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97" r:id="rId2"/>
    <p:sldId id="260" r:id="rId3"/>
    <p:sldId id="283" r:id="rId4"/>
    <p:sldId id="284" r:id="rId5"/>
    <p:sldId id="295" r:id="rId6"/>
    <p:sldId id="296" r:id="rId7"/>
    <p:sldId id="298" r:id="rId8"/>
    <p:sldId id="318" r:id="rId9"/>
    <p:sldId id="299" r:id="rId10"/>
    <p:sldId id="300" r:id="rId11"/>
    <p:sldId id="319" r:id="rId12"/>
    <p:sldId id="320" r:id="rId13"/>
    <p:sldId id="321" r:id="rId14"/>
    <p:sldId id="323" r:id="rId15"/>
    <p:sldId id="322" r:id="rId16"/>
    <p:sldId id="324" r:id="rId17"/>
    <p:sldId id="325" r:id="rId18"/>
    <p:sldId id="326" r:id="rId19"/>
    <p:sldId id="327" r:id="rId20"/>
    <p:sldId id="329" r:id="rId21"/>
    <p:sldId id="328" r:id="rId22"/>
    <p:sldId id="330" r:id="rId23"/>
    <p:sldId id="331" r:id="rId24"/>
    <p:sldId id="333" r:id="rId25"/>
    <p:sldId id="332" r:id="rId26"/>
    <p:sldId id="336" r:id="rId27"/>
    <p:sldId id="334" r:id="rId28"/>
    <p:sldId id="335" r:id="rId29"/>
    <p:sldId id="337" r:id="rId30"/>
    <p:sldId id="285" r:id="rId31"/>
    <p:sldId id="286" r:id="rId32"/>
    <p:sldId id="287" r:id="rId33"/>
    <p:sldId id="2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Pattaya" panose="020B0604020202020204" charset="-34"/>
      <p:regular r:id="rId40"/>
    </p:embeddedFont>
    <p:embeddedFont>
      <p:font typeface="#9Slide03 AmpleSoft Bold" panose="02000000000000000000" pitchFamily="2" charset="0"/>
      <p:regular r:id="rId41"/>
    </p:embeddedFont>
    <p:embeddedFont>
      <p:font typeface="微软雅黑" panose="020B0503020204020204" pitchFamily="34" charset="-122"/>
      <p:regular r:id="rId42"/>
      <p:bold r:id="rId43"/>
    </p:embeddedFont>
    <p:embeddedFont>
      <p:font typeface="Tahoma" panose="020B0604030504040204" pitchFamily="34" charset="0"/>
      <p:regular r:id="rId44"/>
      <p:bold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0" d="100"/>
          <a:sy n="70" d="100"/>
        </p:scale>
        <p:origin x="70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33137-FC03-4716-8F64-247E7FE492D4}"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BE71CDD5-4881-47D4-B492-26220306206E}">
      <dgm:prSet phldrT="[Text]" custT="1"/>
      <dgm:spPr/>
      <dgm:t>
        <a:bodyPr/>
        <a:lstStyle/>
        <a:p>
          <a:pPr algn="ctr"/>
          <a:r>
            <a:rPr lang="vi-VN" sz="2800" b="1" dirty="0">
              <a:latin typeface="Calibri" panose="020F0502020204030204" pitchFamily="34" charset="0"/>
              <a:cs typeface="Calibri" panose="020F0502020204030204" pitchFamily="34" charset="0"/>
            </a:rPr>
            <a:t>Trước Cách mạng</a:t>
          </a:r>
          <a:endParaRPr lang="en-US" sz="2800" b="1" dirty="0">
            <a:latin typeface="Calibri" panose="020F0502020204030204" pitchFamily="34" charset="0"/>
            <a:cs typeface="Calibri" panose="020F0502020204030204" pitchFamily="34" charset="0"/>
          </a:endParaRPr>
        </a:p>
      </dgm:t>
    </dgm:pt>
    <dgm:pt modelId="{78480B27-E5EA-4DBF-B4E3-877ECB36B0E9}" type="par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69FBE06C-FF7E-4754-87CB-CAED4741CC6F}" type="sib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3E15F043-DC16-447C-A0BA-7A5686C3DE8D}">
      <dgm:prSet phldrT="[Text]" custT="1"/>
      <dgm:spPr/>
      <dgm:t>
        <a:bodyPr/>
        <a:lstStyle/>
        <a:p>
          <a:pPr algn="ctr"/>
          <a:r>
            <a:rPr lang="vi-VN" sz="2800" b="1" dirty="0">
              <a:latin typeface="Calibri" panose="020F0502020204030204" pitchFamily="34" charset="0"/>
              <a:cs typeface="Calibri" panose="020F0502020204030204" pitchFamily="34" charset="0"/>
            </a:rPr>
            <a:t>Trong kháng chiến</a:t>
          </a:r>
          <a:endParaRPr lang="en-US" sz="2800" b="1" dirty="0">
            <a:latin typeface="Calibri" panose="020F0502020204030204" pitchFamily="34" charset="0"/>
            <a:cs typeface="Calibri" panose="020F0502020204030204" pitchFamily="34" charset="0"/>
          </a:endParaRPr>
        </a:p>
      </dgm:t>
    </dgm:pt>
    <dgm:pt modelId="{1BA10EFF-170E-43A6-8564-E18E41E54187}" type="par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7EC9031E-E4B7-4CC5-9236-51DF7E5EDF80}" type="sib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183AE114-D62C-4B53-B445-6C3D24867323}">
      <dgm:prSet phldrT="[Text]" custT="1"/>
      <dgm:spPr/>
      <dgm:t>
        <a:bodyPr anchor="t"/>
        <a:lstStyle/>
        <a:p>
          <a:pPr algn="ctr"/>
          <a:r>
            <a:rPr lang="vi-VN" sz="2800" b="1" dirty="0">
              <a:latin typeface="Calibri" panose="020F0502020204030204" pitchFamily="34" charset="0"/>
              <a:cs typeface="Calibri" panose="020F0502020204030204" pitchFamily="34" charset="0"/>
            </a:rPr>
            <a:t>Sau khi hòa bình lập lại</a:t>
          </a:r>
          <a:endParaRPr lang="en-US" sz="2800" b="1" dirty="0">
            <a:latin typeface="Calibri" panose="020F0502020204030204" pitchFamily="34" charset="0"/>
            <a:cs typeface="Calibri" panose="020F0502020204030204" pitchFamily="34" charset="0"/>
          </a:endParaRPr>
        </a:p>
      </dgm:t>
    </dgm:pt>
    <dgm:pt modelId="{55DB699F-8451-45D4-9A77-F4DCBE134578}" type="par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E277947C-5A68-4B51-B093-9431C4BB20AE}" type="sib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DDC704D2-61A1-454D-869E-A1CB9C10C1D9}">
      <dgm:prSet custT="1"/>
      <dgm:spPr/>
      <dgm:t>
        <a:bodyPr/>
        <a:lstStyle/>
        <a:p>
          <a:pPr algn="ctr"/>
          <a:r>
            <a:rPr lang="vi-VN" sz="2800" b="1" dirty="0">
              <a:latin typeface="Calibri" panose="020F0502020204030204" pitchFamily="34" charset="0"/>
              <a:cs typeface="Calibri" panose="020F0502020204030204" pitchFamily="34" charset="0"/>
            </a:rPr>
            <a:t>Khi Cách mạng thành công</a:t>
          </a:r>
          <a:endParaRPr lang="en-US" sz="2800" b="1" dirty="0">
            <a:latin typeface="Calibri" panose="020F0502020204030204" pitchFamily="34" charset="0"/>
            <a:cs typeface="Calibri" panose="020F0502020204030204" pitchFamily="34" charset="0"/>
          </a:endParaRPr>
        </a:p>
      </dgm:t>
    </dgm:pt>
    <dgm:pt modelId="{B9019894-4F67-49A9-B9B0-FD328E225E55}" type="par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C09EC417-B130-4A5A-BAA7-5FBDB9BDCD0E}" type="sib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55E553F6-0B9D-49E4-AF5C-1F88F769B9C0}" type="pres">
      <dgm:prSet presAssocID="{5DD33137-FC03-4716-8F64-247E7FE492D4}" presName="Name0" presStyleCnt="0">
        <dgm:presLayoutVars>
          <dgm:dir/>
          <dgm:resizeHandles val="exact"/>
        </dgm:presLayoutVars>
      </dgm:prSet>
      <dgm:spPr/>
      <dgm:t>
        <a:bodyPr/>
        <a:lstStyle/>
        <a:p>
          <a:endParaRPr lang="en-US"/>
        </a:p>
      </dgm:t>
    </dgm:pt>
    <dgm:pt modelId="{28D89A81-C880-4CE4-80C2-CFAFF5ED3FA2}" type="pres">
      <dgm:prSet presAssocID="{BE71CDD5-4881-47D4-B492-26220306206E}" presName="node" presStyleLbl="node1" presStyleIdx="0" presStyleCnt="4">
        <dgm:presLayoutVars>
          <dgm:bulletEnabled val="1"/>
        </dgm:presLayoutVars>
      </dgm:prSet>
      <dgm:spPr/>
      <dgm:t>
        <a:bodyPr/>
        <a:lstStyle/>
        <a:p>
          <a:endParaRPr lang="en-US"/>
        </a:p>
      </dgm:t>
    </dgm:pt>
    <dgm:pt modelId="{E6CA1D9C-D0BF-44BF-8D9D-0321BADBC632}" type="pres">
      <dgm:prSet presAssocID="{69FBE06C-FF7E-4754-87CB-CAED4741CC6F}" presName="sibTrans" presStyleLbl="sibTrans2D1" presStyleIdx="0" presStyleCnt="3"/>
      <dgm:spPr/>
      <dgm:t>
        <a:bodyPr/>
        <a:lstStyle/>
        <a:p>
          <a:endParaRPr lang="en-US"/>
        </a:p>
      </dgm:t>
    </dgm:pt>
    <dgm:pt modelId="{D9222184-9055-48DD-9924-8C74F2B0CEB8}" type="pres">
      <dgm:prSet presAssocID="{69FBE06C-FF7E-4754-87CB-CAED4741CC6F}" presName="connectorText" presStyleLbl="sibTrans2D1" presStyleIdx="0" presStyleCnt="3"/>
      <dgm:spPr/>
      <dgm:t>
        <a:bodyPr/>
        <a:lstStyle/>
        <a:p>
          <a:endParaRPr lang="en-US"/>
        </a:p>
      </dgm:t>
    </dgm:pt>
    <dgm:pt modelId="{4C62CEAF-D230-40F9-911E-FF6AA63F148D}" type="pres">
      <dgm:prSet presAssocID="{DDC704D2-61A1-454D-869E-A1CB9C10C1D9}" presName="node" presStyleLbl="node1" presStyleIdx="1" presStyleCnt="4" custScaleX="119490" custLinFactNeighborX="-6976">
        <dgm:presLayoutVars>
          <dgm:bulletEnabled val="1"/>
        </dgm:presLayoutVars>
      </dgm:prSet>
      <dgm:spPr/>
      <dgm:t>
        <a:bodyPr/>
        <a:lstStyle/>
        <a:p>
          <a:endParaRPr lang="en-US"/>
        </a:p>
      </dgm:t>
    </dgm:pt>
    <dgm:pt modelId="{EBE0404D-3D3E-420C-83AE-D7660A7A9D3B}" type="pres">
      <dgm:prSet presAssocID="{C09EC417-B130-4A5A-BAA7-5FBDB9BDCD0E}" presName="sibTrans" presStyleLbl="sibTrans2D1" presStyleIdx="1" presStyleCnt="3"/>
      <dgm:spPr/>
      <dgm:t>
        <a:bodyPr/>
        <a:lstStyle/>
        <a:p>
          <a:endParaRPr lang="en-US"/>
        </a:p>
      </dgm:t>
    </dgm:pt>
    <dgm:pt modelId="{0A800BF7-0774-4CB5-87DE-3D6E7B3FB63A}" type="pres">
      <dgm:prSet presAssocID="{C09EC417-B130-4A5A-BAA7-5FBDB9BDCD0E}" presName="connectorText" presStyleLbl="sibTrans2D1" presStyleIdx="1" presStyleCnt="3"/>
      <dgm:spPr/>
      <dgm:t>
        <a:bodyPr/>
        <a:lstStyle/>
        <a:p>
          <a:endParaRPr lang="en-US"/>
        </a:p>
      </dgm:t>
    </dgm:pt>
    <dgm:pt modelId="{A71AA356-2FF4-4551-B762-D3F96FE2C514}" type="pres">
      <dgm:prSet presAssocID="{3E15F043-DC16-447C-A0BA-7A5686C3DE8D}" presName="node" presStyleLbl="node1" presStyleIdx="2" presStyleCnt="4">
        <dgm:presLayoutVars>
          <dgm:bulletEnabled val="1"/>
        </dgm:presLayoutVars>
      </dgm:prSet>
      <dgm:spPr/>
      <dgm:t>
        <a:bodyPr/>
        <a:lstStyle/>
        <a:p>
          <a:endParaRPr lang="en-US"/>
        </a:p>
      </dgm:t>
    </dgm:pt>
    <dgm:pt modelId="{4AEAFAE1-CBA0-461E-A6B4-C6AF6BE2EDD1}" type="pres">
      <dgm:prSet presAssocID="{7EC9031E-E4B7-4CC5-9236-51DF7E5EDF80}" presName="sibTrans" presStyleLbl="sibTrans2D1" presStyleIdx="2" presStyleCnt="3"/>
      <dgm:spPr/>
      <dgm:t>
        <a:bodyPr/>
        <a:lstStyle/>
        <a:p>
          <a:endParaRPr lang="en-US"/>
        </a:p>
      </dgm:t>
    </dgm:pt>
    <dgm:pt modelId="{447B2CFF-B944-44BB-8FDC-DBF40151EE5D}" type="pres">
      <dgm:prSet presAssocID="{7EC9031E-E4B7-4CC5-9236-51DF7E5EDF80}" presName="connectorText" presStyleLbl="sibTrans2D1" presStyleIdx="2" presStyleCnt="3"/>
      <dgm:spPr/>
      <dgm:t>
        <a:bodyPr/>
        <a:lstStyle/>
        <a:p>
          <a:endParaRPr lang="en-US"/>
        </a:p>
      </dgm:t>
    </dgm:pt>
    <dgm:pt modelId="{8B043336-7912-4D0E-A241-C98036A2189A}" type="pres">
      <dgm:prSet presAssocID="{183AE114-D62C-4B53-B445-6C3D24867323}" presName="node" presStyleLbl="node1" presStyleIdx="3" presStyleCnt="4">
        <dgm:presLayoutVars>
          <dgm:bulletEnabled val="1"/>
        </dgm:presLayoutVars>
      </dgm:prSet>
      <dgm:spPr/>
      <dgm:t>
        <a:bodyPr/>
        <a:lstStyle/>
        <a:p>
          <a:endParaRPr lang="en-US"/>
        </a:p>
      </dgm:t>
    </dgm:pt>
  </dgm:ptLst>
  <dgm:cxnLst>
    <dgm:cxn modelId="{D3CB4C32-F662-4F35-9509-147F8F3890AF}" srcId="{5DD33137-FC03-4716-8F64-247E7FE492D4}" destId="{DDC704D2-61A1-454D-869E-A1CB9C10C1D9}" srcOrd="1" destOrd="0" parTransId="{B9019894-4F67-49A9-B9B0-FD328E225E55}" sibTransId="{C09EC417-B130-4A5A-BAA7-5FBDB9BDCD0E}"/>
    <dgm:cxn modelId="{876188FF-DD98-4490-A125-2BD2C81A6CE3}" type="presOf" srcId="{69FBE06C-FF7E-4754-87CB-CAED4741CC6F}" destId="{E6CA1D9C-D0BF-44BF-8D9D-0321BADBC632}" srcOrd="0" destOrd="0" presId="urn:microsoft.com/office/officeart/2005/8/layout/process1"/>
    <dgm:cxn modelId="{88DA6097-B3FB-4565-8CB9-604A1E43EF61}" type="presOf" srcId="{C09EC417-B130-4A5A-BAA7-5FBDB9BDCD0E}" destId="{EBE0404D-3D3E-420C-83AE-D7660A7A9D3B}" srcOrd="0" destOrd="0" presId="urn:microsoft.com/office/officeart/2005/8/layout/process1"/>
    <dgm:cxn modelId="{ACC8A22C-8430-4D3C-A70B-044D4747C267}" type="presOf" srcId="{BE71CDD5-4881-47D4-B492-26220306206E}" destId="{28D89A81-C880-4CE4-80C2-CFAFF5ED3FA2}" srcOrd="0" destOrd="0" presId="urn:microsoft.com/office/officeart/2005/8/layout/process1"/>
    <dgm:cxn modelId="{9C6A985C-0021-4A20-A5E7-83C500A14AAE}" type="presOf" srcId="{7EC9031E-E4B7-4CC5-9236-51DF7E5EDF80}" destId="{447B2CFF-B944-44BB-8FDC-DBF40151EE5D}" srcOrd="1" destOrd="0" presId="urn:microsoft.com/office/officeart/2005/8/layout/process1"/>
    <dgm:cxn modelId="{E3C81622-CA91-49D1-A3E4-864294E317BF}" srcId="{5DD33137-FC03-4716-8F64-247E7FE492D4}" destId="{3E15F043-DC16-447C-A0BA-7A5686C3DE8D}" srcOrd="2" destOrd="0" parTransId="{1BA10EFF-170E-43A6-8564-E18E41E54187}" sibTransId="{7EC9031E-E4B7-4CC5-9236-51DF7E5EDF80}"/>
    <dgm:cxn modelId="{3B52F7EB-BBD4-4FCF-8FC2-62B71C6A574B}" type="presOf" srcId="{183AE114-D62C-4B53-B445-6C3D24867323}" destId="{8B043336-7912-4D0E-A241-C98036A2189A}" srcOrd="0" destOrd="0" presId="urn:microsoft.com/office/officeart/2005/8/layout/process1"/>
    <dgm:cxn modelId="{F57D304B-C031-4FEF-9092-A64EE4F4A1C6}" type="presOf" srcId="{5DD33137-FC03-4716-8F64-247E7FE492D4}" destId="{55E553F6-0B9D-49E4-AF5C-1F88F769B9C0}" srcOrd="0" destOrd="0" presId="urn:microsoft.com/office/officeart/2005/8/layout/process1"/>
    <dgm:cxn modelId="{CE6EEC96-E819-4823-8672-0FD9AB74F5C5}" type="presOf" srcId="{3E15F043-DC16-447C-A0BA-7A5686C3DE8D}" destId="{A71AA356-2FF4-4551-B762-D3F96FE2C514}" srcOrd="0" destOrd="0" presId="urn:microsoft.com/office/officeart/2005/8/layout/process1"/>
    <dgm:cxn modelId="{D8D23658-F369-4A85-8D42-5F05D76FC4CA}" type="presOf" srcId="{7EC9031E-E4B7-4CC5-9236-51DF7E5EDF80}" destId="{4AEAFAE1-CBA0-461E-A6B4-C6AF6BE2EDD1}" srcOrd="0" destOrd="0" presId="urn:microsoft.com/office/officeart/2005/8/layout/process1"/>
    <dgm:cxn modelId="{882B283D-5DD6-476A-B60D-560253AA64C1}" type="presOf" srcId="{69FBE06C-FF7E-4754-87CB-CAED4741CC6F}" destId="{D9222184-9055-48DD-9924-8C74F2B0CEB8}" srcOrd="1" destOrd="0" presId="urn:microsoft.com/office/officeart/2005/8/layout/process1"/>
    <dgm:cxn modelId="{3411C826-735D-4B64-9A03-A40CFC7DB575}" type="presOf" srcId="{DDC704D2-61A1-454D-869E-A1CB9C10C1D9}" destId="{4C62CEAF-D230-40F9-911E-FF6AA63F148D}" srcOrd="0" destOrd="0" presId="urn:microsoft.com/office/officeart/2005/8/layout/process1"/>
    <dgm:cxn modelId="{AAA01E1B-A988-4D72-BE19-71138A8DB7B7}" type="presOf" srcId="{C09EC417-B130-4A5A-BAA7-5FBDB9BDCD0E}" destId="{0A800BF7-0774-4CB5-87DE-3D6E7B3FB63A}" srcOrd="1" destOrd="0" presId="urn:microsoft.com/office/officeart/2005/8/layout/process1"/>
    <dgm:cxn modelId="{010D0237-2804-45FE-9065-F560F624607C}" srcId="{5DD33137-FC03-4716-8F64-247E7FE492D4}" destId="{183AE114-D62C-4B53-B445-6C3D24867323}" srcOrd="3" destOrd="0" parTransId="{55DB699F-8451-45D4-9A77-F4DCBE134578}" sibTransId="{E277947C-5A68-4B51-B093-9431C4BB20AE}"/>
    <dgm:cxn modelId="{0E9D100B-3225-4029-8823-CDB3B04A4829}" srcId="{5DD33137-FC03-4716-8F64-247E7FE492D4}" destId="{BE71CDD5-4881-47D4-B492-26220306206E}" srcOrd="0" destOrd="0" parTransId="{78480B27-E5EA-4DBF-B4E3-877ECB36B0E9}" sibTransId="{69FBE06C-FF7E-4754-87CB-CAED4741CC6F}"/>
    <dgm:cxn modelId="{D3287DEA-0D3F-47FF-ADD4-C4637377F989}" type="presParOf" srcId="{55E553F6-0B9D-49E4-AF5C-1F88F769B9C0}" destId="{28D89A81-C880-4CE4-80C2-CFAFF5ED3FA2}" srcOrd="0" destOrd="0" presId="urn:microsoft.com/office/officeart/2005/8/layout/process1"/>
    <dgm:cxn modelId="{A6E8CB05-E61E-4BBE-8FD3-5233E7DD1AE4}" type="presParOf" srcId="{55E553F6-0B9D-49E4-AF5C-1F88F769B9C0}" destId="{E6CA1D9C-D0BF-44BF-8D9D-0321BADBC632}" srcOrd="1" destOrd="0" presId="urn:microsoft.com/office/officeart/2005/8/layout/process1"/>
    <dgm:cxn modelId="{5742DF11-F5FC-4D64-A702-3C60E2542CFA}" type="presParOf" srcId="{E6CA1D9C-D0BF-44BF-8D9D-0321BADBC632}" destId="{D9222184-9055-48DD-9924-8C74F2B0CEB8}" srcOrd="0" destOrd="0" presId="urn:microsoft.com/office/officeart/2005/8/layout/process1"/>
    <dgm:cxn modelId="{475E64CE-B288-498C-BFA1-B67271B44CAC}" type="presParOf" srcId="{55E553F6-0B9D-49E4-AF5C-1F88F769B9C0}" destId="{4C62CEAF-D230-40F9-911E-FF6AA63F148D}" srcOrd="2" destOrd="0" presId="urn:microsoft.com/office/officeart/2005/8/layout/process1"/>
    <dgm:cxn modelId="{17E7CD13-0998-41C6-A25D-F3B2703145A4}" type="presParOf" srcId="{55E553F6-0B9D-49E4-AF5C-1F88F769B9C0}" destId="{EBE0404D-3D3E-420C-83AE-D7660A7A9D3B}" srcOrd="3" destOrd="0" presId="urn:microsoft.com/office/officeart/2005/8/layout/process1"/>
    <dgm:cxn modelId="{691F1D00-2A47-42B9-B17F-1D746DBA60D6}" type="presParOf" srcId="{EBE0404D-3D3E-420C-83AE-D7660A7A9D3B}" destId="{0A800BF7-0774-4CB5-87DE-3D6E7B3FB63A}" srcOrd="0" destOrd="0" presId="urn:microsoft.com/office/officeart/2005/8/layout/process1"/>
    <dgm:cxn modelId="{A2859A39-399E-44AF-806D-50C5EF69B774}" type="presParOf" srcId="{55E553F6-0B9D-49E4-AF5C-1F88F769B9C0}" destId="{A71AA356-2FF4-4551-B762-D3F96FE2C514}" srcOrd="4" destOrd="0" presId="urn:microsoft.com/office/officeart/2005/8/layout/process1"/>
    <dgm:cxn modelId="{83B30CCC-2E62-472D-8E50-8BE5FB7F2234}" type="presParOf" srcId="{55E553F6-0B9D-49E4-AF5C-1F88F769B9C0}" destId="{4AEAFAE1-CBA0-461E-A6B4-C6AF6BE2EDD1}" srcOrd="5" destOrd="0" presId="urn:microsoft.com/office/officeart/2005/8/layout/process1"/>
    <dgm:cxn modelId="{7117F6C6-F30A-4860-A139-521DAFCB7C00}" type="presParOf" srcId="{4AEAFAE1-CBA0-461E-A6B4-C6AF6BE2EDD1}" destId="{447B2CFF-B944-44BB-8FDC-DBF40151EE5D}" srcOrd="0" destOrd="0" presId="urn:microsoft.com/office/officeart/2005/8/layout/process1"/>
    <dgm:cxn modelId="{9C0A1231-BB8D-4A21-8F85-35E807BA89CE}" type="presParOf" srcId="{55E553F6-0B9D-49E4-AF5C-1F88F769B9C0}" destId="{8B043336-7912-4D0E-A241-C98036A2189A}"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21-Jan-22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Hướng dẫn:</a:t>
            </a:r>
            <a:br>
              <a:rPr lang="vi-VN" dirty="0"/>
            </a:br>
            <a:r>
              <a:rPr lang="vi-VN" dirty="0"/>
              <a:t>1. Thầy cô kích vào số để ra câu hỏi</a:t>
            </a:r>
            <a:br>
              <a:rPr lang="vi-VN" dirty="0"/>
            </a:br>
            <a:r>
              <a:rPr lang="vi-VN" dirty="0"/>
              <a:t>2. Kích vào biểu tượng cô bé ở góc phải màn hình để quay về</a:t>
            </a:r>
            <a:endParaRPr lang="en-US" dirty="0"/>
          </a:p>
        </p:txBody>
      </p:sp>
      <p:sp>
        <p:nvSpPr>
          <p:cNvPr id="4" name="Slide Number Placeholder 3"/>
          <p:cNvSpPr>
            <a:spLocks noGrp="1"/>
          </p:cNvSpPr>
          <p:nvPr>
            <p:ph type="sldNum" sz="quarter" idx="5"/>
          </p:nvPr>
        </p:nvSpPr>
        <p:spPr/>
        <p:txBody>
          <a:bodyPr/>
          <a:lstStyle/>
          <a:p>
            <a:fld id="{B382B960-5684-4BD4-8F2F-E1C5C3DE9337}" type="slidenum">
              <a:rPr lang="en-US" smtClean="0"/>
              <a:t>4</a:t>
            </a:fld>
            <a:endParaRPr lang="en-US"/>
          </a:p>
        </p:txBody>
      </p:sp>
    </p:spTree>
    <p:extLst>
      <p:ext uri="{BB962C8B-B14F-4D97-AF65-F5344CB8AC3E}">
        <p14:creationId xmlns:p14="http://schemas.microsoft.com/office/powerpoint/2010/main" val="28221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83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16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05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13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6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50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046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3572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06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113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76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4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4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327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016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329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137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010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6462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22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615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53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585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6458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064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105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729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643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26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49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56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224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616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526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1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149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92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866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78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31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126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16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54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0879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4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311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7421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156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645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10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691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585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692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890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457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809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951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772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143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695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42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618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865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422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3438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6" r:id="rId8"/>
    <p:sldLayoutId id="2147483725" r:id="rId9"/>
    <p:sldLayoutId id="2147483724" r:id="rId10"/>
    <p:sldLayoutId id="2147483723" r:id="rId11"/>
    <p:sldLayoutId id="2147483722" r:id="rId12"/>
    <p:sldLayoutId id="2147483721" r:id="rId13"/>
    <p:sldLayoutId id="2147483720" r:id="rId14"/>
    <p:sldLayoutId id="2147483719" r:id="rId15"/>
    <p:sldLayoutId id="2147483718" r:id="rId16"/>
    <p:sldLayoutId id="2147483717" r:id="rId17"/>
    <p:sldLayoutId id="2147483716" r:id="rId18"/>
    <p:sldLayoutId id="2147483715" r:id="rId19"/>
    <p:sldLayoutId id="2147483714" r:id="rId20"/>
    <p:sldLayoutId id="2147483713" r:id="rId21"/>
    <p:sldLayoutId id="2147483712" r:id="rId22"/>
    <p:sldLayoutId id="2147483711" r:id="rId23"/>
    <p:sldLayoutId id="2147483710" r:id="rId24"/>
    <p:sldLayoutId id="2147483709" r:id="rId25"/>
    <p:sldLayoutId id="2147483708" r:id="rId26"/>
    <p:sldLayoutId id="2147483707" r:id="rId27"/>
    <p:sldLayoutId id="2147483706" r:id="rId28"/>
    <p:sldLayoutId id="2147483705" r:id="rId29"/>
    <p:sldLayoutId id="2147483704" r:id="rId30"/>
    <p:sldLayoutId id="2147483703" r:id="rId31"/>
    <p:sldLayoutId id="2147483702" r:id="rId32"/>
    <p:sldLayoutId id="2147483701" r:id="rId33"/>
    <p:sldLayoutId id="2147483700" r:id="rId34"/>
    <p:sldLayoutId id="2147483699" r:id="rId35"/>
    <p:sldLayoutId id="2147483698" r:id="rId36"/>
    <p:sldLayoutId id="2147483697" r:id="rId37"/>
    <p:sldLayoutId id="2147483696" r:id="rId38"/>
    <p:sldLayoutId id="2147483695" r:id="rId39"/>
    <p:sldLayoutId id="2147483694" r:id="rId40"/>
    <p:sldLayoutId id="2147483693" r:id="rId41"/>
    <p:sldLayoutId id="2147483692" r:id="rId42"/>
    <p:sldLayoutId id="2147483691" r:id="rId43"/>
    <p:sldLayoutId id="2147483690" r:id="rId44"/>
    <p:sldLayoutId id="2147483689" r:id="rId45"/>
    <p:sldLayoutId id="2147483688" r:id="rId46"/>
    <p:sldLayoutId id="2147483687" r:id="rId47"/>
    <p:sldLayoutId id="2147483686" r:id="rId48"/>
    <p:sldLayoutId id="2147483685" r:id="rId49"/>
    <p:sldLayoutId id="2147483684" r:id="rId50"/>
    <p:sldLayoutId id="2147483683" r:id="rId51"/>
    <p:sldLayoutId id="2147483682" r:id="rId52"/>
    <p:sldLayoutId id="2147483681" r:id="rId53"/>
    <p:sldLayoutId id="2147483680" r:id="rId54"/>
    <p:sldLayoutId id="2147483679" r:id="rId55"/>
    <p:sldLayoutId id="2147483678" r:id="rId56"/>
    <p:sldLayoutId id="2147483677" r:id="rId57"/>
    <p:sldLayoutId id="2147483676" r:id="rId58"/>
    <p:sldLayoutId id="2147483675" r:id="rId59"/>
    <p:sldLayoutId id="2147483674" r:id="rId60"/>
    <p:sldLayoutId id="2147483673" r:id="rId61"/>
    <p:sldLayoutId id="2147483672" r:id="rId62"/>
    <p:sldLayoutId id="2147483671" r:id="rId63"/>
    <p:sldLayoutId id="2147483670" r:id="rId64"/>
    <p:sldLayoutId id="2147483669" r:id="rId65"/>
    <p:sldLayoutId id="2147483668" r:id="rId66"/>
    <p:sldLayoutId id="2147483667" r:id="rId67"/>
    <p:sldLayoutId id="2147483666" r:id="rId68"/>
    <p:sldLayoutId id="2147483665" r:id="rId69"/>
    <p:sldLayoutId id="2147483664" r:id="rId70"/>
    <p:sldLayoutId id="2147483663" r:id="rId71"/>
    <p:sldLayoutId id="2147483662" r:id="rId72"/>
    <p:sldLayoutId id="2147483661" r:id="rId73"/>
    <p:sldLayoutId id="2147483660" r:id="rId74"/>
    <p:sldLayoutId id="2147483656" r:id="rId75"/>
    <p:sldLayoutId id="2147483657" r:id="rId76"/>
    <p:sldLayoutId id="2147483658" r:id="rId77"/>
    <p:sldLayoutId id="2147483659" r:id="rId7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5.png"/><Relationship Id="rId4" Type="http://schemas.microsoft.com/office/2007/relationships/hdphoto" Target="../media/hdphoto24.wdp"/></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8.png"/><Relationship Id="rId4" Type="http://schemas.microsoft.com/office/2007/relationships/hdphoto" Target="../media/hdphoto24.wdp"/></Relationships>
</file>

<file path=ppt/slides/_rels/slide1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7" Type="http://schemas.microsoft.com/office/2007/relationships/hdphoto" Target="../media/hdphoto26.wdp"/><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5.png"/><Relationship Id="rId5" Type="http://schemas.microsoft.com/office/2007/relationships/hdphoto" Target="../media/hdphoto25.wdp"/><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37.png"/><Relationship Id="rId12" Type="http://schemas.microsoft.com/office/2007/relationships/hdphoto" Target="../media/hdphoto11.wdp"/><Relationship Id="rId2" Type="http://schemas.openxmlformats.org/officeDocument/2006/relationships/image" Target="../media/image15.jpg"/><Relationship Id="rId16" Type="http://schemas.openxmlformats.org/officeDocument/2006/relationships/image" Target="../media/image17.sv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image" Target="../media/image16.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0.png"/><Relationship Id="rId14"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3.png"/><Relationship Id="rId3" Type="http://schemas.openxmlformats.org/officeDocument/2006/relationships/image" Target="../media/image4.jpeg"/><Relationship Id="rId7" Type="http://schemas.microsoft.com/office/2007/relationships/hdphoto" Target="../media/hdphoto4.wdp"/><Relationship Id="rId12" Type="http://schemas.openxmlformats.org/officeDocument/2006/relationships/image" Target="../media/image12.png"/><Relationship Id="rId17" Type="http://schemas.openxmlformats.org/officeDocument/2006/relationships/image" Target="../media/image72.gif"/><Relationship Id="rId2" Type="http://schemas.openxmlformats.org/officeDocument/2006/relationships/slideLayout" Target="../slideLayouts/slideLayout7.xml"/><Relationship Id="rId16" Type="http://schemas.openxmlformats.org/officeDocument/2006/relationships/image" Target="../media/image71.gif"/><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1.png"/><Relationship Id="rId5" Type="http://schemas.microsoft.com/office/2007/relationships/hdphoto" Target="../media/hdphoto27.wdp"/><Relationship Id="rId15" Type="http://schemas.openxmlformats.org/officeDocument/2006/relationships/image" Target="../media/image70.gif"/><Relationship Id="rId10" Type="http://schemas.openxmlformats.org/officeDocument/2006/relationships/image" Target="../media/image10.png"/><Relationship Id="rId4" Type="http://schemas.openxmlformats.org/officeDocument/2006/relationships/image" Target="../media/image68.png"/><Relationship Id="rId9" Type="http://schemas.microsoft.com/office/2007/relationships/hdphoto" Target="../media/hdphoto6.wdp"/><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32.wdp"/><Relationship Id="rId3" Type="http://schemas.openxmlformats.org/officeDocument/2006/relationships/image" Target="../media/image70.gif"/><Relationship Id="rId7" Type="http://schemas.microsoft.com/office/2007/relationships/hdphoto" Target="../media/hdphoto29.wdp"/><Relationship Id="rId12" Type="http://schemas.openxmlformats.org/officeDocument/2006/relationships/image" Target="../media/image77.png"/><Relationship Id="rId2" Type="http://schemas.openxmlformats.org/officeDocument/2006/relationships/image" Target="../media/image59.jpeg"/><Relationship Id="rId16"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74.png"/><Relationship Id="rId11" Type="http://schemas.microsoft.com/office/2007/relationships/hdphoto" Target="../media/hdphoto31.wdp"/><Relationship Id="rId5" Type="http://schemas.microsoft.com/office/2007/relationships/hdphoto" Target="../media/hdphoto28.wdp"/><Relationship Id="rId15" Type="http://schemas.openxmlformats.org/officeDocument/2006/relationships/image" Target="../media/image84.svg"/><Relationship Id="rId10" Type="http://schemas.openxmlformats.org/officeDocument/2006/relationships/image" Target="../media/image76.png"/><Relationship Id="rId4" Type="http://schemas.openxmlformats.org/officeDocument/2006/relationships/image" Target="../media/image73.png"/><Relationship Id="rId9" Type="http://schemas.microsoft.com/office/2007/relationships/hdphoto" Target="../media/hdphoto30.wdp"/><Relationship Id="rId14"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diagramColors" Target="../diagrams/colors1.xml"/><Relationship Id="rId18" Type="http://schemas.microsoft.com/office/2007/relationships/hdphoto" Target="../media/hdphoto33.wdp"/><Relationship Id="rId26" Type="http://schemas.microsoft.com/office/2007/relationships/hdphoto" Target="../media/hdphoto37.wdp"/><Relationship Id="rId3" Type="http://schemas.openxmlformats.org/officeDocument/2006/relationships/image" Target="../media/image74.png"/><Relationship Id="rId21" Type="http://schemas.openxmlformats.org/officeDocument/2006/relationships/image" Target="../media/image82.png"/><Relationship Id="rId7" Type="http://schemas.openxmlformats.org/officeDocument/2006/relationships/image" Target="../media/image76.png"/><Relationship Id="rId12" Type="http://schemas.openxmlformats.org/officeDocument/2006/relationships/diagramQuickStyle" Target="../diagrams/quickStyle1.xml"/><Relationship Id="rId17" Type="http://schemas.openxmlformats.org/officeDocument/2006/relationships/image" Target="../media/image80.png"/><Relationship Id="rId25" Type="http://schemas.openxmlformats.org/officeDocument/2006/relationships/image" Target="../media/image84.png"/><Relationship Id="rId2" Type="http://schemas.openxmlformats.org/officeDocument/2006/relationships/image" Target="../media/image59.jpeg"/><Relationship Id="rId16" Type="http://schemas.openxmlformats.org/officeDocument/2006/relationships/image" Target="../media/image86.svg"/><Relationship Id="rId20" Type="http://schemas.microsoft.com/office/2007/relationships/hdphoto" Target="../media/hdphoto34.wdp"/><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diagramLayout" Target="../diagrams/layout1.xml"/><Relationship Id="rId24" Type="http://schemas.microsoft.com/office/2007/relationships/hdphoto" Target="../media/hdphoto36.wdp"/><Relationship Id="rId5" Type="http://schemas.openxmlformats.org/officeDocument/2006/relationships/image" Target="../media/image75.png"/><Relationship Id="rId15" Type="http://schemas.openxmlformats.org/officeDocument/2006/relationships/image" Target="../media/image79.png"/><Relationship Id="rId23" Type="http://schemas.openxmlformats.org/officeDocument/2006/relationships/image" Target="../media/image83.png"/><Relationship Id="rId10" Type="http://schemas.openxmlformats.org/officeDocument/2006/relationships/diagramData" Target="../diagrams/data1.xml"/><Relationship Id="rId19" Type="http://schemas.openxmlformats.org/officeDocument/2006/relationships/image" Target="../media/image81.png"/><Relationship Id="rId4" Type="http://schemas.microsoft.com/office/2007/relationships/hdphoto" Target="../media/hdphoto29.wdp"/><Relationship Id="rId9" Type="http://schemas.openxmlformats.org/officeDocument/2006/relationships/image" Target="../media/image72.gif"/><Relationship Id="rId14" Type="http://schemas.microsoft.com/office/2007/relationships/diagramDrawing" Target="../diagrams/drawing1.xml"/><Relationship Id="rId22" Type="http://schemas.microsoft.com/office/2007/relationships/hdphoto" Target="../media/hdphoto35.wdp"/></Relationships>
</file>

<file path=ppt/slides/_rels/slide19.xml.rels><?xml version="1.0" encoding="UTF-8" standalone="yes"?>
<Relationships xmlns="http://schemas.openxmlformats.org/package/2006/relationships"><Relationship Id="rId8" Type="http://schemas.microsoft.com/office/2007/relationships/hdphoto" Target="../media/hdphoto31.wdp"/><Relationship Id="rId13" Type="http://schemas.microsoft.com/office/2007/relationships/hdphoto" Target="../media/hdphoto38.wdp"/><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85.png"/><Relationship Id="rId2" Type="http://schemas.openxmlformats.org/officeDocument/2006/relationships/image" Target="../media/image59.jpeg"/><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image" Target="../media/image71.gif"/><Relationship Id="rId5" Type="http://schemas.openxmlformats.org/officeDocument/2006/relationships/image" Target="../media/image75.png"/><Relationship Id="rId15" Type="http://schemas.openxmlformats.org/officeDocument/2006/relationships/image" Target="../media/image94.sv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77.png"/><Relationship Id="rId1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2.png"/><Relationship Id="rId1" Type="http://schemas.openxmlformats.org/officeDocument/2006/relationships/tags" Target="../tags/tag2.xml"/><Relationship Id="rId6" Type="http://schemas.openxmlformats.org/officeDocument/2006/relationships/image" Target="../media/image6.jpg"/><Relationship Id="rId11" Type="http://schemas.openxmlformats.org/officeDocument/2006/relationships/image" Target="../media/image9.png"/><Relationship Id="rId5" Type="http://schemas.microsoft.com/office/2007/relationships/hdphoto" Target="../media/hdphoto2.wdp"/><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88.png"/><Relationship Id="rId4" Type="http://schemas.microsoft.com/office/2007/relationships/hdphoto" Target="../media/hdphoto39.wdp"/></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0.png"/><Relationship Id="rId3" Type="http://schemas.openxmlformats.org/officeDocument/2006/relationships/image" Target="../media/image4.jpeg"/><Relationship Id="rId7" Type="http://schemas.openxmlformats.org/officeDocument/2006/relationships/image" Target="../media/image11.png"/><Relationship Id="rId12" Type="http://schemas.microsoft.com/office/2007/relationships/hdphoto" Target="../media/hdphoto40.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89.png"/><Relationship Id="rId5" Type="http://schemas.microsoft.com/office/2007/relationships/hdphoto" Target="../media/hdphoto6.wdp"/><Relationship Id="rId10" Type="http://schemas.openxmlformats.org/officeDocument/2006/relationships/image" Target="../media/image14.png"/><Relationship Id="rId4" Type="http://schemas.openxmlformats.org/officeDocument/2006/relationships/image" Target="../media/image69.png"/><Relationship Id="rId9" Type="http://schemas.openxmlformats.org/officeDocument/2006/relationships/image" Target="../media/image13.png"/><Relationship Id="rId14" Type="http://schemas.microsoft.com/office/2007/relationships/hdphoto" Target="../media/hdphoto41.wdp"/></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20.png"/><Relationship Id="rId12" Type="http://schemas.microsoft.com/office/2007/relationships/hdphoto" Target="../media/hdphoto12.wdp"/><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2.png"/><Relationship Id="rId5" Type="http://schemas.openxmlformats.org/officeDocument/2006/relationships/image" Target="../media/image37.png"/><Relationship Id="rId10" Type="http://schemas.microsoft.com/office/2007/relationships/hdphoto" Target="../media/hdphoto11.wdp"/><Relationship Id="rId4" Type="http://schemas.microsoft.com/office/2007/relationships/hdphoto" Target="../media/hdphoto7.wdp"/><Relationship Id="rId9" Type="http://schemas.openxmlformats.org/officeDocument/2006/relationships/image" Target="../media/image21.png"/><Relationship Id="rId14"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1.png"/><Relationship Id="rId7" Type="http://schemas.openxmlformats.org/officeDocument/2006/relationships/image" Target="../media/image53.pn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2.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42.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4.png"/><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3.jpeg"/><Relationship Id="rId9" Type="http://schemas.openxmlformats.org/officeDocument/2006/relationships/image" Target="../media/image50.svg"/><Relationship Id="rId14" Type="http://schemas.microsoft.com/office/2007/relationships/hdphoto" Target="../media/hdphoto21.wdp"/></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55.png"/><Relationship Id="rId4" Type="http://schemas.microsoft.com/office/2007/relationships/hdphoto" Target="../media/hdphoto24.wdp"/></Relationships>
</file>

<file path=ppt/slides/_rels/slide2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7.svg"/><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16.png"/><Relationship Id="rId5" Type="http://schemas.openxmlformats.org/officeDocument/2006/relationships/image" Target="../media/image37.png"/><Relationship Id="rId10" Type="http://schemas.microsoft.com/office/2007/relationships/hdphoto" Target="../media/hdphoto12.wdp"/><Relationship Id="rId4" Type="http://schemas.microsoft.com/office/2007/relationships/hdphoto" Target="../media/hdphoto7.wdp"/><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0.png"/><Relationship Id="rId10" Type="http://schemas.microsoft.com/office/2007/relationships/hdphoto" Target="../media/hdphoto42.wdp"/><Relationship Id="rId4" Type="http://schemas.microsoft.com/office/2007/relationships/hdphoto" Target="../media/hdphoto18.wdp"/><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jpeg"/><Relationship Id="rId7" Type="http://schemas.microsoft.com/office/2007/relationships/hdphoto" Target="../media/hdphoto6.wdp"/><Relationship Id="rId12" Type="http://schemas.microsoft.com/office/2007/relationships/hdphoto" Target="../media/hdphoto43.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92.png"/><Relationship Id="rId11" Type="http://schemas.openxmlformats.org/officeDocument/2006/relationships/image" Target="../media/image95.png"/><Relationship Id="rId5" Type="http://schemas.microsoft.com/office/2007/relationships/hdphoto" Target="../media/hdphoto41.wdp"/><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7.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97.png"/><Relationship Id="rId5" Type="http://schemas.microsoft.com/office/2007/relationships/hdphoto" Target="../media/hdphoto44.wdp"/><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microsoft.com/office/2007/relationships/hdphoto" Target="../media/hdphoto10.wdp"/><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2.png"/><Relationship Id="rId10" Type="http://schemas.microsoft.com/office/2007/relationships/hdphoto" Target="../media/hdphoto9.wdp"/><Relationship Id="rId4" Type="http://schemas.openxmlformats.org/officeDocument/2006/relationships/image" Target="../media/image17.svg"/><Relationship Id="rId9" Type="http://schemas.openxmlformats.org/officeDocument/2006/relationships/image" Target="../media/image19.png"/><Relationship Id="rId14" Type="http://schemas.microsoft.com/office/2007/relationships/hdphoto" Target="../media/hdphoto11.wdp"/></Relationships>
</file>

<file path=ppt/slides/_rels/slide30.xml.rels><?xml version="1.0" encoding="UTF-8" standalone="yes"?>
<Relationships xmlns="http://schemas.openxmlformats.org/package/2006/relationships"><Relationship Id="rId8" Type="http://schemas.microsoft.com/office/2007/relationships/hdphoto" Target="../media/hdphoto45.wdp"/><Relationship Id="rId13" Type="http://schemas.microsoft.com/office/2007/relationships/hdphoto" Target="../media/hdphoto46.wdp"/><Relationship Id="rId18" Type="http://schemas.openxmlformats.org/officeDocument/2006/relationships/image" Target="../media/image103.png"/><Relationship Id="rId3" Type="http://schemas.microsoft.com/office/2007/relationships/media" Target="../media/media2.mp3"/><Relationship Id="rId21" Type="http://schemas.microsoft.com/office/2007/relationships/hdphoto" Target="../media/hdphoto49.wdp"/><Relationship Id="rId7" Type="http://schemas.openxmlformats.org/officeDocument/2006/relationships/image" Target="../media/image99.png"/><Relationship Id="rId12" Type="http://schemas.openxmlformats.org/officeDocument/2006/relationships/image" Target="../media/image100.png"/><Relationship Id="rId17" Type="http://schemas.microsoft.com/office/2007/relationships/hdphoto" Target="../media/hdphoto47.wdp"/><Relationship Id="rId2" Type="http://schemas.openxmlformats.org/officeDocument/2006/relationships/audio" Target="../media/media1.wav"/><Relationship Id="rId16" Type="http://schemas.openxmlformats.org/officeDocument/2006/relationships/image" Target="../media/image102.png"/><Relationship Id="rId20" Type="http://schemas.openxmlformats.org/officeDocument/2006/relationships/image" Target="../media/image104.png"/><Relationship Id="rId1" Type="http://schemas.microsoft.com/office/2007/relationships/media" Target="../media/media1.wav"/><Relationship Id="rId6" Type="http://schemas.openxmlformats.org/officeDocument/2006/relationships/image" Target="../media/image98.jpeg"/><Relationship Id="rId11" Type="http://schemas.microsoft.com/office/2007/relationships/hdphoto" Target="../media/hdphoto39.wdp"/><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12.svg"/><Relationship Id="rId23" Type="http://schemas.openxmlformats.org/officeDocument/2006/relationships/image" Target="../media/image106.png"/><Relationship Id="rId10" Type="http://schemas.openxmlformats.org/officeDocument/2006/relationships/image" Target="../media/image87.png"/><Relationship Id="rId19" Type="http://schemas.microsoft.com/office/2007/relationships/hdphoto" Target="../media/hdphoto48.wdp"/><Relationship Id="rId4" Type="http://schemas.openxmlformats.org/officeDocument/2006/relationships/audio" Target="../media/media2.mp3"/><Relationship Id="rId9" Type="http://schemas.openxmlformats.org/officeDocument/2006/relationships/slide" Target="slide4.xml"/><Relationship Id="rId14" Type="http://schemas.openxmlformats.org/officeDocument/2006/relationships/image" Target="../media/image101.png"/><Relationship Id="rId22" Type="http://schemas.openxmlformats.org/officeDocument/2006/relationships/image" Target="../media/image105.png"/></Relationships>
</file>

<file path=ppt/slides/_rels/slide31.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02.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99.png"/><Relationship Id="rId12" Type="http://schemas.openxmlformats.org/officeDocument/2006/relationships/image" Target="../media/image112.svg"/><Relationship Id="rId17" Type="http://schemas.openxmlformats.org/officeDocument/2006/relationships/image" Target="../media/image104.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0.png"/><Relationship Id="rId1" Type="http://schemas.microsoft.com/office/2007/relationships/media" Target="../media/media1.wav"/><Relationship Id="rId6" Type="http://schemas.openxmlformats.org/officeDocument/2006/relationships/image" Target="../media/image98.jpeg"/><Relationship Id="rId11" Type="http://schemas.openxmlformats.org/officeDocument/2006/relationships/image" Target="../media/image101.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03.png"/><Relationship Id="rId23" Type="http://schemas.openxmlformats.org/officeDocument/2006/relationships/image" Target="../media/image87.png"/><Relationship Id="rId10" Type="http://schemas.microsoft.com/office/2007/relationships/hdphoto" Target="../media/hdphoto46.wdp"/><Relationship Id="rId19"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image" Target="../media/image100.png"/><Relationship Id="rId14" Type="http://schemas.microsoft.com/office/2007/relationships/hdphoto" Target="../media/hdphoto47.wdp"/><Relationship Id="rId22"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02.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99.png"/><Relationship Id="rId12" Type="http://schemas.openxmlformats.org/officeDocument/2006/relationships/image" Target="../media/image112.svg"/><Relationship Id="rId17" Type="http://schemas.openxmlformats.org/officeDocument/2006/relationships/image" Target="../media/image104.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1.png"/><Relationship Id="rId1" Type="http://schemas.microsoft.com/office/2007/relationships/media" Target="../media/media1.wav"/><Relationship Id="rId6" Type="http://schemas.openxmlformats.org/officeDocument/2006/relationships/image" Target="../media/image98.jpeg"/><Relationship Id="rId11" Type="http://schemas.openxmlformats.org/officeDocument/2006/relationships/image" Target="../media/image107.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03.png"/><Relationship Id="rId23" Type="http://schemas.openxmlformats.org/officeDocument/2006/relationships/image" Target="../media/image87.png"/><Relationship Id="rId10" Type="http://schemas.microsoft.com/office/2007/relationships/hdphoto" Target="../media/hdphoto46.wdp"/><Relationship Id="rId19"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image" Target="../media/image100.png"/><Relationship Id="rId14" Type="http://schemas.microsoft.com/office/2007/relationships/hdphoto" Target="../media/hdphoto47.wdp"/><Relationship Id="rId22"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02.png"/><Relationship Id="rId18" Type="http://schemas.microsoft.com/office/2007/relationships/hdphoto" Target="../media/hdphoto49.wdp"/><Relationship Id="rId3" Type="http://schemas.microsoft.com/office/2007/relationships/media" Target="../media/media2.mp3"/><Relationship Id="rId21" Type="http://schemas.openxmlformats.org/officeDocument/2006/relationships/image" Target="../media/image87.png"/><Relationship Id="rId7" Type="http://schemas.openxmlformats.org/officeDocument/2006/relationships/image" Target="../media/image99.png"/><Relationship Id="rId12" Type="http://schemas.openxmlformats.org/officeDocument/2006/relationships/image" Target="../media/image112.svg"/><Relationship Id="rId17" Type="http://schemas.openxmlformats.org/officeDocument/2006/relationships/image" Target="../media/image104.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98.jpeg"/><Relationship Id="rId11" Type="http://schemas.openxmlformats.org/officeDocument/2006/relationships/image" Target="../media/image107.png"/><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03.png"/><Relationship Id="rId23" Type="http://schemas.openxmlformats.org/officeDocument/2006/relationships/image" Target="../media/image32.png"/><Relationship Id="rId10" Type="http://schemas.microsoft.com/office/2007/relationships/hdphoto" Target="../media/hdphoto46.wdp"/><Relationship Id="rId19" Type="http://schemas.openxmlformats.org/officeDocument/2006/relationships/image" Target="../media/image105.png"/><Relationship Id="rId4" Type="http://schemas.openxmlformats.org/officeDocument/2006/relationships/audio" Target="../media/media2.mp3"/><Relationship Id="rId9" Type="http://schemas.openxmlformats.org/officeDocument/2006/relationships/image" Target="../media/image100.png"/><Relationship Id="rId14" Type="http://schemas.microsoft.com/office/2007/relationships/hdphoto" Target="../media/hdphoto47.wdp"/><Relationship Id="rId22" Type="http://schemas.microsoft.com/office/2007/relationships/hdphoto" Target="../media/hdphoto39.wdp"/></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18" Type="http://schemas.microsoft.com/office/2007/relationships/hdphoto" Target="../media/hdphoto15.wdp"/><Relationship Id="rId26" Type="http://schemas.openxmlformats.org/officeDocument/2006/relationships/slide" Target="slide32.xml"/><Relationship Id="rId3" Type="http://schemas.openxmlformats.org/officeDocument/2006/relationships/notesSlide" Target="../notesSlides/notesSlide1.xml"/><Relationship Id="rId21" Type="http://schemas.openxmlformats.org/officeDocument/2006/relationships/slide" Target="slide30.xml"/><Relationship Id="rId7" Type="http://schemas.openxmlformats.org/officeDocument/2006/relationships/image" Target="../media/image24.png"/><Relationship Id="rId12" Type="http://schemas.openxmlformats.org/officeDocument/2006/relationships/image" Target="../media/image28.png"/><Relationship Id="rId17" Type="http://schemas.openxmlformats.org/officeDocument/2006/relationships/image" Target="../media/image30.png"/><Relationship Id="rId25" Type="http://schemas.openxmlformats.org/officeDocument/2006/relationships/image" Target="../media/image34.png"/><Relationship Id="rId2" Type="http://schemas.openxmlformats.org/officeDocument/2006/relationships/slideLayout" Target="../slideLayouts/slideLayout7.xml"/><Relationship Id="rId16" Type="http://schemas.microsoft.com/office/2007/relationships/hdphoto" Target="../media/hdphoto14.wdp"/><Relationship Id="rId20" Type="http://schemas.openxmlformats.org/officeDocument/2006/relationships/image" Target="../media/image32.png"/><Relationship Id="rId29" Type="http://schemas.openxmlformats.org/officeDocument/2006/relationships/image" Target="../media/image36.png"/><Relationship Id="rId1" Type="http://schemas.openxmlformats.org/officeDocument/2006/relationships/tags" Target="../tags/tag3.xml"/><Relationship Id="rId6" Type="http://schemas.microsoft.com/office/2007/relationships/hdphoto" Target="../media/hdphoto6.wdp"/><Relationship Id="rId11" Type="http://schemas.microsoft.com/office/2007/relationships/hdphoto" Target="../media/hdphoto13.wdp"/><Relationship Id="rId24" Type="http://schemas.openxmlformats.org/officeDocument/2006/relationships/slide" Target="slide31.xml"/><Relationship Id="rId5" Type="http://schemas.openxmlformats.org/officeDocument/2006/relationships/image" Target="../media/image23.png"/><Relationship Id="rId15" Type="http://schemas.openxmlformats.org/officeDocument/2006/relationships/image" Target="../media/image29.png"/><Relationship Id="rId23" Type="http://schemas.microsoft.com/office/2007/relationships/hdphoto" Target="../media/hdphoto16.wdp"/><Relationship Id="rId28" Type="http://schemas.openxmlformats.org/officeDocument/2006/relationships/slide" Target="slide33.xml"/><Relationship Id="rId10" Type="http://schemas.openxmlformats.org/officeDocument/2006/relationships/image" Target="../media/image27.png"/><Relationship Id="rId19" Type="http://schemas.openxmlformats.org/officeDocument/2006/relationships/image" Target="../media/image31.png"/><Relationship Id="rId4" Type="http://schemas.openxmlformats.org/officeDocument/2006/relationships/image" Target="../media/image4.jpeg"/><Relationship Id="rId9" Type="http://schemas.openxmlformats.org/officeDocument/2006/relationships/image" Target="../media/image26.png"/><Relationship Id="rId14" Type="http://schemas.microsoft.com/office/2007/relationships/hdphoto" Target="../media/hdphoto8.wdp"/><Relationship Id="rId22" Type="http://schemas.openxmlformats.org/officeDocument/2006/relationships/image" Target="../media/image33.png"/><Relationship Id="rId27"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1.png"/><Relationship Id="rId18" Type="http://schemas.openxmlformats.org/officeDocument/2006/relationships/image" Target="../media/image17.svg"/><Relationship Id="rId3" Type="http://schemas.openxmlformats.org/officeDocument/2006/relationships/image" Target="../media/image17.png"/><Relationship Id="rId7" Type="http://schemas.openxmlformats.org/officeDocument/2006/relationships/image" Target="../media/image19.png"/><Relationship Id="rId12" Type="http://schemas.microsoft.com/office/2007/relationships/hdphoto" Target="../media/hdphoto10.wdp"/><Relationship Id="rId17" Type="http://schemas.openxmlformats.org/officeDocument/2006/relationships/image" Target="../media/image16.png"/><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20.png"/><Relationship Id="rId5" Type="http://schemas.openxmlformats.org/officeDocument/2006/relationships/image" Target="../media/image18.png"/><Relationship Id="rId15" Type="http://schemas.openxmlformats.org/officeDocument/2006/relationships/image" Target="../media/image22.png"/><Relationship Id="rId10"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37.png"/><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0.png"/><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42.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4.png"/><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3.jpeg"/><Relationship Id="rId9" Type="http://schemas.openxmlformats.org/officeDocument/2006/relationships/image" Target="../media/image50.svg"/><Relationship Id="rId14" Type="http://schemas.microsoft.com/office/2007/relationships/hdphoto" Target="../media/hdphoto21.wdp"/></Relationships>
</file>

<file path=ppt/slides/_rels/slide9.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7.xml"/><Relationship Id="rId6" Type="http://schemas.microsoft.com/office/2007/relationships/hdphoto" Target="../media/hdphoto23.wdp"/><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56.png"/><Relationship Id="rId4" Type="http://schemas.microsoft.com/office/2007/relationships/hdphoto" Target="../media/hdphoto22.wdp"/><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xmlns=""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xmlns=""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F058B779-CF81-4101-9369-15B1A8CE9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
        <p:nvSpPr>
          <p:cNvPr id="7" name="TextBox 5"/>
          <p:cNvSpPr txBox="1"/>
          <p:nvPr/>
        </p:nvSpPr>
        <p:spPr>
          <a:xfrm>
            <a:off x="3293308" y="0"/>
            <a:ext cx="5605381"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effectLst>
                  <a:outerShdw blurRad="38100" dist="38100" dir="2700000" algn="tl">
                    <a:srgbClr val="000000">
                      <a:alpha val="43137"/>
                    </a:srgbClr>
                  </a:outerShdw>
                </a:effectLst>
                <a:latin typeface="#9Slide03 AmpleSoft Bold" panose="02000000000000000000" pitchFamily="2" charset="0"/>
              </a:rPr>
              <a:t>PHÒNG GIÁO DỤC VÀ ĐÀO TẠO QUẬN LONG BIÊN</a:t>
            </a:r>
          </a:p>
          <a:p>
            <a:pPr algn="ctr"/>
            <a:r>
              <a:rPr lang="en-US" sz="2000" dirty="0" smtClean="0">
                <a:effectLst>
                  <a:outerShdw blurRad="38100" dist="38100" dir="2700000" algn="tl">
                    <a:srgbClr val="000000">
                      <a:alpha val="43137"/>
                    </a:srgbClr>
                  </a:outerShdw>
                </a:effectLst>
                <a:latin typeface="#9Slide03 AmpleSoft Bold" panose="02000000000000000000" pitchFamily="2" charset="0"/>
              </a:rPr>
              <a:t>TRƯỜNG TIỂU HỌC PHÚC LỢI</a:t>
            </a:r>
            <a:endParaRPr lang="en-US" sz="2000" dirty="0">
              <a:effectLst>
                <a:outerShdw blurRad="38100" dist="38100" dir="2700000" algn="tl">
                  <a:srgbClr val="000000">
                    <a:alpha val="43137"/>
                  </a:srgbClr>
                </a:outerShdw>
              </a:effectLst>
              <a:latin typeface="#9Slide03 AmpleSoft Bold" panose="02000000000000000000" pitchFamily="2" charset="0"/>
            </a:endParaRPr>
          </a:p>
        </p:txBody>
      </p:sp>
    </p:spTree>
    <p:extLst>
      <p:ext uri="{BB962C8B-B14F-4D97-AF65-F5344CB8AC3E}">
        <p14:creationId xmlns:p14="http://schemas.microsoft.com/office/powerpoint/2010/main" val="2311240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xmlns=""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2886982" y="520511"/>
            <a:ext cx="8687376" cy="5816977"/>
          </a:xfrm>
          <a:prstGeom prst="rect">
            <a:avLst/>
          </a:prstGeom>
        </p:spPr>
        <p:txBody>
          <a:bodyPr wrap="square">
            <a:spAutoFit/>
          </a:bodyPr>
          <a:lstStyle/>
          <a:p>
            <a:pPr algn="ctr"/>
            <a:r>
              <a:rPr lang="vi-VN" sz="3200" b="1" dirty="0">
                <a:solidFill>
                  <a:srgbClr val="000000"/>
                </a:solidFill>
                <a:latin typeface="Pattaya" panose="00000500000000000000" pitchFamily="2" charset="-34"/>
                <a:cs typeface="Pattaya" panose="00000500000000000000" pitchFamily="2" charset="-34"/>
              </a:rPr>
              <a:t>Nhà tài trợ đặc biệt của Cách mạng</a:t>
            </a: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Ông Đỗ Đình Thiện là một nhà tư sản lớn ở Hà Nội, chủ của nhiều đồn điền, nhà máy và tiệm buôn nổi tiếng, trong đó có đồn điền Chi Nê, ở huyện Lạc Thủy, tỉnh Hòa Bình.</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a:t>
            </a:r>
            <a:endParaRPr lang="vi-VN" sz="2800" dirty="0">
              <a:solidFill>
                <a:srgbClr val="003399"/>
              </a:solidFill>
              <a:latin typeface="Calibri" panose="020F0502020204030204" pitchFamily="34" charset="0"/>
              <a:cs typeface="Calibri" panose="020F0502020204030204" pitchFamily="34" charset="0"/>
            </a:endParaRPr>
          </a:p>
        </p:txBody>
      </p:sp>
      <p:pic>
        <p:nvPicPr>
          <p:cNvPr id="6" name="Picture 10" descr="Premium Vector | Cartoon number collection with colorful style">
            <a:extLst>
              <a:ext uri="{FF2B5EF4-FFF2-40B4-BE49-F238E27FC236}">
                <a16:creationId xmlns:a16="http://schemas.microsoft.com/office/drawing/2014/main" xmlns="" id="{089A7D43-C8EF-46A9-A013-93EEECDBD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3007496" y="1413534"/>
            <a:ext cx="370701" cy="688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Premium Vector | Cartoon number collection with colorful style">
            <a:extLst>
              <a:ext uri="{FF2B5EF4-FFF2-40B4-BE49-F238E27FC236}">
                <a16:creationId xmlns:a16="http://schemas.microsoft.com/office/drawing/2014/main" xmlns="" id="{E70251A8-C4EA-43D1-A91D-8842F495799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3012881" y="2785134"/>
            <a:ext cx="380556" cy="5866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E0650C9E-CD4B-465E-8B2C-9B22229F118A}"/>
              </a:ext>
            </a:extLst>
          </p:cNvPr>
          <p:cNvSpPr/>
          <p:nvPr/>
        </p:nvSpPr>
        <p:spPr>
          <a:xfrm>
            <a:off x="6760400" y="6060459"/>
            <a:ext cx="1701107" cy="523220"/>
          </a:xfrm>
          <a:prstGeom prst="rect">
            <a:avLst/>
          </a:prstGeom>
        </p:spPr>
        <p:txBody>
          <a:bodyPr wrap="none">
            <a:spAutoFit/>
          </a:bodyPr>
          <a:lstStyle/>
          <a:p>
            <a:pPr algn="ctr"/>
            <a:r>
              <a:rPr lang="vi-VN" sz="2800" b="1">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xmlns="" id="{67EAEEF8-C1C3-4D33-A6B7-7C1E5E91B340}"/>
              </a:ext>
            </a:extLst>
          </p:cNvPr>
          <p:cNvSpPr/>
          <p:nvPr/>
        </p:nvSpPr>
        <p:spPr>
          <a:xfrm>
            <a:off x="5891720" y="6122624"/>
            <a:ext cx="868680" cy="342752"/>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0EF97E2-1251-4DA1-9E80-1B70ACDDAF16}"/>
              </a:ext>
            </a:extLst>
          </p:cNvPr>
          <p:cNvSpPr/>
          <p:nvPr/>
        </p:nvSpPr>
        <p:spPr>
          <a:xfrm>
            <a:off x="7885638" y="1583368"/>
            <a:ext cx="989127"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4134FE32-490F-4BB7-B176-B54F0D159A9F}"/>
              </a:ext>
            </a:extLst>
          </p:cNvPr>
          <p:cNvSpPr/>
          <p:nvPr/>
        </p:nvSpPr>
        <p:spPr>
          <a:xfrm>
            <a:off x="4482030" y="1931863"/>
            <a:ext cx="1354889" cy="425310"/>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04CB5B3E-D870-4E99-8B66-CF16E027C058}"/>
              </a:ext>
            </a:extLst>
          </p:cNvPr>
          <p:cNvSpPr/>
          <p:nvPr/>
        </p:nvSpPr>
        <p:spPr>
          <a:xfrm>
            <a:off x="7610954" y="5002338"/>
            <a:ext cx="1294291"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11A5B0E3-0715-40B8-A0F9-264761AB2BE2}"/>
              </a:ext>
            </a:extLst>
          </p:cNvPr>
          <p:cNvSpPr/>
          <p:nvPr/>
        </p:nvSpPr>
        <p:spPr>
          <a:xfrm>
            <a:off x="2992559" y="5444466"/>
            <a:ext cx="1320361" cy="346733"/>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125"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xmlns="" id="{D230A77A-B855-47BE-8827-0FE63EE80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1" y="1583368"/>
            <a:ext cx="257175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xmlns=""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556591" y="663624"/>
            <a:ext cx="11012796" cy="5693866"/>
          </a:xfrm>
          <a:prstGeom prst="rect">
            <a:avLst/>
          </a:prstGeom>
        </p:spPr>
        <p:txBody>
          <a:bodyPr wrap="square">
            <a:spAutoFit/>
          </a:bodyPr>
          <a:lstStyle/>
          <a:p>
            <a:pPr algn="ctr"/>
            <a:r>
              <a:rPr lang="vi-VN" sz="2800" b="1" dirty="0">
                <a:solidFill>
                  <a:srgbClr val="000000"/>
                </a:solidFill>
                <a:latin typeface="Pattaya" panose="00000500000000000000" pitchFamily="2" charset="-34"/>
                <a:cs typeface="Pattaya" panose="00000500000000000000" pitchFamily="2" charset="-34"/>
              </a:rPr>
              <a:t>Nhà tài trợ đặc biệt của Cách mạng</a:t>
            </a:r>
            <a:endParaRPr lang="vi-VN" sz="28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a:p>
            <a:pPr algn="just"/>
            <a:r>
              <a:rPr lang="vi-VN" sz="2800" dirty="0">
                <a:solidFill>
                  <a:srgbClr val="000000"/>
                </a:solidFill>
                <a:latin typeface="Calibri" panose="020F0502020204030204" pitchFamily="34" charset="0"/>
                <a:cs typeface="Calibri" panose="020F0502020204030204" pitchFamily="34" charset="0"/>
              </a:rPr>
              <a:t>      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Trong suốt cuộc đời mình, nhà tư sản Đỗ Đình Thiện đã hết lòng ủng hộ Cách mạng mà không hề đòi hỏi sự đền đáp nào. Ông là nhà tư sản yêu nước, nhà tài trợ đặc biệt của Cách mạng.</a:t>
            </a:r>
            <a:endParaRPr lang="vi-VN" sz="2800" dirty="0">
              <a:solidFill>
                <a:srgbClr val="003399"/>
              </a:solidFill>
              <a:latin typeface="Calibri" panose="020F0502020204030204" pitchFamily="34" charset="0"/>
              <a:cs typeface="Calibri" panose="020F0502020204030204" pitchFamily="34" charset="0"/>
            </a:endParaRPr>
          </a:p>
          <a:p>
            <a:pPr algn="r"/>
            <a:r>
              <a:rPr lang="vi-VN" sz="2800" dirty="0">
                <a:solidFill>
                  <a:srgbClr val="000000"/>
                </a:solidFill>
                <a:latin typeface="Calibri" panose="020F0502020204030204" pitchFamily="34" charset="0"/>
                <a:cs typeface="Calibri" panose="020F0502020204030204" pitchFamily="34" charset="0"/>
              </a:rPr>
              <a:t>Theo PHẠM KHẢI</a:t>
            </a:r>
            <a:endParaRPr lang="vi-VN" sz="2800" dirty="0">
              <a:solidFill>
                <a:srgbClr val="003399"/>
              </a:solidFill>
              <a:latin typeface="Calibri" panose="020F0502020204030204" pitchFamily="34" charset="0"/>
              <a:cs typeface="Calibri" panose="020F0502020204030204" pitchFamily="34" charset="0"/>
            </a:endParaRPr>
          </a:p>
        </p:txBody>
      </p:sp>
      <p:pic>
        <p:nvPicPr>
          <p:cNvPr id="5" name="Picture 16" descr="Premium Vector | Cartoon number collection with colorful style">
            <a:extLst>
              <a:ext uri="{FF2B5EF4-FFF2-40B4-BE49-F238E27FC236}">
                <a16:creationId xmlns:a16="http://schemas.microsoft.com/office/drawing/2014/main" xmlns="" id="{F0FD9074-EB0C-4B82-843E-9BED06C7D9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622614" y="2722602"/>
            <a:ext cx="449779" cy="668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Premium Vector | Cartoon number collection with colorful style">
            <a:extLst>
              <a:ext uri="{FF2B5EF4-FFF2-40B4-BE49-F238E27FC236}">
                <a16:creationId xmlns:a16="http://schemas.microsoft.com/office/drawing/2014/main" xmlns="" id="{CDABF7DB-8946-4709-9932-7A2E10AA3C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779897" y="4579524"/>
            <a:ext cx="382499" cy="5896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5E665B40-782B-43C8-8446-551E0EF07D01}"/>
              </a:ext>
            </a:extLst>
          </p:cNvPr>
          <p:cNvSpPr/>
          <p:nvPr/>
        </p:nvSpPr>
        <p:spPr>
          <a:xfrm>
            <a:off x="5491879" y="6007564"/>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xmlns="" id="{3E221774-8D3F-4944-9FE1-A2B6E1CAD90E}"/>
              </a:ext>
            </a:extLst>
          </p:cNvPr>
          <p:cNvSpPr/>
          <p:nvPr/>
        </p:nvSpPr>
        <p:spPr>
          <a:xfrm>
            <a:off x="4623199" y="6051585"/>
            <a:ext cx="868680" cy="362948"/>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AAE5E4B9-FCBE-4565-9C57-CF325CB66A9F}"/>
              </a:ext>
            </a:extLst>
          </p:cNvPr>
          <p:cNvSpPr/>
          <p:nvPr/>
        </p:nvSpPr>
        <p:spPr>
          <a:xfrm>
            <a:off x="3168525" y="3703320"/>
            <a:ext cx="1281555" cy="387365"/>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B1A03AE5-04A3-4DF1-97DE-987EAE174539}"/>
              </a:ext>
            </a:extLst>
          </p:cNvPr>
          <p:cNvSpPr/>
          <p:nvPr/>
        </p:nvSpPr>
        <p:spPr>
          <a:xfrm>
            <a:off x="622613" y="2057400"/>
            <a:ext cx="1454674" cy="373476"/>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4" descr="Premium Vector | Cartoon number collection with colorful style">
            <a:extLst>
              <a:ext uri="{FF2B5EF4-FFF2-40B4-BE49-F238E27FC236}">
                <a16:creationId xmlns:a16="http://schemas.microsoft.com/office/drawing/2014/main" xmlns="" id="{DF2B20E6-BE59-4D11-A95D-94B4775BDDA2}"/>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691114" y="964138"/>
            <a:ext cx="381279" cy="67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xmlns=""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xmlns=""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Money by Raul Paixão on Dribbble">
            <a:extLst>
              <a:ext uri="{FF2B5EF4-FFF2-40B4-BE49-F238E27FC236}">
                <a16:creationId xmlns:a16="http://schemas.microsoft.com/office/drawing/2014/main" xmlns="" id="{0155813F-2882-438A-9136-AAD096B5BC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28711" y="3686532"/>
            <a:ext cx="3353832" cy="2515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Diagonal Corners Rounded 12">
            <a:extLst>
              <a:ext uri="{FF2B5EF4-FFF2-40B4-BE49-F238E27FC236}">
                <a16:creationId xmlns:a16="http://schemas.microsoft.com/office/drawing/2014/main" xmlns=""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C98985BE-4AAB-4CBC-BC22-3F351CF79D64}"/>
              </a:ext>
            </a:extLst>
          </p:cNvPr>
          <p:cNvSpPr/>
          <p:nvPr/>
        </p:nvSpPr>
        <p:spPr>
          <a:xfrm>
            <a:off x="2424406" y="1439124"/>
            <a:ext cx="1636987"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Tài trợ</a:t>
            </a:r>
          </a:p>
        </p:txBody>
      </p:sp>
      <p:sp>
        <p:nvSpPr>
          <p:cNvPr id="15" name="Rectangle 14">
            <a:extLst>
              <a:ext uri="{FF2B5EF4-FFF2-40B4-BE49-F238E27FC236}">
                <a16:creationId xmlns:a16="http://schemas.microsoft.com/office/drawing/2014/main" xmlns="" id="{4742DE59-E295-4A7E-922A-2556A9AF5127}"/>
              </a:ext>
            </a:extLst>
          </p:cNvPr>
          <p:cNvSpPr/>
          <p:nvPr/>
        </p:nvSpPr>
        <p:spPr>
          <a:xfrm>
            <a:off x="1695867" y="2140416"/>
            <a:ext cx="3130986" cy="584775"/>
          </a:xfrm>
          <a:prstGeom prst="rect">
            <a:avLst/>
          </a:prstGeom>
        </p:spPr>
        <p:txBody>
          <a:bodyPr wrap="none">
            <a:spAutoFit/>
          </a:bodyPr>
          <a:lstStyle/>
          <a:p>
            <a:pPr algn="ctr"/>
            <a:r>
              <a:rPr lang="vi-VN" sz="3200" b="1" dirty="0">
                <a:solidFill>
                  <a:srgbClr val="000000"/>
                </a:solidFill>
                <a:latin typeface="Calibri" panose="020F0502020204030204" pitchFamily="34" charset="0"/>
                <a:cs typeface="Calibri" panose="020F0502020204030204" pitchFamily="34" charset="0"/>
              </a:rPr>
              <a:t>Giúp đỡ tiền của</a:t>
            </a:r>
          </a:p>
        </p:txBody>
      </p:sp>
      <p:sp>
        <p:nvSpPr>
          <p:cNvPr id="16" name="Rectangle 15">
            <a:extLst>
              <a:ext uri="{FF2B5EF4-FFF2-40B4-BE49-F238E27FC236}">
                <a16:creationId xmlns:a16="http://schemas.microsoft.com/office/drawing/2014/main" xmlns="" id="{798A0BD9-B462-4131-A6E5-4972605D0E7F}"/>
              </a:ext>
            </a:extLst>
          </p:cNvPr>
          <p:cNvSpPr/>
          <p:nvPr/>
        </p:nvSpPr>
        <p:spPr>
          <a:xfrm>
            <a:off x="7895986" y="1439124"/>
            <a:ext cx="2161169"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 điền</a:t>
            </a:r>
          </a:p>
        </p:txBody>
      </p:sp>
      <p:sp>
        <p:nvSpPr>
          <p:cNvPr id="17" name="Rectangle 16">
            <a:extLst>
              <a:ext uri="{FF2B5EF4-FFF2-40B4-BE49-F238E27FC236}">
                <a16:creationId xmlns:a16="http://schemas.microsoft.com/office/drawing/2014/main" xmlns=""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Cơ sở sản xuất nông nghiệp lớn trước đây, chủ yếu trồng những loại cây như cao su, cà phê,...</a:t>
            </a:r>
          </a:p>
        </p:txBody>
      </p:sp>
      <p:pic>
        <p:nvPicPr>
          <p:cNvPr id="9220" name="Picture 4" descr="Nơi in tiền đầu tiên của chính phủ Việt Nam | Tạp chí điện tử Thế giới Di  sản">
            <a:extLst>
              <a:ext uri="{FF2B5EF4-FFF2-40B4-BE49-F238E27FC236}">
                <a16:creationId xmlns:a16="http://schemas.microsoft.com/office/drawing/2014/main" xmlns="" id="{72D42B5F-9EEA-4382-933A-6EA46F59F8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02"/>
          <a:stretch/>
        </p:blipFill>
        <p:spPr bwMode="auto">
          <a:xfrm>
            <a:off x="7413993" y="4213264"/>
            <a:ext cx="3449296" cy="2129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7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220"/>
                                        </p:tgtEl>
                                        <p:attrNameLst>
                                          <p:attrName>style.visibility</p:attrName>
                                        </p:attrNameLst>
                                      </p:cBhvr>
                                      <p:to>
                                        <p:strVal val="visible"/>
                                      </p:to>
                                    </p:set>
                                    <p:animEffect transition="in" filter="fade">
                                      <p:cBhvr>
                                        <p:cTn id="24" dur="1000"/>
                                        <p:tgtEl>
                                          <p:spTgt spid="9220"/>
                                        </p:tgtEl>
                                      </p:cBhvr>
                                    </p:animEffect>
                                    <p:anim calcmode="lin" valueType="num">
                                      <p:cBhvr>
                                        <p:cTn id="25" dur="1000" fill="hold"/>
                                        <p:tgtEl>
                                          <p:spTgt spid="9220"/>
                                        </p:tgtEl>
                                        <p:attrNameLst>
                                          <p:attrName>ppt_x</p:attrName>
                                        </p:attrNameLst>
                                      </p:cBhvr>
                                      <p:tavLst>
                                        <p:tav tm="0">
                                          <p:val>
                                            <p:strVal val="#ppt_x"/>
                                          </p:val>
                                        </p:tav>
                                        <p:tav tm="100000">
                                          <p:val>
                                            <p:strVal val="#ppt_x"/>
                                          </p:val>
                                        </p:tav>
                                      </p:tavLst>
                                    </p:anim>
                                    <p:anim calcmode="lin" valueType="num">
                                      <p:cBhvr>
                                        <p:cTn id="26"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xmlns=""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xmlns=""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xmlns=""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C98985BE-4AAB-4CBC-BC22-3F351CF79D64}"/>
              </a:ext>
            </a:extLst>
          </p:cNvPr>
          <p:cNvSpPr/>
          <p:nvPr/>
        </p:nvSpPr>
        <p:spPr>
          <a:xfrm>
            <a:off x="2329830" y="1439124"/>
            <a:ext cx="1826142"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Tổ chức</a:t>
            </a:r>
          </a:p>
        </p:txBody>
      </p:sp>
      <p:sp>
        <p:nvSpPr>
          <p:cNvPr id="15" name="Rectangle 14">
            <a:extLst>
              <a:ext uri="{FF2B5EF4-FFF2-40B4-BE49-F238E27FC236}">
                <a16:creationId xmlns:a16="http://schemas.microsoft.com/office/drawing/2014/main" xmlns="" id="{4742DE59-E295-4A7E-922A-2556A9AF5127}"/>
              </a:ext>
            </a:extLst>
          </p:cNvPr>
          <p:cNvSpPr/>
          <p:nvPr/>
        </p:nvSpPr>
        <p:spPr>
          <a:xfrm>
            <a:off x="684922" y="2140416"/>
            <a:ext cx="5152885" cy="584775"/>
          </a:xfrm>
          <a:prstGeom prst="rect">
            <a:avLst/>
          </a:prstGeom>
        </p:spPr>
        <p:txBody>
          <a:bodyPr wrap="none">
            <a:spAutoFit/>
          </a:bodyPr>
          <a:lstStyle/>
          <a:p>
            <a:pPr algn="ctr"/>
            <a:r>
              <a:rPr lang="vi-VN" sz="3200" b="1" dirty="0">
                <a:solidFill>
                  <a:srgbClr val="000000"/>
                </a:solidFill>
                <a:latin typeface="Calibri" panose="020F0502020204030204" pitchFamily="34" charset="0"/>
                <a:cs typeface="Calibri" panose="020F0502020204030204" pitchFamily="34" charset="0"/>
              </a:rPr>
              <a:t>Ở đây chỉ tổ chức cách mạng.</a:t>
            </a:r>
          </a:p>
        </p:txBody>
      </p:sp>
      <p:sp>
        <p:nvSpPr>
          <p:cNvPr id="16" name="Rectangle 15">
            <a:extLst>
              <a:ext uri="{FF2B5EF4-FFF2-40B4-BE49-F238E27FC236}">
                <a16:creationId xmlns:a16="http://schemas.microsoft.com/office/drawing/2014/main" xmlns="" id="{798A0BD9-B462-4131-A6E5-4972605D0E7F}"/>
              </a:ext>
            </a:extLst>
          </p:cNvPr>
          <p:cNvSpPr/>
          <p:nvPr/>
        </p:nvSpPr>
        <p:spPr>
          <a:xfrm>
            <a:off x="6829188" y="1439124"/>
            <a:ext cx="4294766"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Đồng Đông Dương</a:t>
            </a:r>
          </a:p>
        </p:txBody>
      </p:sp>
      <p:sp>
        <p:nvSpPr>
          <p:cNvPr id="17" name="Rectangle 16">
            <a:extLst>
              <a:ext uri="{FF2B5EF4-FFF2-40B4-BE49-F238E27FC236}">
                <a16:creationId xmlns:a16="http://schemas.microsoft.com/office/drawing/2014/main" xmlns="" id="{21554B62-DB8C-4BAE-A638-EA2C4EB6C97E}"/>
              </a:ext>
            </a:extLst>
          </p:cNvPr>
          <p:cNvSpPr/>
          <p:nvPr/>
        </p:nvSpPr>
        <p:spPr>
          <a:xfrm>
            <a:off x="6233160" y="2140416"/>
            <a:ext cx="5394960" cy="1569660"/>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Đồng tiền của ngân hàng Đông Dương (trước Cách mạng tháng Tám năm 1945).</a:t>
            </a:r>
          </a:p>
        </p:txBody>
      </p:sp>
      <p:pic>
        <p:nvPicPr>
          <p:cNvPr id="15362" name="Picture 2" descr="Hoàn cảnh, quá trình ra đời của Ba tổ chức cộng sản ở Việt Nam">
            <a:extLst>
              <a:ext uri="{FF2B5EF4-FFF2-40B4-BE49-F238E27FC236}">
                <a16:creationId xmlns:a16="http://schemas.microsoft.com/office/drawing/2014/main" xmlns="" id="{1AC68262-6DEB-48D8-82C1-64F9666E5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9751" y="2947957"/>
            <a:ext cx="4686300" cy="3295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364" name="Picture 4" descr="Tiền Đông Dương giai đoạn năm 1939 đến1945, Mua bán tiền cổ Việt Nam">
            <a:extLst>
              <a:ext uri="{FF2B5EF4-FFF2-40B4-BE49-F238E27FC236}">
                <a16:creationId xmlns:a16="http://schemas.microsoft.com/office/drawing/2014/main" xmlns="" id="{6B849348-B18F-4805-A14A-036DA9B3E1C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31211" b="35556"/>
          <a:stretch/>
        </p:blipFill>
        <p:spPr bwMode="auto">
          <a:xfrm>
            <a:off x="6233160" y="3843333"/>
            <a:ext cx="3284773" cy="14555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iền Đông Dương giai đoạn năm 1939 đến1945, Mua bán tiền cổ Việt Nam">
            <a:extLst>
              <a:ext uri="{FF2B5EF4-FFF2-40B4-BE49-F238E27FC236}">
                <a16:creationId xmlns:a16="http://schemas.microsoft.com/office/drawing/2014/main" xmlns="" id="{D33DF115-7047-4207-8D77-45047F538C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64431"/>
          <a:stretch/>
        </p:blipFill>
        <p:spPr bwMode="auto">
          <a:xfrm>
            <a:off x="8560907" y="4772512"/>
            <a:ext cx="3544587" cy="168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364"/>
                                        </p:tgtEl>
                                        <p:attrNameLst>
                                          <p:attrName>style.visibility</p:attrName>
                                        </p:attrNameLst>
                                      </p:cBhvr>
                                      <p:to>
                                        <p:strVal val="visible"/>
                                      </p:to>
                                    </p:set>
                                    <p:animEffect transition="in" filter="fade">
                                      <p:cBhvr>
                                        <p:cTn id="29" dur="1000"/>
                                        <p:tgtEl>
                                          <p:spTgt spid="15364"/>
                                        </p:tgtEl>
                                      </p:cBhvr>
                                    </p:animEffect>
                                    <p:anim calcmode="lin" valueType="num">
                                      <p:cBhvr>
                                        <p:cTn id="30" dur="1000" fill="hold"/>
                                        <p:tgtEl>
                                          <p:spTgt spid="15364"/>
                                        </p:tgtEl>
                                        <p:attrNameLst>
                                          <p:attrName>ppt_x</p:attrName>
                                        </p:attrNameLst>
                                      </p:cBhvr>
                                      <p:tavLst>
                                        <p:tav tm="0">
                                          <p:val>
                                            <p:strVal val="#ppt_x"/>
                                          </p:val>
                                        </p:tav>
                                        <p:tav tm="100000">
                                          <p:val>
                                            <p:strVal val="#ppt_x"/>
                                          </p:val>
                                        </p:tav>
                                      </p:tavLst>
                                    </p:anim>
                                    <p:anim calcmode="lin" valueType="num">
                                      <p:cBhvr>
                                        <p:cTn id="31"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xmlns=""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xmlns=""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xmlns=""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C98985BE-4AAB-4CBC-BC22-3F351CF79D64}"/>
              </a:ext>
            </a:extLst>
          </p:cNvPr>
          <p:cNvSpPr/>
          <p:nvPr/>
        </p:nvSpPr>
        <p:spPr>
          <a:xfrm>
            <a:off x="1033004" y="1439124"/>
            <a:ext cx="4419800"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Tay hòm chìa khóa</a:t>
            </a:r>
          </a:p>
        </p:txBody>
      </p:sp>
      <p:sp>
        <p:nvSpPr>
          <p:cNvPr id="15" name="Rectangle 14">
            <a:extLst>
              <a:ext uri="{FF2B5EF4-FFF2-40B4-BE49-F238E27FC236}">
                <a16:creationId xmlns:a16="http://schemas.microsoft.com/office/drawing/2014/main" xmlns="" id="{4742DE59-E295-4A7E-922A-2556A9AF5127}"/>
              </a:ext>
            </a:extLst>
          </p:cNvPr>
          <p:cNvSpPr/>
          <p:nvPr/>
        </p:nvSpPr>
        <p:spPr>
          <a:xfrm>
            <a:off x="563881" y="2126422"/>
            <a:ext cx="5394960" cy="1077218"/>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Nắm quyền quản lý tiền bạc và mọi công việc chi tiêu.</a:t>
            </a:r>
          </a:p>
        </p:txBody>
      </p:sp>
      <p:sp>
        <p:nvSpPr>
          <p:cNvPr id="16" name="Rectangle 15">
            <a:extLst>
              <a:ext uri="{FF2B5EF4-FFF2-40B4-BE49-F238E27FC236}">
                <a16:creationId xmlns:a16="http://schemas.microsoft.com/office/drawing/2014/main" xmlns="" id="{798A0BD9-B462-4131-A6E5-4972605D0E7F}"/>
              </a:ext>
            </a:extLst>
          </p:cNvPr>
          <p:cNvSpPr/>
          <p:nvPr/>
        </p:nvSpPr>
        <p:spPr>
          <a:xfrm>
            <a:off x="7515277" y="1439124"/>
            <a:ext cx="2922595"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Quỹ Độc lập</a:t>
            </a:r>
          </a:p>
        </p:txBody>
      </p:sp>
      <p:sp>
        <p:nvSpPr>
          <p:cNvPr id="17" name="Rectangle 16">
            <a:extLst>
              <a:ext uri="{FF2B5EF4-FFF2-40B4-BE49-F238E27FC236}">
                <a16:creationId xmlns:a16="http://schemas.microsoft.com/office/drawing/2014/main" xmlns=""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Quỹ do Chính phủ lập ra để quyên góp tiền bạc của nhân dân ủng hộ nền độc lập vừa mới giành được.</a:t>
            </a:r>
          </a:p>
        </p:txBody>
      </p:sp>
      <p:pic>
        <p:nvPicPr>
          <p:cNvPr id="18434" name="Picture 2" descr="5 thói quen tiền bạc giúp quản lý tài chính cá nhân - VietNamNet">
            <a:extLst>
              <a:ext uri="{FF2B5EF4-FFF2-40B4-BE49-F238E27FC236}">
                <a16:creationId xmlns:a16="http://schemas.microsoft.com/office/drawing/2014/main" xmlns="" id="{11B58046-9C28-4C1C-B270-9712C19E9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6514" y="4050676"/>
            <a:ext cx="3245046" cy="21687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436" name="Picture 4" descr="Diệt giặc đói, giặc dốt và giải quyết khó khăn về tài chính | SGK Lịch sử  lớp 9">
            <a:extLst>
              <a:ext uri="{FF2B5EF4-FFF2-40B4-BE49-F238E27FC236}">
                <a16:creationId xmlns:a16="http://schemas.microsoft.com/office/drawing/2014/main" xmlns="" id="{B032BF8C-BDFA-4921-9A39-9930736D56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08" r="3410" b="3208"/>
          <a:stretch/>
        </p:blipFill>
        <p:spPr bwMode="auto">
          <a:xfrm>
            <a:off x="7370615" y="4221628"/>
            <a:ext cx="3493657" cy="20621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436"/>
                                        </p:tgtEl>
                                        <p:attrNameLst>
                                          <p:attrName>style.visibility</p:attrName>
                                        </p:attrNameLst>
                                      </p:cBhvr>
                                      <p:to>
                                        <p:strVal val="visible"/>
                                      </p:to>
                                    </p:set>
                                    <p:animEffect transition="in" filter="fade">
                                      <p:cBhvr>
                                        <p:cTn id="24" dur="1000"/>
                                        <p:tgtEl>
                                          <p:spTgt spid="18436"/>
                                        </p:tgtEl>
                                      </p:cBhvr>
                                    </p:animEffect>
                                    <p:anim calcmode="lin" valueType="num">
                                      <p:cBhvr>
                                        <p:cTn id="25" dur="1000" fill="hold"/>
                                        <p:tgtEl>
                                          <p:spTgt spid="18436"/>
                                        </p:tgtEl>
                                        <p:attrNameLst>
                                          <p:attrName>ppt_x</p:attrName>
                                        </p:attrNameLst>
                                      </p:cBhvr>
                                      <p:tavLst>
                                        <p:tav tm="0">
                                          <p:val>
                                            <p:strVal val="#ppt_x"/>
                                          </p:val>
                                        </p:tav>
                                        <p:tav tm="100000">
                                          <p:val>
                                            <p:strVal val="#ppt_x"/>
                                          </p:val>
                                        </p:tav>
                                      </p:tavLst>
                                    </p:anim>
                                    <p:anim calcmode="lin" valueType="num">
                                      <p:cBhvr>
                                        <p:cTn id="26"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xmlns=""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A6F95B13-CD47-4CD7-8D08-B5668C7CD47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xmlns=""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xmlns=""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3B2B3351-7324-4562-B944-AFD1D338013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756991C9-9AA1-4092-B058-B13660FE77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xmlns=""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xmlns=""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xmlns=""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xmlns="" id="{EC8FEF51-BDBD-4839-87A1-706E0359191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xmlns="" id="{7458E6C5-FC87-48B5-A166-214004B6F7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014E6165-D903-4F2C-97EC-9B686CE47F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9828" y="2294803"/>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xmlns=""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xmlns="" id="{5648816C-C697-4D7C-91F8-F4452E550C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xmlns=""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Hãy cùng tớ tìm hiểu về bài đọc vừa rồi nha!</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47334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 presetClass="exit" presetSubtype="0" fill="hold"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xmlns=""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xmlns=""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tìm hiểu bài đọc ạ!</a:t>
            </a:r>
            <a:endParaRPr lang="en-US" sz="2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xmlns="" id="{C7C8B7D3-001C-4555-8FFD-5B0C59EF4A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92600" l="6390" r="64058">
                        <a14:foregroundMark x1="28594" y1="8000" x2="34170" y2="6190"/>
                        <a14:foregroundMark x1="60703" y1="43000" x2="62460" y2="58400"/>
                        <a14:foregroundMark x1="60703" y1="63400" x2="64058" y2="56800"/>
                        <a14:foregroundMark x1="15495" y1="40400" x2="30192" y2="57600"/>
                        <a14:foregroundMark x1="30192" y1="57600" x2="39297" y2="60800"/>
                        <a14:foregroundMark x1="39297" y1="60800" x2="40256" y2="60800"/>
                        <a14:foregroundMark x1="13738" y1="45200" x2="20607" y2="54600"/>
                        <a14:foregroundMark x1="20607" y1="54600" x2="37061" y2="61600"/>
                        <a14:foregroundMark x1="37061" y1="61600" x2="37220" y2="61600"/>
                        <a14:foregroundMark x1="12939" y1="44000" x2="13898" y2="58000"/>
                        <a14:foregroundMark x1="13898" y1="58000" x2="20128" y2="67600"/>
                        <a14:foregroundMark x1="20128" y1="67600" x2="28115" y2="73000"/>
                        <a14:foregroundMark x1="28115" y1="73000" x2="37380" y2="69600"/>
                        <a14:foregroundMark x1="37380" y1="69600" x2="41054" y2="63200"/>
                        <a14:foregroundMark x1="15974" y1="59200" x2="43131" y2="65600"/>
                        <a14:foregroundMark x1="22204" y1="66400" x2="30351" y2="66200"/>
                        <a14:foregroundMark x1="30351" y1="66200" x2="30511" y2="66400"/>
                        <a14:foregroundMark x1="44089" y1="31800" x2="45048" y2="42400"/>
                        <a14:foregroundMark x1="45048" y1="42400" x2="44409" y2="45600"/>
                        <a14:foregroundMark x1="41853" y1="92200" x2="43930" y2="87200"/>
                        <a14:foregroundMark x1="30351" y1="92600" x2="32428" y2="85800"/>
                        <a14:foregroundMark x1="40575" y1="45800" x2="44089" y2="36800"/>
                        <a14:backgroundMark x1="37700" y1="6200" x2="45367" y2="3200"/>
                        <a14:backgroundMark x1="34345" y1="5800" x2="41054" y2="4000"/>
                      </a14:backgroundRemoval>
                    </a14:imgEffect>
                  </a14:imgLayer>
                </a14:imgProps>
              </a:ext>
              <a:ext uri="{28A0092B-C50C-407E-A947-70E740481C1C}">
                <a14:useLocalDpi xmlns:a14="http://schemas.microsoft.com/office/drawing/2010/main" val="0"/>
              </a:ext>
            </a:extLst>
          </a:blip>
          <a:srcRect r="35238"/>
          <a:stretch/>
        </p:blipFill>
        <p:spPr>
          <a:xfrm>
            <a:off x="7607094" y="3571144"/>
            <a:ext cx="2116206" cy="2798731"/>
          </a:xfrm>
          <a:prstGeom prst="rect">
            <a:avLst/>
          </a:prstGeom>
        </p:spPr>
      </p:pic>
      <p:sp>
        <p:nvSpPr>
          <p:cNvPr id="30" name="Speech Bubble: Rectangle with Corners Rounded 29">
            <a:extLst>
              <a:ext uri="{FF2B5EF4-FFF2-40B4-BE49-F238E27FC236}">
                <a16:creationId xmlns:a16="http://schemas.microsoft.com/office/drawing/2014/main" xmlns="" id="{20240B4A-55B8-4EE7-B893-C9D4675D0D58}"/>
              </a:ext>
            </a:extLst>
          </p:cNvPr>
          <p:cNvSpPr/>
          <p:nvPr/>
        </p:nvSpPr>
        <p:spPr>
          <a:xfrm>
            <a:off x="207331" y="665153"/>
            <a:ext cx="4394870" cy="81448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sẽ đưa cho cháu 3 chiếc hộp chứa đựng các gợi ý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xmlns="" id="{32373642-CA38-44E6-AF7F-F11157F7C49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989801" y="3345576"/>
            <a:ext cx="3786422" cy="3024299"/>
          </a:xfrm>
          <a:prstGeom prst="rect">
            <a:avLst/>
          </a:prstGeom>
        </p:spPr>
      </p:pic>
      <p:pic>
        <p:nvPicPr>
          <p:cNvPr id="20482" name="Picture 2" descr="Arab muslim old man senior person Royalty Free Vector Image">
            <a:extLst>
              <a:ext uri="{FF2B5EF4-FFF2-40B4-BE49-F238E27FC236}">
                <a16:creationId xmlns:a16="http://schemas.microsoft.com/office/drawing/2014/main" xmlns="" id="{CF7B4CC8-D822-4DB2-8930-71D99DA29E2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xmlns="" id="{93A1B262-FC95-49A0-B576-9CE63723E5E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xmlns="" id="{AB1772EF-C2B7-444B-BE0A-2BBDDC135FF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xmlns="" id="{A52A09EE-4803-4F3E-877D-04540BA996C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xmlns="" id="{43F18D17-C8F6-446A-9342-8CBB8F12A62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xmlns="" id="{CE994409-8652-4DCC-947C-05BDC782C52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9">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Speech Bubble: Rectangle with Corners Rounded 24">
            <a:extLst>
              <a:ext uri="{FF2B5EF4-FFF2-40B4-BE49-F238E27FC236}">
                <a16:creationId xmlns:a16="http://schemas.microsoft.com/office/drawing/2014/main" xmlns="" id="{DB4F5E8F-3C58-4E33-976C-1A51B1F0C2DD}"/>
              </a:ext>
            </a:extLst>
          </p:cNvPr>
          <p:cNvSpPr/>
          <p:nvPr/>
        </p:nvSpPr>
        <p:spPr>
          <a:xfrm>
            <a:off x="7921603" y="2177643"/>
            <a:ext cx="1366160" cy="634253"/>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0484" name="Picture 4" descr="vĩ nướng điện Korea King KEC – 900WG – Alamart.vn">
            <a:extLst>
              <a:ext uri="{FF2B5EF4-FFF2-40B4-BE49-F238E27FC236}">
                <a16:creationId xmlns:a16="http://schemas.microsoft.com/office/drawing/2014/main" xmlns="" id="{AD5D14CE-1A28-4FF6-A7B0-D97111B2E6C0}"/>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3955" y="3992880"/>
            <a:ext cx="1306621" cy="126034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Problem Solving | Baamboozle">
            <a:extLst>
              <a:ext uri="{FF2B5EF4-FFF2-40B4-BE49-F238E27FC236}">
                <a16:creationId xmlns:a16="http://schemas.microsoft.com/office/drawing/2014/main" xmlns="" id="{F6F2BF4C-6120-4694-BF56-F1F86DCEE8C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9600" y="3638836"/>
            <a:ext cx="1322179" cy="1322179"/>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Welcome back | Baamboozle">
            <a:extLst>
              <a:ext uri="{FF2B5EF4-FFF2-40B4-BE49-F238E27FC236}">
                <a16:creationId xmlns:a16="http://schemas.microsoft.com/office/drawing/2014/main" xmlns="" id="{2D3892CD-0D69-4489-A7B6-6185F9FE2335}"/>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2274" y="3759915"/>
            <a:ext cx="1801947" cy="13221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1979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2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0484"/>
                                        </p:tgtEl>
                                        <p:attrNameLst>
                                          <p:attrName>style.visibility</p:attrName>
                                        </p:attrNameLst>
                                      </p:cBhvr>
                                      <p:to>
                                        <p:strVal val="visible"/>
                                      </p:to>
                                    </p:set>
                                    <p:animEffect transition="in" filter="wipe(down)">
                                      <p:cBhvr>
                                        <p:cTn id="32" dur="580">
                                          <p:stCondLst>
                                            <p:cond delay="0"/>
                                          </p:stCondLst>
                                        </p:cTn>
                                        <p:tgtEl>
                                          <p:spTgt spid="20484"/>
                                        </p:tgtEl>
                                      </p:cBhvr>
                                    </p:animEffect>
                                    <p:anim calcmode="lin" valueType="num">
                                      <p:cBhvr>
                                        <p:cTn id="33" dur="1822" tmFilter="0,0; 0.14,0.36; 0.43,0.73; 0.71,0.91; 1.0,1.0">
                                          <p:stCondLst>
                                            <p:cond delay="0"/>
                                          </p:stCondLst>
                                        </p:cTn>
                                        <p:tgtEl>
                                          <p:spTgt spid="2048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48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48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48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484"/>
                                        </p:tgtEl>
                                        <p:attrNameLst>
                                          <p:attrName>ppt_y</p:attrName>
                                        </p:attrNameLst>
                                      </p:cBhvr>
                                      <p:tavLst>
                                        <p:tav tm="0" fmla="#ppt_y-sin(pi*$)/81">
                                          <p:val>
                                            <p:fltVal val="0"/>
                                          </p:val>
                                        </p:tav>
                                        <p:tav tm="100000">
                                          <p:val>
                                            <p:fltVal val="1"/>
                                          </p:val>
                                        </p:tav>
                                      </p:tavLst>
                                    </p:anim>
                                    <p:animScale>
                                      <p:cBhvr>
                                        <p:cTn id="38" dur="26">
                                          <p:stCondLst>
                                            <p:cond delay="650"/>
                                          </p:stCondLst>
                                        </p:cTn>
                                        <p:tgtEl>
                                          <p:spTgt spid="20484"/>
                                        </p:tgtEl>
                                      </p:cBhvr>
                                      <p:to x="100000" y="60000"/>
                                    </p:animScale>
                                    <p:animScale>
                                      <p:cBhvr>
                                        <p:cTn id="39" dur="166" decel="50000">
                                          <p:stCondLst>
                                            <p:cond delay="676"/>
                                          </p:stCondLst>
                                        </p:cTn>
                                        <p:tgtEl>
                                          <p:spTgt spid="20484"/>
                                        </p:tgtEl>
                                      </p:cBhvr>
                                      <p:to x="100000" y="100000"/>
                                    </p:animScale>
                                    <p:animScale>
                                      <p:cBhvr>
                                        <p:cTn id="40" dur="26">
                                          <p:stCondLst>
                                            <p:cond delay="1312"/>
                                          </p:stCondLst>
                                        </p:cTn>
                                        <p:tgtEl>
                                          <p:spTgt spid="20484"/>
                                        </p:tgtEl>
                                      </p:cBhvr>
                                      <p:to x="100000" y="80000"/>
                                    </p:animScale>
                                    <p:animScale>
                                      <p:cBhvr>
                                        <p:cTn id="41" dur="166" decel="50000">
                                          <p:stCondLst>
                                            <p:cond delay="1338"/>
                                          </p:stCondLst>
                                        </p:cTn>
                                        <p:tgtEl>
                                          <p:spTgt spid="20484"/>
                                        </p:tgtEl>
                                      </p:cBhvr>
                                      <p:to x="100000" y="100000"/>
                                    </p:animScale>
                                    <p:animScale>
                                      <p:cBhvr>
                                        <p:cTn id="42" dur="26">
                                          <p:stCondLst>
                                            <p:cond delay="1642"/>
                                          </p:stCondLst>
                                        </p:cTn>
                                        <p:tgtEl>
                                          <p:spTgt spid="20484"/>
                                        </p:tgtEl>
                                      </p:cBhvr>
                                      <p:to x="100000" y="90000"/>
                                    </p:animScale>
                                    <p:animScale>
                                      <p:cBhvr>
                                        <p:cTn id="43" dur="166" decel="50000">
                                          <p:stCondLst>
                                            <p:cond delay="1668"/>
                                          </p:stCondLst>
                                        </p:cTn>
                                        <p:tgtEl>
                                          <p:spTgt spid="20484"/>
                                        </p:tgtEl>
                                      </p:cBhvr>
                                      <p:to x="100000" y="100000"/>
                                    </p:animScale>
                                    <p:animScale>
                                      <p:cBhvr>
                                        <p:cTn id="44" dur="26">
                                          <p:stCondLst>
                                            <p:cond delay="1808"/>
                                          </p:stCondLst>
                                        </p:cTn>
                                        <p:tgtEl>
                                          <p:spTgt spid="20484"/>
                                        </p:tgtEl>
                                      </p:cBhvr>
                                      <p:to x="100000" y="95000"/>
                                    </p:animScale>
                                    <p:animScale>
                                      <p:cBhvr>
                                        <p:cTn id="45" dur="166" decel="50000">
                                          <p:stCondLst>
                                            <p:cond delay="1834"/>
                                          </p:stCondLst>
                                        </p:cTn>
                                        <p:tgtEl>
                                          <p:spTgt spid="20484"/>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0488"/>
                                        </p:tgtEl>
                                        <p:attrNameLst>
                                          <p:attrName>style.visibility</p:attrName>
                                        </p:attrNameLst>
                                      </p:cBhvr>
                                      <p:to>
                                        <p:strVal val="visible"/>
                                      </p:to>
                                    </p:set>
                                    <p:animEffect transition="in" filter="wipe(down)">
                                      <p:cBhvr>
                                        <p:cTn id="48" dur="580">
                                          <p:stCondLst>
                                            <p:cond delay="0"/>
                                          </p:stCondLst>
                                        </p:cTn>
                                        <p:tgtEl>
                                          <p:spTgt spid="20488"/>
                                        </p:tgtEl>
                                      </p:cBhvr>
                                    </p:animEffect>
                                    <p:anim calcmode="lin" valueType="num">
                                      <p:cBhvr>
                                        <p:cTn id="49" dur="1822" tmFilter="0,0; 0.14,0.36; 0.43,0.73; 0.71,0.91; 1.0,1.0">
                                          <p:stCondLst>
                                            <p:cond delay="0"/>
                                          </p:stCondLst>
                                        </p:cTn>
                                        <p:tgtEl>
                                          <p:spTgt spid="2048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048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048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048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0488"/>
                                        </p:tgtEl>
                                        <p:attrNameLst>
                                          <p:attrName>ppt_y</p:attrName>
                                        </p:attrNameLst>
                                      </p:cBhvr>
                                      <p:tavLst>
                                        <p:tav tm="0" fmla="#ppt_y-sin(pi*$)/81">
                                          <p:val>
                                            <p:fltVal val="0"/>
                                          </p:val>
                                        </p:tav>
                                        <p:tav tm="100000">
                                          <p:val>
                                            <p:fltVal val="1"/>
                                          </p:val>
                                        </p:tav>
                                      </p:tavLst>
                                    </p:anim>
                                    <p:animScale>
                                      <p:cBhvr>
                                        <p:cTn id="54" dur="26">
                                          <p:stCondLst>
                                            <p:cond delay="650"/>
                                          </p:stCondLst>
                                        </p:cTn>
                                        <p:tgtEl>
                                          <p:spTgt spid="20488"/>
                                        </p:tgtEl>
                                      </p:cBhvr>
                                      <p:to x="100000" y="60000"/>
                                    </p:animScale>
                                    <p:animScale>
                                      <p:cBhvr>
                                        <p:cTn id="55" dur="166" decel="50000">
                                          <p:stCondLst>
                                            <p:cond delay="676"/>
                                          </p:stCondLst>
                                        </p:cTn>
                                        <p:tgtEl>
                                          <p:spTgt spid="20488"/>
                                        </p:tgtEl>
                                      </p:cBhvr>
                                      <p:to x="100000" y="100000"/>
                                    </p:animScale>
                                    <p:animScale>
                                      <p:cBhvr>
                                        <p:cTn id="56" dur="26">
                                          <p:stCondLst>
                                            <p:cond delay="1312"/>
                                          </p:stCondLst>
                                        </p:cTn>
                                        <p:tgtEl>
                                          <p:spTgt spid="20488"/>
                                        </p:tgtEl>
                                      </p:cBhvr>
                                      <p:to x="100000" y="80000"/>
                                    </p:animScale>
                                    <p:animScale>
                                      <p:cBhvr>
                                        <p:cTn id="57" dur="166" decel="50000">
                                          <p:stCondLst>
                                            <p:cond delay="1338"/>
                                          </p:stCondLst>
                                        </p:cTn>
                                        <p:tgtEl>
                                          <p:spTgt spid="20488"/>
                                        </p:tgtEl>
                                      </p:cBhvr>
                                      <p:to x="100000" y="100000"/>
                                    </p:animScale>
                                    <p:animScale>
                                      <p:cBhvr>
                                        <p:cTn id="58" dur="26">
                                          <p:stCondLst>
                                            <p:cond delay="1642"/>
                                          </p:stCondLst>
                                        </p:cTn>
                                        <p:tgtEl>
                                          <p:spTgt spid="20488"/>
                                        </p:tgtEl>
                                      </p:cBhvr>
                                      <p:to x="100000" y="90000"/>
                                    </p:animScale>
                                    <p:animScale>
                                      <p:cBhvr>
                                        <p:cTn id="59" dur="166" decel="50000">
                                          <p:stCondLst>
                                            <p:cond delay="1668"/>
                                          </p:stCondLst>
                                        </p:cTn>
                                        <p:tgtEl>
                                          <p:spTgt spid="20488"/>
                                        </p:tgtEl>
                                      </p:cBhvr>
                                      <p:to x="100000" y="100000"/>
                                    </p:animScale>
                                    <p:animScale>
                                      <p:cBhvr>
                                        <p:cTn id="60" dur="26">
                                          <p:stCondLst>
                                            <p:cond delay="1808"/>
                                          </p:stCondLst>
                                        </p:cTn>
                                        <p:tgtEl>
                                          <p:spTgt spid="20488"/>
                                        </p:tgtEl>
                                      </p:cBhvr>
                                      <p:to x="100000" y="95000"/>
                                    </p:animScale>
                                    <p:animScale>
                                      <p:cBhvr>
                                        <p:cTn id="61" dur="166" decel="50000">
                                          <p:stCondLst>
                                            <p:cond delay="1834"/>
                                          </p:stCondLst>
                                        </p:cTn>
                                        <p:tgtEl>
                                          <p:spTgt spid="20488"/>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20486"/>
                                        </p:tgtEl>
                                        <p:attrNameLst>
                                          <p:attrName>style.visibility</p:attrName>
                                        </p:attrNameLst>
                                      </p:cBhvr>
                                      <p:to>
                                        <p:strVal val="visible"/>
                                      </p:to>
                                    </p:set>
                                    <p:animEffect transition="in" filter="wipe(down)">
                                      <p:cBhvr>
                                        <p:cTn id="64" dur="580">
                                          <p:stCondLst>
                                            <p:cond delay="0"/>
                                          </p:stCondLst>
                                        </p:cTn>
                                        <p:tgtEl>
                                          <p:spTgt spid="20486"/>
                                        </p:tgtEl>
                                      </p:cBhvr>
                                    </p:animEffect>
                                    <p:anim calcmode="lin" valueType="num">
                                      <p:cBhvr>
                                        <p:cTn id="65" dur="1822" tmFilter="0,0; 0.14,0.36; 0.43,0.73; 0.71,0.91; 1.0,1.0">
                                          <p:stCondLst>
                                            <p:cond delay="0"/>
                                          </p:stCondLst>
                                        </p:cTn>
                                        <p:tgtEl>
                                          <p:spTgt spid="20486"/>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0486"/>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0486"/>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0486"/>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0486"/>
                                        </p:tgtEl>
                                        <p:attrNameLst>
                                          <p:attrName>ppt_y</p:attrName>
                                        </p:attrNameLst>
                                      </p:cBhvr>
                                      <p:tavLst>
                                        <p:tav tm="0" fmla="#ppt_y-sin(pi*$)/81">
                                          <p:val>
                                            <p:fltVal val="0"/>
                                          </p:val>
                                        </p:tav>
                                        <p:tav tm="100000">
                                          <p:val>
                                            <p:fltVal val="1"/>
                                          </p:val>
                                        </p:tav>
                                      </p:tavLst>
                                    </p:anim>
                                    <p:animScale>
                                      <p:cBhvr>
                                        <p:cTn id="70" dur="26">
                                          <p:stCondLst>
                                            <p:cond delay="650"/>
                                          </p:stCondLst>
                                        </p:cTn>
                                        <p:tgtEl>
                                          <p:spTgt spid="20486"/>
                                        </p:tgtEl>
                                      </p:cBhvr>
                                      <p:to x="100000" y="60000"/>
                                    </p:animScale>
                                    <p:animScale>
                                      <p:cBhvr>
                                        <p:cTn id="71" dur="166" decel="50000">
                                          <p:stCondLst>
                                            <p:cond delay="676"/>
                                          </p:stCondLst>
                                        </p:cTn>
                                        <p:tgtEl>
                                          <p:spTgt spid="20486"/>
                                        </p:tgtEl>
                                      </p:cBhvr>
                                      <p:to x="100000" y="100000"/>
                                    </p:animScale>
                                    <p:animScale>
                                      <p:cBhvr>
                                        <p:cTn id="72" dur="26">
                                          <p:stCondLst>
                                            <p:cond delay="1312"/>
                                          </p:stCondLst>
                                        </p:cTn>
                                        <p:tgtEl>
                                          <p:spTgt spid="20486"/>
                                        </p:tgtEl>
                                      </p:cBhvr>
                                      <p:to x="100000" y="80000"/>
                                    </p:animScale>
                                    <p:animScale>
                                      <p:cBhvr>
                                        <p:cTn id="73" dur="166" decel="50000">
                                          <p:stCondLst>
                                            <p:cond delay="1338"/>
                                          </p:stCondLst>
                                        </p:cTn>
                                        <p:tgtEl>
                                          <p:spTgt spid="20486"/>
                                        </p:tgtEl>
                                      </p:cBhvr>
                                      <p:to x="100000" y="100000"/>
                                    </p:animScale>
                                    <p:animScale>
                                      <p:cBhvr>
                                        <p:cTn id="74" dur="26">
                                          <p:stCondLst>
                                            <p:cond delay="1642"/>
                                          </p:stCondLst>
                                        </p:cTn>
                                        <p:tgtEl>
                                          <p:spTgt spid="20486"/>
                                        </p:tgtEl>
                                      </p:cBhvr>
                                      <p:to x="100000" y="90000"/>
                                    </p:animScale>
                                    <p:animScale>
                                      <p:cBhvr>
                                        <p:cTn id="75" dur="166" decel="50000">
                                          <p:stCondLst>
                                            <p:cond delay="1668"/>
                                          </p:stCondLst>
                                        </p:cTn>
                                        <p:tgtEl>
                                          <p:spTgt spid="20486"/>
                                        </p:tgtEl>
                                      </p:cBhvr>
                                      <p:to x="100000" y="100000"/>
                                    </p:animScale>
                                    <p:animScale>
                                      <p:cBhvr>
                                        <p:cTn id="76" dur="26">
                                          <p:stCondLst>
                                            <p:cond delay="1808"/>
                                          </p:stCondLst>
                                        </p:cTn>
                                        <p:tgtEl>
                                          <p:spTgt spid="20486"/>
                                        </p:tgtEl>
                                      </p:cBhvr>
                                      <p:to x="100000" y="95000"/>
                                    </p:animScale>
                                    <p:animScale>
                                      <p:cBhvr>
                                        <p:cTn id="77" dur="166" decel="50000">
                                          <p:stCondLst>
                                            <p:cond delay="1834"/>
                                          </p:stCondLst>
                                        </p:cTn>
                                        <p:tgtEl>
                                          <p:spTgt spid="2048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xmlns=""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ĩ nướng điện Korea King KEC – 900WG – Alamart.vn">
            <a:extLst>
              <a:ext uri="{FF2B5EF4-FFF2-40B4-BE49-F238E27FC236}">
                <a16:creationId xmlns:a16="http://schemas.microsoft.com/office/drawing/2014/main" xmlns="" id="{5586D8FF-734A-4B6F-9062-391EB4614B8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70120"/>
            <a:ext cx="1938605" cy="186994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Open gift box with big sale button. cartoon simple style trend modern  logotype graphic design isolated">
            <a:extLst>
              <a:ext uri="{FF2B5EF4-FFF2-40B4-BE49-F238E27FC236}">
                <a16:creationId xmlns:a16="http://schemas.microsoft.com/office/drawing/2014/main" xmlns="" id="{A3233508-61B4-4FD0-9354-96F277A756B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800" b="93100" l="10000" r="90000">
                        <a14:foregroundMark x1="26200" y1="18900" x2="56600" y2="13800"/>
                        <a14:foregroundMark x1="56600" y1="13800" x2="63100" y2="13800"/>
                        <a14:foregroundMark x1="42000" y1="4700" x2="48300" y2="8400"/>
                        <a14:foregroundMark x1="48300" y1="8400" x2="48400" y2="8700"/>
                        <a14:foregroundMark x1="44200" y1="4700" x2="46916" y2="3262"/>
                        <a14:foregroundMark x1="48400" y1="93100" x2="48400" y2="93100"/>
                        <a14:backgroundMark x1="46900" y1="3300" x2="48900" y2="1300"/>
                        <a14:backgroundMark x1="48900" y1="1300" x2="48900" y2="1300"/>
                      </a14:backgroundRemoval>
                    </a14:imgEffect>
                  </a14:imgLayer>
                </a14:imgProps>
              </a:ext>
              <a:ext uri="{28A0092B-C50C-407E-A947-70E740481C1C}">
                <a14:useLocalDpi xmlns:a14="http://schemas.microsoft.com/office/drawing/2010/main" val="0"/>
              </a:ext>
            </a:extLst>
          </a:blip>
          <a:srcRect/>
          <a:stretch>
            <a:fillRect/>
          </a:stretch>
        </p:blipFill>
        <p:spPr bwMode="auto">
          <a:xfrm>
            <a:off x="-245307" y="4428782"/>
            <a:ext cx="2429218" cy="242921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xmlns="" id="{CC8895A9-A798-4015-A5FE-0C8B6CC0AC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xmlns="" id="{16F8C8E5-32E7-4117-BE8C-C6824F65E0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1EFB4B15-EBBC-42AD-9060-BF9B0DF3931F}"/>
                </a:ext>
              </a:extLst>
            </p:cNvPr>
            <p:cNvSpPr/>
            <p:nvPr/>
          </p:nvSpPr>
          <p:spPr>
            <a:xfrm>
              <a:off x="2915573" y="585034"/>
              <a:ext cx="6604693" cy="584775"/>
            </a:xfrm>
            <a:prstGeom prst="rect">
              <a:avLst/>
            </a:prstGeom>
          </p:spPr>
          <p:txBody>
            <a:bodyPr wrap="none">
              <a:spAutoFit/>
            </a:bodyPr>
            <a:lstStyle/>
            <a:p>
              <a:pPr algn="ctr"/>
              <a:r>
                <a:rPr lang="en-US" sz="3200" b="1" dirty="0">
                  <a:solidFill>
                    <a:srgbClr val="000000"/>
                  </a:solidFill>
                  <a:latin typeface="Pattaya" panose="00000500000000000000" pitchFamily="2" charset="-34"/>
                  <a:cs typeface="Pattaya" panose="00000500000000000000" pitchFamily="2" charset="-34"/>
                </a:rPr>
                <a:t>1. </a:t>
              </a:r>
              <a:r>
                <a:rPr lang="vi-VN" sz="3200" b="1" dirty="0">
                  <a:solidFill>
                    <a:srgbClr val="000000"/>
                  </a:solidFill>
                  <a:latin typeface="Pattaya" panose="00000500000000000000" pitchFamily="2" charset="-34"/>
                  <a:cs typeface="Pattaya" panose="00000500000000000000" pitchFamily="2" charset="-34"/>
                </a:rPr>
                <a:t>Giới thiệu chung về ông Đỗ Đình Thiện</a:t>
              </a:r>
            </a:p>
          </p:txBody>
        </p:sp>
      </p:grpSp>
      <p:pic>
        <p:nvPicPr>
          <p:cNvPr id="7" name="Picture 6">
            <a:extLst>
              <a:ext uri="{FF2B5EF4-FFF2-40B4-BE49-F238E27FC236}">
                <a16:creationId xmlns:a16="http://schemas.microsoft.com/office/drawing/2014/main" xmlns="" id="{83927511-0301-4867-AFA0-548ED8DC75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xmlns="" id="{312DBCB5-4CE8-4A19-85BA-F8887008D6B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grpSp>
        <p:nvGrpSpPr>
          <p:cNvPr id="11" name="Group 10">
            <a:extLst>
              <a:ext uri="{FF2B5EF4-FFF2-40B4-BE49-F238E27FC236}">
                <a16:creationId xmlns:a16="http://schemas.microsoft.com/office/drawing/2014/main" xmlns="" id="{F1FE938C-BDCC-4454-8D5E-108995DF8412}"/>
              </a:ext>
            </a:extLst>
          </p:cNvPr>
          <p:cNvGrpSpPr/>
          <p:nvPr/>
        </p:nvGrpSpPr>
        <p:grpSpPr>
          <a:xfrm>
            <a:off x="2637342" y="1653962"/>
            <a:ext cx="6088477" cy="4114800"/>
            <a:chOff x="2637342" y="1653962"/>
            <a:chExt cx="6088477" cy="4114800"/>
          </a:xfrm>
        </p:grpSpPr>
        <p:pic>
          <p:nvPicPr>
            <p:cNvPr id="19" name="Picture 20">
              <a:extLst>
                <a:ext uri="{FF2B5EF4-FFF2-40B4-BE49-F238E27FC236}">
                  <a16:creationId xmlns:a16="http://schemas.microsoft.com/office/drawing/2014/main" xmlns="" id="{D94D5CD8-8126-4F70-8719-BA5E5D67C3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37777">
              <a:off x="2637342" y="1653962"/>
              <a:ext cx="6088477" cy="4114800"/>
            </a:xfrm>
            <a:prstGeom prst="rect">
              <a:avLst/>
            </a:prstGeom>
          </p:spPr>
        </p:pic>
        <p:sp>
          <p:nvSpPr>
            <p:cNvPr id="20" name="Rectangle 19">
              <a:extLst>
                <a:ext uri="{FF2B5EF4-FFF2-40B4-BE49-F238E27FC236}">
                  <a16:creationId xmlns:a16="http://schemas.microsoft.com/office/drawing/2014/main" xmlns="" id="{99BE09D9-7DAB-47C1-85D7-F085DEFEA2E0}"/>
                </a:ext>
              </a:extLst>
            </p:cNvPr>
            <p:cNvSpPr/>
            <p:nvPr/>
          </p:nvSpPr>
          <p:spPr>
            <a:xfrm>
              <a:off x="2915573" y="2976621"/>
              <a:ext cx="5233544" cy="1077218"/>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Ông Đỗ Đình Thiện đã được giới thiệu như thế nào?</a:t>
              </a:r>
            </a:p>
          </p:txBody>
        </p:sp>
      </p:grpSp>
      <p:sp>
        <p:nvSpPr>
          <p:cNvPr id="22" name="Rectangle 21">
            <a:extLst>
              <a:ext uri="{FF2B5EF4-FFF2-40B4-BE49-F238E27FC236}">
                <a16:creationId xmlns:a16="http://schemas.microsoft.com/office/drawing/2014/main" xmlns="" id="{CE78BAAD-9D9D-4DD8-B70B-67BB16EC3917}"/>
              </a:ext>
            </a:extLst>
          </p:cNvPr>
          <p:cNvSpPr/>
          <p:nvPr/>
        </p:nvSpPr>
        <p:spPr>
          <a:xfrm>
            <a:off x="853652" y="2044153"/>
            <a:ext cx="6387689" cy="584775"/>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 Một nhà tư sản lớn ở Hà Nội.</a:t>
            </a:r>
          </a:p>
        </p:txBody>
      </p:sp>
      <p:pic>
        <p:nvPicPr>
          <p:cNvPr id="23"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xmlns="" id="{0C877B9D-C4AA-4AF3-BC2F-F74A9782066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4486"/>
          <a:stretch/>
        </p:blipFill>
        <p:spPr bwMode="auto">
          <a:xfrm>
            <a:off x="4844675" y="3705731"/>
            <a:ext cx="2167372" cy="28144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B6FD8E2E-B67B-4671-81AA-947CD24C7652}"/>
              </a:ext>
            </a:extLst>
          </p:cNvPr>
          <p:cNvSpPr/>
          <p:nvPr/>
        </p:nvSpPr>
        <p:spPr>
          <a:xfrm>
            <a:off x="1341120" y="2684497"/>
            <a:ext cx="10149841" cy="584775"/>
          </a:xfrm>
          <a:prstGeom prst="rect">
            <a:avLst/>
          </a:prstGeom>
        </p:spPr>
        <p:txBody>
          <a:bodyPr wrap="square">
            <a:spAutoFit/>
          </a:bodyPr>
          <a:lstStyle/>
          <a:p>
            <a:pPr algn="just"/>
            <a:r>
              <a:rPr lang="vi-VN" sz="3200" b="1" dirty="0">
                <a:solidFill>
                  <a:schemeClr val="tx2">
                    <a:lumMod val="50000"/>
                  </a:schemeClr>
                </a:solidFill>
                <a:latin typeface="Calibri" panose="020F0502020204030204" pitchFamily="34" charset="0"/>
                <a:cs typeface="Calibri" panose="020F0502020204030204" pitchFamily="34" charset="0"/>
              </a:rPr>
              <a:t>- Chủ của nhiều đồn điền, nhà máy, tiệm buôn nổi tiếng.</a:t>
            </a:r>
          </a:p>
        </p:txBody>
      </p:sp>
    </p:spTree>
    <p:extLst>
      <p:ext uri="{BB962C8B-B14F-4D97-AF65-F5344CB8AC3E}">
        <p14:creationId xmlns:p14="http://schemas.microsoft.com/office/powerpoint/2010/main" val="13440047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childTnLst>
                                </p:cTn>
                              </p:par>
                              <p:par>
                                <p:cTn id="11" presetID="56" presetClass="path" presetSubtype="0" accel="50000" decel="50000" fill="hold" nodeType="withEffect">
                                  <p:stCondLst>
                                    <p:cond delay="500"/>
                                  </p:stCondLst>
                                  <p:childTnLst>
                                    <p:animMotion origin="layout" path="M -2.29167E-6 3.33333E-6 L 0.05977 -0.7051 " pathEditMode="relative" rAng="0" ptsTypes="AA">
                                      <p:cBhvr>
                                        <p:cTn id="12" dur="2000" fill="hold"/>
                                        <p:tgtEl>
                                          <p:spTgt spid="21514"/>
                                        </p:tgtEl>
                                        <p:attrNameLst>
                                          <p:attrName>ppt_x</p:attrName>
                                          <p:attrName>ppt_y</p:attrName>
                                        </p:attrNameLst>
                                      </p:cBhvr>
                                      <p:rCtr x="2982" y="-35255"/>
                                    </p:animMotion>
                                  </p:childTnLst>
                                </p:cTn>
                              </p:par>
                              <p:par>
                                <p:cTn id="13" presetID="22" presetClass="entr" presetSubtype="8" fill="hold"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 presetClass="exit" presetSubtype="0" fill="hold" nodeType="withEffect">
                                  <p:stCondLst>
                                    <p:cond delay="2500"/>
                                  </p:stCondLst>
                                  <p:childTnLst>
                                    <p:set>
                                      <p:cBhvr>
                                        <p:cTn id="17" dur="1" fill="hold">
                                          <p:stCondLst>
                                            <p:cond delay="0"/>
                                          </p:stCondLst>
                                        </p:cTn>
                                        <p:tgtEl>
                                          <p:spTgt spid="215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9" presetClass="exit" presetSubtype="0" fill="hold" nodeType="withEffect">
                                  <p:stCondLst>
                                    <p:cond delay="0"/>
                                  </p:stCondLst>
                                  <p:childTnLst>
                                    <p:animEffect transition="out" filter="dissolv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xmlns=""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xmlns=""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50089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45EEB47-DC02-4289-B3C0-77D73F2AF9ED}"/>
              </a:ext>
            </a:extLst>
          </p:cNvPr>
          <p:cNvGrpSpPr/>
          <p:nvPr/>
        </p:nvGrpSpPr>
        <p:grpSpPr>
          <a:xfrm>
            <a:off x="929641" y="-134914"/>
            <a:ext cx="10149841" cy="2024672"/>
            <a:chOff x="929641" y="-134914"/>
            <a:chExt cx="10149841" cy="2024672"/>
          </a:xfrm>
        </p:grpSpPr>
        <p:pic>
          <p:nvPicPr>
            <p:cNvPr id="21516" name="Picture 12" descr="Paper Parchment, cartoon vertical frame, angle, white, rectangle png |  PNGWing">
              <a:extLst>
                <a:ext uri="{FF2B5EF4-FFF2-40B4-BE49-F238E27FC236}">
                  <a16:creationId xmlns:a16="http://schemas.microsoft.com/office/drawing/2014/main" xmlns=""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92226" y="-4197499"/>
              <a:ext cx="2024672" cy="10149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1EFB4B15-EBBC-42AD-9060-BF9B0DF3931F}"/>
                </a:ext>
              </a:extLst>
            </p:cNvPr>
            <p:cNvSpPr/>
            <p:nvPr/>
          </p:nvSpPr>
          <p:spPr>
            <a:xfrm>
              <a:off x="2914120" y="409151"/>
              <a:ext cx="7003840" cy="1077218"/>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2. Những đóng góp của ông Đỗ Đình Thiện</a:t>
              </a:r>
            </a:p>
            <a:p>
              <a:pPr algn="ctr"/>
              <a:r>
                <a:rPr lang="vi-VN" sz="3200" b="1" dirty="0">
                  <a:solidFill>
                    <a:srgbClr val="000000"/>
                  </a:solidFill>
                  <a:latin typeface="Pattaya" panose="00000500000000000000" pitchFamily="2" charset="-34"/>
                  <a:cs typeface="Pattaya" panose="00000500000000000000" pitchFamily="2" charset="-34"/>
                </a:rPr>
                <a:t>qua các thời kì.</a:t>
              </a:r>
            </a:p>
          </p:txBody>
        </p:sp>
      </p:grpSp>
      <p:pic>
        <p:nvPicPr>
          <p:cNvPr id="7" name="Picture 6">
            <a:extLst>
              <a:ext uri="{FF2B5EF4-FFF2-40B4-BE49-F238E27FC236}">
                <a16:creationId xmlns:a16="http://schemas.microsoft.com/office/drawing/2014/main" xmlns=""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9552176" y="4262549"/>
            <a:ext cx="3418799" cy="2730670"/>
          </a:xfrm>
          <a:prstGeom prst="rect">
            <a:avLst/>
          </a:prstGeom>
        </p:spPr>
      </p:pic>
      <p:pic>
        <p:nvPicPr>
          <p:cNvPr id="17" name="Picture 8" descr="Welcome back | Baamboozle">
            <a:extLst>
              <a:ext uri="{FF2B5EF4-FFF2-40B4-BE49-F238E27FC236}">
                <a16:creationId xmlns:a16="http://schemas.microsoft.com/office/drawing/2014/main" xmlns="" id="{4F4A8D48-9104-48FF-A316-2F8A29EE00A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291" y="4708590"/>
            <a:ext cx="2866066" cy="21029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xmlns="" id="{0E73D9D7-971A-4D57-A347-22DDA82104AD}"/>
              </a:ext>
            </a:extLst>
          </p:cNvPr>
          <p:cNvGraphicFramePr/>
          <p:nvPr>
            <p:extLst>
              <p:ext uri="{D42A27DB-BD31-4B8C-83A1-F6EECF244321}">
                <p14:modId xmlns:p14="http://schemas.microsoft.com/office/powerpoint/2010/main" val="3029631012"/>
              </p:ext>
            </p:extLst>
          </p:nvPr>
        </p:nvGraphicFramePr>
        <p:xfrm>
          <a:off x="271964" y="1658689"/>
          <a:ext cx="11802821" cy="25815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3" name="Group 12">
            <a:extLst>
              <a:ext uri="{FF2B5EF4-FFF2-40B4-BE49-F238E27FC236}">
                <a16:creationId xmlns:a16="http://schemas.microsoft.com/office/drawing/2014/main" xmlns="" id="{0D89F859-0C70-484C-BE62-77F04CA7B035}"/>
              </a:ext>
            </a:extLst>
          </p:cNvPr>
          <p:cNvGrpSpPr/>
          <p:nvPr/>
        </p:nvGrpSpPr>
        <p:grpSpPr>
          <a:xfrm>
            <a:off x="2432841" y="3868617"/>
            <a:ext cx="6727538" cy="2906862"/>
            <a:chOff x="2684924" y="1647469"/>
            <a:chExt cx="6727538" cy="4114800"/>
          </a:xfrm>
        </p:grpSpPr>
        <p:pic>
          <p:nvPicPr>
            <p:cNvPr id="29" name="Picture 15">
              <a:extLst>
                <a:ext uri="{FF2B5EF4-FFF2-40B4-BE49-F238E27FC236}">
                  <a16:creationId xmlns:a16="http://schemas.microsoft.com/office/drawing/2014/main" xmlns="" id="{DBB144CA-E109-476A-884F-4C834C5F609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684924" y="1647469"/>
              <a:ext cx="6727538" cy="4114800"/>
            </a:xfrm>
            <a:prstGeom prst="rect">
              <a:avLst/>
            </a:prstGeom>
          </p:spPr>
        </p:pic>
        <p:sp>
          <p:nvSpPr>
            <p:cNvPr id="30" name="Rectangle 29">
              <a:extLst>
                <a:ext uri="{FF2B5EF4-FFF2-40B4-BE49-F238E27FC236}">
                  <a16:creationId xmlns:a16="http://schemas.microsoft.com/office/drawing/2014/main" xmlns="" id="{842B8942-9A77-47DE-AD57-8D066D6C6346}"/>
                </a:ext>
              </a:extLst>
            </p:cNvPr>
            <p:cNvSpPr/>
            <p:nvPr/>
          </p:nvSpPr>
          <p:spPr>
            <a:xfrm>
              <a:off x="3255400" y="2543067"/>
              <a:ext cx="5443916" cy="1569661"/>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Trong những thời kì này, ông Đỗ Đình Thiện đã có những đóng góp gì?</a:t>
              </a:r>
            </a:p>
          </p:txBody>
        </p:sp>
      </p:grpSp>
      <p:grpSp>
        <p:nvGrpSpPr>
          <p:cNvPr id="15" name="Group 14">
            <a:extLst>
              <a:ext uri="{FF2B5EF4-FFF2-40B4-BE49-F238E27FC236}">
                <a16:creationId xmlns:a16="http://schemas.microsoft.com/office/drawing/2014/main" xmlns="" id="{E0099E2F-881E-4042-8351-E195C9CFD941}"/>
              </a:ext>
            </a:extLst>
          </p:cNvPr>
          <p:cNvGrpSpPr/>
          <p:nvPr/>
        </p:nvGrpSpPr>
        <p:grpSpPr>
          <a:xfrm>
            <a:off x="274622" y="3512171"/>
            <a:ext cx="2221592" cy="2992905"/>
            <a:chOff x="807720" y="3106775"/>
            <a:chExt cx="2221592" cy="2992905"/>
          </a:xfrm>
        </p:grpSpPr>
        <p:sp>
          <p:nvSpPr>
            <p:cNvPr id="14" name="Rectangle: Rounded Corners 13">
              <a:extLst>
                <a:ext uri="{FF2B5EF4-FFF2-40B4-BE49-F238E27FC236}">
                  <a16:creationId xmlns:a16="http://schemas.microsoft.com/office/drawing/2014/main" xmlns="" id="{E0205ED8-4B75-443F-84BC-5C8849362619}"/>
                </a:ext>
              </a:extLst>
            </p:cNvPr>
            <p:cNvSpPr/>
            <p:nvPr/>
          </p:nvSpPr>
          <p:spPr>
            <a:xfrm>
              <a:off x="807720" y="3106775"/>
              <a:ext cx="2221592" cy="2992905"/>
            </a:xfrm>
            <a:prstGeom prst="roundRect">
              <a:avLst/>
            </a:prstGeom>
            <a:solidFill>
              <a:schemeClr val="bg1">
                <a:alpha val="50000"/>
              </a:scheme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DDC5A9E2-515A-44AE-9712-AB7550346530}"/>
                </a:ext>
              </a:extLst>
            </p:cNvPr>
            <p:cNvSpPr/>
            <p:nvPr/>
          </p:nvSpPr>
          <p:spPr>
            <a:xfrm>
              <a:off x="865444" y="3542319"/>
              <a:ext cx="2090872" cy="1815882"/>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1943, ông ủng hộ quỹ Đảng 3 vạn đồng.</a:t>
              </a:r>
            </a:p>
          </p:txBody>
        </p:sp>
      </p:grpSp>
      <p:grpSp>
        <p:nvGrpSpPr>
          <p:cNvPr id="34" name="Group 33">
            <a:extLst>
              <a:ext uri="{FF2B5EF4-FFF2-40B4-BE49-F238E27FC236}">
                <a16:creationId xmlns:a16="http://schemas.microsoft.com/office/drawing/2014/main" xmlns="" id="{50246D3D-980E-489B-974A-EC6F91EAFEEA}"/>
              </a:ext>
            </a:extLst>
          </p:cNvPr>
          <p:cNvGrpSpPr/>
          <p:nvPr/>
        </p:nvGrpSpPr>
        <p:grpSpPr>
          <a:xfrm>
            <a:off x="2798664" y="3506842"/>
            <a:ext cx="3841374" cy="3162144"/>
            <a:chOff x="-164519" y="3106775"/>
            <a:chExt cx="3841374" cy="3162144"/>
          </a:xfrm>
        </p:grpSpPr>
        <p:sp>
          <p:nvSpPr>
            <p:cNvPr id="35" name="Rectangle: Rounded Corners 34">
              <a:extLst>
                <a:ext uri="{FF2B5EF4-FFF2-40B4-BE49-F238E27FC236}">
                  <a16:creationId xmlns:a16="http://schemas.microsoft.com/office/drawing/2014/main" xmlns="" id="{DE8B7289-27BC-44E0-8D2D-695C8BB7E25F}"/>
                </a:ext>
              </a:extLst>
            </p:cNvPr>
            <p:cNvSpPr/>
            <p:nvPr/>
          </p:nvSpPr>
          <p:spPr>
            <a:xfrm>
              <a:off x="-164519" y="3106775"/>
              <a:ext cx="3841374" cy="3108543"/>
            </a:xfrm>
            <a:prstGeom prst="roundRect">
              <a:avLst/>
            </a:prstGeom>
            <a:solidFill>
              <a:schemeClr val="bg1">
                <a:alpha val="50000"/>
              </a:schemeClr>
            </a:solidFill>
            <a:ln>
              <a:solidFill>
                <a:srgbClr val="66FF3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A652B472-240E-4677-810F-BD92169666A8}"/>
                </a:ext>
              </a:extLst>
            </p:cNvPr>
            <p:cNvSpPr/>
            <p:nvPr/>
          </p:nvSpPr>
          <p:spPr>
            <a:xfrm>
              <a:off x="-164519" y="3160376"/>
              <a:ext cx="3841374" cy="3108543"/>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1945, trong Tuần lễ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Ủng hộ Chính phủ 64 lạng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Góp vào Quỹ Độc lập Trung ương 10 vạn đồng Đông Dương. </a:t>
              </a:r>
            </a:p>
          </p:txBody>
        </p:sp>
      </p:grpSp>
      <p:grpSp>
        <p:nvGrpSpPr>
          <p:cNvPr id="37" name="Group 36">
            <a:extLst>
              <a:ext uri="{FF2B5EF4-FFF2-40B4-BE49-F238E27FC236}">
                <a16:creationId xmlns:a16="http://schemas.microsoft.com/office/drawing/2014/main" xmlns="" id="{46A239D2-EC8A-43C6-BA84-4BDC8A9C9A8C}"/>
              </a:ext>
            </a:extLst>
          </p:cNvPr>
          <p:cNvGrpSpPr/>
          <p:nvPr/>
        </p:nvGrpSpPr>
        <p:grpSpPr>
          <a:xfrm>
            <a:off x="6827997" y="3533643"/>
            <a:ext cx="2313030" cy="3108543"/>
            <a:chOff x="-164519" y="3106775"/>
            <a:chExt cx="2313030" cy="3108543"/>
          </a:xfrm>
        </p:grpSpPr>
        <p:sp>
          <p:nvSpPr>
            <p:cNvPr id="38" name="Rectangle: Rounded Corners 37">
              <a:extLst>
                <a:ext uri="{FF2B5EF4-FFF2-40B4-BE49-F238E27FC236}">
                  <a16:creationId xmlns:a16="http://schemas.microsoft.com/office/drawing/2014/main" xmlns="" id="{C1A245CE-8782-4080-8FA9-2DD9C4829A5B}"/>
                </a:ext>
              </a:extLst>
            </p:cNvPr>
            <p:cNvSpPr/>
            <p:nvPr/>
          </p:nvSpPr>
          <p:spPr>
            <a:xfrm>
              <a:off x="-164519" y="3106775"/>
              <a:ext cx="2313030" cy="3108543"/>
            </a:xfrm>
            <a:prstGeom prst="roundRect">
              <a:avLst/>
            </a:prstGeom>
            <a:solidFill>
              <a:schemeClr val="bg1">
                <a:alpha val="50000"/>
              </a:schemeClr>
            </a:solidFill>
            <a:ln>
              <a:solidFill>
                <a:srgbClr val="10853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DD7B7C86-BA39-48DD-B97B-4D8E6C7E96E0}"/>
                </a:ext>
              </a:extLst>
            </p:cNvPr>
            <p:cNvSpPr/>
            <p:nvPr/>
          </p:nvSpPr>
          <p:spPr>
            <a:xfrm>
              <a:off x="-70220" y="3290044"/>
              <a:ext cx="2089568" cy="2677656"/>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Gia đình ông ủng hộ cán bộ, bộ đội khu II hàng trăm tấn thóc.</a:t>
              </a:r>
            </a:p>
          </p:txBody>
        </p:sp>
      </p:grpSp>
      <p:grpSp>
        <p:nvGrpSpPr>
          <p:cNvPr id="40" name="Group 39">
            <a:extLst>
              <a:ext uri="{FF2B5EF4-FFF2-40B4-BE49-F238E27FC236}">
                <a16:creationId xmlns:a16="http://schemas.microsoft.com/office/drawing/2014/main" xmlns="" id="{427E5276-69D5-40EA-8224-7260D87A8422}"/>
              </a:ext>
            </a:extLst>
          </p:cNvPr>
          <p:cNvGrpSpPr/>
          <p:nvPr/>
        </p:nvGrpSpPr>
        <p:grpSpPr>
          <a:xfrm>
            <a:off x="9890918" y="3533643"/>
            <a:ext cx="2313030" cy="3108543"/>
            <a:chOff x="-164519" y="3106775"/>
            <a:chExt cx="2313030" cy="3108543"/>
          </a:xfrm>
        </p:grpSpPr>
        <p:sp>
          <p:nvSpPr>
            <p:cNvPr id="41" name="Rectangle: Rounded Corners 40">
              <a:extLst>
                <a:ext uri="{FF2B5EF4-FFF2-40B4-BE49-F238E27FC236}">
                  <a16:creationId xmlns:a16="http://schemas.microsoft.com/office/drawing/2014/main" xmlns="" id="{34CF814F-336E-4D2F-8DEB-B212E193C3CE}"/>
                </a:ext>
              </a:extLst>
            </p:cNvPr>
            <p:cNvSpPr/>
            <p:nvPr/>
          </p:nvSpPr>
          <p:spPr>
            <a:xfrm>
              <a:off x="-164519" y="3106775"/>
              <a:ext cx="2313030" cy="3108543"/>
            </a:xfrm>
            <a:prstGeom prst="roundRect">
              <a:avLst/>
            </a:prstGeom>
            <a:solidFill>
              <a:schemeClr val="bg1">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192E366D-DDA5-4575-8A41-3F3A49299DA8}"/>
                </a:ext>
              </a:extLst>
            </p:cNvPr>
            <p:cNvSpPr/>
            <p:nvPr/>
          </p:nvSpPr>
          <p:spPr>
            <a:xfrm>
              <a:off x="-70220" y="3290044"/>
              <a:ext cx="2089568" cy="2246769"/>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Ông hiến toàn bộ đồn điền Chi Nê màu mỡ cho Nhà nước.</a:t>
              </a:r>
            </a:p>
          </p:txBody>
        </p:sp>
      </p:grpSp>
      <p:pic>
        <p:nvPicPr>
          <p:cNvPr id="24580" name="Picture 4" descr="Cash on hand cartoon business Royalty Free Vector Image">
            <a:extLst>
              <a:ext uri="{FF2B5EF4-FFF2-40B4-BE49-F238E27FC236}">
                <a16:creationId xmlns:a16="http://schemas.microsoft.com/office/drawing/2014/main" xmlns="" id="{9B032860-62C2-4063-90AD-CE70BCC4E1E9}"/>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3704" b="90000" l="1000" r="98700">
                        <a14:foregroundMark x1="10200" y1="36481" x2="18300" y2="24907"/>
                        <a14:foregroundMark x1="18300" y1="24907" x2="38200" y2="13981"/>
                        <a14:foregroundMark x1="38200" y1="13981" x2="60300" y2="11204"/>
                        <a14:foregroundMark x1="60300" y1="11204" x2="80800" y2="19074"/>
                        <a14:foregroundMark x1="80800" y1="19074" x2="86900" y2="28611"/>
                        <a14:foregroundMark x1="86900" y1="28611" x2="89600" y2="54444"/>
                        <a14:foregroundMark x1="89600" y1="54444" x2="85000" y2="59537"/>
                        <a14:foregroundMark x1="89400" y1="25741" x2="90900" y2="45926"/>
                        <a14:foregroundMark x1="90900" y1="45926" x2="89500" y2="54444"/>
                        <a14:foregroundMark x1="89500" y1="54444" x2="79900" y2="67500"/>
                        <a14:foregroundMark x1="79900" y1="67500" x2="50600" y2="79259"/>
                        <a14:foregroundMark x1="50600" y1="79259" x2="41600" y2="80463"/>
                        <a14:foregroundMark x1="57200" y1="86481" x2="76500" y2="79815"/>
                        <a14:foregroundMark x1="76500" y1="79815" x2="85100" y2="73981"/>
                        <a14:foregroundMark x1="85100" y1="73981" x2="91500" y2="64907"/>
                        <a14:foregroundMark x1="33700" y1="79074" x2="55400" y2="80463"/>
                        <a14:foregroundMark x1="55400" y1="80463" x2="77400" y2="77315"/>
                        <a14:foregroundMark x1="77400" y1="77315" x2="84700" y2="70185"/>
                        <a14:foregroundMark x1="84700" y1="70185" x2="87400" y2="60741"/>
                        <a14:foregroundMark x1="87400" y1="60741" x2="82000" y2="29352"/>
                        <a14:foregroundMark x1="82000" y1="29352" x2="79300" y2="26667"/>
                        <a14:foregroundMark x1="76600" y1="20648" x2="64000" y2="12593"/>
                        <a14:foregroundMark x1="64000" y1="12593" x2="50200" y2="10000"/>
                        <a14:foregroundMark x1="50200" y1="10000" x2="24800" y2="15556"/>
                        <a14:foregroundMark x1="24800" y1="15556" x2="7000" y2="32778"/>
                        <a14:foregroundMark x1="7000" y1="32778" x2="3300" y2="40741"/>
                        <a14:foregroundMark x1="3300" y1="40741" x2="2200" y2="48704"/>
                        <a14:foregroundMark x1="2200" y1="48704" x2="5300" y2="58333"/>
                        <a14:foregroundMark x1="5300" y1="58333" x2="16800" y2="63426"/>
                        <a14:foregroundMark x1="16800" y1="63426" x2="30900" y2="63889"/>
                        <a14:foregroundMark x1="30900" y1="63889" x2="39200" y2="61111"/>
                        <a14:foregroundMark x1="4400" y1="30648" x2="18700" y2="14259"/>
                        <a14:foregroundMark x1="18700" y1="14259" x2="39000" y2="3148"/>
                        <a14:foregroundMark x1="39000" y1="3148" x2="56800" y2="741"/>
                        <a14:foregroundMark x1="56800" y1="741" x2="65300" y2="3796"/>
                        <a14:foregroundMark x1="65300" y1="3796" x2="69200" y2="6481"/>
                        <a14:foregroundMark x1="95100" y1="29815" x2="95600" y2="62685"/>
                        <a14:foregroundMark x1="96300" y1="38704" x2="98700" y2="52685"/>
                        <a14:foregroundMark x1="1000" y1="43333" x2="1000"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917435" y="1612256"/>
            <a:ext cx="920694" cy="99434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alaman Unduh untuk Pin On Mommys Stuff">
            <a:extLst>
              <a:ext uri="{FF2B5EF4-FFF2-40B4-BE49-F238E27FC236}">
                <a16:creationId xmlns:a16="http://schemas.microsoft.com/office/drawing/2014/main" xmlns="" id="{4B6C0A8F-3B69-49FA-B654-C12CC09D1BBF}"/>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5833" r="93056">
                        <a14:foregroundMark x1="6111" y1="57500" x2="26944" y2="48611"/>
                        <a14:foregroundMark x1="51389" y1="73611" x2="51389" y2="62500"/>
                        <a14:foregroundMark x1="62500" y1="46944" x2="64167" y2="41667"/>
                        <a14:foregroundMark x1="93056" y1="58889" x2="90000" y2="50556"/>
                        <a14:foregroundMark x1="46389" y1="19722" x2="53611" y2="25000"/>
                        <a14:foregroundMark x1="49444" y1="20278" x2="49444" y2="19722"/>
                        <a14:foregroundMark x1="49444" y1="19722" x2="49444" y2="19722"/>
                        <a14:foregroundMark x1="50556" y1="20278" x2="50000" y2="18056"/>
                        <a14:foregroundMark x1="50000" y1="17222" x2="49444" y2="15833"/>
                      </a14:backgroundRemoval>
                    </a14:imgEffect>
                  </a14:imgLayer>
                </a14:imgProps>
              </a:ext>
              <a:ext uri="{28A0092B-C50C-407E-A947-70E740481C1C}">
                <a14:useLocalDpi xmlns:a14="http://schemas.microsoft.com/office/drawing/2010/main" val="0"/>
              </a:ext>
            </a:extLst>
          </a:blip>
          <a:srcRect/>
          <a:stretch>
            <a:fillRect/>
          </a:stretch>
        </p:blipFill>
        <p:spPr bwMode="auto">
          <a:xfrm>
            <a:off x="3437854" y="1486370"/>
            <a:ext cx="1185828" cy="118582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ontribution PNG - contribution-icon contribution-statement  city-church-contribution. - CleanPNG / KissPNG">
            <a:extLst>
              <a:ext uri="{FF2B5EF4-FFF2-40B4-BE49-F238E27FC236}">
                <a16:creationId xmlns:a16="http://schemas.microsoft.com/office/drawing/2014/main" xmlns="" id="{5995D789-43A1-4517-8D25-748B16F18828}"/>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684" b="98158" l="1154" r="93462">
                        <a14:foregroundMark x1="1923" y1="55000" x2="78846" y2="94737"/>
                        <a14:foregroundMark x1="88846" y1="55000" x2="88846" y2="85789"/>
                        <a14:foregroundMark x1="78846" y1="52105" x2="90769" y2="52632"/>
                        <a14:foregroundMark x1="1923" y1="53421" x2="11923" y2="53421"/>
                        <a14:foregroundMark x1="6154" y1="57632" x2="4615" y2="98421"/>
                        <a14:foregroundMark x1="10769" y1="98421" x2="67308" y2="95526"/>
                        <a14:foregroundMark x1="67308" y1="95526" x2="93077" y2="96842"/>
                        <a14:foregroundMark x1="93846" y1="17105" x2="81923" y2="10789"/>
                        <a14:foregroundMark x1="81923" y1="10789" x2="71923" y2="22105"/>
                        <a14:foregroundMark x1="71923" y1="22105" x2="71538" y2="22105"/>
                        <a14:foregroundMark x1="61538" y1="8421" x2="81154" y2="8947"/>
                        <a14:foregroundMark x1="81154" y1="8947" x2="81923" y2="15789"/>
                        <a14:foregroundMark x1="81923" y1="6579" x2="81923" y2="6579"/>
                        <a14:foregroundMark x1="81923" y1="3684" x2="93077" y2="15263"/>
                        <a14:foregroundMark x1="93077" y1="15263" x2="93077" y2="15526"/>
                      </a14:backgroundRemoval>
                    </a14:imgEffect>
                  </a14:imgLayer>
                </a14:imgProps>
              </a:ext>
              <a:ext uri="{28A0092B-C50C-407E-A947-70E740481C1C}">
                <a14:useLocalDpi xmlns:a14="http://schemas.microsoft.com/office/drawing/2010/main" val="0"/>
              </a:ext>
            </a:extLst>
          </a:blip>
          <a:srcRect/>
          <a:stretch>
            <a:fillRect/>
          </a:stretch>
        </p:blipFill>
        <p:spPr bwMode="auto">
          <a:xfrm>
            <a:off x="4746018" y="1366503"/>
            <a:ext cx="1029942" cy="1179907"/>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Buğday unu Bilgisayar dosyası, Buğday unu, pişirme, doğal png | PNGEgg">
            <a:extLst>
              <a:ext uri="{FF2B5EF4-FFF2-40B4-BE49-F238E27FC236}">
                <a16:creationId xmlns:a16="http://schemas.microsoft.com/office/drawing/2014/main" xmlns="" id="{3186C989-FC65-4A2F-9C04-EDD4A4590019}"/>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5675" l="778" r="98000">
                        <a14:foregroundMark x1="20444" y1="23329" x2="51333" y2="16252"/>
                        <a14:foregroundMark x1="47000" y1="3277" x2="52778" y2="4980"/>
                        <a14:foregroundMark x1="52778" y1="4980" x2="52778" y2="5111"/>
                        <a14:foregroundMark x1="50333" y1="655" x2="50333" y2="655"/>
                        <a14:foregroundMark x1="45111" y1="5111" x2="34222" y2="13106"/>
                        <a14:foregroundMark x1="27000" y1="11271" x2="27000" y2="11271"/>
                        <a14:foregroundMark x1="19444" y1="30275" x2="40778" y2="60682"/>
                        <a14:foregroundMark x1="18000" y1="24509" x2="50333" y2="33945"/>
                        <a14:foregroundMark x1="50333" y1="33945" x2="50333" y2="33945"/>
                        <a14:foregroundMark x1="25111" y1="12844" x2="25111" y2="12844"/>
                        <a14:foregroundMark x1="68667" y1="17169" x2="74333" y2="27130"/>
                        <a14:foregroundMark x1="22111" y1="16252" x2="26667" y2="11271"/>
                        <a14:foregroundMark x1="13222" y1="30931" x2="23222" y2="59109"/>
                        <a14:foregroundMark x1="15556" y1="53080" x2="37889" y2="73132"/>
                        <a14:foregroundMark x1="37889" y1="73132" x2="46000" y2="77064"/>
                        <a14:foregroundMark x1="778" y1="83355" x2="26111" y2="53735"/>
                        <a14:foregroundMark x1="34889" y1="95806" x2="48667" y2="88073"/>
                        <a14:foregroundMark x1="48667" y1="88073" x2="56222" y2="85583"/>
                        <a14:foregroundMark x1="91222" y1="84928" x2="93889" y2="84928"/>
                        <a14:foregroundMark x1="95222" y1="77720" x2="95222" y2="77720"/>
                        <a14:foregroundMark x1="93889" y1="63172" x2="98000" y2="63172"/>
                      </a14:backgroundRemoval>
                    </a14:imgEffect>
                  </a14:imgLayer>
                </a14:imgProps>
              </a:ext>
              <a:ext uri="{28A0092B-C50C-407E-A947-70E740481C1C}">
                <a14:useLocalDpi xmlns:a14="http://schemas.microsoft.com/office/drawing/2010/main" val="0"/>
              </a:ext>
            </a:extLst>
          </a:blip>
          <a:srcRect/>
          <a:stretch>
            <a:fillRect/>
          </a:stretch>
        </p:blipFill>
        <p:spPr bwMode="auto">
          <a:xfrm>
            <a:off x="7339017" y="1435728"/>
            <a:ext cx="1290990" cy="109440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xmlns="" id="{87E52096-0D83-4108-8BC7-7D3FE523EBFA}"/>
              </a:ext>
            </a:extLst>
          </p:cNvPr>
          <p:cNvGrpSpPr/>
          <p:nvPr/>
        </p:nvGrpSpPr>
        <p:grpSpPr>
          <a:xfrm>
            <a:off x="10091902" y="960920"/>
            <a:ext cx="1917222" cy="1533270"/>
            <a:chOff x="10091902" y="960920"/>
            <a:chExt cx="1917222" cy="1533270"/>
          </a:xfrm>
        </p:grpSpPr>
        <p:pic>
          <p:nvPicPr>
            <p:cNvPr id="24588" name="Picture 12" descr="Coffee manufacturing process and production Vector Image">
              <a:extLst>
                <a:ext uri="{FF2B5EF4-FFF2-40B4-BE49-F238E27FC236}">
                  <a16:creationId xmlns:a16="http://schemas.microsoft.com/office/drawing/2014/main" xmlns="" id="{9616D12B-4674-43A6-8625-9DF56733D7BF}"/>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6852" b="58426" l="33000" r="67900">
                          <a14:foregroundMark x1="52200" y1="26852" x2="52200" y2="26852"/>
                          <a14:foregroundMark x1="43800" y1="32222" x2="56200" y2="32685"/>
                          <a14:foregroundMark x1="56200" y1="32685" x2="53800" y2="45370"/>
                          <a14:foregroundMark x1="40600" y1="37315" x2="56000" y2="35741"/>
                          <a14:foregroundMark x1="33000" y1="42037" x2="38600" y2="33981"/>
                          <a14:foregroundMark x1="38600" y1="33981" x2="45400" y2="29074"/>
                          <a14:foregroundMark x1="45400" y1="29074" x2="53600" y2="29537"/>
                          <a14:foregroundMark x1="53600" y1="29537" x2="63000" y2="39352"/>
                          <a14:foregroundMark x1="65800" y1="39352" x2="60400" y2="33241"/>
                          <a14:foregroundMark x1="60400" y1="33241" x2="53500" y2="29167"/>
                          <a14:foregroundMark x1="53500" y1="29167" x2="44900" y2="28981"/>
                          <a14:foregroundMark x1="44900" y1="28981" x2="38500" y2="35556"/>
                          <a14:foregroundMark x1="38500" y1="35556" x2="51400" y2="40926"/>
                          <a14:foregroundMark x1="45200" y1="28426" x2="45200" y2="28426"/>
                          <a14:foregroundMark x1="44700" y1="29537" x2="61700" y2="38611"/>
                          <a14:foregroundMark x1="61700" y1="38611" x2="62200" y2="39352"/>
                          <a14:foregroundMark x1="52400" y1="31574" x2="58400" y2="32870"/>
                          <a14:foregroundMark x1="63200" y1="33796" x2="56800" y2="29907"/>
                          <a14:foregroundMark x1="56800" y1="29907" x2="56200" y2="29815"/>
                          <a14:foregroundMark x1="65600" y1="36204" x2="59900" y2="30185"/>
                          <a14:foregroundMark x1="59900" y1="30185" x2="52000" y2="26852"/>
                          <a14:foregroundMark x1="52000" y1="26852" x2="46200" y2="28241"/>
                          <a14:foregroundMark x1="45000" y1="28241" x2="38300" y2="33889"/>
                          <a14:foregroundMark x1="38300" y1="33889" x2="34500" y2="40370"/>
                          <a14:foregroundMark x1="34500" y1="40370" x2="34400" y2="40926"/>
                          <a14:foregroundMark x1="33400" y1="37778" x2="38200" y2="31574"/>
                          <a14:foregroundMark x1="38200" y1="31574" x2="44500" y2="27130"/>
                          <a14:foregroundMark x1="44500" y1="27130" x2="44700" y2="27130"/>
                          <a14:foregroundMark x1="54300" y1="46481" x2="52600" y2="48241"/>
                          <a14:foregroundMark x1="65400" y1="36852" x2="66800" y2="42222"/>
                          <a14:foregroundMark x1="51000" y1="48426" x2="51000" y2="48426"/>
                          <a14:foregroundMark x1="46600" y1="59352" x2="54300" y2="58333"/>
                          <a14:foregroundMark x1="54300" y1="58333" x2="55800" y2="57593"/>
                          <a14:foregroundMark x1="49500" y1="57593" x2="52400" y2="56481"/>
                          <a14:foregroundMark x1="48300" y1="56481" x2="54800" y2="56481"/>
                          <a14:foregroundMark x1="48100" y1="57778" x2="53800" y2="58426"/>
                          <a14:foregroundMark x1="37000" y1="42407" x2="58600" y2="36667"/>
                          <a14:foregroundMark x1="36300" y1="41296" x2="44000" y2="36852"/>
                        </a14:backgroundRemoval>
                      </a14:imgEffect>
                    </a14:imgLayer>
                  </a14:imgProps>
                </a:ext>
                <a:ext uri="{28A0092B-C50C-407E-A947-70E740481C1C}">
                  <a14:useLocalDpi xmlns:a14="http://schemas.microsoft.com/office/drawing/2010/main" val="0"/>
                </a:ext>
              </a:extLst>
            </a:blip>
            <a:srcRect l="28984" t="24187" r="27745" b="37845"/>
            <a:stretch/>
          </p:blipFill>
          <p:spPr bwMode="auto">
            <a:xfrm>
              <a:off x="10091902" y="960920"/>
              <a:ext cx="1917222" cy="153327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xmlns="" id="{AFA87EF3-9357-4AE6-92B3-20E371AC5B0D}"/>
                </a:ext>
              </a:extLst>
            </p:cNvPr>
            <p:cNvSpPr/>
            <p:nvPr/>
          </p:nvSpPr>
          <p:spPr>
            <a:xfrm>
              <a:off x="10462453" y="1930362"/>
              <a:ext cx="1096775" cy="523220"/>
            </a:xfrm>
            <a:prstGeom prst="rect">
              <a:avLst/>
            </a:prstGeom>
          </p:spPr>
          <p:txBody>
            <a:bodyPr wrap="none">
              <a:spAutoFit/>
            </a:bodyPr>
            <a:lstStyle/>
            <a:p>
              <a:pPr algn="ctr"/>
              <a:r>
                <a:rPr lang="vi-VN" sz="2800" b="1" dirty="0">
                  <a:solidFill>
                    <a:schemeClr val="bg1"/>
                  </a:solidFill>
                  <a:latin typeface="Pattaya" panose="00000500000000000000" pitchFamily="2" charset="-34"/>
                  <a:cs typeface="Pattaya" panose="00000500000000000000" pitchFamily="2" charset="-34"/>
                </a:rPr>
                <a:t>Chi Nê</a:t>
              </a:r>
            </a:p>
          </p:txBody>
        </p:sp>
      </p:grpSp>
    </p:spTree>
    <p:extLst>
      <p:ext uri="{BB962C8B-B14F-4D97-AF65-F5344CB8AC3E}">
        <p14:creationId xmlns:p14="http://schemas.microsoft.com/office/powerpoint/2010/main" val="1531746340"/>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cTn>
                              </p:par>
                              <p:par>
                                <p:cTn id="9" presetID="56" presetClass="path" presetSubtype="0" accel="50000" decel="50000" fill="hold" nodeType="withEffect">
                                  <p:stCondLst>
                                    <p:cond delay="500"/>
                                  </p:stCondLst>
                                  <p:childTnLst>
                                    <p:animMotion origin="layout" path="M -2.29167E-6 -3.7037E-7 L 0.05977 -0.70509 " pathEditMode="relative" rAng="0" ptsTypes="AA">
                                      <p:cBhvr>
                                        <p:cTn id="10" dur="2000" fill="hold"/>
                                        <p:tgtEl>
                                          <p:spTgt spid="21514"/>
                                        </p:tgtEl>
                                        <p:attrNameLst>
                                          <p:attrName>ppt_x</p:attrName>
                                          <p:attrName>ppt_y</p:attrName>
                                        </p:attrNameLst>
                                      </p:cBhvr>
                                      <p:rCtr x="2982" y="-35255"/>
                                    </p:animMotion>
                                  </p:childTnLst>
                                </p:cTn>
                              </p:par>
                              <p:par>
                                <p:cTn id="11" presetID="22" presetClass="entr" presetSubtype="8" fill="hold"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 presetClass="exit" presetSubtype="0" fill="hold" nodeType="withEffect">
                                  <p:stCondLst>
                                    <p:cond delay="2500"/>
                                  </p:stCondLst>
                                  <p:childTnLst>
                                    <p:set>
                                      <p:cBhvr>
                                        <p:cTn id="15" dur="1" fill="hold">
                                          <p:stCondLst>
                                            <p:cond delay="0"/>
                                          </p:stCondLst>
                                        </p:cTn>
                                        <p:tgtEl>
                                          <p:spTgt spid="215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24580"/>
                                        </p:tgtEl>
                                        <p:attrNameLst>
                                          <p:attrName>style.visibility</p:attrName>
                                        </p:attrNameLst>
                                      </p:cBhvr>
                                      <p:to>
                                        <p:strVal val="visible"/>
                                      </p:to>
                                    </p:set>
                                    <p:animEffect transition="in" filter="fade">
                                      <p:cBhvr>
                                        <p:cTn id="43" dur="500"/>
                                        <p:tgtEl>
                                          <p:spTgt spid="2458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24584"/>
                                        </p:tgtEl>
                                        <p:attrNameLst>
                                          <p:attrName>style.visibility</p:attrName>
                                        </p:attrNameLst>
                                      </p:cBhvr>
                                      <p:to>
                                        <p:strVal val="visible"/>
                                      </p:to>
                                    </p:set>
                                    <p:animEffect transition="in" filter="fade">
                                      <p:cBhvr>
                                        <p:cTn id="51" dur="500"/>
                                        <p:tgtEl>
                                          <p:spTgt spid="24584"/>
                                        </p:tgtEl>
                                      </p:cBhvr>
                                    </p:animEffect>
                                  </p:childTnLst>
                                </p:cTn>
                              </p:par>
                              <p:par>
                                <p:cTn id="52" presetID="10" presetClass="entr" presetSubtype="0" fill="hold" nodeType="withEffect">
                                  <p:stCondLst>
                                    <p:cond delay="0"/>
                                  </p:stCondLst>
                                  <p:childTnLst>
                                    <p:set>
                                      <p:cBhvr>
                                        <p:cTn id="53" dur="1" fill="hold">
                                          <p:stCondLst>
                                            <p:cond delay="0"/>
                                          </p:stCondLst>
                                        </p:cTn>
                                        <p:tgtEl>
                                          <p:spTgt spid="24582"/>
                                        </p:tgtEl>
                                        <p:attrNameLst>
                                          <p:attrName>style.visibility</p:attrName>
                                        </p:attrNameLst>
                                      </p:cBhvr>
                                      <p:to>
                                        <p:strVal val="visible"/>
                                      </p:to>
                                    </p:set>
                                    <p:animEffect transition="in" filter="fade">
                                      <p:cBhvr>
                                        <p:cTn id="54" dur="500"/>
                                        <p:tgtEl>
                                          <p:spTgt spid="245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24586"/>
                                        </p:tgtEl>
                                        <p:attrNameLst>
                                          <p:attrName>style.visibility</p:attrName>
                                        </p:attrNameLst>
                                      </p:cBhvr>
                                      <p:to>
                                        <p:strVal val="visible"/>
                                      </p:to>
                                    </p:set>
                                    <p:animEffect transition="in" filter="fade">
                                      <p:cBhvr>
                                        <p:cTn id="62" dur="500"/>
                                        <p:tgtEl>
                                          <p:spTgt spid="2458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xmlns=""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xmlns=""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xmlns=""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1EFB4B15-EBBC-42AD-9060-BF9B0DF3931F}"/>
                </a:ext>
              </a:extLst>
            </p:cNvPr>
            <p:cNvSpPr/>
            <p:nvPr/>
          </p:nvSpPr>
          <p:spPr>
            <a:xfrm>
              <a:off x="3117557" y="585034"/>
              <a:ext cx="6200736"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3. Phẩm chất của ông Đỗ Đình Thiện.</a:t>
              </a:r>
            </a:p>
          </p:txBody>
        </p:sp>
      </p:grpSp>
      <p:pic>
        <p:nvPicPr>
          <p:cNvPr id="7" name="Picture 6">
            <a:extLst>
              <a:ext uri="{FF2B5EF4-FFF2-40B4-BE49-F238E27FC236}">
                <a16:creationId xmlns:a16="http://schemas.microsoft.com/office/drawing/2014/main" xmlns=""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xmlns="" id="{312DBCB5-4CE8-4A19-85BA-F8887008D6B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pic>
        <p:nvPicPr>
          <p:cNvPr id="17" name="Picture 6" descr="Problem Solving | Baamboozle">
            <a:extLst>
              <a:ext uri="{FF2B5EF4-FFF2-40B4-BE49-F238E27FC236}">
                <a16:creationId xmlns:a16="http://schemas.microsoft.com/office/drawing/2014/main" xmlns="" id="{9217D1E8-13BE-4FA8-ABC2-8AE1B39F010E}"/>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49" y="4599665"/>
            <a:ext cx="2223283" cy="2223283"/>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Demandez-vous Le Cadeau Avec La Marque D&amp;#39;exclamation, Enchantez Le Présent,  Boîte-cadeau Jaune De Surprise, Special Donnent Loin Illustration de  Vecteur - Illustration du programme, fidélité: 126923582">
            <a:extLst>
              <a:ext uri="{FF2B5EF4-FFF2-40B4-BE49-F238E27FC236}">
                <a16:creationId xmlns:a16="http://schemas.microsoft.com/office/drawing/2014/main" xmlns="" id="{8EAFC3BB-200C-457E-B398-9984086D18F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22625" y1="29125" x2="71375" y2="31125"/>
                        <a14:foregroundMark x1="50250" y1="20875" x2="52875" y2="22875"/>
                        <a14:foregroundMark x1="49125" y1="43750" x2="49125" y2="43750"/>
                        <a14:foregroundMark x1="27375" y1="53500" x2="64625" y2="53500"/>
                        <a14:foregroundMark x1="64625" y1="53500" x2="71500" y2="53375"/>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063" y="4189608"/>
            <a:ext cx="2606040" cy="260604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A3B51B27-1D1E-45D5-B0E0-6125B212B1FC}"/>
              </a:ext>
            </a:extLst>
          </p:cNvPr>
          <p:cNvGrpSpPr/>
          <p:nvPr/>
        </p:nvGrpSpPr>
        <p:grpSpPr>
          <a:xfrm>
            <a:off x="2353981" y="1849466"/>
            <a:ext cx="6846813" cy="4114800"/>
            <a:chOff x="2353981" y="1849466"/>
            <a:chExt cx="6846813" cy="4114800"/>
          </a:xfrm>
        </p:grpSpPr>
        <p:pic>
          <p:nvPicPr>
            <p:cNvPr id="21" name="Picture 24">
              <a:extLst>
                <a:ext uri="{FF2B5EF4-FFF2-40B4-BE49-F238E27FC236}">
                  <a16:creationId xmlns:a16="http://schemas.microsoft.com/office/drawing/2014/main" xmlns="" id="{3CA6B729-A2DE-4A61-A741-853C0BFC4F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353981" y="1849466"/>
              <a:ext cx="6846813" cy="4114800"/>
            </a:xfrm>
            <a:prstGeom prst="rect">
              <a:avLst/>
            </a:prstGeom>
          </p:spPr>
        </p:pic>
        <p:sp>
          <p:nvSpPr>
            <p:cNvPr id="22" name="Rectangle 21">
              <a:extLst>
                <a:ext uri="{FF2B5EF4-FFF2-40B4-BE49-F238E27FC236}">
                  <a16:creationId xmlns:a16="http://schemas.microsoft.com/office/drawing/2014/main" xmlns="" id="{CE78BAAD-9D9D-4DD8-B70B-67BB16EC3917}"/>
                </a:ext>
              </a:extLst>
            </p:cNvPr>
            <p:cNvSpPr/>
            <p:nvPr/>
          </p:nvSpPr>
          <p:spPr>
            <a:xfrm>
              <a:off x="2800182" y="2619553"/>
              <a:ext cx="5831982" cy="1754326"/>
            </a:xfrm>
            <a:prstGeom prst="rect">
              <a:avLst/>
            </a:prstGeom>
          </p:spPr>
          <p:txBody>
            <a:bodyPr wrap="square">
              <a:spAutoFit/>
            </a:bodyPr>
            <a:lstStyle/>
            <a:p>
              <a:pPr algn="ctr"/>
              <a:r>
                <a:rPr lang="vi-VN" sz="3600" b="1" dirty="0">
                  <a:solidFill>
                    <a:schemeClr val="tx2">
                      <a:lumMod val="50000"/>
                    </a:schemeClr>
                  </a:solidFill>
                  <a:latin typeface="Calibri" panose="020F0502020204030204" pitchFamily="34" charset="0"/>
                  <a:cs typeface="Calibri" panose="020F0502020204030204" pitchFamily="34" charset="0"/>
                </a:rPr>
                <a:t>Những việc làm của ông </a:t>
              </a:r>
            </a:p>
            <a:p>
              <a:pPr algn="ctr"/>
              <a:r>
                <a:rPr lang="vi-VN" sz="3600" b="1" dirty="0">
                  <a:solidFill>
                    <a:schemeClr val="tx2">
                      <a:lumMod val="50000"/>
                    </a:schemeClr>
                  </a:solidFill>
                  <a:latin typeface="Calibri" panose="020F0502020204030204" pitchFamily="34" charset="0"/>
                  <a:cs typeface="Calibri" panose="020F0502020204030204" pitchFamily="34" charset="0"/>
                </a:rPr>
                <a:t>Đỗ Đình Thiện thể hiện ông là người như thế nào?</a:t>
              </a:r>
            </a:p>
          </p:txBody>
        </p:sp>
      </p:grpSp>
      <p:sp>
        <p:nvSpPr>
          <p:cNvPr id="25" name="Rectangle 24">
            <a:extLst>
              <a:ext uri="{FF2B5EF4-FFF2-40B4-BE49-F238E27FC236}">
                <a16:creationId xmlns:a16="http://schemas.microsoft.com/office/drawing/2014/main" xmlns="" id="{5E231A80-C33D-4198-8B6D-4EE3E91A5099}"/>
              </a:ext>
            </a:extLst>
          </p:cNvPr>
          <p:cNvSpPr/>
          <p:nvPr/>
        </p:nvSpPr>
        <p:spPr>
          <a:xfrm>
            <a:off x="795997" y="1679560"/>
            <a:ext cx="10843856" cy="1200329"/>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Việc làm của ông Đỗ Đình Thiện cho thấy ông là một công dân yêu nước. </a:t>
            </a:r>
          </a:p>
        </p:txBody>
      </p:sp>
      <p:sp>
        <p:nvSpPr>
          <p:cNvPr id="26" name="Rectangle 25">
            <a:extLst>
              <a:ext uri="{FF2B5EF4-FFF2-40B4-BE49-F238E27FC236}">
                <a16:creationId xmlns:a16="http://schemas.microsoft.com/office/drawing/2014/main" xmlns="" id="{6859ACF1-BFC2-49FB-9F91-A37569A6BCBE}"/>
              </a:ext>
            </a:extLst>
          </p:cNvPr>
          <p:cNvSpPr/>
          <p:nvPr/>
        </p:nvSpPr>
        <p:spPr>
          <a:xfrm>
            <a:off x="795997" y="2804019"/>
            <a:ext cx="10843856" cy="1754326"/>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Ông có tấm lòng đại nghĩa, sẵn sàng hiến tặng số tài sản lớn cho Cách mạng với mong muốn được góp sức mình vào sự nghiệp chung. </a:t>
            </a:r>
          </a:p>
        </p:txBody>
      </p:sp>
    </p:spTree>
    <p:extLst>
      <p:ext uri="{BB962C8B-B14F-4D97-AF65-F5344CB8AC3E}">
        <p14:creationId xmlns:p14="http://schemas.microsoft.com/office/powerpoint/2010/main" val="3842018333"/>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 presetClass="exit" presetSubtype="0" fill="hold"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1514"/>
                                        </p:tgtEl>
                                        <p:attrNameLst>
                                          <p:attrName>style.visibility</p:attrName>
                                        </p:attrNameLst>
                                      </p:cBhvr>
                                      <p:to>
                                        <p:strVal val="visible"/>
                                      </p:to>
                                    </p:set>
                                  </p:childTnLst>
                                </p:cTn>
                              </p:par>
                              <p:par>
                                <p:cTn id="12" presetID="56" presetClass="path" presetSubtype="0" accel="50000" decel="50000" fill="hold" nodeType="withEffect">
                                  <p:stCondLst>
                                    <p:cond delay="500"/>
                                  </p:stCondLst>
                                  <p:childTnLst>
                                    <p:animMotion origin="layout" path="M -2.29167E-6 3.33333E-6 L 0.05977 -0.7051 " pathEditMode="relative" rAng="0" ptsTypes="AA">
                                      <p:cBhvr>
                                        <p:cTn id="13" dur="2000" fill="hold"/>
                                        <p:tgtEl>
                                          <p:spTgt spid="21514"/>
                                        </p:tgtEl>
                                        <p:attrNameLst>
                                          <p:attrName>ppt_x</p:attrName>
                                          <p:attrName>ppt_y</p:attrName>
                                        </p:attrNameLst>
                                      </p:cBhvr>
                                      <p:rCtr x="2982" y="-35255"/>
                                    </p:animMotion>
                                  </p:childTnLst>
                                </p:cTn>
                              </p:par>
                              <p:par>
                                <p:cTn id="14" presetID="22" presetClass="entr" presetSubtype="8" fill="hold" nodeType="withEffect">
                                  <p:stCondLst>
                                    <p:cond delay="2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 presetClass="exit" presetSubtype="0" fill="hold" nodeType="withEffect">
                                  <p:stCondLst>
                                    <p:cond delay="2500"/>
                                  </p:stCondLst>
                                  <p:childTnLst>
                                    <p:set>
                                      <p:cBhvr>
                                        <p:cTn id="18" dur="1" fill="hold">
                                          <p:stCondLst>
                                            <p:cond delay="0"/>
                                          </p:stCondLst>
                                        </p:cTn>
                                        <p:tgtEl>
                                          <p:spTgt spid="215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xmlns=""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6787E275-71FA-441E-B6A7-B1E3869CBE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8098" y1="63590" x2="62500" y2="61282"/>
                        <a14:foregroundMark x1="53397" y1="78846" x2="53397" y2="78846"/>
                        <a14:foregroundMark x1="53804" y1="80256" x2="57609" y2="73974"/>
                        <a14:backgroundMark x1="35734" y1="77051" x2="58560" y2="86154"/>
                      </a14:backgroundRemoval>
                    </a14:imgEffect>
                  </a14:imgLayer>
                </a14:imgProps>
              </a:ext>
              <a:ext uri="{28A0092B-C50C-407E-A947-70E740481C1C}">
                <a14:useLocalDpi xmlns:a14="http://schemas.microsoft.com/office/drawing/2010/main" val="0"/>
              </a:ext>
            </a:extLst>
          </a:blip>
          <a:srcRect/>
          <a:stretch/>
        </p:blipFill>
        <p:spPr>
          <a:xfrm>
            <a:off x="6531116" y="2871927"/>
            <a:ext cx="3762185" cy="3987098"/>
          </a:xfrm>
          <a:prstGeom prst="rect">
            <a:avLst/>
          </a:prstGeom>
        </p:spPr>
      </p:pic>
      <p:sp>
        <p:nvSpPr>
          <p:cNvPr id="27" name="Speech Bubble: Rectangle with Corners Rounded 26">
            <a:extLst>
              <a:ext uri="{FF2B5EF4-FFF2-40B4-BE49-F238E27FC236}">
                <a16:creationId xmlns:a16="http://schemas.microsoft.com/office/drawing/2014/main" xmlns=""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hoàn thành bài tập cô giáo yêu cầu ạ! Ông giúp cháu với.</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xmlns="" id="{20240B4A-55B8-4EE7-B893-C9D4675D0D58}"/>
              </a:ext>
            </a:extLst>
          </p:cNvPr>
          <p:cNvSpPr/>
          <p:nvPr/>
        </p:nvSpPr>
        <p:spPr>
          <a:xfrm>
            <a:off x="156236" y="405744"/>
            <a:ext cx="4009162" cy="1222561"/>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Được thôi. Hãy nói cho ông nghe yêu cầu của cô giáo nào!</a:t>
            </a:r>
            <a:endParaRPr lang="en-US" sz="2400" dirty="0">
              <a:solidFill>
                <a:srgbClr val="002060"/>
              </a:solidFill>
              <a:latin typeface="Pattaya" panose="00000500000000000000" pitchFamily="2" charset="-34"/>
              <a:cs typeface="Pattaya" panose="00000500000000000000" pitchFamily="2" charset="-34"/>
            </a:endParaRPr>
          </a:p>
        </p:txBody>
      </p:sp>
      <p:grpSp>
        <p:nvGrpSpPr>
          <p:cNvPr id="33" name="Group 32">
            <a:extLst>
              <a:ext uri="{FF2B5EF4-FFF2-40B4-BE49-F238E27FC236}">
                <a16:creationId xmlns:a16="http://schemas.microsoft.com/office/drawing/2014/main" xmlns="" id="{05B71F6D-42C7-43B9-B0BE-17C8EFE49236}"/>
              </a:ext>
            </a:extLst>
          </p:cNvPr>
          <p:cNvGrpSpPr/>
          <p:nvPr/>
        </p:nvGrpSpPr>
        <p:grpSpPr>
          <a:xfrm>
            <a:off x="5764696" y="0"/>
            <a:ext cx="5857462" cy="2872295"/>
            <a:chOff x="5764696" y="0"/>
            <a:chExt cx="5857462" cy="2872295"/>
          </a:xfrm>
        </p:grpSpPr>
        <p:sp>
          <p:nvSpPr>
            <p:cNvPr id="31" name="Thought Bubble: Cloud 30">
              <a:extLst>
                <a:ext uri="{FF2B5EF4-FFF2-40B4-BE49-F238E27FC236}">
                  <a16:creationId xmlns:a16="http://schemas.microsoft.com/office/drawing/2014/main" xmlns="" id="{13007B46-8CAD-4FBA-9590-3799B6EAAD5E}"/>
                </a:ext>
              </a:extLst>
            </p:cNvPr>
            <p:cNvSpPr/>
            <p:nvPr/>
          </p:nvSpPr>
          <p:spPr>
            <a:xfrm>
              <a:off x="5764696" y="0"/>
              <a:ext cx="5857462" cy="2872295"/>
            </a:xfrm>
            <a:prstGeom prst="cloudCallout">
              <a:avLst>
                <a:gd name="adj1" fmla="val -15916"/>
                <a:gd name="adj2" fmla="val 59116"/>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002060"/>
                </a:solidFill>
                <a:latin typeface="Pattaya" panose="00000500000000000000" pitchFamily="2" charset="-34"/>
                <a:cs typeface="Pattaya" panose="00000500000000000000" pitchFamily="2" charset="-34"/>
              </a:endParaRPr>
            </a:p>
          </p:txBody>
        </p:sp>
        <p:pic>
          <p:nvPicPr>
            <p:cNvPr id="1032" name="Picture 8" descr="Teacher Cartoon Vector Png PNG Image | Transparent PNG Free Download on  SeekPNG">
              <a:extLst>
                <a:ext uri="{FF2B5EF4-FFF2-40B4-BE49-F238E27FC236}">
                  <a16:creationId xmlns:a16="http://schemas.microsoft.com/office/drawing/2014/main" xmlns="" id="{64384E35-9CA5-4A63-9897-3FE97214BDB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275" b="70146" l="48659" r="98049">
                          <a14:foregroundMark x1="70732" y1="13356" x2="81341" y2="11560"/>
                          <a14:foregroundMark x1="81341" y1="11560" x2="87927" y2="19641"/>
                          <a14:foregroundMark x1="87927" y1="19641" x2="87439" y2="27160"/>
                          <a14:foregroundMark x1="87439" y1="27160" x2="83293" y2="34792"/>
                          <a14:foregroundMark x1="83293" y1="34792" x2="82927" y2="42088"/>
                          <a14:foregroundMark x1="82927" y1="42088" x2="82927" y2="42088"/>
                          <a14:foregroundMark x1="88659" y1="40180" x2="97317" y2="26038"/>
                          <a14:foregroundMark x1="97317" y1="26038" x2="98049" y2="16723"/>
                          <a14:foregroundMark x1="98049" y1="16723" x2="81220" y2="9877"/>
                          <a14:foregroundMark x1="81220" y1="9877" x2="72439" y2="9091"/>
                          <a14:foregroundMark x1="72439" y1="9091" x2="61585" y2="25140"/>
                          <a14:foregroundMark x1="61585" y1="25140" x2="61098" y2="33221"/>
                          <a14:foregroundMark x1="61098" y1="33221" x2="67683" y2="36925"/>
                          <a14:foregroundMark x1="67683" y1="36925" x2="68537" y2="37149"/>
                          <a14:foregroundMark x1="80488" y1="5387" x2="80488" y2="5387"/>
                          <a14:foregroundMark x1="72195" y1="29517" x2="82927" y2="34231"/>
                          <a14:foregroundMark x1="59634" y1="43659" x2="80000" y2="37710"/>
                          <a14:foregroundMark x1="75366" y1="37710" x2="78293" y2="59820"/>
                          <a14:foregroundMark x1="78293" y1="59820" x2="76829" y2="70146"/>
                          <a14:foregroundMark x1="71220" y1="20090" x2="72317" y2="27722"/>
                          <a14:foregroundMark x1="72317" y1="27722" x2="72439" y2="28058"/>
                          <a14:backgroundMark x1="57561" y1="19753" x2="55854" y2="28058"/>
                          <a14:backgroundMark x1="69268" y1="56790" x2="66951" y2="63187"/>
                          <a14:backgroundMark x1="70366" y1="55443" x2="70366" y2="55443"/>
                          <a14:backgroundMark x1="70122" y1="56453" x2="70122" y2="56453"/>
                          <a14:backgroundMark x1="70610" y1="59484" x2="70610" y2="59484"/>
                        </a14:backgroundRemoval>
                      </a14:imgEffect>
                    </a14:imgLayer>
                  </a14:imgProps>
                </a:ext>
                <a:ext uri="{28A0092B-C50C-407E-A947-70E740481C1C}">
                  <a14:useLocalDpi xmlns:a14="http://schemas.microsoft.com/office/drawing/2010/main" val="0"/>
                </a:ext>
              </a:extLst>
            </a:blip>
            <a:srcRect l="43078" b="39517"/>
            <a:stretch/>
          </p:blipFill>
          <p:spPr bwMode="auto">
            <a:xfrm flipH="1">
              <a:off x="7433505" y="611809"/>
              <a:ext cx="1259922" cy="145457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xmlns="" id="{B6EBD510-CA35-40FE-B74C-6D78214149A8}"/>
                </a:ext>
              </a:extLst>
            </p:cNvPr>
            <p:cNvSpPr/>
            <p:nvPr/>
          </p:nvSpPr>
          <p:spPr>
            <a:xfrm>
              <a:off x="8291751" y="601527"/>
              <a:ext cx="1806821" cy="830997"/>
            </a:xfrm>
            <a:prstGeom prst="rect">
              <a:avLst/>
            </a:prstGeom>
          </p:spPr>
          <p:txBody>
            <a:bodyPr wrap="square">
              <a:spAutoFit/>
            </a:bodyPr>
            <a:lstStyle/>
            <a:p>
              <a:pPr algn="just"/>
              <a:r>
                <a:rPr lang="vi-VN" sz="1600" dirty="0">
                  <a:solidFill>
                    <a:schemeClr val="bg1"/>
                  </a:solidFill>
                  <a:latin typeface="Pattaya" panose="00000500000000000000" pitchFamily="2" charset="-34"/>
                  <a:cs typeface="Pattaya" panose="00000500000000000000" pitchFamily="2" charset="-34"/>
                </a:rPr>
                <a:t>Em hãy tìm hiểu về nhà tài trợ đặc biệt của cách mạng.</a:t>
              </a:r>
              <a:endParaRPr lang="en-US" sz="1600" dirty="0">
                <a:solidFill>
                  <a:schemeClr val="bg1"/>
                </a:solidFill>
                <a:latin typeface="Pattaya" panose="00000500000000000000" pitchFamily="2" charset="-34"/>
                <a:cs typeface="Pattaya" panose="00000500000000000000" pitchFamily="2" charset="-34"/>
              </a:endParaRPr>
            </a:p>
          </p:txBody>
        </p:sp>
      </p:grpSp>
      <p:sp>
        <p:nvSpPr>
          <p:cNvPr id="35" name="Speech Bubble: Rectangle with Corners Rounded 34">
            <a:extLst>
              <a:ext uri="{FF2B5EF4-FFF2-40B4-BE49-F238E27FC236}">
                <a16:creationId xmlns:a16="http://schemas.microsoft.com/office/drawing/2014/main" xmlns="" id="{A3628CE6-584C-45D6-B891-4D03A2133BB0}"/>
              </a:ext>
            </a:extLst>
          </p:cNvPr>
          <p:cNvSpPr/>
          <p:nvPr/>
        </p:nvSpPr>
        <p:spPr>
          <a:xfrm>
            <a:off x="154085" y="97917"/>
            <a:ext cx="5014263" cy="164160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cháu mình thỏa thuận nhé! Ông sẽ gợi ý cho cháu bài tập cô giao nếu cháu giúp ông làm một số việc.</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xmlns="" id="{32373642-CA38-44E6-AF7F-F11157F7C49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588725" y="3188670"/>
            <a:ext cx="3861527" cy="3084287"/>
          </a:xfrm>
          <a:prstGeom prst="rect">
            <a:avLst/>
          </a:prstGeom>
        </p:spPr>
      </p:pic>
      <p:sp>
        <p:nvSpPr>
          <p:cNvPr id="39" name="Speech Bubble: Rectangle with Corners Rounded 38">
            <a:extLst>
              <a:ext uri="{FF2B5EF4-FFF2-40B4-BE49-F238E27FC236}">
                <a16:creationId xmlns:a16="http://schemas.microsoft.com/office/drawing/2014/main" xmlns="" id="{5750B8F7-563E-46E2-8C00-EB5B377E55BB}"/>
              </a:ext>
            </a:extLst>
          </p:cNvPr>
          <p:cNvSpPr/>
          <p:nvPr/>
        </p:nvSpPr>
        <p:spPr>
          <a:xfrm>
            <a:off x="7433505" y="2095290"/>
            <a:ext cx="2615978" cy="495510"/>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sẵn sàng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 name="Picture 2" descr="Arab muslim old man poses set elderly Royalty Free Vector">
            <a:extLst>
              <a:ext uri="{FF2B5EF4-FFF2-40B4-BE49-F238E27FC236}">
                <a16:creationId xmlns:a16="http://schemas.microsoft.com/office/drawing/2014/main" xmlns="" id="{C131F726-532B-45A4-AE25-AA54D9D2467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5000" b="77308" l="29200" r="55800">
                        <a14:foregroundMark x1="34900" y1="27308" x2="39600" y2="25128"/>
                        <a14:foregroundMark x1="39800" y1="33205" x2="39600" y2="39744"/>
                        <a14:foregroundMark x1="40400" y1="33205" x2="44400" y2="38077"/>
                        <a14:foregroundMark x1="44400" y1="38077" x2="45300" y2="47692"/>
                        <a14:foregroundMark x1="41105" y1="45261" x2="38400" y2="42949"/>
                        <a14:foregroundMark x1="43800" y1="47564" x2="41302" y2="45429"/>
                        <a14:foregroundMark x1="32200" y1="42949" x2="29200" y2="54744"/>
                        <a14:foregroundMark x1="45693" y1="73068" x2="46634" y2="74274"/>
                        <a14:foregroundMark x1="45200" y1="72436" x2="45517" y2="72842"/>
                        <a14:foregroundMark x1="54100" y1="66923" x2="55900" y2="65641"/>
                        <a14:foregroundMark x1="44900" y1="75769" x2="48600" y2="77308"/>
                        <a14:foregroundMark x1="40100" y1="28974" x2="40800" y2="30897"/>
                        <a14:backgroundMark x1="31600" y1="56667" x2="33900" y2="63205"/>
                        <a14:backgroundMark x1="33900" y1="63205" x2="40500" y2="64359"/>
                        <a14:backgroundMark x1="47900" y1="64359" x2="47900" y2="71282"/>
                        <a14:backgroundMark x1="46800" y1="69615" x2="47300" y2="72308"/>
                        <a14:backgroundMark x1="47100" y1="73205" x2="48900" y2="74359"/>
                        <a14:backgroundMark x1="48800" y1="57564" x2="51100" y2="58718"/>
                        <a14:backgroundMark x1="39600" y1="47564" x2="40800" y2="50769"/>
                        <a14:backgroundMark x1="42300" y1="69744" x2="43100" y2="75769"/>
                        <a14:backgroundMark x1="46800" y1="73974" x2="48600" y2="74359"/>
                        <a14:backgroundMark x1="39600" y1="45641" x2="40500" y2="51410"/>
                        <a14:backgroundMark x1="39600" y1="48718" x2="40400" y2="5115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7993" t="20889" r="41268" b="21546"/>
          <a:stretch/>
        </p:blipFill>
        <p:spPr bwMode="auto">
          <a:xfrm>
            <a:off x="-46761" y="1501050"/>
            <a:ext cx="3558587" cy="507715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EA78F871-32F2-41C6-8469-5C17E5E852FB}"/>
              </a:ext>
            </a:extLst>
          </p:cNvPr>
          <p:cNvGrpSpPr/>
          <p:nvPr/>
        </p:nvGrpSpPr>
        <p:grpSpPr>
          <a:xfrm>
            <a:off x="-78858" y="787772"/>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xmlns="" id="{93A1B262-FC95-49A0-B576-9CE63723E5E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xmlns="" id="{AB1772EF-C2B7-444B-BE0A-2BBDDC135FF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xmlns="" id="{A52A09EE-4803-4F3E-877D-04540BA996C5}"/>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xmlns="" id="{43F18D17-C8F6-446A-9342-8CBB8F12A62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4">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xmlns="" id="{CE994409-8652-4DCC-947C-05BDC782C52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4">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 presetClass="exit" presetSubtype="0" fill="hold" nodeType="withEffect">
                                  <p:stCondLst>
                                    <p:cond delay="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35" grpId="0" animBg="1"/>
      <p:bldP spid="35" grpId="1"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xmlns=""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ADE0EAEA-DA84-4D33-AE15-C303000252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088112" y="2972135"/>
            <a:ext cx="3441657" cy="4051440"/>
          </a:xfrm>
          <a:prstGeom prst="rect">
            <a:avLst/>
          </a:prstGeom>
        </p:spPr>
      </p:pic>
      <p:pic>
        <p:nvPicPr>
          <p:cNvPr id="19" name="Picture 5">
            <a:extLst>
              <a:ext uri="{FF2B5EF4-FFF2-40B4-BE49-F238E27FC236}">
                <a16:creationId xmlns:a16="http://schemas.microsoft.com/office/drawing/2014/main" xmlns="" id="{35D57E5C-1C9C-4D9A-9CC2-FD73B5DA5A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1004" y="883055"/>
            <a:ext cx="8094475" cy="4114800"/>
          </a:xfrm>
          <a:prstGeom prst="rect">
            <a:avLst/>
          </a:prstGeom>
        </p:spPr>
      </p:pic>
      <p:sp>
        <p:nvSpPr>
          <p:cNvPr id="20" name="Rectangle 19">
            <a:extLst>
              <a:ext uri="{FF2B5EF4-FFF2-40B4-BE49-F238E27FC236}">
                <a16:creationId xmlns:a16="http://schemas.microsoft.com/office/drawing/2014/main" xmlns="" id="{F3039542-05BA-4291-AA49-F73C610153B6}"/>
              </a:ext>
            </a:extLst>
          </p:cNvPr>
          <p:cNvSpPr/>
          <p:nvPr/>
        </p:nvSpPr>
        <p:spPr>
          <a:xfrm>
            <a:off x="4899949" y="1012398"/>
            <a:ext cx="1765227"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Nội dung </a:t>
            </a:r>
          </a:p>
        </p:txBody>
      </p:sp>
      <p:sp>
        <p:nvSpPr>
          <p:cNvPr id="23" name="Rectangle 22">
            <a:extLst>
              <a:ext uri="{FF2B5EF4-FFF2-40B4-BE49-F238E27FC236}">
                <a16:creationId xmlns:a16="http://schemas.microsoft.com/office/drawing/2014/main" xmlns="" id="{9D6EB2B0-A9BB-42D5-9CA3-257B601833B5}"/>
              </a:ext>
            </a:extLst>
          </p:cNvPr>
          <p:cNvSpPr/>
          <p:nvPr/>
        </p:nvSpPr>
        <p:spPr>
          <a:xfrm>
            <a:off x="2636521" y="1726515"/>
            <a:ext cx="6621874" cy="2062103"/>
          </a:xfrm>
          <a:prstGeom prst="rect">
            <a:avLst/>
          </a:prstGeom>
        </p:spPr>
        <p:txBody>
          <a:bodyPr wrap="square">
            <a:spAutoFit/>
          </a:bodyPr>
          <a:lstStyle/>
          <a:p>
            <a:pPr algn="just"/>
            <a:r>
              <a:rPr lang="vi-VN" sz="3200" b="1" dirty="0">
                <a:solidFill>
                  <a:srgbClr val="FF0000"/>
                </a:solidFill>
                <a:latin typeface="Pattaya" panose="00000500000000000000" pitchFamily="2" charset="-34"/>
                <a:cs typeface="Pattaya" panose="00000500000000000000" pitchFamily="2" charset="-34"/>
              </a:rPr>
              <a:t>Ca ngợi một công dân yêu nước, một nhà tư sản đã có nhiều trợ giúp cho Cách mạng về tiền bạc, tài sản trong thời kì Cách mạng gặp khó khăn về tài chính.</a:t>
            </a: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xmlns=""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xmlns="" id="{52CA6183-0CAA-458C-8C2D-ECBAD6F2A8C3}"/>
              </a:ext>
            </a:extLst>
          </p:cNvPr>
          <p:cNvSpPr/>
          <p:nvPr/>
        </p:nvSpPr>
        <p:spPr>
          <a:xfrm>
            <a:off x="5393580" y="1253556"/>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đã đọc và tìm hiểu nội dung của bài đọc ông giao. Cháu biết ai là nhà tài trợ đặc biệt của Cách mạng rồi ạ! </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xmlns="" id="{20240B4A-55B8-4EE7-B893-C9D4675D0D58}"/>
              </a:ext>
            </a:extLst>
          </p:cNvPr>
          <p:cNvSpPr/>
          <p:nvPr/>
        </p:nvSpPr>
        <p:spPr>
          <a:xfrm>
            <a:off x="207331" y="326663"/>
            <a:ext cx="4837109" cy="1211685"/>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rồi. Vậy từ câu chuyện trên, cháu suy nghĩ như thế nào về trách nhiệm của công dân với đất nước? </a:t>
            </a:r>
            <a:endParaRPr lang="en-US" sz="2400" dirty="0">
              <a:solidFill>
                <a:srgbClr val="002060"/>
              </a:solidFill>
              <a:latin typeface="Pattaya" panose="00000500000000000000" pitchFamily="2" charset="-34"/>
              <a:cs typeface="Pattaya" panose="00000500000000000000" pitchFamily="2" charset="-34"/>
            </a:endParaRPr>
          </a:p>
        </p:txBody>
      </p:sp>
      <p:pic>
        <p:nvPicPr>
          <p:cNvPr id="20482" name="Picture 2" descr="Arab muslim old man senior person Royalty Free Vector Image">
            <a:extLst>
              <a:ext uri="{FF2B5EF4-FFF2-40B4-BE49-F238E27FC236}">
                <a16:creationId xmlns:a16="http://schemas.microsoft.com/office/drawing/2014/main" xmlns="" id="{CF7B4CC8-D822-4DB2-8930-71D99DA29E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xmlns="" id="{93A1B262-FC95-49A0-B576-9CE63723E5EF}"/>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xmlns="" id="{AB1772EF-C2B7-444B-BE0A-2BBDDC135FF2}"/>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xmlns="" id="{A52A09EE-4803-4F3E-877D-04540BA996C5}"/>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xmlns="" id="{43F18D17-C8F6-446A-9342-8CBB8F12A629}"/>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xmlns="" id="{CE994409-8652-4DCC-947C-05BDC782C52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30EE28EC-F6FD-4EFC-8642-4AB8B57FA7C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00" b="92800" l="7029" r="66933">
                        <a14:foregroundMark x1="25719" y1="46800" x2="33387" y2="46400"/>
                        <a14:foregroundMark x1="35463" y1="9400" x2="42652" y2="9400"/>
                        <a14:foregroundMark x1="66613" y1="33600" x2="66933" y2="61600"/>
                        <a14:foregroundMark x1="66933" y1="65400" x2="60703" y2="71400"/>
                        <a14:foregroundMark x1="45208" y1="70400" x2="49201" y2="82600"/>
                        <a14:foregroundMark x1="49201" y1="73000" x2="49681" y2="83000"/>
                        <a14:foregroundMark x1="27796" y1="65000" x2="35623" y2="73200"/>
                        <a14:foregroundMark x1="35623" y1="73200" x2="40096" y2="74600"/>
                        <a14:foregroundMark x1="31310" y1="92800" x2="31310" y2="92800"/>
                        <a14:foregroundMark x1="50479" y1="91000" x2="36262" y2="92000"/>
                        <a14:foregroundMark x1="37700" y1="74600" x2="49042" y2="54800"/>
                        <a14:foregroundMark x1="13738" y1="70400" x2="13738" y2="70400"/>
                      </a14:backgroundRemoval>
                    </a14:imgEffect>
                  </a14:imgLayer>
                </a14:imgProps>
              </a:ext>
              <a:ext uri="{28A0092B-C50C-407E-A947-70E740481C1C}">
                <a14:useLocalDpi xmlns:a14="http://schemas.microsoft.com/office/drawing/2010/main" val="0"/>
              </a:ext>
            </a:extLst>
          </a:blip>
          <a:srcRect r="27720" b="6561"/>
          <a:stretch/>
        </p:blipFill>
        <p:spPr>
          <a:xfrm>
            <a:off x="5312158" y="2660992"/>
            <a:ext cx="2372239" cy="2449422"/>
          </a:xfrm>
          <a:prstGeom prst="rect">
            <a:avLst/>
          </a:prstGeom>
        </p:spPr>
      </p:pic>
      <p:pic>
        <p:nvPicPr>
          <p:cNvPr id="6" name="Picture 5">
            <a:extLst>
              <a:ext uri="{FF2B5EF4-FFF2-40B4-BE49-F238E27FC236}">
                <a16:creationId xmlns:a16="http://schemas.microsoft.com/office/drawing/2014/main" xmlns="" id="{465370FC-C4FA-4CD0-915C-18E0A915388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218901" y="2691114"/>
            <a:ext cx="3315639" cy="2411336"/>
          </a:xfrm>
          <a:prstGeom prst="rect">
            <a:avLst/>
          </a:prstGeom>
        </p:spPr>
      </p:pic>
      <p:sp>
        <p:nvSpPr>
          <p:cNvPr id="24" name="Speech Bubble: Rectangle with Corners Rounded 23">
            <a:extLst>
              <a:ext uri="{FF2B5EF4-FFF2-40B4-BE49-F238E27FC236}">
                <a16:creationId xmlns:a16="http://schemas.microsoft.com/office/drawing/2014/main" xmlns="" id="{72CA88E3-2D5C-4037-8B79-C05D96507206}"/>
              </a:ext>
            </a:extLst>
          </p:cNvPr>
          <p:cNvSpPr/>
          <p:nvPr/>
        </p:nvSpPr>
        <p:spPr>
          <a:xfrm>
            <a:off x="5215885" y="190959"/>
            <a:ext cx="6637309" cy="2249286"/>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Thưa ông, theo cháu:</a:t>
            </a:r>
          </a:p>
          <a:p>
            <a:pPr algn="just"/>
            <a:r>
              <a:rPr lang="vi-VN" sz="2400" dirty="0">
                <a:solidFill>
                  <a:srgbClr val="002060"/>
                </a:solidFill>
                <a:latin typeface="Pattaya" panose="00000500000000000000" pitchFamily="2" charset="-34"/>
                <a:cs typeface="Pattaya" panose="00000500000000000000" pitchFamily="2" charset="-34"/>
              </a:rPr>
              <a:t>+ Người công dân phải có trách nhiệm đối với đất nước.</a:t>
            </a:r>
          </a:p>
          <a:p>
            <a:pPr algn="just"/>
            <a:r>
              <a:rPr lang="vi-VN" sz="2400" dirty="0">
                <a:solidFill>
                  <a:srgbClr val="002060"/>
                </a:solidFill>
                <a:latin typeface="Pattaya" panose="00000500000000000000" pitchFamily="2" charset="-34"/>
                <a:cs typeface="Pattaya" panose="00000500000000000000" pitchFamily="2" charset="-34"/>
              </a:rPr>
              <a:t>+ Người công dân phải biết đóng góp công sức của mình vào sự nghiệp xây dựng và bảo vệ Tổ quốc.</a:t>
            </a:r>
            <a:endParaRPr lang="en-US" sz="2400" dirty="0">
              <a:solidFill>
                <a:srgbClr val="002060"/>
              </a:solidFill>
              <a:latin typeface="Pattaya" panose="00000500000000000000" pitchFamily="2" charset="-34"/>
              <a:cs typeface="Pattaya" panose="00000500000000000000" pitchFamily="2" charset="-34"/>
            </a:endParaRPr>
          </a:p>
        </p:txBody>
      </p:sp>
      <p:sp>
        <p:nvSpPr>
          <p:cNvPr id="26" name="Speech Bubble: Rectangle with Corners Rounded 25">
            <a:extLst>
              <a:ext uri="{FF2B5EF4-FFF2-40B4-BE49-F238E27FC236}">
                <a16:creationId xmlns:a16="http://schemas.microsoft.com/office/drawing/2014/main" xmlns="" id="{DEDBA856-6CE2-4AEE-8033-FD53BBA3926F}"/>
              </a:ext>
            </a:extLst>
          </p:cNvPr>
          <p:cNvSpPr/>
          <p:nvPr/>
        </p:nvSpPr>
        <p:spPr>
          <a:xfrm>
            <a:off x="207331" y="326663"/>
            <a:ext cx="4837109" cy="163971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lắm! Vậy là cháu có thể hoàn thành bài tập cô giáo yêu cầu rồi đấy. Hãy thực hiện nốt nhiệm vụ cuối cùng để nhận quà từ ông nhé!</a:t>
            </a:r>
            <a:endParaRPr lang="en-US" sz="2400" dirty="0">
              <a:solidFill>
                <a:srgbClr val="002060"/>
              </a:solidFill>
              <a:latin typeface="Pattaya" panose="00000500000000000000" pitchFamily="2" charset="-34"/>
              <a:cs typeface="Pattaya" panose="00000500000000000000" pitchFamily="2" charset="-34"/>
            </a:endParaRPr>
          </a:p>
        </p:txBody>
      </p:sp>
      <p:sp>
        <p:nvSpPr>
          <p:cNvPr id="28" name="Speech Bubble: Rectangle with Corners Rounded 27">
            <a:extLst>
              <a:ext uri="{FF2B5EF4-FFF2-40B4-BE49-F238E27FC236}">
                <a16:creationId xmlns:a16="http://schemas.microsoft.com/office/drawing/2014/main" xmlns="" id="{E2A30479-FDEF-420C-B263-F4A108C4BF29}"/>
              </a:ext>
            </a:extLst>
          </p:cNvPr>
          <p:cNvSpPr/>
          <p:nvPr/>
        </p:nvSpPr>
        <p:spPr>
          <a:xfrm>
            <a:off x="5215884" y="1708576"/>
            <a:ext cx="6637309" cy="73166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 Cháu sẽ cố gắng để nhận được quà của ông.</a:t>
            </a:r>
            <a:endParaRPr lang="en-US" sz="2400"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305456328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24" grpId="0" animBg="1"/>
      <p:bldP spid="24" grpId="1"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xmlns=""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xmlns=""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756991C9-9AA1-4092-B058-B13660FE77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xmlns=""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xmlns=""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xmlns=""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xmlns="" id="{EC8FEF51-BDBD-4839-87A1-706E035919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xmlns="" id="{7458E6C5-FC87-48B5-A166-214004B6F74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xmlns=""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xmlns="" id="{5648816C-C697-4D7C-91F8-F4452E550C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xmlns=""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Giúp tớ thực hiện nhiệm vụ cuối cùng bạn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3381" y="3329867"/>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3511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 presetClass="exit" presetSubtype="0" fill="hold"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21"/>
                                        </p:tgtEl>
                                        <p:attrNameLst>
                                          <p:attrName>r</p:attrName>
                                        </p:attrNameLst>
                                      </p:cBhvr>
                                    </p:animRot>
                                    <p:animRot by="-240000">
                                      <p:cBhvr>
                                        <p:cTn id="14" dur="200" fill="hold">
                                          <p:stCondLst>
                                            <p:cond delay="200"/>
                                          </p:stCondLst>
                                        </p:cTn>
                                        <p:tgtEl>
                                          <p:spTgt spid="21"/>
                                        </p:tgtEl>
                                        <p:attrNameLst>
                                          <p:attrName>r</p:attrName>
                                        </p:attrNameLst>
                                      </p:cBhvr>
                                    </p:animRot>
                                    <p:animRot by="240000">
                                      <p:cBhvr>
                                        <p:cTn id="15" dur="200" fill="hold">
                                          <p:stCondLst>
                                            <p:cond delay="400"/>
                                          </p:stCondLst>
                                        </p:cTn>
                                        <p:tgtEl>
                                          <p:spTgt spid="21"/>
                                        </p:tgtEl>
                                        <p:attrNameLst>
                                          <p:attrName>r</p:attrName>
                                        </p:attrNameLst>
                                      </p:cBhvr>
                                    </p:animRot>
                                    <p:animRot by="-240000">
                                      <p:cBhvr>
                                        <p:cTn id="16" dur="200" fill="hold">
                                          <p:stCondLst>
                                            <p:cond delay="600"/>
                                          </p:stCondLst>
                                        </p:cTn>
                                        <p:tgtEl>
                                          <p:spTgt spid="21"/>
                                        </p:tgtEl>
                                        <p:attrNameLst>
                                          <p:attrName>r</p:attrName>
                                        </p:attrNameLst>
                                      </p:cBhvr>
                                    </p:animRot>
                                    <p:animRot by="120000">
                                      <p:cBhvr>
                                        <p:cTn id="17"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xmlns="" id="{5835F813-BC2B-4175-9535-DA5FD96F4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9681B680-E8C2-44B5-A5A9-45BA41799D03}"/>
              </a:ext>
            </a:extLst>
          </p:cNvPr>
          <p:cNvGrpSpPr/>
          <p:nvPr/>
        </p:nvGrpSpPr>
        <p:grpSpPr>
          <a:xfrm>
            <a:off x="465999" y="3215640"/>
            <a:ext cx="2795362" cy="3502827"/>
            <a:chOff x="1989999" y="4641082"/>
            <a:chExt cx="994086" cy="1162985"/>
          </a:xfrm>
        </p:grpSpPr>
        <p:pic>
          <p:nvPicPr>
            <p:cNvPr id="4" name="Picture 3">
              <a:extLst>
                <a:ext uri="{FF2B5EF4-FFF2-40B4-BE49-F238E27FC236}">
                  <a16:creationId xmlns:a16="http://schemas.microsoft.com/office/drawing/2014/main" xmlns="" id="{C7A1A589-0F4C-402D-B155-F85DD9D06A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5"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xmlns="" id="{91735671-D21C-4C11-BE2B-5CC10AA47D2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317EAC4D-D211-4D27-BD08-A2B4EBBD67D0}"/>
              </a:ext>
            </a:extLst>
          </p:cNvPr>
          <p:cNvGrpSpPr/>
          <p:nvPr/>
        </p:nvGrpSpPr>
        <p:grpSpPr>
          <a:xfrm>
            <a:off x="-4079673" y="765728"/>
            <a:ext cx="3944177" cy="1208432"/>
            <a:chOff x="-4079673" y="765728"/>
            <a:chExt cx="3944177" cy="1208432"/>
          </a:xfrm>
        </p:grpSpPr>
        <p:pic>
          <p:nvPicPr>
            <p:cNvPr id="11" name="Picture 6" descr="Blue Cloud, PNG, 2001x1187px, Blue, Aqua, Arc, Artworks, Azure Download Free">
              <a:extLst>
                <a:ext uri="{FF2B5EF4-FFF2-40B4-BE49-F238E27FC236}">
                  <a16:creationId xmlns:a16="http://schemas.microsoft.com/office/drawing/2014/main" xmlns="" id="{7BB16F82-0FCB-4CA6-8807-20616E26BD6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05A2052A-8832-4EF1-AE0E-2CFD2CAF4CFB}"/>
                </a:ext>
              </a:extLst>
            </p:cNvPr>
            <p:cNvSpPr/>
            <p:nvPr/>
          </p:nvSpPr>
          <p:spPr>
            <a:xfrm>
              <a:off x="-2954072" y="990670"/>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6" name="Rectangle: Rounded Corners 5">
            <a:extLst>
              <a:ext uri="{FF2B5EF4-FFF2-40B4-BE49-F238E27FC236}">
                <a16:creationId xmlns:a16="http://schemas.microsoft.com/office/drawing/2014/main" xmlns="" id="{2B944631-8B38-475F-AB25-027AE790F377}"/>
              </a:ext>
            </a:extLst>
          </p:cNvPr>
          <p:cNvSpPr/>
          <p:nvPr/>
        </p:nvSpPr>
        <p:spPr>
          <a:xfrm>
            <a:off x="3396857" y="2865120"/>
            <a:ext cx="7210183" cy="30937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Đọc toàn bài với giọng nhẹ nhàng, thể hiện cảm hứng ngợi ca, kính trọng nhà tài trợ đặc biệt của Cách mạng.</a:t>
            </a:r>
          </a:p>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Nhấn giọng ở những từ ngữ chỉ đóng góp của ông Thiện với Cách mạng.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1.48148E-6 L 0.70534 0.07245 " pathEditMode="relative" rAng="0" ptsTypes="AA">
                                      <p:cBhvr>
                                        <p:cTn id="6" dur="2000" fill="hold"/>
                                        <p:tgtEl>
                                          <p:spTgt spid="7"/>
                                        </p:tgtEl>
                                        <p:attrNameLst>
                                          <p:attrName>ppt_x</p:attrName>
                                          <p:attrName>ppt_y</p:attrName>
                                        </p:attrNameLst>
                                      </p:cBhvr>
                                      <p:rCtr x="35260" y="3611"/>
                                    </p:animMotion>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xmlns=""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xmlns=""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xmlns=""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xmlns=""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xmlns=""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xmlns=""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xmlns=""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xmlns=""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xmlns=""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xmlns=""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xmlns=""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xmlns=""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xmlns=""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xmlns=""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xmlns=""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xmlns=""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xmlns=""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xmlns=""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xmlns=""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xmlns=""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xmlns=""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xmlns=""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40828259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xmlns=""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556591" y="938659"/>
            <a:ext cx="11012796" cy="4955203"/>
          </a:xfrm>
          <a:prstGeom prst="rect">
            <a:avLst/>
          </a:prstGeom>
        </p:spPr>
        <p:txBody>
          <a:bodyPr wrap="square">
            <a:spAutoFit/>
          </a:bodyPr>
          <a:lstStyle/>
          <a:p>
            <a:pPr algn="ctr"/>
            <a:r>
              <a:rPr lang="vi-VN" sz="3600" b="1" dirty="0">
                <a:solidFill>
                  <a:srgbClr val="FFC000"/>
                </a:solidFill>
                <a:latin typeface="Pattaya" panose="00000500000000000000" pitchFamily="2" charset="-34"/>
                <a:cs typeface="Pattaya" panose="00000500000000000000" pitchFamily="2" charset="-34"/>
              </a:rPr>
              <a:t>Nhà tài trợ đặc biệt của Cách mạng</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      </a:t>
            </a: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p:txBody>
      </p:sp>
      <p:pic>
        <p:nvPicPr>
          <p:cNvPr id="11" name="Picture 14" descr="Premium Vector | Cartoon number collection with colorful style">
            <a:extLst>
              <a:ext uri="{FF2B5EF4-FFF2-40B4-BE49-F238E27FC236}">
                <a16:creationId xmlns:a16="http://schemas.microsoft.com/office/drawing/2014/main" xmlns="" id="{DF2B20E6-BE59-4D11-A95D-94B4775BDD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782554" y="3951178"/>
            <a:ext cx="381279" cy="675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Premium Vector | Cartoon number collection with colorful style">
            <a:extLst>
              <a:ext uri="{FF2B5EF4-FFF2-40B4-BE49-F238E27FC236}">
                <a16:creationId xmlns:a16="http://schemas.microsoft.com/office/drawing/2014/main" xmlns="" id="{972A8083-1477-4E70-A8F0-CA18BCFEF7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782554" y="1428774"/>
            <a:ext cx="380556" cy="58669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xmlns="" id="{C504877C-DE9C-4B55-A44B-630762DFEBFE}"/>
              </a:ext>
            </a:extLst>
          </p:cNvPr>
          <p:cNvCxnSpPr/>
          <p:nvPr/>
        </p:nvCxnSpPr>
        <p:spPr>
          <a:xfrm>
            <a:off x="2392680" y="1950720"/>
            <a:ext cx="1676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39D746A-3FD1-4DC5-8657-7D8ABFBA6BDF}"/>
              </a:ext>
            </a:extLst>
          </p:cNvPr>
          <p:cNvCxnSpPr>
            <a:cxnSpLocks/>
          </p:cNvCxnSpPr>
          <p:nvPr/>
        </p:nvCxnSpPr>
        <p:spPr>
          <a:xfrm>
            <a:off x="6888480" y="1969746"/>
            <a:ext cx="2499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69FC5A2-61B6-4CEE-9521-5275321AA40A}"/>
              </a:ext>
            </a:extLst>
          </p:cNvPr>
          <p:cNvCxnSpPr>
            <a:cxnSpLocks/>
          </p:cNvCxnSpPr>
          <p:nvPr/>
        </p:nvCxnSpPr>
        <p:spPr>
          <a:xfrm>
            <a:off x="2103120" y="2381226"/>
            <a:ext cx="2225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2972E5E2-B625-47B5-9372-E25291786A89}"/>
              </a:ext>
            </a:extLst>
          </p:cNvPr>
          <p:cNvCxnSpPr>
            <a:cxnSpLocks/>
          </p:cNvCxnSpPr>
          <p:nvPr/>
        </p:nvCxnSpPr>
        <p:spPr>
          <a:xfrm>
            <a:off x="8961120" y="2792706"/>
            <a:ext cx="1645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2E4D9EB-A280-4E19-AF69-021ADB5182DD}"/>
              </a:ext>
            </a:extLst>
          </p:cNvPr>
          <p:cNvCxnSpPr>
            <a:cxnSpLocks/>
          </p:cNvCxnSpPr>
          <p:nvPr/>
        </p:nvCxnSpPr>
        <p:spPr>
          <a:xfrm>
            <a:off x="1295400" y="3662711"/>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08B5CB9C-2B59-4425-A54D-FCB0B2BAF532}"/>
              </a:ext>
            </a:extLst>
          </p:cNvPr>
          <p:cNvCxnSpPr>
            <a:cxnSpLocks/>
          </p:cNvCxnSpPr>
          <p:nvPr/>
        </p:nvCxnSpPr>
        <p:spPr>
          <a:xfrm>
            <a:off x="3139440" y="3652582"/>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1EF85CB2-7959-4097-9D82-59A215DECB64}"/>
              </a:ext>
            </a:extLst>
          </p:cNvPr>
          <p:cNvCxnSpPr>
            <a:cxnSpLocks/>
          </p:cNvCxnSpPr>
          <p:nvPr/>
        </p:nvCxnSpPr>
        <p:spPr>
          <a:xfrm>
            <a:off x="11064240" y="3652582"/>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EB2DE81-8F7C-4680-B298-BC7C34D94DEB}"/>
              </a:ext>
            </a:extLst>
          </p:cNvPr>
          <p:cNvCxnSpPr>
            <a:cxnSpLocks/>
          </p:cNvCxnSpPr>
          <p:nvPr/>
        </p:nvCxnSpPr>
        <p:spPr>
          <a:xfrm>
            <a:off x="587071" y="4042618"/>
            <a:ext cx="70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6F18784-4273-404E-96D5-CC6B251023A4}"/>
              </a:ext>
            </a:extLst>
          </p:cNvPr>
          <p:cNvCxnSpPr>
            <a:cxnSpLocks/>
          </p:cNvCxnSpPr>
          <p:nvPr/>
        </p:nvCxnSpPr>
        <p:spPr>
          <a:xfrm>
            <a:off x="1163110" y="4506022"/>
            <a:ext cx="3789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568D1B57-0FAF-4593-BC0D-855D810E914D}"/>
              </a:ext>
            </a:extLst>
          </p:cNvPr>
          <p:cNvCxnSpPr>
            <a:cxnSpLocks/>
          </p:cNvCxnSpPr>
          <p:nvPr/>
        </p:nvCxnSpPr>
        <p:spPr>
          <a:xfrm>
            <a:off x="1290215" y="4902262"/>
            <a:ext cx="2062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1424E0B1-9A62-4971-A132-B5DDF48F8D81}"/>
              </a:ext>
            </a:extLst>
          </p:cNvPr>
          <p:cNvCxnSpPr>
            <a:cxnSpLocks/>
          </p:cNvCxnSpPr>
          <p:nvPr/>
        </p:nvCxnSpPr>
        <p:spPr>
          <a:xfrm>
            <a:off x="589175" y="5359462"/>
            <a:ext cx="1513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3DC6304-8756-4ADF-A40C-D0B6543E0C4C}"/>
              </a:ext>
            </a:extLst>
          </p:cNvPr>
          <p:cNvCxnSpPr>
            <a:cxnSpLocks/>
          </p:cNvCxnSpPr>
          <p:nvPr/>
        </p:nvCxnSpPr>
        <p:spPr>
          <a:xfrm>
            <a:off x="11064240" y="4927724"/>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B34C0D1-5732-4AB0-BED4-927085E96F4D}"/>
              </a:ext>
            </a:extLst>
          </p:cNvPr>
          <p:cNvCxnSpPr>
            <a:cxnSpLocks/>
          </p:cNvCxnSpPr>
          <p:nvPr/>
        </p:nvCxnSpPr>
        <p:spPr>
          <a:xfrm>
            <a:off x="10416540" y="5369684"/>
            <a:ext cx="1028700" cy="202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B8D8D3C4-F3F3-41E8-B3F7-3F27177F5018}"/>
              </a:ext>
            </a:extLst>
          </p:cNvPr>
          <p:cNvCxnSpPr>
            <a:cxnSpLocks/>
          </p:cNvCxnSpPr>
          <p:nvPr/>
        </p:nvCxnSpPr>
        <p:spPr>
          <a:xfrm>
            <a:off x="614914" y="5786182"/>
            <a:ext cx="73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xmlns=""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xmlns=""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xmlns=""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xmlns=""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xmlns="" id="{EC8FEF51-BDBD-4839-87A1-706E0359191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xmlns="" id="{7458E6C5-FC87-48B5-A166-214004B6F74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xmlns=""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xmlns="" id="{5648816C-C697-4D7C-91F8-F4452E550C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xmlns=""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Cảm ơn các bạn đã giúp tớ hoàn thành các nhiệm vụ!</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4123" y="324272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E6D0683E-2C61-49A6-8326-BE7732970CE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8761" y="4345889"/>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69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 presetClass="exit" presetSubtype="0" fill="hold" nodeType="withEffect">
                                  <p:stCondLst>
                                    <p:cond delay="0"/>
                                  </p:stCondLst>
                                  <p:childTnLst>
                                    <p:set>
                                      <p:cBhvr>
                                        <p:cTn id="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xmlns=""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xmlns="" id="{7F8F3850-059A-425D-A833-AFD488FF7AF3}"/>
              </a:ext>
            </a:extLst>
          </p:cNvPr>
          <p:cNvSpPr/>
          <p:nvPr/>
        </p:nvSpPr>
        <p:spPr>
          <a:xfrm>
            <a:off x="3986741" y="303587"/>
            <a:ext cx="50828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002060"/>
                </a:solidFill>
                <a:latin typeface="Pattaya" panose="00000500000000000000" pitchFamily="2" charset="-34"/>
                <a:cs typeface="Pattaya" panose="00000500000000000000" pitchFamily="2" charset="-34"/>
              </a:rPr>
              <a:t>Đánh giá mục </a:t>
            </a:r>
            <a:r>
              <a:rPr lang="vi-VN" sz="4400" dirty="0">
                <a:solidFill>
                  <a:srgbClr val="002060"/>
                </a:solidFill>
                <a:latin typeface="Pattaya" panose="00000500000000000000" pitchFamily="2" charset="-34"/>
                <a:cs typeface="Pattaya" panose="00000500000000000000" pitchFamily="2" charset="-34"/>
              </a:rPr>
              <a:t>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xmlns=""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xmlns=""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xmlns=""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xmlns=""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pic>
        <p:nvPicPr>
          <p:cNvPr id="11"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xmlns="" id="{08AE0017-1B1B-4122-8C61-07B9CD189CC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469447" y="34289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xmlns="" id="{0729E57E-73D0-4447-B1A3-DB980BDCB06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0763203" y="3428998"/>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89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xmlns=""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xmlns="" id="{52CA6183-0CAA-458C-8C2D-ECBAD6F2A8C3}"/>
              </a:ext>
            </a:extLst>
          </p:cNvPr>
          <p:cNvSpPr/>
          <p:nvPr/>
        </p:nvSpPr>
        <p:spPr>
          <a:xfrm>
            <a:off x="5745774" y="2032787"/>
            <a:ext cx="5141844" cy="61749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Aaaaa, thích quá... Cháu cảm ơn ông ạ!</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xmlns="" id="{20240B4A-55B8-4EE7-B893-C9D4675D0D58}"/>
              </a:ext>
            </a:extLst>
          </p:cNvPr>
          <p:cNvSpPr/>
          <p:nvPr/>
        </p:nvSpPr>
        <p:spPr>
          <a:xfrm>
            <a:off x="181256" y="157340"/>
            <a:ext cx="4837109" cy="801097"/>
          </a:xfrm>
          <a:prstGeom prst="wedgeRoundRectCallout">
            <a:avLst>
              <a:gd name="adj1" fmla="val -3269"/>
              <a:gd name="adj2" fmla="val 79710"/>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giỏi lắm! Quà của cháu đây, đúng món cháu thích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6" name="Picture 5">
            <a:extLst>
              <a:ext uri="{FF2B5EF4-FFF2-40B4-BE49-F238E27FC236}">
                <a16:creationId xmlns:a16="http://schemas.microsoft.com/office/drawing/2014/main" xmlns="" id="{465370FC-C4FA-4CD0-915C-18E0A9153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193378" y="2696466"/>
            <a:ext cx="3315639" cy="2411336"/>
          </a:xfrm>
          <a:prstGeom prst="rect">
            <a:avLst/>
          </a:prstGeom>
        </p:spPr>
      </p:pic>
      <p:grpSp>
        <p:nvGrpSpPr>
          <p:cNvPr id="5" name="Group 4">
            <a:extLst>
              <a:ext uri="{FF2B5EF4-FFF2-40B4-BE49-F238E27FC236}">
                <a16:creationId xmlns:a16="http://schemas.microsoft.com/office/drawing/2014/main" xmlns="" id="{381D831B-1537-4C13-9D8F-1442AB9EAEC3}"/>
              </a:ext>
            </a:extLst>
          </p:cNvPr>
          <p:cNvGrpSpPr/>
          <p:nvPr/>
        </p:nvGrpSpPr>
        <p:grpSpPr>
          <a:xfrm>
            <a:off x="-3618342" y="-1"/>
            <a:ext cx="4105794" cy="7213710"/>
            <a:chOff x="1654698" y="-1"/>
            <a:chExt cx="4105794" cy="7213710"/>
          </a:xfrm>
        </p:grpSpPr>
        <p:grpSp>
          <p:nvGrpSpPr>
            <p:cNvPr id="4" name="Group 3">
              <a:extLst>
                <a:ext uri="{FF2B5EF4-FFF2-40B4-BE49-F238E27FC236}">
                  <a16:creationId xmlns:a16="http://schemas.microsoft.com/office/drawing/2014/main" xmlns="" id="{8A3869DC-A681-4402-A980-E33CBC124303}"/>
                </a:ext>
              </a:extLst>
            </p:cNvPr>
            <p:cNvGrpSpPr/>
            <p:nvPr/>
          </p:nvGrpSpPr>
          <p:grpSpPr>
            <a:xfrm>
              <a:off x="1654698" y="-1"/>
              <a:ext cx="4105794" cy="7213710"/>
              <a:chOff x="2980806" y="-1"/>
              <a:chExt cx="4105794" cy="7213710"/>
            </a:xfrm>
          </p:grpSpPr>
          <p:grpSp>
            <p:nvGrpSpPr>
              <p:cNvPr id="2" name="Group 1">
                <a:extLst>
                  <a:ext uri="{FF2B5EF4-FFF2-40B4-BE49-F238E27FC236}">
                    <a16:creationId xmlns:a16="http://schemas.microsoft.com/office/drawing/2014/main" xmlns="" id="{65440864-B8A9-44A6-A822-7CAA6482DD6B}"/>
                  </a:ext>
                </a:extLst>
              </p:cNvPr>
              <p:cNvGrpSpPr/>
              <p:nvPr/>
            </p:nvGrpSpPr>
            <p:grpSpPr>
              <a:xfrm>
                <a:off x="2980806" y="-1"/>
                <a:ext cx="2284723" cy="7213710"/>
                <a:chOff x="1162126" y="-337192"/>
                <a:chExt cx="2284723" cy="7213710"/>
              </a:xfrm>
            </p:grpSpPr>
            <p:pic>
              <p:nvPicPr>
                <p:cNvPr id="44040" name="Picture 8" descr="Arab muslim old man senior person Royalty Free Vector Image">
                  <a:extLst>
                    <a:ext uri="{FF2B5EF4-FFF2-40B4-BE49-F238E27FC236}">
                      <a16:creationId xmlns:a16="http://schemas.microsoft.com/office/drawing/2014/main" xmlns="" id="{75CA3474-90B6-40BC-829F-241310B44E8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128" b="68718" l="55600" r="66700">
                              <a14:foregroundMark x1="55600" y1="67821" x2="55600" y2="67821"/>
                              <a14:foregroundMark x1="55600" y1="67821" x2="55600" y2="67821"/>
                              <a14:foregroundMark x1="63400" y1="68590" x2="64300" y2="68590"/>
                            </a14:backgroundRemoval>
                          </a14:imgEffect>
                        </a14:imgLayer>
                      </a14:imgProps>
                    </a:ext>
                    <a:ext uri="{28A0092B-C50C-407E-A947-70E740481C1C}">
                      <a14:useLocalDpi xmlns:a14="http://schemas.microsoft.com/office/drawing/2010/main" val="0"/>
                    </a:ext>
                  </a:extLst>
                </a:blip>
                <a:srcRect l="54853" t="42217" r="31933" b="28222"/>
                <a:stretch/>
              </p:blipFill>
              <p:spPr bwMode="auto">
                <a:xfrm flipH="1">
                  <a:off x="1341927" y="3203197"/>
                  <a:ext cx="2104922" cy="3673321"/>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Arab muslim old man senior person Royalty Free Vector Image">
                  <a:extLst>
                    <a:ext uri="{FF2B5EF4-FFF2-40B4-BE49-F238E27FC236}">
                      <a16:creationId xmlns:a16="http://schemas.microsoft.com/office/drawing/2014/main" xmlns="" id="{F8AADA34-9615-4744-B6D5-A34C91562655}"/>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2821" b="50385" l="43300" r="54300">
                              <a14:foregroundMark x1="47100" y1="50385" x2="49700" y2="49615"/>
                              <a14:foregroundMark x1="47600" y1="33590" x2="49300" y2="37051"/>
                              <a14:foregroundMark x1="46900" y1="37051" x2="48600" y2="37051"/>
                              <a14:foregroundMark x1="51600" y1="37821" x2="51600" y2="37821"/>
                              <a14:foregroundMark x1="51400" y1="36923" x2="51200" y2="4294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42010" t="30889" r="44280" b="48669"/>
                <a:stretch/>
              </p:blipFill>
              <p:spPr bwMode="auto">
                <a:xfrm flipH="1">
                  <a:off x="1162126" y="1533864"/>
                  <a:ext cx="1890227" cy="21984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xmlns="" id="{CE994409-8652-4DCC-947C-05BDC782C526}"/>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1544479" y="-337192"/>
                  <a:ext cx="1525869" cy="2455379"/>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4" name="Picture 12" descr="Arab muslim old man senior person Royalty Free Vector Image">
                <a:extLst>
                  <a:ext uri="{FF2B5EF4-FFF2-40B4-BE49-F238E27FC236}">
                    <a16:creationId xmlns:a16="http://schemas.microsoft.com/office/drawing/2014/main" xmlns="" id="{78285296-15F9-4AF5-809E-A0FD40B5500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53590" b="69359" l="66600" r="83400">
                            <a14:foregroundMark x1="67000" y1="59615" x2="67000" y2="59615"/>
                            <a14:foregroundMark x1="67200" y1="60897" x2="67200" y2="60897"/>
                            <a14:foregroundMark x1="69036" y1="65673" x2="69300" y2="66410"/>
                            <a14:foregroundMark x1="67000" y1="60000" x2="68426" y2="63974"/>
                            <a14:foregroundMark x1="69300" y1="66410" x2="70173" y2="66410"/>
                            <a14:foregroundMark x1="69041" y1="65669" x2="69800" y2="67162"/>
                            <a14:foregroundMark x1="67200" y1="62051" x2="68178" y2="63974"/>
                            <a14:foregroundMark x1="71803" y1="65947" x2="73326" y2="65661"/>
                            <a14:foregroundMark x1="67716" y1="66714" x2="70259" y2="66237"/>
                            <a14:foregroundMark x1="66600" y1="66923" x2="67675" y2="66721"/>
                            <a14:foregroundMark x1="66600" y1="58846" x2="66600" y2="58846"/>
                            <a14:foregroundMark x1="72200" y1="59744" x2="75784" y2="62285"/>
                            <a14:foregroundMark x1="72000" y1="59103" x2="72000" y2="59103"/>
                            <a14:foregroundMark x1="69600" y1="66923" x2="73130" y2="66056"/>
                            <a14:foregroundMark x1="80300" y1="66410" x2="81700" y2="66410"/>
                            <a14:backgroundMark x1="68500" y1="64615" x2="70300" y2="63333"/>
                            <a14:backgroundMark x1="68200" y1="63974" x2="68200" y2="63974"/>
                            <a14:backgroundMark x1="68400" y1="64615" x2="69800" y2="62692"/>
                            <a14:backgroundMark x1="68500" y1="64872" x2="69600" y2="62692"/>
                            <a14:backgroundMark x1="71261" y1="68205" x2="72400" y2="68205"/>
                            <a14:backgroundMark x1="68500" y1="63718" x2="69800" y2="62051"/>
                            <a14:backgroundMark x1="76300" y1="66410" x2="81600" y2="59872"/>
                            <a14:backgroundMark x1="81600" y1="59872" x2="82800" y2="56282"/>
                            <a14:backgroundMark x1="77600" y1="64872" x2="77600" y2="64872"/>
                            <a14:backgroundMark x1="83022" y1="64571" x2="84100" y2="66667"/>
                            <a14:backgroundMark x1="78300" y1="55385" x2="83018" y2="64562"/>
                            <a14:backgroundMark x1="75800" y1="56026" x2="79800" y2="67308"/>
                            <a14:backgroundMark x1="75700" y1="68462" x2="84500" y2="59487"/>
                            <a14:backgroundMark x1="84500" y1="59487" x2="84500" y2="59359"/>
                            <a14:backgroundMark x1="76200" y1="62949" x2="77200" y2="69103"/>
                            <a14:backgroundMark x1="73741" y1="67031" x2="77200" y2="66923"/>
                            <a14:backgroundMark x1="75100" y1="66282" x2="77600" y2="63077"/>
                            <a14:backgroundMark x1="75700" y1="62436" x2="78100" y2="62949"/>
                            <a14:backgroundMark x1="72700" y1="66923" x2="76300" y2="66923"/>
                            <a14:backgroundMark x1="82100" y1="66667" x2="84000" y2="61795"/>
                            <a14:backgroundMark x1="81700" y1="67051" x2="83100" y2="66923"/>
                            <a14:backgroundMark x1="83100" y1="66923" x2="83100" y2="66923"/>
                            <a14:backgroundMark x1="81700" y1="66410" x2="84700" y2="6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5586" t="51624" r="14566" b="28392"/>
              <a:stretch/>
            </p:blipFill>
            <p:spPr bwMode="auto">
              <a:xfrm>
                <a:off x="3351774" y="1597348"/>
                <a:ext cx="3734826" cy="2449422"/>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2" name="Picture 10" descr="Cartoon Noodle Images, Stock Photos &amp;amp; Vectors | Shutterstock">
              <a:extLst>
                <a:ext uri="{FF2B5EF4-FFF2-40B4-BE49-F238E27FC236}">
                  <a16:creationId xmlns:a16="http://schemas.microsoft.com/office/drawing/2014/main" xmlns="" id="{E50FF5F1-1784-4E0C-A6FD-570D169D33C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2692" y1="42143" x2="46923" y2="50714"/>
                          <a14:foregroundMark x1="27692" y1="45000" x2="38846" y2="44286"/>
                          <a14:foregroundMark x1="29615" y1="39286" x2="45000" y2="50000"/>
                          <a14:foregroundMark x1="45000" y1="50000" x2="46154" y2="51786"/>
                          <a14:foregroundMark x1="29231" y1="55000" x2="41923" y2="68929"/>
                          <a14:foregroundMark x1="41923" y1="68929" x2="63077" y2="72143"/>
                          <a14:foregroundMark x1="63077" y1="72143" x2="71538" y2="66071"/>
                          <a14:foregroundMark x1="36538" y1="72857" x2="58077" y2="76429"/>
                          <a14:foregroundMark x1="58077" y1="76429" x2="74615" y2="66786"/>
                          <a14:foregroundMark x1="74615" y1="66786" x2="78462" y2="62500"/>
                          <a14:foregroundMark x1="82692" y1="61429" x2="68077" y2="75714"/>
                          <a14:foregroundMark x1="68077" y1="75714" x2="46923" y2="78571"/>
                          <a14:foregroundMark x1="46923" y1="78571" x2="30000" y2="67857"/>
                          <a14:foregroundMark x1="30000" y1="67857" x2="26154" y2="58571"/>
                          <a14:foregroundMark x1="30769" y1="66071" x2="55000" y2="70714"/>
                          <a14:foregroundMark x1="55000" y1="70714" x2="74231" y2="68571"/>
                          <a14:foregroundMark x1="74231" y1="68571" x2="76923" y2="67857"/>
                          <a14:foregroundMark x1="48846" y1="83571" x2="63462" y2="83571"/>
                          <a14:foregroundMark x1="58462" y1="83571" x2="70385" y2="75714"/>
                          <a14:foregroundMark x1="46154" y1="81429" x2="46923" y2="75714"/>
                          <a14:foregroundMark x1="36538" y1="39286" x2="47308" y2="54643"/>
                          <a14:foregroundMark x1="47308" y1="54643" x2="47692" y2="55714"/>
                          <a14:foregroundMark x1="27308" y1="70000" x2="27308" y2="70000"/>
                          <a14:foregroundMark x1="22308" y1="62500" x2="22308" y2="62500"/>
                          <a14:foregroundMark x1="33462" y1="75714" x2="33462" y2="75714"/>
                          <a14:foregroundMark x1="41538" y1="79286" x2="41538" y2="79286"/>
                          <a14:foregroundMark x1="33846" y1="37857" x2="33846" y2="37857"/>
                          <a14:foregroundMark x1="83077" y1="64286" x2="83077" y2="64286"/>
                          <a14:foregroundMark x1="80000" y1="67857" x2="80000" y2="67857"/>
                          <a14:foregroundMark x1="78462" y1="70000" x2="78462" y2="70000"/>
                          <a14:foregroundMark x1="38846" y1="38571" x2="38846" y2="38571"/>
                        </a14:backgroundRemoval>
                      </a14:imgEffect>
                    </a14:imgLayer>
                  </a14:imgProps>
                </a:ext>
                <a:ext uri="{28A0092B-C50C-407E-A947-70E740481C1C}">
                  <a14:useLocalDpi xmlns:a14="http://schemas.microsoft.com/office/drawing/2010/main" val="0"/>
                </a:ext>
              </a:extLst>
            </a:blip>
            <a:srcRect/>
            <a:stretch>
              <a:fillRect/>
            </a:stretch>
          </p:blipFill>
          <p:spPr bwMode="auto">
            <a:xfrm>
              <a:off x="3368510" y="1778125"/>
              <a:ext cx="1972294" cy="21240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52170914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4.07407E-6 L 0.46342 0.00069 " pathEditMode="relative" rAng="0" ptsTypes="AA">
                                      <p:cBhvr>
                                        <p:cTn id="6" dur="2000" fill="hold"/>
                                        <p:tgtEl>
                                          <p:spTgt spid="5"/>
                                        </p:tgtEl>
                                        <p:attrNameLst>
                                          <p:attrName>ppt_x</p:attrName>
                                          <p:attrName>ppt_y</p:attrName>
                                        </p:attrNameLst>
                                      </p:cBhvr>
                                      <p:rCtr x="23164" y="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xmlns=""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089B61FE-8069-4898-8F17-52B6C4E390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00" b="92800" l="9585" r="89617">
                        <a14:foregroundMark x1="40575" y1="8000" x2="50000" y2="9600"/>
                        <a14:foregroundMark x1="64377" y1="8000" x2="64377" y2="8000"/>
                        <a14:foregroundMark x1="68850" y1="13800" x2="68850" y2="13800"/>
                        <a14:foregroundMark x1="44569" y1="67600" x2="61981" y2="49800"/>
                        <a14:foregroundMark x1="61981" y1="49800" x2="62780" y2="48000"/>
                        <a14:foregroundMark x1="32588" y1="90000" x2="50319" y2="90400"/>
                        <a14:foregroundMark x1="53834" y1="91600" x2="23962" y2="87600"/>
                        <a14:foregroundMark x1="23962" y1="87600" x2="20927" y2="86400"/>
                        <a14:foregroundMark x1="37700" y1="60800" x2="38179" y2="84000"/>
                        <a14:foregroundMark x1="38179" y1="84000" x2="38978" y2="85800"/>
                        <a14:foregroundMark x1="47444" y1="87200" x2="51278" y2="88000"/>
                        <a14:foregroundMark x1="62300" y1="92800" x2="63578" y2="92800"/>
                        <a14:foregroundMark x1="17572" y1="62200" x2="29233" y2="77600"/>
                        <a14:foregroundMark x1="29233" y1="77600" x2="45208" y2="83200"/>
                      </a14:backgroundRemoval>
                    </a14:imgEffect>
                  </a14:imgLayer>
                </a14:imgProps>
              </a:ext>
              <a:ext uri="{28A0092B-C50C-407E-A947-70E740481C1C}">
                <a14:useLocalDpi xmlns:a14="http://schemas.microsoft.com/office/drawing/2010/main" val="0"/>
              </a:ext>
            </a:extLst>
          </a:blip>
          <a:stretch>
            <a:fillRect/>
          </a:stretch>
        </p:blipFill>
        <p:spPr>
          <a:xfrm>
            <a:off x="7898695" y="2377440"/>
            <a:ext cx="4413230" cy="3524944"/>
          </a:xfrm>
          <a:prstGeom prst="rect">
            <a:avLst/>
          </a:prstGeom>
        </p:spPr>
      </p:pic>
      <p:pic>
        <p:nvPicPr>
          <p:cNvPr id="17" name="Picture 22">
            <a:extLst>
              <a:ext uri="{FF2B5EF4-FFF2-40B4-BE49-F238E27FC236}">
                <a16:creationId xmlns:a16="http://schemas.microsoft.com/office/drawing/2014/main" xmlns="" id="{E66799B4-F0B0-41D1-8B59-1FFFFB2F69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251915" flipH="1">
            <a:off x="938348" y="485477"/>
            <a:ext cx="7876837" cy="4114800"/>
          </a:xfrm>
          <a:prstGeom prst="rect">
            <a:avLst/>
          </a:prstGeom>
        </p:spPr>
      </p:pic>
      <p:sp>
        <p:nvSpPr>
          <p:cNvPr id="18" name="TextBox 17">
            <a:extLst>
              <a:ext uri="{FF2B5EF4-FFF2-40B4-BE49-F238E27FC236}">
                <a16:creationId xmlns:a16="http://schemas.microsoft.com/office/drawing/2014/main" xmlns="" id="{427E24F6-E340-4575-A021-814B1D3E02A9}"/>
              </a:ext>
            </a:extLst>
          </p:cNvPr>
          <p:cNvSpPr txBox="1"/>
          <p:nvPr/>
        </p:nvSpPr>
        <p:spPr>
          <a:xfrm>
            <a:off x="1247941" y="1828549"/>
            <a:ext cx="7257650" cy="1077218"/>
          </a:xfrm>
          <a:prstGeom prst="rect">
            <a:avLst/>
          </a:prstGeom>
          <a:noFill/>
        </p:spPr>
        <p:txBody>
          <a:bodyPr wrap="square" rtlCol="0">
            <a:spAutoFit/>
          </a:bodyPr>
          <a:lstStyle/>
          <a:p>
            <a:pPr algn="ctr"/>
            <a:r>
              <a:rPr lang="vi-VN" sz="3200" b="1" dirty="0">
                <a:solidFill>
                  <a:srgbClr val="002060"/>
                </a:solidFill>
                <a:latin typeface="Pattaya" panose="00000500000000000000" pitchFamily="2" charset="-34"/>
                <a:cs typeface="Pattaya" panose="00000500000000000000" pitchFamily="2" charset="-34"/>
              </a:rPr>
              <a:t>Cùng tớ ôn lại bài học và soạn trước bài</a:t>
            </a:r>
          </a:p>
          <a:p>
            <a:pPr algn="ctr"/>
            <a:r>
              <a:rPr lang="vi-VN" sz="3200" b="1" dirty="0">
                <a:solidFill>
                  <a:srgbClr val="002060"/>
                </a:solidFill>
                <a:latin typeface="Pattaya" panose="00000500000000000000" pitchFamily="2" charset="-34"/>
                <a:cs typeface="Pattaya" panose="00000500000000000000" pitchFamily="2" charset="-34"/>
              </a:rPr>
              <a:t>“Trí dũng song toàn” bạn nhé!</a:t>
            </a:r>
            <a:endParaRPr lang="en-US" sz="3200" b="1"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12027092"/>
      </p:ext>
    </p:extLst>
  </p:cSld>
  <p:clrMapOvr>
    <a:masterClrMapping/>
  </p:clrMapOvr>
  <p:transition spd="slow" advClick="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grpSp>
        <p:nvGrpSpPr>
          <p:cNvPr id="6" name="Group 5">
            <a:extLst>
              <a:ext uri="{FF2B5EF4-FFF2-40B4-BE49-F238E27FC236}">
                <a16:creationId xmlns:a16="http://schemas.microsoft.com/office/drawing/2014/main" xmlns="" id="{AA043110-5DEF-406C-9222-3D20BEA6D453}"/>
              </a:ext>
            </a:extLst>
          </p:cNvPr>
          <p:cNvGrpSpPr/>
          <p:nvPr/>
        </p:nvGrpSpPr>
        <p:grpSpPr>
          <a:xfrm>
            <a:off x="7656826" y="228600"/>
            <a:ext cx="4419496" cy="2453641"/>
            <a:chOff x="7656826" y="228600"/>
            <a:chExt cx="4419496" cy="2453641"/>
          </a:xfrm>
        </p:grpSpPr>
        <p:pic>
          <p:nvPicPr>
            <p:cNvPr id="4" name="Picture 4">
              <a:extLst>
                <a:ext uri="{FF2B5EF4-FFF2-40B4-BE49-F238E27FC236}">
                  <a16:creationId xmlns:a16="http://schemas.microsoft.com/office/drawing/2014/main" xmlns="" id="{589F7DB6-15AF-42F6-8C0A-A73324A36E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656826" y="228600"/>
              <a:ext cx="4419496" cy="2453641"/>
            </a:xfrm>
            <a:prstGeom prst="rect">
              <a:avLst/>
            </a:prstGeom>
          </p:spPr>
        </p:pic>
        <p:sp>
          <p:nvSpPr>
            <p:cNvPr id="5" name="Rectangle 4">
              <a:extLst>
                <a:ext uri="{FF2B5EF4-FFF2-40B4-BE49-F238E27FC236}">
                  <a16:creationId xmlns:a16="http://schemas.microsoft.com/office/drawing/2014/main" xmlns="" id="{2DFEA0FB-1745-4F81-8A03-B0795CE195F9}"/>
                </a:ext>
              </a:extLst>
            </p:cNvPr>
            <p:cNvSpPr/>
            <p:nvPr/>
          </p:nvSpPr>
          <p:spPr>
            <a:xfrm>
              <a:off x="7992106" y="657165"/>
              <a:ext cx="3879854" cy="1384995"/>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Các bạn lớp 5... ơi! </a:t>
              </a:r>
            </a:p>
            <a:p>
              <a:pPr algn="ctr"/>
              <a:r>
                <a:rPr lang="vi-VN" sz="2800" dirty="0">
                  <a:solidFill>
                    <a:schemeClr val="bg1"/>
                  </a:solidFill>
                  <a:latin typeface="Pattaya" panose="00000500000000000000" pitchFamily="2" charset="-34"/>
                  <a:cs typeface="Pattaya" panose="00000500000000000000" pitchFamily="2" charset="-34"/>
                </a:rPr>
                <a:t>Hãy giúp tớ hoàn thành thử thách của ông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050" name="Picture 2" descr="Check list icon cartoon style Royalty Free Vector Image">
            <a:extLst>
              <a:ext uri="{FF2B5EF4-FFF2-40B4-BE49-F238E27FC236}">
                <a16:creationId xmlns:a16="http://schemas.microsoft.com/office/drawing/2014/main" xmlns="" id="{C9F3942C-76CE-4971-8F69-C16BAC089B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34EBEDDC-EEE2-4BEF-80C6-A2E0FFAC85C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xmlns="" id="{A6F95B13-CD47-4CD7-8D08-B5668C7CD47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4" y="2410350"/>
            <a:ext cx="1062104" cy="1162986"/>
          </a:xfrm>
          <a:prstGeom prst="rect">
            <a:avLst/>
          </a:prstGeom>
        </p:spPr>
      </p:pic>
      <p:pic>
        <p:nvPicPr>
          <p:cNvPr id="14" name="Picture 13">
            <a:extLst>
              <a:ext uri="{FF2B5EF4-FFF2-40B4-BE49-F238E27FC236}">
                <a16:creationId xmlns:a16="http://schemas.microsoft.com/office/drawing/2014/main" xmlns="" id="{44DC308C-15BE-40A8-97E4-55DD8EAEB1C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6" name="Rectangle 15">
            <a:extLst>
              <a:ext uri="{FF2B5EF4-FFF2-40B4-BE49-F238E27FC236}">
                <a16:creationId xmlns:a16="http://schemas.microsoft.com/office/drawing/2014/main" xmlns=""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7" name="Rectangle 16">
            <a:extLst>
              <a:ext uri="{FF2B5EF4-FFF2-40B4-BE49-F238E27FC236}">
                <a16:creationId xmlns:a16="http://schemas.microsoft.com/office/drawing/2014/main" xmlns="" id="{86427286-BFA8-4582-BE16-FFBCE72B9418}"/>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xmlns="" id="{9ACB9FD9-BCD2-4312-99A2-3426C927E79E}"/>
              </a:ext>
            </a:extLst>
          </p:cNvPr>
          <p:cNvSpPr/>
          <p:nvPr/>
        </p:nvSpPr>
        <p:spPr>
          <a:xfrm>
            <a:off x="2630200" y="273493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sp>
        <p:nvSpPr>
          <p:cNvPr id="19" name="Rectangle 18">
            <a:extLst>
              <a:ext uri="{FF2B5EF4-FFF2-40B4-BE49-F238E27FC236}">
                <a16:creationId xmlns:a16="http://schemas.microsoft.com/office/drawing/2014/main" xmlns="" id="{EBD5BCCD-E06F-42F2-A11E-6E266B0DE079}"/>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9" name="Group 8">
            <a:extLst>
              <a:ext uri="{FF2B5EF4-FFF2-40B4-BE49-F238E27FC236}">
                <a16:creationId xmlns:a16="http://schemas.microsoft.com/office/drawing/2014/main" xmlns="" id="{672F4ED5-22F5-4FCD-88F7-ADC4C0733490}"/>
              </a:ext>
            </a:extLst>
          </p:cNvPr>
          <p:cNvGrpSpPr/>
          <p:nvPr/>
        </p:nvGrpSpPr>
        <p:grpSpPr>
          <a:xfrm>
            <a:off x="1989999" y="4641082"/>
            <a:ext cx="994086" cy="1162985"/>
            <a:chOff x="1989999" y="4641082"/>
            <a:chExt cx="994086" cy="1162985"/>
          </a:xfrm>
        </p:grpSpPr>
        <p:pic>
          <p:nvPicPr>
            <p:cNvPr id="7" name="Picture 6">
              <a:extLst>
                <a:ext uri="{FF2B5EF4-FFF2-40B4-BE49-F238E27FC236}">
                  <a16:creationId xmlns:a16="http://schemas.microsoft.com/office/drawing/2014/main" xmlns="" id="{59F68C60-00C0-4618-8F86-39C6489B955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1026"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xmlns="" id="{0D1A57C1-C104-405D-AD8B-6E5A7D3C9CE1}"/>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7804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xmlns=""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10809" y="2461083"/>
            <a:ext cx="1270483" cy="1385175"/>
          </a:xfrm>
          <a:prstGeom prst="rect">
            <a:avLst/>
          </a:prstGeom>
        </p:spPr>
      </p:pic>
      <p:pic>
        <p:nvPicPr>
          <p:cNvPr id="5" name="Picture 4">
            <a:hlinkClick r:id="rId9" action="ppaction://hlinksldjump"/>
            <a:extLst>
              <a:ext uri="{FF2B5EF4-FFF2-40B4-BE49-F238E27FC236}">
                <a16:creationId xmlns:a16="http://schemas.microsoft.com/office/drawing/2014/main" xmlns="" id="{9F790ED6-2000-4BE8-AF53-FE74F2A075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pic>
        <p:nvPicPr>
          <p:cNvPr id="7" name="Picture 6">
            <a:extLst>
              <a:ext uri="{FF2B5EF4-FFF2-40B4-BE49-F238E27FC236}">
                <a16:creationId xmlns:a16="http://schemas.microsoft.com/office/drawing/2014/main" xmlns="" id="{F201C136-70EB-4AD3-9B1E-04B184D83BA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xmlns="" id="{785ECC81-C7AD-4288-B162-12F51D3E223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xmlns="" id="{F24E681E-8690-4245-BE4D-C0356CBE3BEF}"/>
              </a:ext>
            </a:extLst>
          </p:cNvPr>
          <p:cNvSpPr/>
          <p:nvPr/>
        </p:nvSpPr>
        <p:spPr>
          <a:xfrm>
            <a:off x="3053389" y="742659"/>
            <a:ext cx="5983931" cy="1200329"/>
          </a:xfrm>
          <a:prstGeom prst="rect">
            <a:avLst/>
          </a:prstGeom>
        </p:spPr>
        <p:txBody>
          <a:bodyPr wrap="square">
            <a:spAutoFit/>
          </a:bodyPr>
          <a:lstStyle/>
          <a:p>
            <a:pPr algn="ct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Trần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Thủ</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vi-VN"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Đ</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ộ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đã</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làm</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gì</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với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người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muốn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xin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chức</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câu</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đương</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a:t>
            </a:r>
            <a:endParaRPr lang="en-US" sz="36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xmlns=""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xmlns=""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xmlns="" id="{34F7F2A0-DCA1-4FE2-98AE-9E6140D96EF9}"/>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F9B9F76E-B550-4DD2-892B-23F5E45C519C}"/>
                </a:ext>
              </a:extLst>
            </p:cNvPr>
            <p:cNvSpPr/>
            <p:nvPr/>
          </p:nvSpPr>
          <p:spPr>
            <a:xfrm>
              <a:off x="3457249" y="281586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Ông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đồng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ý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chặt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một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ngón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chân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xmlns=""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xmlns=""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xmlns="" id="{5D44A29B-63A9-460E-A496-BC1B15567676}"/>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xin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a:t>
              </a:r>
            </a:p>
          </p:txBody>
        </p:sp>
      </p:grpSp>
      <p:grpSp>
        <p:nvGrpSpPr>
          <p:cNvPr id="11" name="Group 10">
            <a:extLst>
              <a:ext uri="{FF2B5EF4-FFF2-40B4-BE49-F238E27FC236}">
                <a16:creationId xmlns:a16="http://schemas.microsoft.com/office/drawing/2014/main" xmlns=""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xmlns=""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xmlns="" id="{7B33DB4E-98E9-4FA1-A093-CCB1E661E099}"/>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CB9AC933-3C60-4D9A-BFB4-53EBC813846C}"/>
                </a:ext>
              </a:extLst>
            </p:cNvPr>
            <p:cNvSpPr/>
            <p:nvPr/>
          </p:nvSpPr>
          <p:spPr>
            <a:xfrm>
              <a:off x="3457249" y="5818967"/>
              <a:ext cx="5333588" cy="584775"/>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không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a:t>
              </a:r>
            </a:p>
          </p:txBody>
        </p:sp>
      </p:grpSp>
      <p:pic>
        <p:nvPicPr>
          <p:cNvPr id="29" name="Picture 28">
            <a:extLst>
              <a:ext uri="{FF2B5EF4-FFF2-40B4-BE49-F238E27FC236}">
                <a16:creationId xmlns:a16="http://schemas.microsoft.com/office/drawing/2014/main" xmlns="" id="{58156512-658F-45E1-AC5A-EF7FC01D0438}"/>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5272826"/>
            <a:ext cx="1529854" cy="1667961"/>
          </a:xfrm>
          <a:prstGeom prst="rect">
            <a:avLst/>
          </a:prstGeom>
        </p:spPr>
      </p:pic>
      <p:pic>
        <p:nvPicPr>
          <p:cNvPr id="30" name="AmthanhThua">
            <a:hlinkClick r:id="" action="ppaction://media"/>
            <a:extLst>
              <a:ext uri="{FF2B5EF4-FFF2-40B4-BE49-F238E27FC236}">
                <a16:creationId xmlns:a16="http://schemas.microsoft.com/office/drawing/2014/main" xmlns=""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xmlns=""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xmlns=""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xmlns=""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xmlns=""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xmlns="" id="{A3C8C4B5-D869-4AA4-ABD8-A7AFFE0CD64D}"/>
              </a:ext>
            </a:extLst>
          </p:cNvPr>
          <p:cNvGrpSpPr/>
          <p:nvPr/>
        </p:nvGrpSpPr>
        <p:grpSpPr>
          <a:xfrm>
            <a:off x="10323249" y="182733"/>
            <a:ext cx="1714137" cy="1650747"/>
            <a:chOff x="877689" y="1947761"/>
            <a:chExt cx="2116219" cy="1932974"/>
          </a:xfrm>
        </p:grpSpPr>
        <p:sp>
          <p:nvSpPr>
            <p:cNvPr id="36" name="椭圆 10">
              <a:extLst>
                <a:ext uri="{FF2B5EF4-FFF2-40B4-BE49-F238E27FC236}">
                  <a16:creationId xmlns:a16="http://schemas.microsoft.com/office/drawing/2014/main" xmlns="" id="{DF571089-CEE7-4A1A-BFBD-0BE9178DEBC8}"/>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2">
              <a:extLst>
                <a:ext uri="{FF2B5EF4-FFF2-40B4-BE49-F238E27FC236}">
                  <a16:creationId xmlns:a16="http://schemas.microsoft.com/office/drawing/2014/main" xmlns="" id="{07FC16C1-F6C0-4CFF-9930-5EC0B5FC2136}"/>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4017" b="36152" l="4171" r="37540">
                          <a14:foregroundMark x1="21125" y1="17375" x2="21125" y2="14125"/>
                        </a14:backgroundRemoval>
                      </a14:imgEffect>
                    </a14:imgLayer>
                  </a14:imgProps>
                </a:ext>
                <a:ext uri="{28A0092B-C50C-407E-A947-70E740481C1C}">
                  <a14:useLocalDpi xmlns:a14="http://schemas.microsoft.com/office/drawing/2010/main" val="0"/>
                </a:ext>
              </a:extLst>
            </a:blip>
            <a:srcRect r="58289" b="59831"/>
            <a:stretch/>
          </p:blipFill>
          <p:spPr bwMode="auto">
            <a:xfrm>
              <a:off x="877689" y="1947761"/>
              <a:ext cx="2116219" cy="19329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71772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 presetClass="mediacall" presetSubtype="0" fill="hold" nodeType="withEffect">
                                  <p:stCondLst>
                                    <p:cond delay="0"/>
                                  </p:stCondLst>
                                  <p:childTnLst>
                                    <p:cmd type="call" cmd="playFrom(0.0)">
                                      <p:cBhvr>
                                        <p:cTn id="30" dur="4576" fill="hold"/>
                                        <p:tgtEl>
                                          <p:spTgt spid="33"/>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 presetClass="mediacall" presetSubtype="0" fill="hold" nodeType="withEffect">
                                  <p:stCondLst>
                                    <p:cond delay="0"/>
                                  </p:stCondLst>
                                  <p:childTnLst>
                                    <p:cmd type="call" cmd="playFrom(0.0)">
                                      <p:cBhvr>
                                        <p:cTn id="46" dur="4995" fill="hold"/>
                                        <p:tgtEl>
                                          <p:spTgt spid="30"/>
                                        </p:tgtEl>
                                      </p:cBhvr>
                                    </p:cmd>
                                  </p:childTnLst>
                                </p:cTn>
                              </p:par>
                            </p:childTnLst>
                          </p:cTn>
                        </p:par>
                      </p:childTnLst>
                    </p:cTn>
                  </p:par>
                </p:childTnLst>
              </p:cTn>
              <p:nextCondLst>
                <p:cond evt="onClick" delay="0">
                  <p:tgtEl>
                    <p:spTgt spid="1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xmlns=""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42894" y="5472825"/>
            <a:ext cx="1270483" cy="1385175"/>
          </a:xfrm>
          <a:prstGeom prst="rect">
            <a:avLst/>
          </a:prstGeom>
        </p:spPr>
      </p:pic>
      <p:pic>
        <p:nvPicPr>
          <p:cNvPr id="7" name="Picture 6">
            <a:extLst>
              <a:ext uri="{FF2B5EF4-FFF2-40B4-BE49-F238E27FC236}">
                <a16:creationId xmlns:a16="http://schemas.microsoft.com/office/drawing/2014/main" xmlns=""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xmlns="" id="{785ECC81-C7AD-4288-B162-12F51D3E223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xmlns="" id="{F24E681E-8690-4245-BE4D-C0356CBE3BEF}"/>
              </a:ext>
            </a:extLst>
          </p:cNvPr>
          <p:cNvSpPr/>
          <p:nvPr/>
        </p:nvSpPr>
        <p:spPr>
          <a:xfrm>
            <a:off x="2672741" y="755784"/>
            <a:ext cx="659892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Trước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việc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làm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của</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quân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hiệu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ông</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xử</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lý</a:t>
            </a:r>
            <a:r>
              <a:rPr lang="en-US" sz="3600" dirty="0">
                <a:latin typeface="Pattaya" panose="00000500000000000000" pitchFamily="2" charset="-34"/>
                <a:cs typeface="Pattaya" panose="00000500000000000000" pitchFamily="2" charset="-34"/>
              </a:rPr>
              <a:t> ra </a:t>
            </a:r>
            <a:r>
              <a:rPr lang="en-US" sz="3600" dirty="0" err="1">
                <a:latin typeface="Pattaya" panose="00000500000000000000" pitchFamily="2" charset="-34"/>
                <a:cs typeface="Pattaya" panose="00000500000000000000" pitchFamily="2" charset="-34"/>
              </a:rPr>
              <a:t>sao</a:t>
            </a:r>
            <a:r>
              <a:rPr lang="en-US" sz="3600" dirty="0">
                <a:latin typeface="Pattaya" panose="00000500000000000000" pitchFamily="2" charset="-34"/>
                <a:cs typeface="Pattaya" panose="00000500000000000000" pitchFamily="2" charset="-34"/>
              </a:rPr>
              <a:t>?</a:t>
            </a:r>
            <a:endParaRPr lang="en-US" sz="60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xmlns=""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xmlns=""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xmlns=""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F9B9F76E-B550-4DD2-892B-23F5E45C519C}"/>
                </a:ext>
              </a:extLst>
            </p:cNvPr>
            <p:cNvSpPr/>
            <p:nvPr/>
          </p:nvSpPr>
          <p:spPr>
            <a:xfrm>
              <a:off x="3483960" y="2799582"/>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hỏi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rõ</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a:t>
              </a:r>
              <a:endParaRPr lang="en-US" sz="44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xmlns=""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xmlns=""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xmlns=""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vi-VN" sz="3200" dirty="0">
                  <a:latin typeface="Calibri" panose="020F0502020204030204" pitchFamily="34" charset="0"/>
                  <a:cs typeface="Calibri" panose="020F0502020204030204" pitchFamily="34" charset="0"/>
                </a:rPr>
                <a:t> phạt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gương</a:t>
              </a:r>
              <a:r>
                <a:rPr lang="en-US" sz="32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xmlns=""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xmlns=""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CB9AC933-3C60-4D9A-BFB4-53EBC813846C}"/>
                </a:ext>
              </a:extLst>
            </p:cNvPr>
            <p:cNvSpPr/>
            <p:nvPr/>
          </p:nvSpPr>
          <p:spPr>
            <a:xfrm>
              <a:off x="3483960" y="5714622"/>
              <a:ext cx="5333588"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lấy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lụa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thưởng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hiệu</a:t>
              </a:r>
              <a:r>
                <a:rPr lang="en-US" sz="28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xmlns=""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xmlns=""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xmlns=""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xmlns=""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xmlns=""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xmlns=""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8" name="Group 37">
            <a:extLst>
              <a:ext uri="{FF2B5EF4-FFF2-40B4-BE49-F238E27FC236}">
                <a16:creationId xmlns:a16="http://schemas.microsoft.com/office/drawing/2014/main" xmlns="" id="{C84846BB-8A04-456E-BA49-DDC4B79B85E3}"/>
              </a:ext>
            </a:extLst>
          </p:cNvPr>
          <p:cNvGrpSpPr/>
          <p:nvPr/>
        </p:nvGrpSpPr>
        <p:grpSpPr>
          <a:xfrm>
            <a:off x="10405393" y="161194"/>
            <a:ext cx="1587790" cy="1500078"/>
            <a:chOff x="3834017" y="1947761"/>
            <a:chExt cx="1847599" cy="1734456"/>
          </a:xfrm>
        </p:grpSpPr>
        <p:sp>
          <p:nvSpPr>
            <p:cNvPr id="39" name="椭圆 13">
              <a:extLst>
                <a:ext uri="{FF2B5EF4-FFF2-40B4-BE49-F238E27FC236}">
                  <a16:creationId xmlns:a16="http://schemas.microsoft.com/office/drawing/2014/main" xmlns="" id="{15B11671-D2C5-4E1C-9AB2-23A798A54EC9}"/>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0" name="Picture 4" descr="Free Social Media Vector Icons (AI)">
              <a:extLst>
                <a:ext uri="{FF2B5EF4-FFF2-40B4-BE49-F238E27FC236}">
                  <a16:creationId xmlns:a16="http://schemas.microsoft.com/office/drawing/2014/main" xmlns="" id="{5ABF2265-B639-428F-A740-4567F942C16B}"/>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xmlns="" id="{B9CB9A27-7806-4050-9283-8711FF4CFC48}"/>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261515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xmlns=""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09654" y="3991544"/>
            <a:ext cx="1270483" cy="1385175"/>
          </a:xfrm>
          <a:prstGeom prst="rect">
            <a:avLst/>
          </a:prstGeom>
        </p:spPr>
      </p:pic>
      <p:pic>
        <p:nvPicPr>
          <p:cNvPr id="7" name="Picture 6">
            <a:extLst>
              <a:ext uri="{FF2B5EF4-FFF2-40B4-BE49-F238E27FC236}">
                <a16:creationId xmlns:a16="http://schemas.microsoft.com/office/drawing/2014/main" xmlns=""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57691" y="5222371"/>
            <a:ext cx="1529854" cy="1667961"/>
          </a:xfrm>
          <a:prstGeom prst="rect">
            <a:avLst/>
          </a:prstGeom>
        </p:spPr>
      </p:pic>
      <p:pic>
        <p:nvPicPr>
          <p:cNvPr id="15" name="Picture 2">
            <a:extLst>
              <a:ext uri="{FF2B5EF4-FFF2-40B4-BE49-F238E27FC236}">
                <a16:creationId xmlns:a16="http://schemas.microsoft.com/office/drawing/2014/main" xmlns="" id="{785ECC81-C7AD-4288-B162-12F51D3E223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xmlns="" id="{F24E681E-8690-4245-BE4D-C0356CBE3BEF}"/>
              </a:ext>
            </a:extLst>
          </p:cNvPr>
          <p:cNvSpPr/>
          <p:nvPr/>
        </p:nvSpPr>
        <p:spPr>
          <a:xfrm>
            <a:off x="2645513" y="606622"/>
            <a:ext cx="6957060" cy="1569660"/>
          </a:xfrm>
          <a:prstGeom prst="rect">
            <a:avLst/>
          </a:prstGeom>
        </p:spPr>
        <p:txBody>
          <a:bodyPr wrap="square">
            <a:spAutoFit/>
          </a:bodyPr>
          <a:lstStyle/>
          <a:p>
            <a:pPr algn="just"/>
            <a:r>
              <a:rPr lang="en-US" sz="3200" dirty="0" err="1">
                <a:latin typeface="Pattaya" panose="00000500000000000000" pitchFamily="2" charset="-34"/>
                <a:cs typeface="Pattaya" panose="00000500000000000000" pitchFamily="2" charset="-34"/>
              </a:rPr>
              <a:t>Khi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biết</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có</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tâu</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vua</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rằng</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mình</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chuyên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quyền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Trần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Thủ</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Độ</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đã</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xử</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sự</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như</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thế</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nào</a:t>
            </a:r>
            <a:r>
              <a:rPr lang="en-US" sz="3200" dirty="0">
                <a:latin typeface="Pattaya" panose="00000500000000000000" pitchFamily="2" charset="-34"/>
                <a:cs typeface="Pattaya" panose="00000500000000000000" pitchFamily="2" charset="-34"/>
              </a:rPr>
              <a:t>?</a:t>
            </a:r>
            <a:endParaRPr lang="en-US" sz="88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xmlns=""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xmlns=""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xmlns=""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F9B9F76E-B550-4DD2-892B-23F5E45C519C}"/>
                </a:ext>
              </a:extLst>
            </p:cNvPr>
            <p:cNvSpPr/>
            <p:nvPr/>
          </p:nvSpPr>
          <p:spPr>
            <a:xfrm>
              <a:off x="3490170" y="2952894"/>
              <a:ext cx="5333588" cy="607218"/>
            </a:xfrm>
            <a:prstGeom prst="rect">
              <a:avLst/>
            </a:prstGeom>
          </p:spPr>
          <p:txBody>
            <a:bodyPr wrap="square">
              <a:spAutoFit/>
            </a:bodyPr>
            <a:lstStyle/>
            <a:p>
              <a:pPr lvl="0" algn="just">
                <a:lnSpc>
                  <a:spcPct val="130000"/>
                </a:lnSpc>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xin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vua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quan</a:t>
              </a:r>
              <a:r>
                <a:rPr lang="en-US" sz="2800" dirty="0">
                  <a:latin typeface="Calibri" panose="020F0502020204030204" pitchFamily="34" charset="0"/>
                  <a:cs typeface="Calibri" panose="020F0502020204030204" pitchFamily="34" charset="0"/>
                </a:rPr>
                <a:t>.</a:t>
              </a:r>
              <a:endParaRPr lang="en-US" sz="60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xmlns="" id="{62337C85-C7EF-42E4-BF4F-C33B926145A5}"/>
              </a:ext>
            </a:extLst>
          </p:cNvPr>
          <p:cNvGrpSpPr/>
          <p:nvPr/>
        </p:nvGrpSpPr>
        <p:grpSpPr>
          <a:xfrm>
            <a:off x="2348754" y="4114944"/>
            <a:ext cx="6807819" cy="1384995"/>
            <a:chOff x="2348754" y="4114944"/>
            <a:chExt cx="6807819" cy="1384995"/>
          </a:xfrm>
        </p:grpSpPr>
        <p:sp>
          <p:nvSpPr>
            <p:cNvPr id="20" name="Flowchart: Terminator 19">
              <a:extLst>
                <a:ext uri="{FF2B5EF4-FFF2-40B4-BE49-F238E27FC236}">
                  <a16:creationId xmlns:a16="http://schemas.microsoft.com/office/drawing/2014/main" xmlns=""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xmlns=""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8DEF1557-97C8-4FA9-93EB-AEAA065902AD}"/>
                </a:ext>
              </a:extLst>
            </p:cNvPr>
            <p:cNvSpPr/>
            <p:nvPr/>
          </p:nvSpPr>
          <p:spPr>
            <a:xfrm>
              <a:off x="3457249" y="4114944"/>
              <a:ext cx="5333588" cy="1384995"/>
            </a:xfrm>
            <a:prstGeom prst="rect">
              <a:avLst/>
            </a:prstGeom>
          </p:spPr>
          <p:txBody>
            <a:bodyPr wrap="square">
              <a:spAutoFit/>
            </a:bodyPr>
            <a:lstStyle/>
            <a:p>
              <a:pPr lvl="0" algn="just"/>
              <a:r>
                <a:rPr lang="en-US" sz="2800" dirty="0" err="1"/>
                <a:t>Ông</a:t>
              </a:r>
              <a:r>
                <a:rPr lang="en-US" sz="2800" dirty="0"/>
                <a:t> </a:t>
              </a:r>
              <a:r>
                <a:rPr lang="en-US" sz="2800" dirty="0" err="1"/>
                <a:t>nghiêm</a:t>
              </a:r>
              <a:r>
                <a:rPr lang="en-US" sz="2800" dirty="0"/>
                <a:t> </a:t>
              </a:r>
              <a:r>
                <a:rPr lang="en-US" sz="2800" dirty="0" err="1"/>
                <a:t>khắc</a:t>
              </a:r>
              <a:r>
                <a:rPr lang="en-US" sz="2800" dirty="0"/>
                <a:t> </a:t>
              </a:r>
              <a:r>
                <a:rPr lang="en-US" sz="2800" dirty="0" err="1"/>
                <a:t>nhìn</a:t>
              </a:r>
              <a:r>
                <a:rPr lang="en-US" sz="2800" dirty="0"/>
                <a:t> </a:t>
              </a:r>
              <a:r>
                <a:rPr lang="en-US" sz="2800" dirty="0" err="1"/>
                <a:t>lại</a:t>
              </a:r>
              <a:r>
                <a:rPr lang="en-US" sz="2800" dirty="0"/>
                <a:t> </a:t>
              </a:r>
              <a:r>
                <a:rPr lang="en-US" sz="2800" dirty="0" err="1"/>
                <a:t>bản</a:t>
              </a:r>
              <a:r>
                <a:rPr lang="en-US" sz="2800" dirty="0"/>
                <a:t> </a:t>
              </a:r>
              <a:r>
                <a:rPr lang="en-US" sz="2800" dirty="0" err="1"/>
                <a:t>thân</a:t>
              </a:r>
              <a:r>
                <a:rPr lang="en-US" sz="2800" dirty="0"/>
                <a:t> </a:t>
              </a:r>
              <a:r>
                <a:rPr lang="en-US" sz="2800" dirty="0" err="1"/>
                <a:t>mình</a:t>
              </a:r>
              <a:r>
                <a:rPr lang="en-US" sz="2800" dirty="0"/>
                <a:t> </a:t>
              </a:r>
              <a:r>
                <a:rPr lang="en-US" sz="2800" dirty="0" err="1"/>
                <a:t>và</a:t>
              </a:r>
              <a:r>
                <a:rPr lang="en-US" sz="2800" dirty="0"/>
                <a:t> </a:t>
              </a:r>
              <a:r>
                <a:rPr lang="en-US" sz="2800" dirty="0" err="1"/>
                <a:t>xin</a:t>
              </a:r>
              <a:r>
                <a:rPr lang="en-US" sz="2800" dirty="0"/>
                <a:t> </a:t>
              </a:r>
              <a:r>
                <a:rPr lang="en-US" sz="2800" dirty="0" err="1"/>
                <a:t>quan</a:t>
              </a:r>
              <a:r>
                <a:rPr lang="en-US" sz="2800" dirty="0"/>
                <a:t> ban </a:t>
              </a:r>
              <a:r>
                <a:rPr lang="en-US" sz="2800" dirty="0" err="1"/>
                <a:t>thưởng</a:t>
              </a:r>
              <a:r>
                <a:rPr lang="en-US" sz="2800" dirty="0"/>
                <a:t> </a:t>
              </a:r>
              <a:r>
                <a:rPr lang="en-US" sz="2800" dirty="0" err="1"/>
                <a:t>cho</a:t>
              </a:r>
              <a:r>
                <a:rPr lang="en-US" sz="2800" dirty="0"/>
                <a:t> </a:t>
              </a:r>
              <a:r>
                <a:rPr lang="en-US" sz="2800" dirty="0" err="1"/>
                <a:t>viên</a:t>
              </a:r>
              <a:r>
                <a:rPr lang="en-US" sz="2800" dirty="0"/>
                <a:t> </a:t>
              </a:r>
              <a:r>
                <a:rPr lang="en-US" sz="2800" dirty="0" err="1"/>
                <a:t>quan</a:t>
              </a:r>
              <a:r>
                <a:rPr lang="en-US" sz="2800" dirty="0"/>
                <a:t>.</a:t>
              </a:r>
            </a:p>
          </p:txBody>
        </p:sp>
      </p:grpSp>
      <p:grpSp>
        <p:nvGrpSpPr>
          <p:cNvPr id="11" name="Group 10">
            <a:extLst>
              <a:ext uri="{FF2B5EF4-FFF2-40B4-BE49-F238E27FC236}">
                <a16:creationId xmlns:a16="http://schemas.microsoft.com/office/drawing/2014/main" xmlns=""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xmlns=""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xmlns=""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CB9AC933-3C60-4D9A-BFB4-53EBC813846C}"/>
                </a:ext>
              </a:extLst>
            </p:cNvPr>
            <p:cNvSpPr/>
            <p:nvPr/>
          </p:nvSpPr>
          <p:spPr>
            <a:xfrm>
              <a:off x="3490170" y="5903802"/>
              <a:ext cx="5333588" cy="523220"/>
            </a:xfrm>
            <a:prstGeom prst="rect">
              <a:avLst/>
            </a:prstGeom>
          </p:spPr>
          <p:txBody>
            <a:bodyPr wrap="square">
              <a:spAutoFit/>
            </a:bodyPr>
            <a:lstStyle/>
            <a:p>
              <a:pPr lvl="0" algn="just"/>
              <a:r>
                <a:rPr lang="en-US" sz="2800" dirty="0" err="1"/>
                <a:t>Cả</a:t>
              </a:r>
              <a:r>
                <a:rPr lang="en-US" sz="2800" dirty="0"/>
                <a:t> </a:t>
              </a:r>
              <a:r>
                <a:rPr lang="en-US" sz="2800" dirty="0" err="1"/>
                <a:t>hai</a:t>
              </a:r>
              <a:r>
                <a:rPr lang="en-US" sz="2800" dirty="0"/>
                <a:t> ý </a:t>
              </a:r>
              <a:r>
                <a:rPr lang="en-US" sz="2800" dirty="0" err="1"/>
                <a:t>trên</a:t>
              </a:r>
              <a:r>
                <a:rPr lang="en-US" sz="2800" dirty="0"/>
                <a:t> </a:t>
              </a:r>
              <a:r>
                <a:rPr lang="en-US" sz="2800" dirty="0" err="1"/>
                <a:t>đều</a:t>
              </a:r>
              <a:r>
                <a:rPr lang="en-US" sz="2800" dirty="0"/>
                <a:t> </a:t>
              </a:r>
              <a:r>
                <a:rPr lang="en-US" sz="2800" dirty="0" err="1"/>
                <a:t>đúng</a:t>
              </a:r>
              <a:r>
                <a:rPr lang="en-US" sz="2800" dirty="0"/>
                <a:t>.</a:t>
              </a:r>
              <a:endParaRPr lang="en-US" sz="60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xmlns=""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xmlns=""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xmlns=""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xmlns=""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xmlns=""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xmlns=""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xmlns="" id="{BED6FF4F-5CE4-478C-AA64-BA9123E4ECC3}"/>
              </a:ext>
            </a:extLst>
          </p:cNvPr>
          <p:cNvGrpSpPr/>
          <p:nvPr/>
        </p:nvGrpSpPr>
        <p:grpSpPr>
          <a:xfrm>
            <a:off x="10276016" y="299580"/>
            <a:ext cx="1732996" cy="1555775"/>
            <a:chOff x="6449426" y="1947761"/>
            <a:chExt cx="1951970" cy="1805762"/>
          </a:xfrm>
        </p:grpSpPr>
        <p:sp>
          <p:nvSpPr>
            <p:cNvPr id="36" name="椭圆 16">
              <a:extLst>
                <a:ext uri="{FF2B5EF4-FFF2-40B4-BE49-F238E27FC236}">
                  <a16:creationId xmlns:a16="http://schemas.microsoft.com/office/drawing/2014/main" xmlns="" id="{323B1B49-96B4-4748-B02D-60AA9A683FB0}"/>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6" descr="Free Social Media Vector Icons (AI)">
              <a:extLst>
                <a:ext uri="{FF2B5EF4-FFF2-40B4-BE49-F238E27FC236}">
                  <a16:creationId xmlns:a16="http://schemas.microsoft.com/office/drawing/2014/main" xmlns="" id="{EB08E49F-A24F-4DFE-B39A-A56FB45861B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xmlns="" id="{40B74474-1601-40B0-8DE5-FD94390CABDD}"/>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4123637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 presetClass="mediacall" presetSubtype="0" fill="hold" nodeType="withEffect">
                                  <p:stCondLst>
                                    <p:cond delay="0"/>
                                  </p:stCondLst>
                                  <p:childTnLst>
                                    <p:cmd type="call" cmd="playFrom(0.0)">
                                      <p:cBhvr>
                                        <p:cTn id="38" dur="4576" fill="hold"/>
                                        <p:tgtEl>
                                          <p:spTgt spid="3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 presetClass="mediacall" presetSubtype="0" fill="hold" nodeType="withEffect">
                                  <p:stCondLst>
                                    <p:cond delay="0"/>
                                  </p:stCondLst>
                                  <p:childTnLst>
                                    <p:cmd type="call" cmd="playFrom(0.0)">
                                      <p:cBhvr>
                                        <p:cTn id="46" dur="4995" fill="hold"/>
                                        <p:tgtEl>
                                          <p:spTgt spid="34"/>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xmlns=""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00544" y="5370059"/>
            <a:ext cx="1270483" cy="1385175"/>
          </a:xfrm>
          <a:prstGeom prst="rect">
            <a:avLst/>
          </a:prstGeom>
        </p:spPr>
      </p:pic>
      <p:pic>
        <p:nvPicPr>
          <p:cNvPr id="7" name="Picture 6">
            <a:extLst>
              <a:ext uri="{FF2B5EF4-FFF2-40B4-BE49-F238E27FC236}">
                <a16:creationId xmlns:a16="http://schemas.microsoft.com/office/drawing/2014/main" xmlns=""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70345" y="3760837"/>
            <a:ext cx="1529854" cy="1667961"/>
          </a:xfrm>
          <a:prstGeom prst="rect">
            <a:avLst/>
          </a:prstGeom>
        </p:spPr>
      </p:pic>
      <p:pic>
        <p:nvPicPr>
          <p:cNvPr id="15" name="Picture 2">
            <a:extLst>
              <a:ext uri="{FF2B5EF4-FFF2-40B4-BE49-F238E27FC236}">
                <a16:creationId xmlns:a16="http://schemas.microsoft.com/office/drawing/2014/main" xmlns="" id="{785ECC81-C7AD-4288-B162-12F51D3E223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xmlns="" id="{F24E681E-8690-4245-BE4D-C0356CBE3BEF}"/>
              </a:ext>
            </a:extLst>
          </p:cNvPr>
          <p:cNvSpPr/>
          <p:nvPr/>
        </p:nvSpPr>
        <p:spPr>
          <a:xfrm>
            <a:off x="2617470" y="742659"/>
            <a:ext cx="695706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Câu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chuyện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cho</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em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biết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Trần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Thủ</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Độ</a:t>
            </a:r>
            <a:r>
              <a:rPr lang="en-US" sz="3600" dirty="0">
                <a:latin typeface="Pattaya" panose="00000500000000000000" pitchFamily="2" charset="-34"/>
                <a:cs typeface="Pattaya" panose="00000500000000000000" pitchFamily="2" charset="-34"/>
              </a:rPr>
              <a:t> </a:t>
            </a:r>
            <a:endParaRPr lang="vi-VN" sz="3600" dirty="0">
              <a:latin typeface="Pattaya" panose="00000500000000000000" pitchFamily="2" charset="-34"/>
              <a:cs typeface="Pattaya" panose="00000500000000000000" pitchFamily="2" charset="-34"/>
            </a:endParaRPr>
          </a:p>
          <a:p>
            <a:pPr algn="ctr"/>
            <a:r>
              <a:rPr lang="en-US" sz="3600" dirty="0" err="1">
                <a:latin typeface="Pattaya" panose="00000500000000000000" pitchFamily="2" charset="-34"/>
                <a:cs typeface="Pattaya" panose="00000500000000000000" pitchFamily="2" charset="-34"/>
              </a:rPr>
              <a:t>là</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như</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thế</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nào</a:t>
            </a:r>
            <a:r>
              <a:rPr lang="en-US" sz="3600" dirty="0">
                <a:latin typeface="Pattaya" panose="00000500000000000000" pitchFamily="2" charset="-34"/>
                <a:cs typeface="Pattaya" panose="00000500000000000000" pitchFamily="2" charset="-34"/>
              </a:rPr>
              <a:t>?</a:t>
            </a:r>
            <a:endParaRPr lang="en-US" sz="199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xmlns=""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xmlns=""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xmlns=""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531223" y="2830721"/>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F9B9F76E-B550-4DD2-892B-23F5E45C519C}"/>
                </a:ext>
              </a:extLst>
            </p:cNvPr>
            <p:cNvSpPr/>
            <p:nvPr/>
          </p:nvSpPr>
          <p:spPr>
            <a:xfrm>
              <a:off x="3490170" y="280411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r>
                <a:rPr lang="en-US" sz="3200" dirty="0">
                  <a:latin typeface="Calibri" panose="020F0502020204030204" pitchFamily="34" charset="0"/>
                  <a:cs typeface="Calibri" panose="020F0502020204030204" pitchFamily="34" charset="0"/>
                </a:rPr>
                <a:t>.</a:t>
              </a:r>
              <a:endParaRPr lang="en-US" sz="8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xmlns="" id="{62337C85-C7EF-42E4-BF4F-C33B926145A5}"/>
              </a:ext>
            </a:extLst>
          </p:cNvPr>
          <p:cNvGrpSpPr/>
          <p:nvPr/>
        </p:nvGrpSpPr>
        <p:grpSpPr>
          <a:xfrm>
            <a:off x="2348754" y="4169730"/>
            <a:ext cx="6884867" cy="1200329"/>
            <a:chOff x="2348754" y="4169730"/>
            <a:chExt cx="6884867" cy="1200329"/>
          </a:xfrm>
        </p:grpSpPr>
        <p:sp>
          <p:nvSpPr>
            <p:cNvPr id="20" name="Flowchart: Terminator 19">
              <a:extLst>
                <a:ext uri="{FF2B5EF4-FFF2-40B4-BE49-F238E27FC236}">
                  <a16:creationId xmlns:a16="http://schemas.microsoft.com/office/drawing/2014/main" xmlns="" id="{22127F9D-C0FC-4A0D-96F9-B0036CAB2F47}"/>
                </a:ext>
              </a:extLst>
            </p:cNvPr>
            <p:cNvSpPr/>
            <p:nvPr/>
          </p:nvSpPr>
          <p:spPr>
            <a:xfrm>
              <a:off x="2348754" y="4169730"/>
              <a:ext cx="6884867"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xmlns=""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589762"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8DEF1557-97C8-4FA9-93EB-AEAA065902AD}"/>
                </a:ext>
              </a:extLst>
            </p:cNvPr>
            <p:cNvSpPr/>
            <p:nvPr/>
          </p:nvSpPr>
          <p:spPr>
            <a:xfrm>
              <a:off x="3273090" y="4247384"/>
              <a:ext cx="5960531"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luôn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kỷ</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xmlns=""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xmlns=""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CB9AC933-3C60-4D9A-BFB4-53EBC813846C}"/>
                </a:ext>
              </a:extLst>
            </p:cNvPr>
            <p:cNvSpPr/>
            <p:nvPr/>
          </p:nvSpPr>
          <p:spPr>
            <a:xfrm>
              <a:off x="3490170" y="5818967"/>
              <a:ext cx="5333588" cy="584775"/>
            </a:xfrm>
            <a:prstGeom prst="rect">
              <a:avLst/>
            </a:prstGeom>
          </p:spPr>
          <p:txBody>
            <a:bodyPr wrap="square">
              <a:spAutoFit/>
            </a:bodyPr>
            <a:lstStyle/>
            <a:p>
              <a:pPr lvl="0" algn="just"/>
              <a:r>
                <a:rPr lang="en-US" sz="3200" dirty="0" err="1"/>
                <a:t>Cả</a:t>
              </a:r>
              <a:r>
                <a:rPr lang="en-US" sz="3200" dirty="0"/>
                <a:t> </a:t>
              </a:r>
              <a:r>
                <a:rPr lang="en-US" sz="3200" dirty="0" err="1"/>
                <a:t>hai</a:t>
              </a:r>
              <a:r>
                <a:rPr lang="en-US" sz="3200" dirty="0"/>
                <a:t> ý </a:t>
              </a:r>
              <a:r>
                <a:rPr lang="en-US" sz="3200" dirty="0" err="1"/>
                <a:t>trên</a:t>
              </a:r>
              <a:r>
                <a:rPr lang="en-US" sz="3200" dirty="0"/>
                <a:t> </a:t>
              </a:r>
              <a:r>
                <a:rPr lang="en-US" sz="3200" dirty="0" err="1"/>
                <a:t>đều</a:t>
              </a:r>
              <a:r>
                <a:rPr lang="en-US" sz="3200" dirty="0"/>
                <a:t> </a:t>
              </a:r>
              <a:r>
                <a:rPr lang="en-US" sz="3200" dirty="0" err="1"/>
                <a:t>đúng</a:t>
              </a:r>
              <a:r>
                <a:rPr lang="en-US" sz="3200" dirty="0"/>
                <a:t>.</a:t>
              </a:r>
              <a:endParaRPr lang="en-US" sz="66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xmlns=""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xmlns=""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xmlns=""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xmlns=""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xmlns=""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xmlns=""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pic>
        <p:nvPicPr>
          <p:cNvPr id="41" name="Picture 40">
            <a:hlinkClick r:id="rId20" action="ppaction://hlinksldjump"/>
            <a:extLst>
              <a:ext uri="{FF2B5EF4-FFF2-40B4-BE49-F238E27FC236}">
                <a16:creationId xmlns:a16="http://schemas.microsoft.com/office/drawing/2014/main" xmlns="" id="{07FE87AA-2D85-43A1-AF54-A7B3DAB5EE9B}"/>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grpSp>
        <p:nvGrpSpPr>
          <p:cNvPr id="42" name="Group 41">
            <a:extLst>
              <a:ext uri="{FF2B5EF4-FFF2-40B4-BE49-F238E27FC236}">
                <a16:creationId xmlns:a16="http://schemas.microsoft.com/office/drawing/2014/main" xmlns="" id="{B2206C2D-27E0-4AC0-B097-B08C41F19534}"/>
              </a:ext>
            </a:extLst>
          </p:cNvPr>
          <p:cNvGrpSpPr/>
          <p:nvPr/>
        </p:nvGrpSpPr>
        <p:grpSpPr>
          <a:xfrm>
            <a:off x="10110921" y="27502"/>
            <a:ext cx="1905231" cy="1915486"/>
            <a:chOff x="9210830" y="1785727"/>
            <a:chExt cx="2042613" cy="2184738"/>
          </a:xfrm>
        </p:grpSpPr>
        <p:sp>
          <p:nvSpPr>
            <p:cNvPr id="43" name="椭圆 19">
              <a:extLst>
                <a:ext uri="{FF2B5EF4-FFF2-40B4-BE49-F238E27FC236}">
                  <a16:creationId xmlns:a16="http://schemas.microsoft.com/office/drawing/2014/main" xmlns="" id="{B41EE309-C48D-4C3B-800E-AE1F2020E7FC}"/>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Picture 10">
              <a:extLst>
                <a:ext uri="{FF2B5EF4-FFF2-40B4-BE49-F238E27FC236}">
                  <a16:creationId xmlns:a16="http://schemas.microsoft.com/office/drawing/2014/main" xmlns="" id="{C7F8C731-9832-4EC5-B878-07C08CF9CFCB}"/>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2518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xmlns="" id="{0FEECA8F-6113-4F7D-9711-74A85256A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4577F4BC-BDD0-4910-92D7-07AEBD78A6B3}"/>
              </a:ext>
            </a:extLst>
          </p:cNvPr>
          <p:cNvGrpSpPr/>
          <p:nvPr/>
        </p:nvGrpSpPr>
        <p:grpSpPr>
          <a:xfrm>
            <a:off x="-182880" y="1524000"/>
            <a:ext cx="4008120" cy="5520320"/>
            <a:chOff x="-182880" y="1524000"/>
            <a:chExt cx="4008120" cy="5520320"/>
          </a:xfrm>
        </p:grpSpPr>
        <p:pic>
          <p:nvPicPr>
            <p:cNvPr id="42" name="Picture 12" descr="Arab muslim old man senior person Royalty Free Vector Image">
              <a:extLst>
                <a:ext uri="{FF2B5EF4-FFF2-40B4-BE49-F238E27FC236}">
                  <a16:creationId xmlns:a16="http://schemas.microsoft.com/office/drawing/2014/main" xmlns="" id="{3BB21B13-5472-44A9-887C-AC604A37EC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795" b="46026" l="69900" r="77000">
                          <a14:foregroundMark x1="76500" y1="35513" x2="76000" y2="42692"/>
                          <a14:foregroundMark x1="75800" y1="44231" x2="71100" y2="40385"/>
                          <a14:foregroundMark x1="71100" y1="40385" x2="71100" y2="40385"/>
                          <a14:foregroundMark x1="70800" y1="40000" x2="70800" y2="40000"/>
                          <a14:foregroundMark x1="75700" y1="46026" x2="75700" y2="4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9068" t="30222" r="22091" b="53333"/>
            <a:stretch/>
          </p:blipFill>
          <p:spPr bwMode="auto">
            <a:xfrm>
              <a:off x="1056734" y="2301178"/>
              <a:ext cx="1404914" cy="18856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Arab muslim old man senior person Royalty Free Vector Image">
              <a:extLst>
                <a:ext uri="{FF2B5EF4-FFF2-40B4-BE49-F238E27FC236}">
                  <a16:creationId xmlns:a16="http://schemas.microsoft.com/office/drawing/2014/main" xmlns="" id="{739D8898-1C65-4A07-9304-14CE6087FDC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0769" b="49744" l="32900" r="42200">
                          <a14:foregroundMark x1="42200" y1="38205" x2="42200" y2="38205"/>
                          <a14:foregroundMark x1="39100" y1="36410" x2="37200" y2="3666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1799" t="28444" r="56760" b="47778"/>
            <a:stretch/>
          </p:blipFill>
          <p:spPr bwMode="auto">
            <a:xfrm flipH="1">
              <a:off x="230325" y="2413714"/>
              <a:ext cx="1818119"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rab muslim old man senior person Royalty Free Vector Image">
              <a:extLst>
                <a:ext uri="{FF2B5EF4-FFF2-40B4-BE49-F238E27FC236}">
                  <a16:creationId xmlns:a16="http://schemas.microsoft.com/office/drawing/2014/main" xmlns="" id="{5440F599-38AF-43C6-B30A-534763C9B5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21154" b="36026" l="39400" r="46900">
                          <a14:foregroundMark x1="46900" y1="24872" x2="45300" y2="24872"/>
                          <a14:foregroundMark x1="46700" y1="29103" x2="45500" y2="29615"/>
                          <a14:foregroundMark x1="44300" y1="26026" x2="43200" y2="28718"/>
                          <a14:foregroundMark x1="41900" y1="26026" x2="41300" y2="29744"/>
                          <a14:foregroundMark x1="44100" y1="27051" x2="43100" y2="30000"/>
                          <a14:foregroundMark x1="43600" y1="25513" x2="43600" y2="2935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559" t="19333" r="52600" b="62000"/>
            <a:stretch/>
          </p:blipFill>
          <p:spPr bwMode="auto">
            <a:xfrm flipH="1">
              <a:off x="505793" y="1524000"/>
              <a:ext cx="1404910" cy="214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Arab muslim old man senior person Royalty Free Vector Image">
              <a:extLst>
                <a:ext uri="{FF2B5EF4-FFF2-40B4-BE49-F238E27FC236}">
                  <a16:creationId xmlns:a16="http://schemas.microsoft.com/office/drawing/2014/main" xmlns="" id="{09AD8F72-4466-458C-98A4-2404D85CE788}"/>
                </a:ext>
              </a:extLst>
            </p:cNvPr>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50256" b="69359" l="27800" r="46400">
                          <a14:foregroundMark x1="46400" y1="53077" x2="42500" y2="5307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5731" t="48000" r="53467" b="28222"/>
            <a:stretch/>
          </p:blipFill>
          <p:spPr bwMode="auto">
            <a:xfrm flipH="1">
              <a:off x="519574" y="4317821"/>
              <a:ext cx="3305666"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ellphone icon cartoon Royalty Free Vector Image">
              <a:extLst>
                <a:ext uri="{FF2B5EF4-FFF2-40B4-BE49-F238E27FC236}">
                  <a16:creationId xmlns:a16="http://schemas.microsoft.com/office/drawing/2014/main" xmlns="" id="{12EBA06C-9B69-4417-8C24-AF12AB2F74D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22286" y1="10185" x2="67857" y2="12870"/>
                          <a14:foregroundMark x1="67857" y1="12870" x2="79714" y2="12593"/>
                          <a14:foregroundMark x1="79714" y1="12593" x2="80143" y2="12407"/>
                        </a14:backgroundRemoval>
                      </a14:imgEffect>
                    </a14:imgLayer>
                  </a14:imgProps>
                </a:ext>
                <a:ext uri="{28A0092B-C50C-407E-A947-70E740481C1C}">
                  <a14:useLocalDpi xmlns:a14="http://schemas.microsoft.com/office/drawing/2010/main" val="0"/>
                </a:ext>
              </a:extLst>
            </a:blip>
            <a:srcRect/>
            <a:stretch>
              <a:fillRect/>
            </a:stretch>
          </p:blipFill>
          <p:spPr bwMode="auto">
            <a:xfrm>
              <a:off x="567059" y="3485863"/>
              <a:ext cx="654970" cy="10105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Arab muslim old man senior person Royalty Free Vector Image">
              <a:extLst>
                <a:ext uri="{FF2B5EF4-FFF2-40B4-BE49-F238E27FC236}">
                  <a16:creationId xmlns:a16="http://schemas.microsoft.com/office/drawing/2014/main" xmlns="" id="{1988E2DF-C797-4FBE-9F33-794592C91C5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6">
                      <a14:imgEffect>
                        <a14:backgroundRemoval t="34622" b="46711" l="53831" r="60904">
                          <a14:backgroundMark x1="56900" y1="41282" x2="58100" y2="37308"/>
                          <a14:backgroundMark x1="56200" y1="42436" x2="56200" y2="42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2947" t="33111" r="38212" b="51778"/>
            <a:stretch/>
          </p:blipFill>
          <p:spPr bwMode="auto">
            <a:xfrm>
              <a:off x="-182880" y="3194510"/>
              <a:ext cx="1404909" cy="1732729"/>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xmlns="" id="{2A8E5A24-51A7-40EB-B5C8-A7209661C1D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6569052" y="3184171"/>
            <a:ext cx="2879136" cy="3113929"/>
          </a:xfrm>
          <a:prstGeom prst="rect">
            <a:avLst/>
          </a:prstGeom>
        </p:spPr>
      </p:pic>
      <p:grpSp>
        <p:nvGrpSpPr>
          <p:cNvPr id="46" name="Group 45">
            <a:extLst>
              <a:ext uri="{FF2B5EF4-FFF2-40B4-BE49-F238E27FC236}">
                <a16:creationId xmlns:a16="http://schemas.microsoft.com/office/drawing/2014/main" xmlns="" id="{E8473D6D-C97D-4EB9-ADE3-E385190C9EF9}"/>
              </a:ext>
            </a:extLst>
          </p:cNvPr>
          <p:cNvGrpSpPr/>
          <p:nvPr/>
        </p:nvGrpSpPr>
        <p:grpSpPr>
          <a:xfrm>
            <a:off x="8415172" y="4087618"/>
            <a:ext cx="1587406" cy="1624208"/>
            <a:chOff x="843266" y="1876609"/>
            <a:chExt cx="1959761" cy="1901897"/>
          </a:xfrm>
        </p:grpSpPr>
        <p:sp>
          <p:nvSpPr>
            <p:cNvPr id="48" name="椭圆 10">
              <a:extLst>
                <a:ext uri="{FF2B5EF4-FFF2-40B4-BE49-F238E27FC236}">
                  <a16:creationId xmlns:a16="http://schemas.microsoft.com/office/drawing/2014/main" xmlns="" id="{AC3B5A4E-8BD3-4203-AE2E-751A028EAEF3}"/>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Picture 2">
              <a:extLst>
                <a:ext uri="{FF2B5EF4-FFF2-40B4-BE49-F238E27FC236}">
                  <a16:creationId xmlns:a16="http://schemas.microsoft.com/office/drawing/2014/main" xmlns="" id="{4EF8AEC7-6CD8-4F1F-AB47-EB9C723DCDE4}"/>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750" b="34375" l="3500" r="32625">
                          <a14:foregroundMark x1="18250" y1="9625" x2="21500" y2="20375"/>
                          <a14:foregroundMark x1="31875" y1="16500" x2="31875" y2="16500"/>
                          <a14:foregroundMark x1="32625" y1="17500" x2="32625" y2="17500"/>
                        </a14:backgroundRemoval>
                      </a14:imgEffect>
                    </a14:imgLayer>
                  </a14:imgProps>
                </a:ext>
                <a:ext uri="{28A0092B-C50C-407E-A947-70E740481C1C}">
                  <a14:useLocalDpi xmlns:a14="http://schemas.microsoft.com/office/drawing/2010/main" val="0"/>
                </a:ext>
              </a:extLst>
            </a:blip>
            <a:srcRect r="64858" b="61707"/>
            <a:stretch/>
          </p:blipFill>
          <p:spPr bwMode="auto">
            <a:xfrm>
              <a:off x="843266" y="1876609"/>
              <a:ext cx="1840193" cy="190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xmlns="" id="{946CA6A1-E0A7-464E-901D-C90373C0A41A}"/>
              </a:ext>
            </a:extLst>
          </p:cNvPr>
          <p:cNvGrpSpPr/>
          <p:nvPr/>
        </p:nvGrpSpPr>
        <p:grpSpPr>
          <a:xfrm>
            <a:off x="8608273" y="4138949"/>
            <a:ext cx="1587790" cy="1500078"/>
            <a:chOff x="3834017" y="1947761"/>
            <a:chExt cx="1847599" cy="1734456"/>
          </a:xfrm>
        </p:grpSpPr>
        <p:sp>
          <p:nvSpPr>
            <p:cNvPr id="53" name="椭圆 13">
              <a:extLst>
                <a:ext uri="{FF2B5EF4-FFF2-40B4-BE49-F238E27FC236}">
                  <a16:creationId xmlns:a16="http://schemas.microsoft.com/office/drawing/2014/main" xmlns="" id="{871C2ED4-51B4-40DB-9B56-F5FCEDD073C8}"/>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4" name="Picture 4" descr="Free Social Media Vector Icons (AI)">
              <a:extLst>
                <a:ext uri="{FF2B5EF4-FFF2-40B4-BE49-F238E27FC236}">
                  <a16:creationId xmlns:a16="http://schemas.microsoft.com/office/drawing/2014/main" xmlns="" id="{9B30492D-B208-4FC8-8427-6E2F80550A8F}"/>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xmlns="" id="{C65992C6-8DAD-4FB1-A1F0-CFC0F5C65503}"/>
              </a:ext>
            </a:extLst>
          </p:cNvPr>
          <p:cNvGrpSpPr/>
          <p:nvPr/>
        </p:nvGrpSpPr>
        <p:grpSpPr>
          <a:xfrm>
            <a:off x="8474902" y="4125295"/>
            <a:ext cx="1732996" cy="1555775"/>
            <a:chOff x="6449426" y="1947761"/>
            <a:chExt cx="1951970" cy="1805762"/>
          </a:xfrm>
        </p:grpSpPr>
        <p:sp>
          <p:nvSpPr>
            <p:cNvPr id="58" name="椭圆 16">
              <a:extLst>
                <a:ext uri="{FF2B5EF4-FFF2-40B4-BE49-F238E27FC236}">
                  <a16:creationId xmlns:a16="http://schemas.microsoft.com/office/drawing/2014/main" xmlns="" id="{A947F37E-9BF3-4F1E-8E2D-960816D4D7C1}"/>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Picture 6" descr="Free Social Media Vector Icons (AI)">
              <a:extLst>
                <a:ext uri="{FF2B5EF4-FFF2-40B4-BE49-F238E27FC236}">
                  <a16:creationId xmlns:a16="http://schemas.microsoft.com/office/drawing/2014/main" xmlns="" id="{2E7FB476-DBA7-42E0-8D75-339F39681D4F}"/>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xmlns="" id="{5C1636DB-50FA-4945-8220-DD47833173D5}"/>
              </a:ext>
            </a:extLst>
          </p:cNvPr>
          <p:cNvGrpSpPr/>
          <p:nvPr/>
        </p:nvGrpSpPr>
        <p:grpSpPr>
          <a:xfrm>
            <a:off x="8474902" y="3991125"/>
            <a:ext cx="1905231" cy="1915486"/>
            <a:chOff x="9210830" y="1785727"/>
            <a:chExt cx="2042613" cy="2184738"/>
          </a:xfrm>
        </p:grpSpPr>
        <p:sp>
          <p:nvSpPr>
            <p:cNvPr id="63" name="椭圆 19">
              <a:extLst>
                <a:ext uri="{FF2B5EF4-FFF2-40B4-BE49-F238E27FC236}">
                  <a16:creationId xmlns:a16="http://schemas.microsoft.com/office/drawing/2014/main" xmlns="" id="{0C5F72F9-3BE0-44A4-A606-2F1D2C1CE384}"/>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Picture 10">
              <a:extLst>
                <a:ext uri="{FF2B5EF4-FFF2-40B4-BE49-F238E27FC236}">
                  <a16:creationId xmlns:a16="http://schemas.microsoft.com/office/drawing/2014/main" xmlns="" id="{8CCD30E6-ADB1-46AA-A824-FC654EE142E2}"/>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6">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彩色卡通数字图片免费下载_彩色卡通数字素材_彩色卡通数字模板-图行天下素材网">
            <a:hlinkClick r:id="rId21" action="ppaction://hlinksldjump"/>
            <a:extLst>
              <a:ext uri="{FF2B5EF4-FFF2-40B4-BE49-F238E27FC236}">
                <a16:creationId xmlns:a16="http://schemas.microsoft.com/office/drawing/2014/main" xmlns="" id="{4F32FFD1-19A7-449A-8DDC-BBAC40DDBDB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7351" b="55937" l="27809" r="38468">
                        <a14:foregroundMark x1="36875" y1="37534" x2="36875" y2="37534"/>
                        <a14:foregroundMark x1="37250" y1="42466" x2="37250" y2="42466"/>
                      </a14:backgroundRemoval>
                    </a14:imgEffect>
                  </a14:imgLayer>
                </a14:imgProps>
              </a:ext>
              <a:ext uri="{28A0092B-C50C-407E-A947-70E740481C1C}">
                <a14:useLocalDpi xmlns:a14="http://schemas.microsoft.com/office/drawing/2010/main" val="0"/>
              </a:ext>
            </a:extLst>
          </a:blip>
          <a:srcRect l="26477" t="23778" r="60200" b="40490"/>
          <a:stretch/>
        </p:blipFill>
        <p:spPr bwMode="auto">
          <a:xfrm>
            <a:off x="4968241" y="760714"/>
            <a:ext cx="464096"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彩色卡通数字图片免费下载_彩色卡通数字素材_彩色卡通数字模板-图行天下素材网">
            <a:hlinkClick r:id="rId24" action="ppaction://hlinksldjump"/>
            <a:extLst>
              <a:ext uri="{FF2B5EF4-FFF2-40B4-BE49-F238E27FC236}">
                <a16:creationId xmlns:a16="http://schemas.microsoft.com/office/drawing/2014/main" xmlns="" id="{9D337EAC-0A4E-4177-B17E-7903D6C9BE1F}"/>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3">
                    <a14:imgEffect>
                      <a14:backgroundRemoval t="25951" b="55781" l="38979" r="56200">
                        <a14:foregroundMark x1="56125" y1="52055" x2="56125" y2="52055"/>
                      </a14:backgroundRemoval>
                    </a14:imgEffect>
                  </a14:imgLayer>
                </a14:imgProps>
              </a:ext>
              <a:ext uri="{28A0092B-C50C-407E-A947-70E740481C1C}">
                <a14:useLocalDpi xmlns:a14="http://schemas.microsoft.com/office/drawing/2010/main" val="0"/>
              </a:ext>
            </a:extLst>
          </a:blip>
          <a:srcRect l="36826" t="22222" r="41647" b="40490"/>
          <a:stretch/>
        </p:blipFill>
        <p:spPr bwMode="auto">
          <a:xfrm>
            <a:off x="6759665" y="195835"/>
            <a:ext cx="718578"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彩色卡通数字图片免费下载_彩色卡通数字素材_彩色卡通数字模板-图行天下素材网">
            <a:hlinkClick r:id="rId26" action="ppaction://hlinksldjump"/>
            <a:extLst>
              <a:ext uri="{FF2B5EF4-FFF2-40B4-BE49-F238E27FC236}">
                <a16:creationId xmlns:a16="http://schemas.microsoft.com/office/drawing/2014/main" xmlns="" id="{25F45CEC-6E64-4D3A-B691-1C1D7226CFB8}"/>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3">
                    <a14:imgEffect>
                      <a14:backgroundRemoval t="28767" b="56438" l="58000" r="74500">
                        <a14:foregroundMark x1="72250" y1="30822" x2="72250" y2="30822"/>
                        <a14:foregroundMark x1="74125" y1="37397" x2="74125" y2="37397"/>
                        <a14:foregroundMark x1="74500" y1="45616" x2="74500" y2="45616"/>
                        <a14:foregroundMark x1="74125" y1="50685" x2="74125" y2="50685"/>
                      </a14:backgroundRemoval>
                    </a14:imgEffect>
                  </a14:imgLayer>
                </a14:imgProps>
              </a:ext>
              <a:ext uri="{28A0092B-C50C-407E-A947-70E740481C1C}">
                <a14:useLocalDpi xmlns:a14="http://schemas.microsoft.com/office/drawing/2010/main" val="0"/>
              </a:ext>
            </a:extLst>
          </a:blip>
          <a:srcRect l="56052" t="25334" r="23458" b="40000"/>
          <a:stretch/>
        </p:blipFill>
        <p:spPr bwMode="auto">
          <a:xfrm>
            <a:off x="8791631" y="276340"/>
            <a:ext cx="656557" cy="10136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彩色卡通数字图片免费下载_彩色卡通数字素材_彩色卡通数字模板-图行天下素材网">
            <a:hlinkClick r:id="rId28" action="ppaction://hlinksldjump"/>
            <a:extLst>
              <a:ext uri="{FF2B5EF4-FFF2-40B4-BE49-F238E27FC236}">
                <a16:creationId xmlns:a16="http://schemas.microsoft.com/office/drawing/2014/main" xmlns="" id="{3DF20114-5395-42F1-A3E8-1AF2DF6BAB51}"/>
              </a:ext>
            </a:extLst>
          </p:cNvPr>
          <p:cNvPicPr>
            <a:picLocks noChangeAspect="1" noChangeArrowheads="1"/>
          </p:cNvPicPr>
          <p:nvPr/>
        </p:nvPicPr>
        <p:blipFill rotWithShape="1">
          <a:blip r:embed="rId29" cstate="print">
            <a:extLst>
              <a:ext uri="{BEBA8EAE-BF5A-486C-A8C5-ECC9F3942E4B}">
                <a14:imgProps xmlns:a14="http://schemas.microsoft.com/office/drawing/2010/main">
                  <a14:imgLayer r:embed="rId23">
                    <a14:imgEffect>
                      <a14:backgroundRemoval t="28630" b="55068" l="76625" r="94750">
                        <a14:foregroundMark x1="87750" y1="55068" x2="91625" y2="54932"/>
                      </a14:backgroundRemoval>
                    </a14:imgEffect>
                  </a14:imgLayer>
                </a14:imgProps>
              </a:ext>
              <a:ext uri="{28A0092B-C50C-407E-A947-70E740481C1C}">
                <a14:useLocalDpi xmlns:a14="http://schemas.microsoft.com/office/drawing/2010/main" val="0"/>
              </a:ext>
            </a:extLst>
          </a:blip>
          <a:srcRect l="74439" t="25555" r="2962" b="43107"/>
          <a:stretch/>
        </p:blipFill>
        <p:spPr bwMode="auto">
          <a:xfrm>
            <a:off x="10970056" y="970752"/>
            <a:ext cx="718578" cy="9092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239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44" presetClass="path" presetSubtype="0" accel="50000" decel="50000" fill="hold" nodeType="withEffect">
                                  <p:stCondLst>
                                    <p:cond delay="500"/>
                                  </p:stCondLst>
                                  <p:childTnLst>
                                    <p:animMotion origin="layout" path="M 1.45833E-6 0.00139 C -0.02904 0.06713 -0.05886 -0.0831 -0.10534 -0.03565 C -0.12305 0.0088 -0.14896 -0.0206 -0.17136 -0.03125 C -0.19362 -0.04236 -0.22083 -0.05555 -0.23867 -0.1 L -0.32422 -0.29629 " pathEditMode="relative" rAng="0" ptsTypes="AAAAA">
                                      <p:cBhvr>
                                        <p:cTn id="8" dur="2000" fill="hold"/>
                                        <p:tgtEl>
                                          <p:spTgt spid="46"/>
                                        </p:tgtEl>
                                        <p:attrNameLst>
                                          <p:attrName>ppt_x</p:attrName>
                                          <p:attrName>ppt_y</p:attrName>
                                        </p:attrNameLst>
                                      </p:cBhvr>
                                      <p:rCtr x="-16211" y="-14051"/>
                                    </p:animMotion>
                                  </p:childTnLst>
                                </p:cTn>
                              </p:par>
                              <p:par>
                                <p:cTn id="9" presetID="1" presetClass="entr" presetSubtype="0" fill="hold" nodeType="withEffect">
                                  <p:stCondLst>
                                    <p:cond delay="2500"/>
                                  </p:stCondLst>
                                  <p:childTnLst>
                                    <p:set>
                                      <p:cBhvr>
                                        <p:cTn id="10" dur="1" fill="hold">
                                          <p:stCondLst>
                                            <p:cond delay="0"/>
                                          </p:stCondLst>
                                        </p:cTn>
                                        <p:tgtEl>
                                          <p:spTgt spid="51"/>
                                        </p:tgtEl>
                                        <p:attrNameLst>
                                          <p:attrName>style.visibility</p:attrName>
                                        </p:attrNameLst>
                                      </p:cBhvr>
                                      <p:to>
                                        <p:strVal val="visible"/>
                                      </p:to>
                                    </p:set>
                                  </p:childTnLst>
                                </p:cTn>
                              </p:par>
                              <p:par>
                                <p:cTn id="11" presetID="37" presetClass="path" presetSubtype="0" accel="50000" decel="50000" fill="hold" nodeType="withEffect">
                                  <p:stCondLst>
                                    <p:cond delay="3000"/>
                                  </p:stCondLst>
                                  <p:childTnLst>
                                    <p:animMotion origin="layout" path="M -0.00026 -0.00092 C 0.02214 0.01227 0.02943 -0.00555 0.05183 0.00787 C 0.06589 0.01713 0.07852 0.02107 0.08373 0.00185 C 0.08894 -0.01736 0.06875 -0.09815 0.08282 -0.10717 C 0.10508 -0.1206 -0.20026 -0.38264 -0.17799 -0.3956 " pathEditMode="relative" rAng="0" ptsTypes="AAAAA">
                                      <p:cBhvr>
                                        <p:cTn id="12" dur="2000" fill="hold"/>
                                        <p:tgtEl>
                                          <p:spTgt spid="51"/>
                                        </p:tgtEl>
                                        <p:attrNameLst>
                                          <p:attrName>ppt_x</p:attrName>
                                          <p:attrName>ppt_y</p:attrName>
                                        </p:attrNameLst>
                                      </p:cBhvr>
                                      <p:rCtr x="-4714" y="-18912"/>
                                    </p:animMotion>
                                  </p:childTnLst>
                                </p:cTn>
                              </p:par>
                              <p:par>
                                <p:cTn id="13" presetID="1" presetClass="entr" presetSubtype="0" fill="hold" nodeType="withEffect">
                                  <p:stCondLst>
                                    <p:cond delay="5000"/>
                                  </p:stCondLst>
                                  <p:childTnLst>
                                    <p:set>
                                      <p:cBhvr>
                                        <p:cTn id="14" dur="1" fill="hold">
                                          <p:stCondLst>
                                            <p:cond delay="0"/>
                                          </p:stCondLst>
                                        </p:cTn>
                                        <p:tgtEl>
                                          <p:spTgt spid="56"/>
                                        </p:tgtEl>
                                        <p:attrNameLst>
                                          <p:attrName>style.visibility</p:attrName>
                                        </p:attrNameLst>
                                      </p:cBhvr>
                                      <p:to>
                                        <p:strVal val="visible"/>
                                      </p:to>
                                    </p:set>
                                  </p:childTnLst>
                                </p:cTn>
                              </p:par>
                              <p:par>
                                <p:cTn id="15" presetID="44" presetClass="path" presetSubtype="0" accel="50000" decel="50000" fill="hold" nodeType="withEffect">
                                  <p:stCondLst>
                                    <p:cond delay="5500"/>
                                  </p:stCondLst>
                                  <p:childTnLst>
                                    <p:animMotion origin="layout" path="M -0.03438 -0.00371 L 0.03229 -0.04445 C 0.04622 -0.05348 0.06575 -0.07361 0.07552 -0.09167 C 0.08528 -0.10996 0.07682 -0.16227 0.09075 -0.15324 C 0.11315 -0.13982 -0.0306 -0.41088 -0.00847 -0.39723 " pathEditMode="relative" rAng="0" ptsTypes="AAAAA">
                                      <p:cBhvr>
                                        <p:cTn id="16" dur="2000" fill="hold"/>
                                        <p:tgtEl>
                                          <p:spTgt spid="56"/>
                                        </p:tgtEl>
                                        <p:attrNameLst>
                                          <p:attrName>ppt_x</p:attrName>
                                          <p:attrName>ppt_y</p:attrName>
                                        </p:attrNameLst>
                                      </p:cBhvr>
                                      <p:rCtr x="6367" y="-19722"/>
                                    </p:animMotion>
                                  </p:childTnLst>
                                </p:cTn>
                              </p:par>
                              <p:par>
                                <p:cTn id="17" presetID="1" presetClass="entr" presetSubtype="0" fill="hold" nodeType="withEffect">
                                  <p:stCondLst>
                                    <p:cond delay="7500"/>
                                  </p:stCondLst>
                                  <p:childTnLst>
                                    <p:set>
                                      <p:cBhvr>
                                        <p:cTn id="18" dur="1" fill="hold">
                                          <p:stCondLst>
                                            <p:cond delay="0"/>
                                          </p:stCondLst>
                                        </p:cTn>
                                        <p:tgtEl>
                                          <p:spTgt spid="61"/>
                                        </p:tgtEl>
                                        <p:attrNameLst>
                                          <p:attrName>style.visibility</p:attrName>
                                        </p:attrNameLst>
                                      </p:cBhvr>
                                      <p:to>
                                        <p:strVal val="visible"/>
                                      </p:to>
                                    </p:set>
                                  </p:childTnLst>
                                </p:cTn>
                              </p:par>
                              <p:par>
                                <p:cTn id="19" presetID="44" presetClass="path" presetSubtype="0" accel="50000" decel="50000" fill="hold" nodeType="withEffect">
                                  <p:stCondLst>
                                    <p:cond delay="8000"/>
                                  </p:stCondLst>
                                  <p:childTnLst>
                                    <p:animMotion origin="layout" path="M -0.03112 0.03819 L 0.03411 0.00231 C 0.04778 -0.00602 0.0681 -0.01019 0.08958 -0.01019 C 0.11393 -0.01019 0.13346 -0.00602 0.147 0.00231 C 0.16888 0.01389 0.1345 -0.3007 0.15651 -0.28889 " pathEditMode="relative" rAng="0" ptsTypes="AAAAA">
                                      <p:cBhvr>
                                        <p:cTn id="20" dur="2000" fill="hold"/>
                                        <p:tgtEl>
                                          <p:spTgt spid="61"/>
                                        </p:tgtEl>
                                        <p:attrNameLst>
                                          <p:attrName>ppt_x</p:attrName>
                                          <p:attrName>ppt_y</p:attrName>
                                        </p:attrNameLst>
                                      </p:cBhvr>
                                      <p:rCtr x="9375" y="-16389"/>
                                    </p:animMotion>
                                  </p:childTnLst>
                                </p:cTn>
                              </p:par>
                              <p:par>
                                <p:cTn id="21" presetID="32" presetClass="emph" presetSubtype="0" repeatCount="indefinite" fill="hold" nodeType="withEffect">
                                  <p:stCondLst>
                                    <p:cond delay="10000"/>
                                  </p:stCondLst>
                                  <p:childTnLst>
                                    <p:animRot by="120000">
                                      <p:cBhvr>
                                        <p:cTn id="22" dur="100" fill="hold">
                                          <p:stCondLst>
                                            <p:cond delay="0"/>
                                          </p:stCondLst>
                                        </p:cTn>
                                        <p:tgtEl>
                                          <p:spTgt spid="46"/>
                                        </p:tgtEl>
                                        <p:attrNameLst>
                                          <p:attrName>r</p:attrName>
                                        </p:attrNameLst>
                                      </p:cBhvr>
                                    </p:animRot>
                                    <p:animRot by="-240000">
                                      <p:cBhvr>
                                        <p:cTn id="23" dur="200" fill="hold">
                                          <p:stCondLst>
                                            <p:cond delay="200"/>
                                          </p:stCondLst>
                                        </p:cTn>
                                        <p:tgtEl>
                                          <p:spTgt spid="46"/>
                                        </p:tgtEl>
                                        <p:attrNameLst>
                                          <p:attrName>r</p:attrName>
                                        </p:attrNameLst>
                                      </p:cBhvr>
                                    </p:animRot>
                                    <p:animRot by="240000">
                                      <p:cBhvr>
                                        <p:cTn id="24" dur="200" fill="hold">
                                          <p:stCondLst>
                                            <p:cond delay="400"/>
                                          </p:stCondLst>
                                        </p:cTn>
                                        <p:tgtEl>
                                          <p:spTgt spid="46"/>
                                        </p:tgtEl>
                                        <p:attrNameLst>
                                          <p:attrName>r</p:attrName>
                                        </p:attrNameLst>
                                      </p:cBhvr>
                                    </p:animRot>
                                    <p:animRot by="-240000">
                                      <p:cBhvr>
                                        <p:cTn id="25" dur="200" fill="hold">
                                          <p:stCondLst>
                                            <p:cond delay="600"/>
                                          </p:stCondLst>
                                        </p:cTn>
                                        <p:tgtEl>
                                          <p:spTgt spid="46"/>
                                        </p:tgtEl>
                                        <p:attrNameLst>
                                          <p:attrName>r</p:attrName>
                                        </p:attrNameLst>
                                      </p:cBhvr>
                                    </p:animRot>
                                    <p:animRot by="120000">
                                      <p:cBhvr>
                                        <p:cTn id="26" dur="200" fill="hold">
                                          <p:stCondLst>
                                            <p:cond delay="800"/>
                                          </p:stCondLst>
                                        </p:cTn>
                                        <p:tgtEl>
                                          <p:spTgt spid="46"/>
                                        </p:tgtEl>
                                        <p:attrNameLst>
                                          <p:attrName>r</p:attrName>
                                        </p:attrNameLst>
                                      </p:cBhvr>
                                    </p:animRot>
                                  </p:childTnLst>
                                </p:cTn>
                              </p:par>
                              <p:par>
                                <p:cTn id="27" presetID="32" presetClass="emph" presetSubtype="0" repeatCount="indefinite" fill="hold" nodeType="withEffect">
                                  <p:stCondLst>
                                    <p:cond delay="10000"/>
                                  </p:stCondLst>
                                  <p:childTnLst>
                                    <p:animRot by="120000">
                                      <p:cBhvr>
                                        <p:cTn id="28" dur="100" fill="hold">
                                          <p:stCondLst>
                                            <p:cond delay="0"/>
                                          </p:stCondLst>
                                        </p:cTn>
                                        <p:tgtEl>
                                          <p:spTgt spid="51"/>
                                        </p:tgtEl>
                                        <p:attrNameLst>
                                          <p:attrName>r</p:attrName>
                                        </p:attrNameLst>
                                      </p:cBhvr>
                                    </p:animRot>
                                    <p:animRot by="-240000">
                                      <p:cBhvr>
                                        <p:cTn id="29" dur="200" fill="hold">
                                          <p:stCondLst>
                                            <p:cond delay="200"/>
                                          </p:stCondLst>
                                        </p:cTn>
                                        <p:tgtEl>
                                          <p:spTgt spid="51"/>
                                        </p:tgtEl>
                                        <p:attrNameLst>
                                          <p:attrName>r</p:attrName>
                                        </p:attrNameLst>
                                      </p:cBhvr>
                                    </p:animRot>
                                    <p:animRot by="240000">
                                      <p:cBhvr>
                                        <p:cTn id="30" dur="200" fill="hold">
                                          <p:stCondLst>
                                            <p:cond delay="400"/>
                                          </p:stCondLst>
                                        </p:cTn>
                                        <p:tgtEl>
                                          <p:spTgt spid="51"/>
                                        </p:tgtEl>
                                        <p:attrNameLst>
                                          <p:attrName>r</p:attrName>
                                        </p:attrNameLst>
                                      </p:cBhvr>
                                    </p:animRot>
                                    <p:animRot by="-240000">
                                      <p:cBhvr>
                                        <p:cTn id="31" dur="200" fill="hold">
                                          <p:stCondLst>
                                            <p:cond delay="600"/>
                                          </p:stCondLst>
                                        </p:cTn>
                                        <p:tgtEl>
                                          <p:spTgt spid="51"/>
                                        </p:tgtEl>
                                        <p:attrNameLst>
                                          <p:attrName>r</p:attrName>
                                        </p:attrNameLst>
                                      </p:cBhvr>
                                    </p:animRot>
                                    <p:animRot by="120000">
                                      <p:cBhvr>
                                        <p:cTn id="32" dur="200" fill="hold">
                                          <p:stCondLst>
                                            <p:cond delay="800"/>
                                          </p:stCondLst>
                                        </p:cTn>
                                        <p:tgtEl>
                                          <p:spTgt spid="51"/>
                                        </p:tgtEl>
                                        <p:attrNameLst>
                                          <p:attrName>r</p:attrName>
                                        </p:attrNameLst>
                                      </p:cBhvr>
                                    </p:animRot>
                                  </p:childTnLst>
                                </p:cTn>
                              </p:par>
                              <p:par>
                                <p:cTn id="33" presetID="32" presetClass="emph" presetSubtype="0" repeatCount="indefinite" fill="hold" nodeType="withEffect">
                                  <p:stCondLst>
                                    <p:cond delay="10000"/>
                                  </p:stCondLst>
                                  <p:childTnLst>
                                    <p:animRot by="120000">
                                      <p:cBhvr>
                                        <p:cTn id="34" dur="100" fill="hold">
                                          <p:stCondLst>
                                            <p:cond delay="0"/>
                                          </p:stCondLst>
                                        </p:cTn>
                                        <p:tgtEl>
                                          <p:spTgt spid="56"/>
                                        </p:tgtEl>
                                        <p:attrNameLst>
                                          <p:attrName>r</p:attrName>
                                        </p:attrNameLst>
                                      </p:cBhvr>
                                    </p:animRot>
                                    <p:animRot by="-240000">
                                      <p:cBhvr>
                                        <p:cTn id="35" dur="200" fill="hold">
                                          <p:stCondLst>
                                            <p:cond delay="200"/>
                                          </p:stCondLst>
                                        </p:cTn>
                                        <p:tgtEl>
                                          <p:spTgt spid="56"/>
                                        </p:tgtEl>
                                        <p:attrNameLst>
                                          <p:attrName>r</p:attrName>
                                        </p:attrNameLst>
                                      </p:cBhvr>
                                    </p:animRot>
                                    <p:animRot by="240000">
                                      <p:cBhvr>
                                        <p:cTn id="36" dur="200" fill="hold">
                                          <p:stCondLst>
                                            <p:cond delay="400"/>
                                          </p:stCondLst>
                                        </p:cTn>
                                        <p:tgtEl>
                                          <p:spTgt spid="56"/>
                                        </p:tgtEl>
                                        <p:attrNameLst>
                                          <p:attrName>r</p:attrName>
                                        </p:attrNameLst>
                                      </p:cBhvr>
                                    </p:animRot>
                                    <p:animRot by="-240000">
                                      <p:cBhvr>
                                        <p:cTn id="37" dur="200" fill="hold">
                                          <p:stCondLst>
                                            <p:cond delay="600"/>
                                          </p:stCondLst>
                                        </p:cTn>
                                        <p:tgtEl>
                                          <p:spTgt spid="56"/>
                                        </p:tgtEl>
                                        <p:attrNameLst>
                                          <p:attrName>r</p:attrName>
                                        </p:attrNameLst>
                                      </p:cBhvr>
                                    </p:animRot>
                                    <p:animRot by="120000">
                                      <p:cBhvr>
                                        <p:cTn id="38" dur="200" fill="hold">
                                          <p:stCondLst>
                                            <p:cond delay="800"/>
                                          </p:stCondLst>
                                        </p:cTn>
                                        <p:tgtEl>
                                          <p:spTgt spid="56"/>
                                        </p:tgtEl>
                                        <p:attrNameLst>
                                          <p:attrName>r</p:attrName>
                                        </p:attrNameLst>
                                      </p:cBhvr>
                                    </p:animRot>
                                  </p:childTnLst>
                                </p:cTn>
                              </p:par>
                              <p:par>
                                <p:cTn id="39" presetID="32" presetClass="emph" presetSubtype="0" repeatCount="indefinite" fill="hold" nodeType="withEffect">
                                  <p:stCondLst>
                                    <p:cond delay="10000"/>
                                  </p:stCondLst>
                                  <p:childTnLst>
                                    <p:animRot by="120000">
                                      <p:cBhvr>
                                        <p:cTn id="40" dur="100" fill="hold">
                                          <p:stCondLst>
                                            <p:cond delay="0"/>
                                          </p:stCondLst>
                                        </p:cTn>
                                        <p:tgtEl>
                                          <p:spTgt spid="61"/>
                                        </p:tgtEl>
                                        <p:attrNameLst>
                                          <p:attrName>r</p:attrName>
                                        </p:attrNameLst>
                                      </p:cBhvr>
                                    </p:animRot>
                                    <p:animRot by="-240000">
                                      <p:cBhvr>
                                        <p:cTn id="41" dur="200" fill="hold">
                                          <p:stCondLst>
                                            <p:cond delay="200"/>
                                          </p:stCondLst>
                                        </p:cTn>
                                        <p:tgtEl>
                                          <p:spTgt spid="61"/>
                                        </p:tgtEl>
                                        <p:attrNameLst>
                                          <p:attrName>r</p:attrName>
                                        </p:attrNameLst>
                                      </p:cBhvr>
                                    </p:animRot>
                                    <p:animRot by="240000">
                                      <p:cBhvr>
                                        <p:cTn id="42" dur="200" fill="hold">
                                          <p:stCondLst>
                                            <p:cond delay="400"/>
                                          </p:stCondLst>
                                        </p:cTn>
                                        <p:tgtEl>
                                          <p:spTgt spid="61"/>
                                        </p:tgtEl>
                                        <p:attrNameLst>
                                          <p:attrName>r</p:attrName>
                                        </p:attrNameLst>
                                      </p:cBhvr>
                                    </p:animRot>
                                    <p:animRot by="-240000">
                                      <p:cBhvr>
                                        <p:cTn id="43" dur="200" fill="hold">
                                          <p:stCondLst>
                                            <p:cond delay="600"/>
                                          </p:stCondLst>
                                        </p:cTn>
                                        <p:tgtEl>
                                          <p:spTgt spid="61"/>
                                        </p:tgtEl>
                                        <p:attrNameLst>
                                          <p:attrName>r</p:attrName>
                                        </p:attrNameLst>
                                      </p:cBhvr>
                                    </p:animRot>
                                    <p:animRot by="120000">
                                      <p:cBhvr>
                                        <p:cTn id="44" dur="200" fill="hold">
                                          <p:stCondLst>
                                            <p:cond delay="800"/>
                                          </p:stCondLst>
                                        </p:cTn>
                                        <p:tgtEl>
                                          <p:spTgt spid="61"/>
                                        </p:tgtEl>
                                        <p:attrNameLst>
                                          <p:attrName>r</p:attrName>
                                        </p:attrNameLst>
                                      </p:cBhvr>
                                    </p:animRot>
                                  </p:childTnLst>
                                </p:cTn>
                              </p:par>
                              <p:par>
                                <p:cTn id="45" presetID="53" presetClass="entr" presetSubtype="16" fill="hold" nodeType="withEffect">
                                  <p:stCondLst>
                                    <p:cond delay="10000"/>
                                  </p:stCondLst>
                                  <p:childTnLst>
                                    <p:set>
                                      <p:cBhvr>
                                        <p:cTn id="46" dur="1" fill="hold">
                                          <p:stCondLst>
                                            <p:cond delay="0"/>
                                          </p:stCondLst>
                                        </p:cTn>
                                        <p:tgtEl>
                                          <p:spTgt spid="1032"/>
                                        </p:tgtEl>
                                        <p:attrNameLst>
                                          <p:attrName>style.visibility</p:attrName>
                                        </p:attrNameLst>
                                      </p:cBhvr>
                                      <p:to>
                                        <p:strVal val="visible"/>
                                      </p:to>
                                    </p:set>
                                    <p:anim calcmode="lin" valueType="num">
                                      <p:cBhvr>
                                        <p:cTn id="47" dur="500" fill="hold"/>
                                        <p:tgtEl>
                                          <p:spTgt spid="1032"/>
                                        </p:tgtEl>
                                        <p:attrNameLst>
                                          <p:attrName>ppt_w</p:attrName>
                                        </p:attrNameLst>
                                      </p:cBhvr>
                                      <p:tavLst>
                                        <p:tav tm="0">
                                          <p:val>
                                            <p:fltVal val="0"/>
                                          </p:val>
                                        </p:tav>
                                        <p:tav tm="100000">
                                          <p:val>
                                            <p:strVal val="#ppt_w"/>
                                          </p:val>
                                        </p:tav>
                                      </p:tavLst>
                                    </p:anim>
                                    <p:anim calcmode="lin" valueType="num">
                                      <p:cBhvr>
                                        <p:cTn id="48" dur="500" fill="hold"/>
                                        <p:tgtEl>
                                          <p:spTgt spid="1032"/>
                                        </p:tgtEl>
                                        <p:attrNameLst>
                                          <p:attrName>ppt_h</p:attrName>
                                        </p:attrNameLst>
                                      </p:cBhvr>
                                      <p:tavLst>
                                        <p:tav tm="0">
                                          <p:val>
                                            <p:fltVal val="0"/>
                                          </p:val>
                                        </p:tav>
                                        <p:tav tm="100000">
                                          <p:val>
                                            <p:strVal val="#ppt_h"/>
                                          </p:val>
                                        </p:tav>
                                      </p:tavLst>
                                    </p:anim>
                                    <p:animEffect transition="in" filter="fade">
                                      <p:cBhvr>
                                        <p:cTn id="49" dur="500"/>
                                        <p:tgtEl>
                                          <p:spTgt spid="1032"/>
                                        </p:tgtEl>
                                      </p:cBhvr>
                                    </p:animEffect>
                                  </p:childTnLst>
                                </p:cTn>
                              </p:par>
                              <p:par>
                                <p:cTn id="50" presetID="53" presetClass="entr" presetSubtype="16" fill="hold" nodeType="withEffect">
                                  <p:stCondLst>
                                    <p:cond delay="10000"/>
                                  </p:stCondLst>
                                  <p:childTnLst>
                                    <p:set>
                                      <p:cBhvr>
                                        <p:cTn id="51" dur="1" fill="hold">
                                          <p:stCondLst>
                                            <p:cond delay="0"/>
                                          </p:stCondLst>
                                        </p:cTn>
                                        <p:tgtEl>
                                          <p:spTgt spid="1034"/>
                                        </p:tgtEl>
                                        <p:attrNameLst>
                                          <p:attrName>style.visibility</p:attrName>
                                        </p:attrNameLst>
                                      </p:cBhvr>
                                      <p:to>
                                        <p:strVal val="visible"/>
                                      </p:to>
                                    </p:set>
                                    <p:anim calcmode="lin" valueType="num">
                                      <p:cBhvr>
                                        <p:cTn id="52" dur="500" fill="hold"/>
                                        <p:tgtEl>
                                          <p:spTgt spid="1034"/>
                                        </p:tgtEl>
                                        <p:attrNameLst>
                                          <p:attrName>ppt_w</p:attrName>
                                        </p:attrNameLst>
                                      </p:cBhvr>
                                      <p:tavLst>
                                        <p:tav tm="0">
                                          <p:val>
                                            <p:fltVal val="0"/>
                                          </p:val>
                                        </p:tav>
                                        <p:tav tm="100000">
                                          <p:val>
                                            <p:strVal val="#ppt_w"/>
                                          </p:val>
                                        </p:tav>
                                      </p:tavLst>
                                    </p:anim>
                                    <p:anim calcmode="lin" valueType="num">
                                      <p:cBhvr>
                                        <p:cTn id="53" dur="500" fill="hold"/>
                                        <p:tgtEl>
                                          <p:spTgt spid="1034"/>
                                        </p:tgtEl>
                                        <p:attrNameLst>
                                          <p:attrName>ppt_h</p:attrName>
                                        </p:attrNameLst>
                                      </p:cBhvr>
                                      <p:tavLst>
                                        <p:tav tm="0">
                                          <p:val>
                                            <p:fltVal val="0"/>
                                          </p:val>
                                        </p:tav>
                                        <p:tav tm="100000">
                                          <p:val>
                                            <p:strVal val="#ppt_h"/>
                                          </p:val>
                                        </p:tav>
                                      </p:tavLst>
                                    </p:anim>
                                    <p:animEffect transition="in" filter="fade">
                                      <p:cBhvr>
                                        <p:cTn id="54" dur="500"/>
                                        <p:tgtEl>
                                          <p:spTgt spid="1034"/>
                                        </p:tgtEl>
                                      </p:cBhvr>
                                    </p:animEffect>
                                  </p:childTnLst>
                                </p:cTn>
                              </p:par>
                              <p:par>
                                <p:cTn id="55" presetID="53" presetClass="entr" presetSubtype="16" fill="hold" nodeType="withEffect">
                                  <p:stCondLst>
                                    <p:cond delay="1000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par>
                                <p:cTn id="60" presetID="53" presetClass="entr" presetSubtype="16" fill="hold" nodeType="withEffect">
                                  <p:stCondLst>
                                    <p:cond delay="10000"/>
                                  </p:stCondLst>
                                  <p:childTnLst>
                                    <p:set>
                                      <p:cBhvr>
                                        <p:cTn id="61" dur="1" fill="hold">
                                          <p:stCondLst>
                                            <p:cond delay="0"/>
                                          </p:stCondLst>
                                        </p:cTn>
                                        <p:tgtEl>
                                          <p:spTgt spid="1028"/>
                                        </p:tgtEl>
                                        <p:attrNameLst>
                                          <p:attrName>style.visibility</p:attrName>
                                        </p:attrNameLst>
                                      </p:cBhvr>
                                      <p:to>
                                        <p:strVal val="visible"/>
                                      </p:to>
                                    </p:set>
                                    <p:anim calcmode="lin" valueType="num">
                                      <p:cBhvr>
                                        <p:cTn id="62" dur="500" fill="hold"/>
                                        <p:tgtEl>
                                          <p:spTgt spid="1028"/>
                                        </p:tgtEl>
                                        <p:attrNameLst>
                                          <p:attrName>ppt_w</p:attrName>
                                        </p:attrNameLst>
                                      </p:cBhvr>
                                      <p:tavLst>
                                        <p:tav tm="0">
                                          <p:val>
                                            <p:fltVal val="0"/>
                                          </p:val>
                                        </p:tav>
                                        <p:tav tm="100000">
                                          <p:val>
                                            <p:strVal val="#ppt_w"/>
                                          </p:val>
                                        </p:tav>
                                      </p:tavLst>
                                    </p:anim>
                                    <p:anim calcmode="lin" valueType="num">
                                      <p:cBhvr>
                                        <p:cTn id="63" dur="500" fill="hold"/>
                                        <p:tgtEl>
                                          <p:spTgt spid="1028"/>
                                        </p:tgtEl>
                                        <p:attrNameLst>
                                          <p:attrName>ppt_h</p:attrName>
                                        </p:attrNameLst>
                                      </p:cBhvr>
                                      <p:tavLst>
                                        <p:tav tm="0">
                                          <p:val>
                                            <p:fltVal val="0"/>
                                          </p:val>
                                        </p:tav>
                                        <p:tav tm="100000">
                                          <p:val>
                                            <p:strVal val="#ppt_h"/>
                                          </p:val>
                                        </p:tav>
                                      </p:tavLst>
                                    </p:anim>
                                    <p:animEffect transition="in" filter="fade">
                                      <p:cBhvr>
                                        <p:cTn id="6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028"/>
                                        </p:tgtEl>
                                        <p:attrNameLst>
                                          <p:attrName>style.visibility</p:attrName>
                                        </p:attrNameLst>
                                      </p:cBhvr>
                                      <p:to>
                                        <p:strVal val="hidden"/>
                                      </p:to>
                                    </p:set>
                                  </p:childTnLst>
                                </p:cTn>
                              </p:par>
                              <p:par>
                                <p:cTn id="70" presetID="35" presetClass="path" presetSubtype="0" accel="50000" decel="50000" fill="hold" nodeType="withEffect">
                                  <p:stCondLst>
                                    <p:cond delay="0"/>
                                  </p:stCondLst>
                                  <p:childTnLst>
                                    <p:animMotion origin="layout" path="M -0.32422 -0.29629 L -0.68906 -0.14884 " pathEditMode="relative" rAng="0" ptsTypes="AA">
                                      <p:cBhvr>
                                        <p:cTn id="71" dur="2000" fill="hold"/>
                                        <p:tgtEl>
                                          <p:spTgt spid="46"/>
                                        </p:tgtEl>
                                        <p:attrNameLst>
                                          <p:attrName>ppt_x</p:attrName>
                                          <p:attrName>ppt_y</p:attrName>
                                        </p:attrNameLst>
                                      </p:cBhvr>
                                      <p:rCtr x="-18242" y="7361"/>
                                    </p:animMotion>
                                  </p:childTnLst>
                                </p:cTn>
                              </p:par>
                              <p:par>
                                <p:cTn id="72" presetID="1" presetClass="exit" presetSubtype="0" fill="hold" nodeType="withEffect">
                                  <p:stCondLst>
                                    <p:cond delay="2000"/>
                                  </p:stCondLst>
                                  <p:childTnLst>
                                    <p:set>
                                      <p:cBhvr>
                                        <p:cTn id="7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74" restart="whenNotActive" fill="hold" evtFilter="cancelBubble" nodeType="interactiveSeq">
                <p:stCondLst>
                  <p:cond evt="onClick" delay="0">
                    <p:tgtEl>
                      <p:spTgt spid="1030"/>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030"/>
                                        </p:tgtEl>
                                        <p:attrNameLst>
                                          <p:attrName>style.visibility</p:attrName>
                                        </p:attrNameLst>
                                      </p:cBhvr>
                                      <p:to>
                                        <p:strVal val="hidden"/>
                                      </p:to>
                                    </p:set>
                                  </p:childTnLst>
                                </p:cTn>
                              </p:par>
                              <p:par>
                                <p:cTn id="79" presetID="35" presetClass="path" presetSubtype="0" accel="50000" decel="50000" fill="hold" nodeType="withEffect">
                                  <p:stCondLst>
                                    <p:cond delay="0"/>
                                  </p:stCondLst>
                                  <p:childTnLst>
                                    <p:animMotion origin="layout" path="M -0.17799 -0.3956 L -0.6927 -0.14167 " pathEditMode="relative" rAng="0" ptsTypes="AA">
                                      <p:cBhvr>
                                        <p:cTn id="80" dur="2000" fill="hold"/>
                                        <p:tgtEl>
                                          <p:spTgt spid="51"/>
                                        </p:tgtEl>
                                        <p:attrNameLst>
                                          <p:attrName>ppt_x</p:attrName>
                                          <p:attrName>ppt_y</p:attrName>
                                        </p:attrNameLst>
                                      </p:cBhvr>
                                      <p:rCtr x="-25742" y="12685"/>
                                    </p:animMotion>
                                  </p:childTnLst>
                                </p:cTn>
                              </p:par>
                              <p:par>
                                <p:cTn id="81" presetID="1" presetClass="exit" presetSubtype="0" fill="hold" nodeType="withEffect">
                                  <p:stCondLst>
                                    <p:cond delay="210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83" restart="whenNotActive" fill="hold" evtFilter="cancelBubble" nodeType="interactiveSeq">
                <p:stCondLst>
                  <p:cond evt="onClick" delay="0">
                    <p:tgtEl>
                      <p:spTgt spid="103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1032"/>
                                        </p:tgtEl>
                                        <p:attrNameLst>
                                          <p:attrName>style.visibility</p:attrName>
                                        </p:attrNameLst>
                                      </p:cBhvr>
                                      <p:to>
                                        <p:strVal val="hidden"/>
                                      </p:to>
                                    </p:set>
                                  </p:childTnLst>
                                </p:cTn>
                              </p:par>
                              <p:par>
                                <p:cTn id="88" presetID="35" presetClass="path" presetSubtype="0" accel="50000" decel="50000" fill="hold" nodeType="withEffect">
                                  <p:stCondLst>
                                    <p:cond delay="0"/>
                                  </p:stCondLst>
                                  <p:childTnLst>
                                    <p:animMotion origin="layout" path="M -0.00847 -0.39723 L -0.68607 -0.13727 " pathEditMode="relative" rAng="0" ptsTypes="AA">
                                      <p:cBhvr>
                                        <p:cTn id="89" dur="2000" fill="hold"/>
                                        <p:tgtEl>
                                          <p:spTgt spid="56"/>
                                        </p:tgtEl>
                                        <p:attrNameLst>
                                          <p:attrName>ppt_x</p:attrName>
                                          <p:attrName>ppt_y</p:attrName>
                                        </p:attrNameLst>
                                      </p:cBhvr>
                                      <p:rCtr x="-33880" y="12986"/>
                                    </p:animMotion>
                                  </p:childTnLst>
                                </p:cTn>
                              </p:par>
                              <p:par>
                                <p:cTn id="90" presetID="1" presetClass="exit" presetSubtype="0" fill="hold" nodeType="withEffect">
                                  <p:stCondLst>
                                    <p:cond delay="2000"/>
                                  </p:stCondLst>
                                  <p:childTnLst>
                                    <p:set>
                                      <p:cBhvr>
                                        <p:cTn id="9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92" restart="whenNotActive" fill="hold" evtFilter="cancelBubble" nodeType="interactiveSeq">
                <p:stCondLst>
                  <p:cond evt="onClick" delay="0">
                    <p:tgtEl>
                      <p:spTgt spid="103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034"/>
                                        </p:tgtEl>
                                        <p:attrNameLst>
                                          <p:attrName>style.visibility</p:attrName>
                                        </p:attrNameLst>
                                      </p:cBhvr>
                                      <p:to>
                                        <p:strVal val="hidden"/>
                                      </p:to>
                                    </p:set>
                                  </p:childTnLst>
                                </p:cTn>
                              </p:par>
                              <p:par>
                                <p:cTn id="97" presetID="35" presetClass="path" presetSubtype="0" accel="50000" decel="50000" fill="hold" nodeType="withEffect">
                                  <p:stCondLst>
                                    <p:cond delay="0"/>
                                  </p:stCondLst>
                                  <p:childTnLst>
                                    <p:animMotion origin="layout" path="M 0.15651 -0.28889 L -0.68034 -0.13912 " pathEditMode="relative" rAng="0" ptsTypes="AA">
                                      <p:cBhvr>
                                        <p:cTn id="98" dur="2000" fill="hold"/>
                                        <p:tgtEl>
                                          <p:spTgt spid="61"/>
                                        </p:tgtEl>
                                        <p:attrNameLst>
                                          <p:attrName>ppt_x</p:attrName>
                                          <p:attrName>ppt_y</p:attrName>
                                        </p:attrNameLst>
                                      </p:cBhvr>
                                      <p:rCtr x="-41849" y="7477"/>
                                    </p:animMotion>
                                  </p:childTnLst>
                                </p:cTn>
                              </p:par>
                              <p:par>
                                <p:cTn id="99" presetID="1" presetClass="exit" presetSubtype="0" fill="hold" nodeType="withEffect">
                                  <p:stCondLst>
                                    <p:cond delay="2000"/>
                                  </p:stCondLst>
                                  <p:childTnLst>
                                    <p:set>
                                      <p:cBhvr>
                                        <p:cTn id="100"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xmlns=""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34EBEDDC-EEE2-4BEF-80C6-A2E0FFAC85C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xmlns="" id="{A6F95B13-CD47-4CD7-8D08-B5668C7CD47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xmlns=""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xmlns=""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3B2B3351-7324-4562-B944-AFD1D338013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0445" y="1129930"/>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756991C9-9AA1-4092-B058-B13660FE776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xmlns=""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xmlns=""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xmlns=""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xmlns="" id="{EC8FEF51-BDBD-4839-87A1-706E0359191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xmlns="" id="{7458E6C5-FC87-48B5-A166-214004B6F74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xmlns="" id="{AEF49A59-1537-4BD6-B7AE-0934C49B1128}"/>
              </a:ext>
            </a:extLst>
          </p:cNvPr>
          <p:cNvGrpSpPr/>
          <p:nvPr/>
        </p:nvGrpSpPr>
        <p:grpSpPr>
          <a:xfrm>
            <a:off x="7656826" y="228600"/>
            <a:ext cx="4419496" cy="2453641"/>
            <a:chOff x="7656826" y="228600"/>
            <a:chExt cx="4419496" cy="2453641"/>
          </a:xfrm>
        </p:grpSpPr>
        <p:pic>
          <p:nvPicPr>
            <p:cNvPr id="25" name="Picture 4">
              <a:extLst>
                <a:ext uri="{FF2B5EF4-FFF2-40B4-BE49-F238E27FC236}">
                  <a16:creationId xmlns:a16="http://schemas.microsoft.com/office/drawing/2014/main" xmlns="" id="{EE729AD7-30D4-4D54-BD0F-64B226B8B9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656826" y="228600"/>
              <a:ext cx="4419496" cy="2453641"/>
            </a:xfrm>
            <a:prstGeom prst="rect">
              <a:avLst/>
            </a:prstGeom>
          </p:spPr>
        </p:pic>
        <p:sp>
          <p:nvSpPr>
            <p:cNvPr id="26" name="Rectangle 25">
              <a:extLst>
                <a:ext uri="{FF2B5EF4-FFF2-40B4-BE49-F238E27FC236}">
                  <a16:creationId xmlns:a16="http://schemas.microsoft.com/office/drawing/2014/main" xmlns="" id="{E976B867-0797-4BFA-A9ED-494CC2C5EADF}"/>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Chúng mình cùng nhau đọc một cuốn sách nhé!</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14766807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xmlns=""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xmlns=""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E8DB57B-3296-4C62-B6F9-05AAC85F4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1208066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xmlns=""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xmlns="" id="{7F8F3850-059A-425D-A833-AFD488FF7AF3}"/>
              </a:ext>
            </a:extLst>
          </p:cNvPr>
          <p:cNvSpPr/>
          <p:nvPr/>
        </p:nvSpPr>
        <p:spPr>
          <a:xfrm>
            <a:off x="4320208" y="284224"/>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latin typeface="Pattaya" panose="00000500000000000000" pitchFamily="2" charset="-34"/>
                <a:cs typeface="Pattaya" panose="00000500000000000000" pitchFamily="2" charset="-34"/>
              </a:rPr>
              <a:t>Mục 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xmlns=""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xmlns=""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xmlns=""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xmlns=""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57095798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xmlns=""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xmlns=""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xmlns=""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xmlns=""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xmlns=""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xmlns=""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xmlns=""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xmlns=""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xmlns=""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xmlns=""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xmlns=""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xmlns=""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xmlns=""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xmlns=""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xmlns=""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xmlns=""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xmlns=""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xmlns=""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xmlns=""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xmlns=""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xmlns=""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xmlns=""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xmlns=""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xmlns="" id="{F57B7D84-D649-43DE-A2DA-09D878262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544D17F5-C583-413B-B74D-D474EB36D9D8}"/>
              </a:ext>
            </a:extLst>
          </p:cNvPr>
          <p:cNvGrpSpPr/>
          <p:nvPr/>
        </p:nvGrpSpPr>
        <p:grpSpPr>
          <a:xfrm>
            <a:off x="-4079673" y="-39756"/>
            <a:ext cx="3944177" cy="2013916"/>
            <a:chOff x="-4079673" y="-39756"/>
            <a:chExt cx="3944177" cy="2013916"/>
          </a:xfrm>
        </p:grpSpPr>
        <p:grpSp>
          <p:nvGrpSpPr>
            <p:cNvPr id="2" name="Group 1">
              <a:extLst>
                <a:ext uri="{FF2B5EF4-FFF2-40B4-BE49-F238E27FC236}">
                  <a16:creationId xmlns:a16="http://schemas.microsoft.com/office/drawing/2014/main" xmlns="" id="{C7E57527-A1F3-43A9-A5BA-9F4D15CD4114}"/>
                </a:ext>
              </a:extLst>
            </p:cNvPr>
            <p:cNvGrpSpPr/>
            <p:nvPr/>
          </p:nvGrpSpPr>
          <p:grpSpPr>
            <a:xfrm>
              <a:off x="-4079673" y="-39756"/>
              <a:ext cx="3944177" cy="2013916"/>
              <a:chOff x="4054998" y="-39756"/>
              <a:chExt cx="3944177" cy="2013916"/>
            </a:xfrm>
          </p:grpSpPr>
          <p:pic>
            <p:nvPicPr>
              <p:cNvPr id="4100" name="Picture 4" descr="Cut sun emoji clip art PNG - Similar PNG">
                <a:extLst>
                  <a:ext uri="{FF2B5EF4-FFF2-40B4-BE49-F238E27FC236}">
                    <a16:creationId xmlns:a16="http://schemas.microsoft.com/office/drawing/2014/main" xmlns="" id="{8F399CFE-8405-4E3F-98A1-A82E65DA5BC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67" b="95667" l="3000" r="96667">
                            <a14:foregroundMark x1="9000" y1="30333" x2="14833" y2="31500"/>
                            <a14:foregroundMark x1="33500" y1="5333" x2="38167" y2="10667"/>
                            <a14:foregroundMark x1="62500" y1="3667" x2="62500" y2="3667"/>
                            <a14:foregroundMark x1="92167" y1="35667" x2="88000" y2="37500"/>
                            <a14:foregroundMark x1="94000" y1="56167" x2="96667" y2="58167"/>
                            <a14:foregroundMark x1="63833" y1="93167" x2="64333" y2="89667"/>
                            <a14:foregroundMark x1="38333" y1="95667" x2="40500" y2="93667"/>
                            <a14:foregroundMark x1="3000" y1="50500" x2="9833"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4564379" y="-39756"/>
                <a:ext cx="1462708" cy="14627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ue Cloud, PNG, 2001x1187px, Blue, Aqua, Arc, Artworks, Azure Download Free">
                <a:extLst>
                  <a:ext uri="{FF2B5EF4-FFF2-40B4-BE49-F238E27FC236}">
                    <a16:creationId xmlns:a16="http://schemas.microsoft.com/office/drawing/2014/main" xmlns="" id="{C6D1EA73-B046-4484-A06E-1E4B791707E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54998"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xmlns="" id="{240F8465-9D39-42C4-A271-A99F10B73DE2}"/>
                </a:ext>
              </a:extLst>
            </p:cNvPr>
            <p:cNvSpPr/>
            <p:nvPr/>
          </p:nvSpPr>
          <p:spPr>
            <a:xfrm>
              <a:off x="-2993347" y="990670"/>
              <a:ext cx="2238113"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Chia đoạn</a:t>
              </a:r>
              <a:endParaRPr lang="en-US" sz="4000"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xmlns="" id="{77F4219B-1697-4A7B-BA33-BEA1935EF77E}"/>
              </a:ext>
            </a:extLst>
          </p:cNvPr>
          <p:cNvGrpSpPr/>
          <p:nvPr/>
        </p:nvGrpSpPr>
        <p:grpSpPr>
          <a:xfrm>
            <a:off x="2319137" y="1974160"/>
            <a:ext cx="6347191" cy="1015242"/>
            <a:chOff x="2319137" y="1974160"/>
            <a:chExt cx="6347191" cy="1015242"/>
          </a:xfrm>
        </p:grpSpPr>
        <p:sp>
          <p:nvSpPr>
            <p:cNvPr id="5" name="Flowchart: Alternate Process 4">
              <a:extLst>
                <a:ext uri="{FF2B5EF4-FFF2-40B4-BE49-F238E27FC236}">
                  <a16:creationId xmlns:a16="http://schemas.microsoft.com/office/drawing/2014/main" xmlns=""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Premium Vector | Cartoon number collection with colorful style">
              <a:extLst>
                <a:ext uri="{FF2B5EF4-FFF2-40B4-BE49-F238E27FC236}">
                  <a16:creationId xmlns:a16="http://schemas.microsoft.com/office/drawing/2014/main" xmlns="" id="{3AFD65C9-7F89-413A-946A-9E011126D87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319137" y="1974160"/>
              <a:ext cx="546893" cy="10152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77EB887F-1CB8-4C7B-99A3-F8F2FC14518B}"/>
                </a:ext>
              </a:extLst>
            </p:cNvPr>
            <p:cNvSpPr/>
            <p:nvPr/>
          </p:nvSpPr>
          <p:spPr>
            <a:xfrm>
              <a:off x="2907837" y="2222954"/>
              <a:ext cx="5450531" cy="584775"/>
            </a:xfrm>
            <a:prstGeom prst="rect">
              <a:avLst/>
            </a:prstGeom>
          </p:spPr>
          <p:txBody>
            <a:bodyPr wrap="none">
              <a:spAutoFit/>
            </a:bodyPr>
            <a:lstStyle/>
            <a:p>
              <a:pPr algn="ctr"/>
              <a:r>
                <a:rPr lang="vi-VN" sz="3200">
                  <a:solidFill>
                    <a:srgbClr val="002060"/>
                  </a:solidFill>
                  <a:latin typeface="Calibri" panose="020F0502020204030204" pitchFamily="34" charset="0"/>
                  <a:cs typeface="Calibri" panose="020F0502020204030204" pitchFamily="34" charset="0"/>
                </a:rPr>
                <a:t>Ông Đỗ Đình Thiện </a:t>
              </a:r>
              <a:r>
                <a:rPr lang="vi-VN" sz="3200" dirty="0">
                  <a:solidFill>
                    <a:srgbClr val="002060"/>
                  </a:solidFill>
                  <a:latin typeface="Calibri" panose="020F0502020204030204" pitchFamily="34" charset="0"/>
                  <a:cs typeface="Calibri" panose="020F0502020204030204" pitchFamily="34" charset="0"/>
                </a:rPr>
                <a:t>... Hòa Bình.</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xmlns="" id="{B7486C99-9157-44CC-8183-7D8C2B59037E}"/>
              </a:ext>
            </a:extLst>
          </p:cNvPr>
          <p:cNvGrpSpPr/>
          <p:nvPr/>
        </p:nvGrpSpPr>
        <p:grpSpPr>
          <a:xfrm>
            <a:off x="2319137" y="2986190"/>
            <a:ext cx="6347191" cy="907582"/>
            <a:chOff x="2319136" y="3041909"/>
            <a:chExt cx="6347191" cy="907582"/>
          </a:xfrm>
        </p:grpSpPr>
        <p:grpSp>
          <p:nvGrpSpPr>
            <p:cNvPr id="17" name="Group 16">
              <a:extLst>
                <a:ext uri="{FF2B5EF4-FFF2-40B4-BE49-F238E27FC236}">
                  <a16:creationId xmlns:a16="http://schemas.microsoft.com/office/drawing/2014/main" xmlns="" id="{7A395311-5EFA-4B13-BE61-D325C8844888}"/>
                </a:ext>
              </a:extLst>
            </p:cNvPr>
            <p:cNvGrpSpPr/>
            <p:nvPr/>
          </p:nvGrpSpPr>
          <p:grpSpPr>
            <a:xfrm>
              <a:off x="2319136" y="3069162"/>
              <a:ext cx="6347191" cy="764275"/>
              <a:chOff x="2319137" y="2101755"/>
              <a:chExt cx="6347191" cy="764275"/>
            </a:xfrm>
          </p:grpSpPr>
          <p:sp>
            <p:nvSpPr>
              <p:cNvPr id="18" name="Flowchart: Alternate Process 17">
                <a:extLst>
                  <a:ext uri="{FF2B5EF4-FFF2-40B4-BE49-F238E27FC236}">
                    <a16:creationId xmlns:a16="http://schemas.microsoft.com/office/drawing/2014/main" xmlns=""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45AEDBBF-C26D-42F9-8622-C161EEDA1023}"/>
                  </a:ext>
                </a:extLst>
              </p:cNvPr>
              <p:cNvSpPr/>
              <p:nvPr/>
            </p:nvSpPr>
            <p:spPr>
              <a:xfrm>
                <a:off x="2907838" y="2221915"/>
                <a:ext cx="554812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Với lòng nhiệt thành ... 24 đồng.</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08" name="Picture 12" descr="Premium Vector | Cartoon number collection with colorful style">
              <a:extLst>
                <a:ext uri="{FF2B5EF4-FFF2-40B4-BE49-F238E27FC236}">
                  <a16:creationId xmlns:a16="http://schemas.microsoft.com/office/drawing/2014/main" xmlns="" id="{C5EC8B7E-87D6-4A39-A3A7-7959C9F3E731}"/>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2319136" y="3041909"/>
              <a:ext cx="588701" cy="907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xmlns="" id="{8A543DB3-9244-4279-8039-08FACDECFBC1}"/>
              </a:ext>
            </a:extLst>
          </p:cNvPr>
          <p:cNvGrpSpPr/>
          <p:nvPr/>
        </p:nvGrpSpPr>
        <p:grpSpPr>
          <a:xfrm>
            <a:off x="2319137" y="3889270"/>
            <a:ext cx="6347191" cy="906595"/>
            <a:chOff x="2319136" y="3894257"/>
            <a:chExt cx="6347191" cy="906595"/>
          </a:xfrm>
        </p:grpSpPr>
        <p:grpSp>
          <p:nvGrpSpPr>
            <p:cNvPr id="29" name="Group 28">
              <a:extLst>
                <a:ext uri="{FF2B5EF4-FFF2-40B4-BE49-F238E27FC236}">
                  <a16:creationId xmlns:a16="http://schemas.microsoft.com/office/drawing/2014/main" xmlns="" id="{5D937890-44AE-436E-B6AB-7D8E7477E10B}"/>
                </a:ext>
              </a:extLst>
            </p:cNvPr>
            <p:cNvGrpSpPr/>
            <p:nvPr/>
          </p:nvGrpSpPr>
          <p:grpSpPr>
            <a:xfrm>
              <a:off x="2319136" y="3951197"/>
              <a:ext cx="6347191" cy="764275"/>
              <a:chOff x="2319137" y="2101755"/>
              <a:chExt cx="6347191" cy="764275"/>
            </a:xfrm>
          </p:grpSpPr>
          <p:sp>
            <p:nvSpPr>
              <p:cNvPr id="31" name="Flowchart: Alternate Process 30">
                <a:extLst>
                  <a:ext uri="{FF2B5EF4-FFF2-40B4-BE49-F238E27FC236}">
                    <a16:creationId xmlns:a16="http://schemas.microsoft.com/office/drawing/2014/main" xmlns=""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B1E6860C-BE38-4220-BB90-E3AB22E6CF6A}"/>
                  </a:ext>
                </a:extLst>
              </p:cNvPr>
              <p:cNvSpPr/>
              <p:nvPr/>
            </p:nvSpPr>
            <p:spPr>
              <a:xfrm>
                <a:off x="2919066" y="2221915"/>
                <a:ext cx="5525680"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Khi Cách mạng ... phụ trách quỹ.</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30" name="Picture 14" descr="Premium Vector | Cartoon number collection with colorful style">
              <a:extLst>
                <a:ext uri="{FF2B5EF4-FFF2-40B4-BE49-F238E27FC236}">
                  <a16:creationId xmlns:a16="http://schemas.microsoft.com/office/drawing/2014/main" xmlns="" id="{76F9680C-A18A-40B0-B8EC-30BF184236B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2407234" y="3894257"/>
              <a:ext cx="511831" cy="906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65A0C7E3-40E4-4C41-8638-0DF052E49CF2}"/>
              </a:ext>
            </a:extLst>
          </p:cNvPr>
          <p:cNvGrpSpPr/>
          <p:nvPr/>
        </p:nvGrpSpPr>
        <p:grpSpPr>
          <a:xfrm>
            <a:off x="2319137" y="4774886"/>
            <a:ext cx="6368111" cy="922957"/>
            <a:chOff x="1222583" y="5458358"/>
            <a:chExt cx="6368111" cy="922957"/>
          </a:xfrm>
        </p:grpSpPr>
        <p:grpSp>
          <p:nvGrpSpPr>
            <p:cNvPr id="23" name="Group 22">
              <a:extLst>
                <a:ext uri="{FF2B5EF4-FFF2-40B4-BE49-F238E27FC236}">
                  <a16:creationId xmlns:a16="http://schemas.microsoft.com/office/drawing/2014/main" xmlns="" id="{8C9ED83E-28F8-474B-A928-78D67AB7E352}"/>
                </a:ext>
              </a:extLst>
            </p:cNvPr>
            <p:cNvGrpSpPr/>
            <p:nvPr/>
          </p:nvGrpSpPr>
          <p:grpSpPr>
            <a:xfrm>
              <a:off x="1243503" y="5537700"/>
              <a:ext cx="6347191" cy="764275"/>
              <a:chOff x="2319137" y="2101755"/>
              <a:chExt cx="6347191" cy="764275"/>
            </a:xfrm>
          </p:grpSpPr>
          <p:sp>
            <p:nvSpPr>
              <p:cNvPr id="25" name="Flowchart: Alternate Process 24">
                <a:extLst>
                  <a:ext uri="{FF2B5EF4-FFF2-40B4-BE49-F238E27FC236}">
                    <a16:creationId xmlns:a16="http://schemas.microsoft.com/office/drawing/2014/main" xmlns=""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3C6B2611-A01E-4C8D-92D0-C3DD456155EF}"/>
                  </a:ext>
                </a:extLst>
              </p:cNvPr>
              <p:cNvSpPr/>
              <p:nvPr/>
            </p:nvSpPr>
            <p:spPr>
              <a:xfrm>
                <a:off x="3071264" y="2221915"/>
                <a:ext cx="522130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Trong thời kì ... cho Nhà nước.</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2" name="Picture 16" descr="Premium Vector | Cartoon number collection with colorful style">
              <a:extLst>
                <a:ext uri="{FF2B5EF4-FFF2-40B4-BE49-F238E27FC236}">
                  <a16:creationId xmlns:a16="http://schemas.microsoft.com/office/drawing/2014/main" xmlns="" id="{54E0518F-045C-4929-B6AA-4EDBA0C8776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1222583" y="5458358"/>
              <a:ext cx="620849" cy="922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77F73C5D-9759-4AF8-96C1-E03437174524}"/>
              </a:ext>
            </a:extLst>
          </p:cNvPr>
          <p:cNvGrpSpPr/>
          <p:nvPr/>
        </p:nvGrpSpPr>
        <p:grpSpPr>
          <a:xfrm>
            <a:off x="2340057" y="5803700"/>
            <a:ext cx="6347191" cy="980363"/>
            <a:chOff x="2319136" y="3951197"/>
            <a:chExt cx="6347191" cy="980363"/>
          </a:xfrm>
        </p:grpSpPr>
        <p:grpSp>
          <p:nvGrpSpPr>
            <p:cNvPr id="35" name="Group 34">
              <a:extLst>
                <a:ext uri="{FF2B5EF4-FFF2-40B4-BE49-F238E27FC236}">
                  <a16:creationId xmlns:a16="http://schemas.microsoft.com/office/drawing/2014/main" xmlns="" id="{30190407-9B5C-4374-9B87-14ED6BD2EB4C}"/>
                </a:ext>
              </a:extLst>
            </p:cNvPr>
            <p:cNvGrpSpPr/>
            <p:nvPr/>
          </p:nvGrpSpPr>
          <p:grpSpPr>
            <a:xfrm>
              <a:off x="2319136" y="3951197"/>
              <a:ext cx="6347191" cy="764275"/>
              <a:chOff x="2319137" y="2101755"/>
              <a:chExt cx="6347191" cy="764275"/>
            </a:xfrm>
          </p:grpSpPr>
          <p:sp>
            <p:nvSpPr>
              <p:cNvPr id="37" name="Flowchart: Alternate Process 36">
                <a:extLst>
                  <a:ext uri="{FF2B5EF4-FFF2-40B4-BE49-F238E27FC236}">
                    <a16:creationId xmlns:a16="http://schemas.microsoft.com/office/drawing/2014/main" xmlns="" id="{0A81249E-509C-4B9B-90DB-59F83B8C5CC5}"/>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D0D5DCF3-39E8-4472-A24B-CD52AD54F624}"/>
                  </a:ext>
                </a:extLst>
              </p:cNvPr>
              <p:cNvSpPr/>
              <p:nvPr/>
            </p:nvSpPr>
            <p:spPr>
              <a:xfrm>
                <a:off x="4558940" y="2221915"/>
                <a:ext cx="2245936"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Đoạn còn lại</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4" name="Picture 18" descr="Premium Vector | Cartoon number collection with colorful style">
              <a:extLst>
                <a:ext uri="{FF2B5EF4-FFF2-40B4-BE49-F238E27FC236}">
                  <a16:creationId xmlns:a16="http://schemas.microsoft.com/office/drawing/2014/main" xmlns="" id="{1DF18DEF-A210-4D1F-A207-24366662FFF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2393382" y="3977701"/>
              <a:ext cx="618718" cy="9538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597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2.22222E-6 L 0.60599 0.00347 " pathEditMode="relative" rAng="0" ptsTypes="AA">
                                      <p:cBhvr>
                                        <p:cTn id="6" dur="2000" fill="hold"/>
                                        <p:tgtEl>
                                          <p:spTgt spid="4"/>
                                        </p:tgtEl>
                                        <p:attrNameLst>
                                          <p:attrName>ppt_x</p:attrName>
                                          <p:attrName>ppt_y</p:attrName>
                                        </p:attrNameLst>
                                      </p:cBhvr>
                                      <p:rCtr x="30299" y="162"/>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420449"/>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6.xml><?xml version="1.0" encoding="utf-8"?>
<p:tagLst xmlns:a="http://schemas.openxmlformats.org/drawingml/2006/main" xmlns:r="http://schemas.openxmlformats.org/officeDocument/2006/relationships" xmlns:p="http://schemas.openxmlformats.org/presentationml/2006/main">
  <p:tag name="TIMING" val="|0.5|0.6|0.6|0.8|0.7|0.5|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1156</TotalTime>
  <Words>1847</Words>
  <Application>Microsoft Office PowerPoint</Application>
  <PresentationFormat>Widescreen</PresentationFormat>
  <Paragraphs>190</Paragraphs>
  <Slides>33</Slides>
  <Notes>1</Notes>
  <HiddenSlides>4</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Calibri</vt:lpstr>
      <vt:lpstr>Pattaya</vt:lpstr>
      <vt:lpstr>#9Slide03 AmpleSoft Bold</vt:lpstr>
      <vt:lpstr>Times New Roman</vt:lpstr>
      <vt:lpstr>微软雅黑</vt:lpstr>
      <vt:lpstr>Arial</vt:lpstr>
      <vt:lpstr>Wingdings</vt:lpstr>
      <vt:lpstr>Tahoma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AutoBVT</cp:lastModifiedBy>
  <cp:revision>133</cp:revision>
  <dcterms:created xsi:type="dcterms:W3CDTF">2021-03-19T08:33:11Z</dcterms:created>
  <dcterms:modified xsi:type="dcterms:W3CDTF">2022-01-21T12:46:04Z</dcterms:modified>
</cp:coreProperties>
</file>