
<file path=[Content_Types].xml><?xml version="1.0" encoding="utf-8"?>
<Types xmlns="http://schemas.openxmlformats.org/package/2006/content-types">
  <Default Extension="png" ContentType="image/png"/>
  <Default Extension="mp3" ContentType="audio/m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1"/>
  </p:sldMasterIdLst>
  <p:notesMasterIdLst>
    <p:notesMasterId r:id="rId21"/>
  </p:notesMasterIdLst>
  <p:sldIdLst>
    <p:sldId id="256" r:id="rId2"/>
    <p:sldId id="261" r:id="rId3"/>
    <p:sldId id="257" r:id="rId4"/>
    <p:sldId id="265" r:id="rId5"/>
    <p:sldId id="263" r:id="rId6"/>
    <p:sldId id="293" r:id="rId7"/>
    <p:sldId id="294" r:id="rId8"/>
    <p:sldId id="259" r:id="rId9"/>
    <p:sldId id="270" r:id="rId10"/>
    <p:sldId id="264" r:id="rId11"/>
    <p:sldId id="295" r:id="rId12"/>
    <p:sldId id="267" r:id="rId13"/>
    <p:sldId id="296" r:id="rId14"/>
    <p:sldId id="260" r:id="rId15"/>
    <p:sldId id="299" r:id="rId16"/>
    <p:sldId id="258" r:id="rId17"/>
    <p:sldId id="269" r:id="rId18"/>
    <p:sldId id="297" r:id="rId19"/>
    <p:sldId id="298" r:id="rId20"/>
  </p:sldIdLst>
  <p:sldSz cx="9144000" cy="5143500" type="screen16x9"/>
  <p:notesSz cx="6858000" cy="9144000"/>
  <p:embeddedFontLst>
    <p:embeddedFont>
      <p:font typeface="Nunito" panose="020B0604020202020204" charset="0"/>
      <p:regular r:id="rId22"/>
      <p:bold r:id="rId23"/>
      <p:italic r:id="rId24"/>
      <p:boldItalic r:id="rId25"/>
    </p:embeddedFont>
    <p:embeddedFont>
      <p:font typeface="宋体" panose="02010600030101010101" pitchFamily="2" charset="-122"/>
      <p:regular r:id="rId26"/>
    </p:embeddedFont>
    <p:embeddedFont>
      <p:font typeface="Pattaya" panose="020B0604020202020204" charset="-34"/>
      <p:regular r:id="rId27"/>
    </p:embeddedFont>
    <p:embeddedFont>
      <p:font typeface="Amatic SC" panose="020B0604020202020204" charset="-79"/>
      <p:regular r:id="rId28"/>
      <p:bold r:id="rId29"/>
    </p:embeddedFont>
    <p:embeddedFont>
      <p:font typeface="Calibri" panose="020F0502020204030204" pitchFamily="34" charset="0"/>
      <p:regular r:id="rId30"/>
      <p:bold r:id="rId31"/>
      <p:italic r:id="rId32"/>
      <p:boldItalic r:id="rId33"/>
    </p:embeddedFont>
    <p:embeddedFont>
      <p:font typeface="黑体" panose="02010609060101010101" pitchFamily="49" charset="-122"/>
      <p:regular r:id="rId34"/>
    </p:embeddedFont>
    <p:embeddedFont>
      <p:font typeface="Gwendolyn" panose="020B0604020202020204" charset="0"/>
      <p:regular r:id="rId35"/>
      <p:bold r:id="rId36"/>
    </p:embeddedFont>
    <p:embeddedFont>
      <p:font typeface="Bebas Neue" panose="020B0604020202020204" charset="0"/>
      <p:regular r:id="rId37"/>
    </p:embeddedFont>
    <p:embeddedFont>
      <p:font typeface="#9Slide03 AmpleSoft Bold" panose="02000000000000000000" pitchFamily="2" charset="0"/>
      <p:regular r:id="rId38"/>
    </p:embeddedFont>
  </p:embeddedFontLst>
  <p:custDataLst>
    <p:tags r:id="rId39"/>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0425"/>
    <a:srgbClr val="E50B5E"/>
    <a:srgbClr val="DBF1F5"/>
    <a:srgbClr val="89C7A9"/>
    <a:srgbClr val="F7F2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C50B166-88DF-4AB2-8832-D9C9D86AAAE1}">
  <a:tblStyle styleId="{FC50B166-88DF-4AB2-8832-D9C9D86AAAE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660"/>
  </p:normalViewPr>
  <p:slideViewPr>
    <p:cSldViewPr snapToGrid="0">
      <p:cViewPr varScale="1">
        <p:scale>
          <a:sx n="93" d="100"/>
          <a:sy n="93" d="100"/>
        </p:scale>
        <p:origin x="7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57211767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1"/>
        <p:cNvGrpSpPr/>
        <p:nvPr/>
      </p:nvGrpSpPr>
      <p:grpSpPr>
        <a:xfrm>
          <a:off x="0" y="0"/>
          <a:ext cx="0" cy="0"/>
          <a:chOff x="0" y="0"/>
          <a:chExt cx="0" cy="0"/>
        </a:xfrm>
      </p:grpSpPr>
      <p:sp>
        <p:nvSpPr>
          <p:cNvPr id="2652" name="Google Shape;2652;ge70f314c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3" name="Google Shape;2653;ge70f314c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08879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9"/>
        <p:cNvGrpSpPr/>
        <p:nvPr/>
      </p:nvGrpSpPr>
      <p:grpSpPr>
        <a:xfrm>
          <a:off x="0" y="0"/>
          <a:ext cx="0" cy="0"/>
          <a:chOff x="0" y="0"/>
          <a:chExt cx="0" cy="0"/>
        </a:xfrm>
      </p:grpSpPr>
      <p:sp>
        <p:nvSpPr>
          <p:cNvPr id="2910" name="Google Shape;2910;ge827575d3c_0_6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1" name="Google Shape;2911;ge827575d3c_0_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1613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9"/>
        <p:cNvGrpSpPr/>
        <p:nvPr/>
      </p:nvGrpSpPr>
      <p:grpSpPr>
        <a:xfrm>
          <a:off x="0" y="0"/>
          <a:ext cx="0" cy="0"/>
          <a:chOff x="0" y="0"/>
          <a:chExt cx="0" cy="0"/>
        </a:xfrm>
      </p:grpSpPr>
      <p:sp>
        <p:nvSpPr>
          <p:cNvPr id="3280" name="Google Shape;3280;ge9ee684f6d_0_20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1" name="Google Shape;3281;ge9ee684f6d_0_20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4036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3"/>
        <p:cNvGrpSpPr/>
        <p:nvPr/>
      </p:nvGrpSpPr>
      <p:grpSpPr>
        <a:xfrm>
          <a:off x="0" y="0"/>
          <a:ext cx="0" cy="0"/>
          <a:chOff x="0" y="0"/>
          <a:chExt cx="0" cy="0"/>
        </a:xfrm>
      </p:grpSpPr>
      <p:sp>
        <p:nvSpPr>
          <p:cNvPr id="3024" name="Google Shape;3024;ge9ee684f6d_0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5" name="Google Shape;3025;ge9ee684f6d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343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3"/>
        <p:cNvGrpSpPr/>
        <p:nvPr/>
      </p:nvGrpSpPr>
      <p:grpSpPr>
        <a:xfrm>
          <a:off x="0" y="0"/>
          <a:ext cx="0" cy="0"/>
          <a:chOff x="0" y="0"/>
          <a:chExt cx="0" cy="0"/>
        </a:xfrm>
      </p:grpSpPr>
      <p:sp>
        <p:nvSpPr>
          <p:cNvPr id="3024" name="Google Shape;3024;ge9ee684f6d_0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5" name="Google Shape;3025;ge9ee684f6d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9415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4"/>
        <p:cNvGrpSpPr/>
        <p:nvPr/>
      </p:nvGrpSpPr>
      <p:grpSpPr>
        <a:xfrm>
          <a:off x="0" y="0"/>
          <a:ext cx="0" cy="0"/>
          <a:chOff x="0" y="0"/>
          <a:chExt cx="0" cy="0"/>
        </a:xfrm>
      </p:grpSpPr>
      <p:sp>
        <p:nvSpPr>
          <p:cNvPr id="2795" name="Google Shape;2795;geaa5718d2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6" name="Google Shape;2796;geaa5718d2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3520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5"/>
        <p:cNvGrpSpPr/>
        <p:nvPr/>
      </p:nvGrpSpPr>
      <p:grpSpPr>
        <a:xfrm>
          <a:off x="0" y="0"/>
          <a:ext cx="0" cy="0"/>
          <a:chOff x="0" y="0"/>
          <a:chExt cx="0" cy="0"/>
        </a:xfrm>
      </p:grpSpPr>
      <p:sp>
        <p:nvSpPr>
          <p:cNvPr id="2826" name="Google Shape;2826;ge9cbdaa8c9_0_6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7" name="Google Shape;2827;ge9cbdaa8c9_0_6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5210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4"/>
        <p:cNvGrpSpPr/>
        <p:nvPr/>
      </p:nvGrpSpPr>
      <p:grpSpPr>
        <a:xfrm>
          <a:off x="0" y="0"/>
          <a:ext cx="0" cy="0"/>
          <a:chOff x="0" y="0"/>
          <a:chExt cx="0" cy="0"/>
        </a:xfrm>
      </p:grpSpPr>
      <p:sp>
        <p:nvSpPr>
          <p:cNvPr id="2695" name="Google Shape;2695;ge9cbdaa8c9_0_1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6" name="Google Shape;2696;ge9cbdaa8c9_0_1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3099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8"/>
        <p:cNvGrpSpPr/>
        <p:nvPr/>
      </p:nvGrpSpPr>
      <p:grpSpPr>
        <a:xfrm>
          <a:off x="0" y="0"/>
          <a:ext cx="0" cy="0"/>
          <a:chOff x="0" y="0"/>
          <a:chExt cx="0" cy="0"/>
        </a:xfrm>
      </p:grpSpPr>
      <p:sp>
        <p:nvSpPr>
          <p:cNvPr id="3159" name="Google Shape;3159;ge9ee684f6d_0_6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0" name="Google Shape;3160;ge9ee684f6d_0_6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9844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8"/>
        <p:cNvGrpSpPr/>
        <p:nvPr/>
      </p:nvGrpSpPr>
      <p:grpSpPr>
        <a:xfrm>
          <a:off x="0" y="0"/>
          <a:ext cx="0" cy="0"/>
          <a:chOff x="0" y="0"/>
          <a:chExt cx="0" cy="0"/>
        </a:xfrm>
      </p:grpSpPr>
      <p:sp>
        <p:nvSpPr>
          <p:cNvPr id="3159" name="Google Shape;3159;ge9ee684f6d_0_6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0" name="Google Shape;3160;ge9ee684f6d_0_6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23091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8"/>
        <p:cNvGrpSpPr/>
        <p:nvPr/>
      </p:nvGrpSpPr>
      <p:grpSpPr>
        <a:xfrm>
          <a:off x="0" y="0"/>
          <a:ext cx="0" cy="0"/>
          <a:chOff x="0" y="0"/>
          <a:chExt cx="0" cy="0"/>
        </a:xfrm>
      </p:grpSpPr>
      <p:sp>
        <p:nvSpPr>
          <p:cNvPr id="3159" name="Google Shape;3159;ge9ee684f6d_0_6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0" name="Google Shape;3160;ge9ee684f6d_0_6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5815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5"/>
        <p:cNvGrpSpPr/>
        <p:nvPr/>
      </p:nvGrpSpPr>
      <p:grpSpPr>
        <a:xfrm>
          <a:off x="0" y="0"/>
          <a:ext cx="0" cy="0"/>
          <a:chOff x="0" y="0"/>
          <a:chExt cx="0" cy="0"/>
        </a:xfrm>
      </p:grpSpPr>
      <p:sp>
        <p:nvSpPr>
          <p:cNvPr id="2826" name="Google Shape;2826;ge9cbdaa8c9_0_6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7" name="Google Shape;2827;ge9cbdaa8c9_0_6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214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1"/>
        <p:cNvGrpSpPr/>
        <p:nvPr/>
      </p:nvGrpSpPr>
      <p:grpSpPr>
        <a:xfrm>
          <a:off x="0" y="0"/>
          <a:ext cx="0" cy="0"/>
          <a:chOff x="0" y="0"/>
          <a:chExt cx="0" cy="0"/>
        </a:xfrm>
      </p:grpSpPr>
      <p:sp>
        <p:nvSpPr>
          <p:cNvPr id="2682" name="Google Shape;2682;ge9cbdaa8c9_0_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3" name="Google Shape;2683;ge9cbdaa8c9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8514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6"/>
        <p:cNvGrpSpPr/>
        <p:nvPr/>
      </p:nvGrpSpPr>
      <p:grpSpPr>
        <a:xfrm>
          <a:off x="0" y="0"/>
          <a:ext cx="0" cy="0"/>
          <a:chOff x="0" y="0"/>
          <a:chExt cx="0" cy="0"/>
        </a:xfrm>
      </p:grpSpPr>
      <p:sp>
        <p:nvSpPr>
          <p:cNvPr id="2947" name="Google Shape;2947;ge987d07f86_0_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8" name="Google Shape;2948;ge987d07f86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7667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0"/>
        <p:cNvGrpSpPr/>
        <p:nvPr/>
      </p:nvGrpSpPr>
      <p:grpSpPr>
        <a:xfrm>
          <a:off x="0" y="0"/>
          <a:ext cx="0" cy="0"/>
          <a:chOff x="0" y="0"/>
          <a:chExt cx="0" cy="0"/>
        </a:xfrm>
      </p:grpSpPr>
      <p:sp>
        <p:nvSpPr>
          <p:cNvPr id="2861" name="Google Shape;2861;ge9cbdaa8c9_0_33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2" name="Google Shape;2862;ge9cbdaa8c9_0_33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8661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2"/>
        <p:cNvGrpSpPr/>
        <p:nvPr/>
      </p:nvGrpSpPr>
      <p:grpSpPr>
        <a:xfrm>
          <a:off x="0" y="0"/>
          <a:ext cx="0" cy="0"/>
          <a:chOff x="0" y="0"/>
          <a:chExt cx="0" cy="0"/>
        </a:xfrm>
      </p:grpSpPr>
      <p:sp>
        <p:nvSpPr>
          <p:cNvPr id="2713" name="Google Shape;2713;ge987d07f86_0_8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4" name="Google Shape;2714;ge987d07f86_0_8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4262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1"/>
        <p:cNvGrpSpPr/>
        <p:nvPr/>
      </p:nvGrpSpPr>
      <p:grpSpPr>
        <a:xfrm>
          <a:off x="0" y="0"/>
          <a:ext cx="0" cy="0"/>
          <a:chOff x="0" y="0"/>
          <a:chExt cx="0" cy="0"/>
        </a:xfrm>
      </p:grpSpPr>
      <p:sp>
        <p:nvSpPr>
          <p:cNvPr id="2682" name="Google Shape;2682;ge9cbdaa8c9_0_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3" name="Google Shape;2683;ge9cbdaa8c9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9954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2"/>
        <p:cNvGrpSpPr/>
        <p:nvPr/>
      </p:nvGrpSpPr>
      <p:grpSpPr>
        <a:xfrm>
          <a:off x="0" y="0"/>
          <a:ext cx="0" cy="0"/>
          <a:chOff x="0" y="0"/>
          <a:chExt cx="0" cy="0"/>
        </a:xfrm>
      </p:grpSpPr>
      <p:sp>
        <p:nvSpPr>
          <p:cNvPr id="2713" name="Google Shape;2713;ge987d07f86_0_8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4" name="Google Shape;2714;ge987d07f86_0_8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3539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9"/>
        <p:cNvGrpSpPr/>
        <p:nvPr/>
      </p:nvGrpSpPr>
      <p:grpSpPr>
        <a:xfrm>
          <a:off x="0" y="0"/>
          <a:ext cx="0" cy="0"/>
          <a:chOff x="0" y="0"/>
          <a:chExt cx="0" cy="0"/>
        </a:xfrm>
      </p:grpSpPr>
      <p:sp>
        <p:nvSpPr>
          <p:cNvPr id="3280" name="Google Shape;3280;ge9ee684f6d_0_20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1" name="Google Shape;3281;ge9ee684f6d_0_20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3674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22308" y="68542"/>
            <a:ext cx="8966083" cy="5041129"/>
            <a:chOff x="122308" y="68542"/>
            <a:chExt cx="8966083" cy="5041129"/>
          </a:xfrm>
        </p:grpSpPr>
        <p:sp>
          <p:nvSpPr>
            <p:cNvPr id="10" name="Google Shape;10;p2"/>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 name="Google Shape;11;p2"/>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 name="Google Shape;12;p2"/>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 name="Google Shape;13;p2"/>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 name="Google Shape;14;p2"/>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 name="Google Shape;15;p2"/>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 name="Google Shape;16;p2"/>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 name="Google Shape;18;p2"/>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 name="Google Shape;19;p2"/>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 name="Google Shape;20;p2"/>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 name="Google Shape;21;p2"/>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 name="Google Shape;22;p2"/>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8100000" flipH="1">
              <a:off x="7666007" y="3724200"/>
              <a:ext cx="215157" cy="75922"/>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 name="Google Shape;24;p2"/>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 name="Google Shape;25;p2"/>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6" name="Google Shape;26;p2"/>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 name="Google Shape;27;p2"/>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8" name="Google Shape;28;p2"/>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9" name="Google Shape;29;p2"/>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0" name="Google Shape;30;p2"/>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 name="Google Shape;31;p2"/>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2" name="Google Shape;32;p2"/>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 name="Google Shape;33;p2"/>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 name="Google Shape;34;p2"/>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5" name="Google Shape;35;p2"/>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6" name="Google Shape;36;p2"/>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7" name="Google Shape;37;p2"/>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8" name="Google Shape;38;p2"/>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9" name="Google Shape;39;p2"/>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0" name="Google Shape;40;p2"/>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1" name="Google Shape;41;p2"/>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 name="Google Shape;42;p2"/>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3" name="Google Shape;43;p2"/>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4" name="Google Shape;44;p2"/>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5" name="Google Shape;45;p2"/>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 name="Google Shape;46;p2"/>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 name="Google Shape;47;p2"/>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8" name="Google Shape;48;p2"/>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9" name="Google Shape;49;p2"/>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0" name="Google Shape;50;p2"/>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1" name="Google Shape;51;p2"/>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2" name="Google Shape;52;p2"/>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3" name="Google Shape;53;p2"/>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4" name="Google Shape;54;p2"/>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 name="Google Shape;55;p2"/>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6" name="Google Shape;56;p2"/>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7" name="Google Shape;57;p2"/>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 name="Google Shape;58;p2"/>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9" name="Google Shape;59;p2"/>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0" name="Google Shape;60;p2"/>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1" name="Google Shape;61;p2"/>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2" name="Google Shape;62;p2"/>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63" name="Google Shape;63;p2"/>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64" name="Google Shape;64;p2"/>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2"/>
          <p:cNvGrpSpPr/>
          <p:nvPr/>
        </p:nvGrpSpPr>
        <p:grpSpPr>
          <a:xfrm>
            <a:off x="7876491" y="2219006"/>
            <a:ext cx="2387846" cy="2640196"/>
            <a:chOff x="7876491" y="2219006"/>
            <a:chExt cx="2387846" cy="2640196"/>
          </a:xfrm>
        </p:grpSpPr>
        <p:grpSp>
          <p:nvGrpSpPr>
            <p:cNvPr id="66" name="Google Shape;66;p2"/>
            <p:cNvGrpSpPr/>
            <p:nvPr/>
          </p:nvGrpSpPr>
          <p:grpSpPr>
            <a:xfrm rot="-677083">
              <a:off x="8042681" y="2265022"/>
              <a:ext cx="512578" cy="427800"/>
              <a:chOff x="7508029" y="2489100"/>
              <a:chExt cx="500018" cy="417318"/>
            </a:xfrm>
          </p:grpSpPr>
          <p:sp>
            <p:nvSpPr>
              <p:cNvPr id="67" name="Google Shape;67;p2"/>
              <p:cNvSpPr/>
              <p:nvPr/>
            </p:nvSpPr>
            <p:spPr>
              <a:xfrm>
                <a:off x="7508029" y="2489100"/>
                <a:ext cx="500018" cy="417318"/>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 name="Google Shape;68;p2"/>
              <p:cNvGrpSpPr/>
              <p:nvPr/>
            </p:nvGrpSpPr>
            <p:grpSpPr>
              <a:xfrm>
                <a:off x="7510965" y="2491791"/>
                <a:ext cx="372053" cy="390498"/>
                <a:chOff x="7510965" y="2491791"/>
                <a:chExt cx="372053" cy="390498"/>
              </a:xfrm>
            </p:grpSpPr>
            <p:sp>
              <p:nvSpPr>
                <p:cNvPr id="69" name="Google Shape;69;p2"/>
                <p:cNvSpPr/>
                <p:nvPr/>
              </p:nvSpPr>
              <p:spPr>
                <a:xfrm>
                  <a:off x="7510965" y="2491791"/>
                  <a:ext cx="372053" cy="210861"/>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808193" y="2743706"/>
                  <a:ext cx="73745" cy="138584"/>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510965" y="2491840"/>
                  <a:ext cx="309025" cy="262292"/>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7789109" y="2743657"/>
                  <a:ext cx="30878" cy="71641"/>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3" name="Google Shape;73;p2"/>
            <p:cNvSpPr/>
            <p:nvPr/>
          </p:nvSpPr>
          <p:spPr>
            <a:xfrm rot="7755054">
              <a:off x="8526346" y="2646406"/>
              <a:ext cx="1088135" cy="2194475"/>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2"/>
          <p:cNvGrpSpPr/>
          <p:nvPr/>
        </p:nvGrpSpPr>
        <p:grpSpPr>
          <a:xfrm rot="-1799965">
            <a:off x="7160288" y="2846832"/>
            <a:ext cx="1792663" cy="1738763"/>
            <a:chOff x="6997200" y="3219600"/>
            <a:chExt cx="1426800" cy="1383900"/>
          </a:xfrm>
        </p:grpSpPr>
        <p:sp>
          <p:nvSpPr>
            <p:cNvPr id="75" name="Google Shape;75;p2"/>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 name="Google Shape;110;p2"/>
          <p:cNvGrpSpPr/>
          <p:nvPr/>
        </p:nvGrpSpPr>
        <p:grpSpPr>
          <a:xfrm>
            <a:off x="322152" y="2738847"/>
            <a:ext cx="1315503" cy="1991723"/>
            <a:chOff x="191900" y="2943925"/>
            <a:chExt cx="1080850" cy="1636450"/>
          </a:xfrm>
        </p:grpSpPr>
        <p:sp>
          <p:nvSpPr>
            <p:cNvPr id="111" name="Google Shape;111;p2"/>
            <p:cNvSpPr/>
            <p:nvPr/>
          </p:nvSpPr>
          <p:spPr>
            <a:xfrm>
              <a:off x="469350" y="2943925"/>
              <a:ext cx="742700" cy="528675"/>
            </a:xfrm>
            <a:custGeom>
              <a:avLst/>
              <a:gdLst/>
              <a:ahLst/>
              <a:cxnLst/>
              <a:rect l="l" t="t" r="r" b="b"/>
              <a:pathLst>
                <a:path w="29708" h="21147" extrusionOk="0">
                  <a:moveTo>
                    <a:pt x="14607" y="1"/>
                  </a:moveTo>
                  <a:cubicBezTo>
                    <a:pt x="12241" y="1"/>
                    <a:pt x="11302" y="2619"/>
                    <a:pt x="11302" y="2619"/>
                  </a:cubicBezTo>
                  <a:cubicBezTo>
                    <a:pt x="11302" y="2619"/>
                    <a:pt x="10319" y="1212"/>
                    <a:pt x="8250" y="1212"/>
                  </a:cubicBezTo>
                  <a:cubicBezTo>
                    <a:pt x="7604" y="1212"/>
                    <a:pt x="6853" y="1349"/>
                    <a:pt x="5992" y="1709"/>
                  </a:cubicBezTo>
                  <a:cubicBezTo>
                    <a:pt x="2375" y="3222"/>
                    <a:pt x="4315" y="7535"/>
                    <a:pt x="4315" y="7535"/>
                  </a:cubicBezTo>
                  <a:cubicBezTo>
                    <a:pt x="4315" y="7535"/>
                    <a:pt x="911" y="8374"/>
                    <a:pt x="1328" y="11322"/>
                  </a:cubicBezTo>
                  <a:cubicBezTo>
                    <a:pt x="1629" y="13444"/>
                    <a:pt x="3564" y="13975"/>
                    <a:pt x="3564" y="13975"/>
                  </a:cubicBezTo>
                  <a:cubicBezTo>
                    <a:pt x="3564" y="13975"/>
                    <a:pt x="0" y="16031"/>
                    <a:pt x="3493" y="19128"/>
                  </a:cubicBezTo>
                  <a:cubicBezTo>
                    <a:pt x="4664" y="20167"/>
                    <a:pt x="6435" y="20255"/>
                    <a:pt x="6998" y="20255"/>
                  </a:cubicBezTo>
                  <a:cubicBezTo>
                    <a:pt x="7112" y="20255"/>
                    <a:pt x="7176" y="20251"/>
                    <a:pt x="7176" y="20251"/>
                  </a:cubicBezTo>
                  <a:lnTo>
                    <a:pt x="23520" y="21144"/>
                  </a:lnTo>
                  <a:cubicBezTo>
                    <a:pt x="23520" y="21144"/>
                    <a:pt x="23557" y="21146"/>
                    <a:pt x="23625" y="21146"/>
                  </a:cubicBezTo>
                  <a:cubicBezTo>
                    <a:pt x="24149" y="21146"/>
                    <a:pt x="26512" y="21017"/>
                    <a:pt x="27696" y="18761"/>
                  </a:cubicBezTo>
                  <a:cubicBezTo>
                    <a:pt x="29033" y="16217"/>
                    <a:pt x="27181" y="14605"/>
                    <a:pt x="27181" y="14605"/>
                  </a:cubicBezTo>
                  <a:cubicBezTo>
                    <a:pt x="27181" y="14605"/>
                    <a:pt x="29708" y="13795"/>
                    <a:pt x="29351" y="10566"/>
                  </a:cubicBezTo>
                  <a:cubicBezTo>
                    <a:pt x="29095" y="8244"/>
                    <a:pt x="27399" y="7918"/>
                    <a:pt x="26466" y="7918"/>
                  </a:cubicBezTo>
                  <a:cubicBezTo>
                    <a:pt x="26102" y="7918"/>
                    <a:pt x="25855" y="7968"/>
                    <a:pt x="25855" y="7968"/>
                  </a:cubicBezTo>
                  <a:cubicBezTo>
                    <a:pt x="25855" y="7968"/>
                    <a:pt x="27208" y="4433"/>
                    <a:pt x="23657" y="2114"/>
                  </a:cubicBezTo>
                  <a:cubicBezTo>
                    <a:pt x="23194" y="1813"/>
                    <a:pt x="22748" y="1696"/>
                    <a:pt x="22335" y="1696"/>
                  </a:cubicBezTo>
                  <a:cubicBezTo>
                    <a:pt x="20890" y="1696"/>
                    <a:pt x="19837" y="3123"/>
                    <a:pt x="19837" y="3123"/>
                  </a:cubicBezTo>
                  <a:cubicBezTo>
                    <a:pt x="19837" y="3123"/>
                    <a:pt x="19096" y="1309"/>
                    <a:pt x="15825" y="214"/>
                  </a:cubicBezTo>
                  <a:cubicBezTo>
                    <a:pt x="15382" y="65"/>
                    <a:pt x="14977" y="1"/>
                    <a:pt x="14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536925" y="4108275"/>
              <a:ext cx="340800" cy="465100"/>
            </a:xfrm>
            <a:custGeom>
              <a:avLst/>
              <a:gdLst/>
              <a:ahLst/>
              <a:cxnLst/>
              <a:rect l="l" t="t" r="r" b="b"/>
              <a:pathLst>
                <a:path w="13632" h="18604" extrusionOk="0">
                  <a:moveTo>
                    <a:pt x="965" y="1"/>
                  </a:moveTo>
                  <a:lnTo>
                    <a:pt x="1" y="6529"/>
                  </a:lnTo>
                  <a:cubicBezTo>
                    <a:pt x="3431" y="8184"/>
                    <a:pt x="9735" y="18603"/>
                    <a:pt x="9735" y="18603"/>
                  </a:cubicBezTo>
                  <a:cubicBezTo>
                    <a:pt x="9735" y="18603"/>
                    <a:pt x="12859" y="17288"/>
                    <a:pt x="13510" y="16828"/>
                  </a:cubicBezTo>
                  <a:cubicBezTo>
                    <a:pt x="13632" y="16741"/>
                    <a:pt x="13621" y="16706"/>
                    <a:pt x="13523" y="16706"/>
                  </a:cubicBezTo>
                  <a:cubicBezTo>
                    <a:pt x="13100" y="16706"/>
                    <a:pt x="11061" y="17359"/>
                    <a:pt x="11061" y="17359"/>
                  </a:cubicBezTo>
                  <a:cubicBezTo>
                    <a:pt x="11061" y="17359"/>
                    <a:pt x="10623" y="10557"/>
                    <a:pt x="7701" y="6173"/>
                  </a:cubicBezTo>
                  <a:cubicBezTo>
                    <a:pt x="4780" y="1789"/>
                    <a:pt x="965" y="1"/>
                    <a:pt x="965"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743950" y="4498275"/>
              <a:ext cx="149500" cy="82100"/>
            </a:xfrm>
            <a:custGeom>
              <a:avLst/>
              <a:gdLst/>
              <a:ahLst/>
              <a:cxnLst/>
              <a:rect l="l" t="t" r="r" b="b"/>
              <a:pathLst>
                <a:path w="5980" h="3284" extrusionOk="0">
                  <a:moveTo>
                    <a:pt x="2835" y="0"/>
                  </a:moveTo>
                  <a:lnTo>
                    <a:pt x="0" y="1129"/>
                  </a:lnTo>
                  <a:lnTo>
                    <a:pt x="1004" y="3283"/>
                  </a:lnTo>
                  <a:lnTo>
                    <a:pt x="5980" y="1124"/>
                  </a:lnTo>
                  <a:cubicBezTo>
                    <a:pt x="5619" y="641"/>
                    <a:pt x="4790" y="531"/>
                    <a:pt x="4109" y="531"/>
                  </a:cubicBezTo>
                  <a:cubicBezTo>
                    <a:pt x="3538" y="531"/>
                    <a:pt x="3070" y="608"/>
                    <a:pt x="3070" y="608"/>
                  </a:cubicBezTo>
                  <a:lnTo>
                    <a:pt x="28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799575" y="4501400"/>
              <a:ext cx="22100" cy="22500"/>
            </a:xfrm>
            <a:custGeom>
              <a:avLst/>
              <a:gdLst/>
              <a:ahLst/>
              <a:cxnLst/>
              <a:rect l="l" t="t" r="r" b="b"/>
              <a:pathLst>
                <a:path w="884" h="900" extrusionOk="0">
                  <a:moveTo>
                    <a:pt x="766" y="0"/>
                  </a:moveTo>
                  <a:cubicBezTo>
                    <a:pt x="739" y="0"/>
                    <a:pt x="711" y="11"/>
                    <a:pt x="691" y="34"/>
                  </a:cubicBezTo>
                  <a:lnTo>
                    <a:pt x="39" y="718"/>
                  </a:lnTo>
                  <a:cubicBezTo>
                    <a:pt x="1" y="763"/>
                    <a:pt x="1" y="829"/>
                    <a:pt x="44" y="867"/>
                  </a:cubicBezTo>
                  <a:cubicBezTo>
                    <a:pt x="67" y="889"/>
                    <a:pt x="94" y="900"/>
                    <a:pt x="117" y="900"/>
                  </a:cubicBezTo>
                  <a:cubicBezTo>
                    <a:pt x="143" y="900"/>
                    <a:pt x="176" y="889"/>
                    <a:pt x="193" y="867"/>
                  </a:cubicBezTo>
                  <a:lnTo>
                    <a:pt x="845" y="176"/>
                  </a:lnTo>
                  <a:cubicBezTo>
                    <a:pt x="883" y="138"/>
                    <a:pt x="883" y="67"/>
                    <a:pt x="840" y="28"/>
                  </a:cubicBezTo>
                  <a:cubicBezTo>
                    <a:pt x="819" y="10"/>
                    <a:pt x="792" y="0"/>
                    <a:pt x="7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811350" y="4506700"/>
              <a:ext cx="18675" cy="27775"/>
            </a:xfrm>
            <a:custGeom>
              <a:avLst/>
              <a:gdLst/>
              <a:ahLst/>
              <a:cxnLst/>
              <a:rect l="l" t="t" r="r" b="b"/>
              <a:pathLst>
                <a:path w="747" h="1111" extrusionOk="0">
                  <a:moveTo>
                    <a:pt x="624" y="1"/>
                  </a:moveTo>
                  <a:cubicBezTo>
                    <a:pt x="587" y="1"/>
                    <a:pt x="551" y="19"/>
                    <a:pt x="533" y="53"/>
                  </a:cubicBezTo>
                  <a:lnTo>
                    <a:pt x="28" y="951"/>
                  </a:lnTo>
                  <a:cubicBezTo>
                    <a:pt x="1" y="1000"/>
                    <a:pt x="18" y="1065"/>
                    <a:pt x="73" y="1093"/>
                  </a:cubicBezTo>
                  <a:cubicBezTo>
                    <a:pt x="89" y="1105"/>
                    <a:pt x="106" y="1110"/>
                    <a:pt x="122" y="1110"/>
                  </a:cubicBezTo>
                  <a:cubicBezTo>
                    <a:pt x="160" y="1110"/>
                    <a:pt x="193" y="1088"/>
                    <a:pt x="215" y="1055"/>
                  </a:cubicBezTo>
                  <a:lnTo>
                    <a:pt x="719" y="157"/>
                  </a:lnTo>
                  <a:cubicBezTo>
                    <a:pt x="747" y="107"/>
                    <a:pt x="724" y="41"/>
                    <a:pt x="676" y="13"/>
                  </a:cubicBezTo>
                  <a:cubicBezTo>
                    <a:pt x="659" y="5"/>
                    <a:pt x="642"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831900" y="4509050"/>
              <a:ext cx="10600" cy="25425"/>
            </a:xfrm>
            <a:custGeom>
              <a:avLst/>
              <a:gdLst/>
              <a:ahLst/>
              <a:cxnLst/>
              <a:rect l="l" t="t" r="r" b="b"/>
              <a:pathLst>
                <a:path w="424" h="1017" extrusionOk="0">
                  <a:moveTo>
                    <a:pt x="309" y="0"/>
                  </a:moveTo>
                  <a:cubicBezTo>
                    <a:pt x="262" y="0"/>
                    <a:pt x="214" y="32"/>
                    <a:pt x="205" y="84"/>
                  </a:cubicBezTo>
                  <a:lnTo>
                    <a:pt x="18" y="885"/>
                  </a:lnTo>
                  <a:cubicBezTo>
                    <a:pt x="1" y="939"/>
                    <a:pt x="40" y="999"/>
                    <a:pt x="94" y="1011"/>
                  </a:cubicBezTo>
                  <a:cubicBezTo>
                    <a:pt x="106" y="1016"/>
                    <a:pt x="111" y="1016"/>
                    <a:pt x="122" y="1016"/>
                  </a:cubicBezTo>
                  <a:cubicBezTo>
                    <a:pt x="165" y="1016"/>
                    <a:pt x="210" y="983"/>
                    <a:pt x="221" y="933"/>
                  </a:cubicBezTo>
                  <a:lnTo>
                    <a:pt x="407" y="128"/>
                  </a:lnTo>
                  <a:cubicBezTo>
                    <a:pt x="423" y="73"/>
                    <a:pt x="385" y="18"/>
                    <a:pt x="330" y="2"/>
                  </a:cubicBezTo>
                  <a:cubicBezTo>
                    <a:pt x="323" y="1"/>
                    <a:pt x="316" y="0"/>
                    <a:pt x="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731350" y="4042250"/>
              <a:ext cx="404650" cy="401650"/>
            </a:xfrm>
            <a:custGeom>
              <a:avLst/>
              <a:gdLst/>
              <a:ahLst/>
              <a:cxnLst/>
              <a:rect l="l" t="t" r="r" b="b"/>
              <a:pathLst>
                <a:path w="16186" h="16066" extrusionOk="0">
                  <a:moveTo>
                    <a:pt x="0" y="1"/>
                  </a:moveTo>
                  <a:lnTo>
                    <a:pt x="577" y="6572"/>
                  </a:lnTo>
                  <a:cubicBezTo>
                    <a:pt x="4293" y="7389"/>
                    <a:pt x="12843" y="16066"/>
                    <a:pt x="12843" y="16066"/>
                  </a:cubicBezTo>
                  <a:cubicBezTo>
                    <a:pt x="12843" y="16066"/>
                    <a:pt x="15577" y="14060"/>
                    <a:pt x="16104" y="13456"/>
                  </a:cubicBezTo>
                  <a:cubicBezTo>
                    <a:pt x="16182" y="13366"/>
                    <a:pt x="16186" y="13328"/>
                    <a:pt x="16135" y="13328"/>
                  </a:cubicBezTo>
                  <a:cubicBezTo>
                    <a:pt x="15850" y="13328"/>
                    <a:pt x="13845" y="14541"/>
                    <a:pt x="13845" y="14541"/>
                  </a:cubicBezTo>
                  <a:cubicBezTo>
                    <a:pt x="13845" y="14541"/>
                    <a:pt x="11839" y="8030"/>
                    <a:pt x="7981" y="4440"/>
                  </a:cubicBezTo>
                  <a:cubicBezTo>
                    <a:pt x="4122" y="850"/>
                    <a:pt x="0" y="1"/>
                    <a:pt x="0"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006200" y="4362625"/>
              <a:ext cx="145400" cy="90575"/>
            </a:xfrm>
            <a:custGeom>
              <a:avLst/>
              <a:gdLst/>
              <a:ahLst/>
              <a:cxnLst/>
              <a:rect l="l" t="t" r="r" b="b"/>
              <a:pathLst>
                <a:path w="5816" h="3623" extrusionOk="0">
                  <a:moveTo>
                    <a:pt x="2495" y="0"/>
                  </a:moveTo>
                  <a:lnTo>
                    <a:pt x="1" y="1764"/>
                  </a:lnTo>
                  <a:lnTo>
                    <a:pt x="1475" y="3623"/>
                  </a:lnTo>
                  <a:lnTo>
                    <a:pt x="5816" y="367"/>
                  </a:lnTo>
                  <a:cubicBezTo>
                    <a:pt x="5573" y="163"/>
                    <a:pt x="5227" y="90"/>
                    <a:pt x="4857" y="90"/>
                  </a:cubicBezTo>
                  <a:cubicBezTo>
                    <a:pt x="3936" y="90"/>
                    <a:pt x="2868" y="542"/>
                    <a:pt x="2868" y="542"/>
                  </a:cubicBezTo>
                  <a:lnTo>
                    <a:pt x="24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058825" y="4364750"/>
              <a:ext cx="17975" cy="25850"/>
            </a:xfrm>
            <a:custGeom>
              <a:avLst/>
              <a:gdLst/>
              <a:ahLst/>
              <a:cxnLst/>
              <a:rect l="l" t="t" r="r" b="b"/>
              <a:pathLst>
                <a:path w="719" h="1034" extrusionOk="0">
                  <a:moveTo>
                    <a:pt x="596" y="0"/>
                  </a:moveTo>
                  <a:cubicBezTo>
                    <a:pt x="559" y="0"/>
                    <a:pt x="524" y="19"/>
                    <a:pt x="505" y="52"/>
                  </a:cubicBezTo>
                  <a:lnTo>
                    <a:pt x="33" y="874"/>
                  </a:lnTo>
                  <a:cubicBezTo>
                    <a:pt x="0" y="923"/>
                    <a:pt x="23" y="989"/>
                    <a:pt x="73" y="1016"/>
                  </a:cubicBezTo>
                  <a:cubicBezTo>
                    <a:pt x="88" y="1028"/>
                    <a:pt x="105" y="1033"/>
                    <a:pt x="121" y="1033"/>
                  </a:cubicBezTo>
                  <a:cubicBezTo>
                    <a:pt x="159" y="1033"/>
                    <a:pt x="197" y="1011"/>
                    <a:pt x="215" y="978"/>
                  </a:cubicBezTo>
                  <a:lnTo>
                    <a:pt x="686" y="161"/>
                  </a:lnTo>
                  <a:cubicBezTo>
                    <a:pt x="718" y="107"/>
                    <a:pt x="703" y="47"/>
                    <a:pt x="647" y="14"/>
                  </a:cubicBezTo>
                  <a:cubicBezTo>
                    <a:pt x="631" y="5"/>
                    <a:pt x="613" y="0"/>
                    <a:pt x="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283975" y="3532400"/>
              <a:ext cx="545800" cy="575900"/>
            </a:xfrm>
            <a:custGeom>
              <a:avLst/>
              <a:gdLst/>
              <a:ahLst/>
              <a:cxnLst/>
              <a:rect l="l" t="t" r="r" b="b"/>
              <a:pathLst>
                <a:path w="21832" h="23036" extrusionOk="0">
                  <a:moveTo>
                    <a:pt x="10699" y="1"/>
                  </a:moveTo>
                  <a:cubicBezTo>
                    <a:pt x="10699" y="1"/>
                    <a:pt x="1" y="5712"/>
                    <a:pt x="4511" y="23036"/>
                  </a:cubicBezTo>
                  <a:cubicBezTo>
                    <a:pt x="4511" y="23036"/>
                    <a:pt x="14645" y="23036"/>
                    <a:pt x="21069" y="21123"/>
                  </a:cubicBezTo>
                  <a:cubicBezTo>
                    <a:pt x="21069" y="21123"/>
                    <a:pt x="21831" y="10342"/>
                    <a:pt x="21831" y="6681"/>
                  </a:cubicBezTo>
                  <a:cubicBezTo>
                    <a:pt x="21831" y="6681"/>
                    <a:pt x="12815" y="1491"/>
                    <a:pt x="106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857825" y="3490950"/>
              <a:ext cx="414925" cy="327950"/>
            </a:xfrm>
            <a:custGeom>
              <a:avLst/>
              <a:gdLst/>
              <a:ahLst/>
              <a:cxnLst/>
              <a:rect l="l" t="t" r="r" b="b"/>
              <a:pathLst>
                <a:path w="16597" h="13118" extrusionOk="0">
                  <a:moveTo>
                    <a:pt x="15013" y="0"/>
                  </a:moveTo>
                  <a:cubicBezTo>
                    <a:pt x="14706" y="0"/>
                    <a:pt x="13691" y="2306"/>
                    <a:pt x="13691" y="2306"/>
                  </a:cubicBezTo>
                  <a:cubicBezTo>
                    <a:pt x="13691" y="2306"/>
                    <a:pt x="13828" y="179"/>
                    <a:pt x="13407" y="70"/>
                  </a:cubicBezTo>
                  <a:cubicBezTo>
                    <a:pt x="13399" y="67"/>
                    <a:pt x="13391" y="66"/>
                    <a:pt x="13384" y="66"/>
                  </a:cubicBezTo>
                  <a:cubicBezTo>
                    <a:pt x="12970" y="66"/>
                    <a:pt x="12585" y="2886"/>
                    <a:pt x="12585" y="2886"/>
                  </a:cubicBezTo>
                  <a:cubicBezTo>
                    <a:pt x="12585" y="2886"/>
                    <a:pt x="12034" y="1297"/>
                    <a:pt x="11761" y="1297"/>
                  </a:cubicBezTo>
                  <a:cubicBezTo>
                    <a:pt x="11752" y="1297"/>
                    <a:pt x="11743" y="1299"/>
                    <a:pt x="11735" y="1302"/>
                  </a:cubicBezTo>
                  <a:cubicBezTo>
                    <a:pt x="11472" y="1406"/>
                    <a:pt x="11861" y="3538"/>
                    <a:pt x="11861" y="3538"/>
                  </a:cubicBezTo>
                  <a:cubicBezTo>
                    <a:pt x="10374" y="6907"/>
                    <a:pt x="4301" y="7312"/>
                    <a:pt x="1468" y="7312"/>
                  </a:cubicBezTo>
                  <a:cubicBezTo>
                    <a:pt x="572" y="7312"/>
                    <a:pt x="0" y="7271"/>
                    <a:pt x="0" y="7271"/>
                  </a:cubicBezTo>
                  <a:lnTo>
                    <a:pt x="0" y="7271"/>
                  </a:lnTo>
                  <a:lnTo>
                    <a:pt x="488" y="13085"/>
                  </a:lnTo>
                  <a:cubicBezTo>
                    <a:pt x="900" y="13107"/>
                    <a:pt x="1300" y="13117"/>
                    <a:pt x="1688" y="13117"/>
                  </a:cubicBezTo>
                  <a:cubicBezTo>
                    <a:pt x="12777" y="13117"/>
                    <a:pt x="14010" y="4684"/>
                    <a:pt x="14010" y="4684"/>
                  </a:cubicBezTo>
                  <a:cubicBezTo>
                    <a:pt x="14010" y="4684"/>
                    <a:pt x="16322" y="3642"/>
                    <a:pt x="16059" y="3166"/>
                  </a:cubicBezTo>
                  <a:cubicBezTo>
                    <a:pt x="16000" y="3060"/>
                    <a:pt x="15898" y="3018"/>
                    <a:pt x="15774" y="3018"/>
                  </a:cubicBezTo>
                  <a:cubicBezTo>
                    <a:pt x="15341" y="3018"/>
                    <a:pt x="14645" y="3522"/>
                    <a:pt x="14645" y="3522"/>
                  </a:cubicBezTo>
                  <a:cubicBezTo>
                    <a:pt x="14645" y="3522"/>
                    <a:pt x="16597" y="1785"/>
                    <a:pt x="16175" y="1302"/>
                  </a:cubicBezTo>
                  <a:cubicBezTo>
                    <a:pt x="16125" y="1246"/>
                    <a:pt x="16066" y="1221"/>
                    <a:pt x="16000" y="1221"/>
                  </a:cubicBezTo>
                  <a:cubicBezTo>
                    <a:pt x="15495" y="1221"/>
                    <a:pt x="14579" y="2650"/>
                    <a:pt x="14579" y="2650"/>
                  </a:cubicBezTo>
                  <a:cubicBezTo>
                    <a:pt x="14579" y="2650"/>
                    <a:pt x="15275" y="404"/>
                    <a:pt x="15067" y="37"/>
                  </a:cubicBezTo>
                  <a:cubicBezTo>
                    <a:pt x="15053" y="12"/>
                    <a:pt x="15035" y="0"/>
                    <a:pt x="15013"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1169400" y="3560525"/>
              <a:ext cx="21975" cy="29175"/>
            </a:xfrm>
            <a:custGeom>
              <a:avLst/>
              <a:gdLst/>
              <a:ahLst/>
              <a:cxnLst/>
              <a:rect l="l" t="t" r="r" b="b"/>
              <a:pathLst>
                <a:path w="879" h="1167" extrusionOk="0">
                  <a:moveTo>
                    <a:pt x="118" y="0"/>
                  </a:moveTo>
                  <a:cubicBezTo>
                    <a:pt x="87" y="0"/>
                    <a:pt x="56" y="14"/>
                    <a:pt x="34" y="42"/>
                  </a:cubicBezTo>
                  <a:cubicBezTo>
                    <a:pt x="1" y="87"/>
                    <a:pt x="11" y="153"/>
                    <a:pt x="56" y="191"/>
                  </a:cubicBezTo>
                  <a:cubicBezTo>
                    <a:pt x="615" y="608"/>
                    <a:pt x="484" y="1008"/>
                    <a:pt x="477" y="1024"/>
                  </a:cubicBezTo>
                  <a:cubicBezTo>
                    <a:pt x="456" y="1079"/>
                    <a:pt x="484" y="1139"/>
                    <a:pt x="538" y="1160"/>
                  </a:cubicBezTo>
                  <a:cubicBezTo>
                    <a:pt x="549" y="1167"/>
                    <a:pt x="560" y="1167"/>
                    <a:pt x="576" y="1167"/>
                  </a:cubicBezTo>
                  <a:cubicBezTo>
                    <a:pt x="615" y="1167"/>
                    <a:pt x="659" y="1145"/>
                    <a:pt x="674" y="1101"/>
                  </a:cubicBezTo>
                  <a:cubicBezTo>
                    <a:pt x="681" y="1079"/>
                    <a:pt x="878" y="536"/>
                    <a:pt x="181" y="21"/>
                  </a:cubicBezTo>
                  <a:cubicBezTo>
                    <a:pt x="163" y="7"/>
                    <a:pt x="141"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91900" y="3129525"/>
              <a:ext cx="311600" cy="490050"/>
            </a:xfrm>
            <a:custGeom>
              <a:avLst/>
              <a:gdLst/>
              <a:ahLst/>
              <a:cxnLst/>
              <a:rect l="l" t="t" r="r" b="b"/>
              <a:pathLst>
                <a:path w="12464" h="19602" extrusionOk="0">
                  <a:moveTo>
                    <a:pt x="8282" y="0"/>
                  </a:moveTo>
                  <a:cubicBezTo>
                    <a:pt x="7663" y="0"/>
                    <a:pt x="7334" y="2517"/>
                    <a:pt x="7334" y="2517"/>
                  </a:cubicBezTo>
                  <a:cubicBezTo>
                    <a:pt x="7334" y="2517"/>
                    <a:pt x="7376" y="1146"/>
                    <a:pt x="6863" y="1146"/>
                  </a:cubicBezTo>
                  <a:cubicBezTo>
                    <a:pt x="6854" y="1146"/>
                    <a:pt x="6845" y="1147"/>
                    <a:pt x="6835" y="1148"/>
                  </a:cubicBezTo>
                  <a:cubicBezTo>
                    <a:pt x="6292" y="1196"/>
                    <a:pt x="6731" y="3696"/>
                    <a:pt x="6731" y="3696"/>
                  </a:cubicBezTo>
                  <a:cubicBezTo>
                    <a:pt x="6731" y="3696"/>
                    <a:pt x="0" y="9862"/>
                    <a:pt x="7382" y="19601"/>
                  </a:cubicBezTo>
                  <a:lnTo>
                    <a:pt x="12464" y="16740"/>
                  </a:lnTo>
                  <a:cubicBezTo>
                    <a:pt x="12464" y="16740"/>
                    <a:pt x="6314" y="8941"/>
                    <a:pt x="8890" y="4831"/>
                  </a:cubicBezTo>
                  <a:cubicBezTo>
                    <a:pt x="8890" y="4831"/>
                    <a:pt x="10868" y="3953"/>
                    <a:pt x="10809" y="3674"/>
                  </a:cubicBezTo>
                  <a:cubicBezTo>
                    <a:pt x="10795" y="3612"/>
                    <a:pt x="10695" y="3588"/>
                    <a:pt x="10547" y="3588"/>
                  </a:cubicBezTo>
                  <a:cubicBezTo>
                    <a:pt x="10049" y="3588"/>
                    <a:pt x="9016" y="3865"/>
                    <a:pt x="9016" y="3865"/>
                  </a:cubicBezTo>
                  <a:cubicBezTo>
                    <a:pt x="9016" y="3865"/>
                    <a:pt x="11214" y="1887"/>
                    <a:pt x="10885" y="1603"/>
                  </a:cubicBezTo>
                  <a:cubicBezTo>
                    <a:pt x="10853" y="1574"/>
                    <a:pt x="10807" y="1561"/>
                    <a:pt x="10751" y="1561"/>
                  </a:cubicBezTo>
                  <a:cubicBezTo>
                    <a:pt x="10242" y="1561"/>
                    <a:pt x="8874" y="2622"/>
                    <a:pt x="8874" y="2622"/>
                  </a:cubicBezTo>
                  <a:cubicBezTo>
                    <a:pt x="8874" y="2622"/>
                    <a:pt x="10387" y="209"/>
                    <a:pt x="9989" y="209"/>
                  </a:cubicBezTo>
                  <a:cubicBezTo>
                    <a:pt x="9986" y="209"/>
                    <a:pt x="9983" y="209"/>
                    <a:pt x="9980" y="210"/>
                  </a:cubicBezTo>
                  <a:cubicBezTo>
                    <a:pt x="9559" y="243"/>
                    <a:pt x="8090" y="2079"/>
                    <a:pt x="8090" y="2079"/>
                  </a:cubicBezTo>
                  <a:cubicBezTo>
                    <a:pt x="8090" y="2079"/>
                    <a:pt x="8945" y="78"/>
                    <a:pt x="8310" y="2"/>
                  </a:cubicBezTo>
                  <a:cubicBezTo>
                    <a:pt x="8301" y="1"/>
                    <a:pt x="8291" y="0"/>
                    <a:pt x="8282"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388125" y="3221375"/>
              <a:ext cx="32225" cy="11525"/>
            </a:xfrm>
            <a:custGeom>
              <a:avLst/>
              <a:gdLst/>
              <a:ahLst/>
              <a:cxnLst/>
              <a:rect l="l" t="t" r="r" b="b"/>
              <a:pathLst>
                <a:path w="1289" h="461" extrusionOk="0">
                  <a:moveTo>
                    <a:pt x="707" y="1"/>
                  </a:moveTo>
                  <a:cubicBezTo>
                    <a:pt x="245" y="1"/>
                    <a:pt x="45" y="279"/>
                    <a:pt x="33" y="296"/>
                  </a:cubicBezTo>
                  <a:cubicBezTo>
                    <a:pt x="0" y="340"/>
                    <a:pt x="11" y="406"/>
                    <a:pt x="60" y="438"/>
                  </a:cubicBezTo>
                  <a:cubicBezTo>
                    <a:pt x="77" y="454"/>
                    <a:pt x="99" y="461"/>
                    <a:pt x="120" y="461"/>
                  </a:cubicBezTo>
                  <a:cubicBezTo>
                    <a:pt x="153" y="461"/>
                    <a:pt x="186" y="444"/>
                    <a:pt x="208" y="416"/>
                  </a:cubicBezTo>
                  <a:cubicBezTo>
                    <a:pt x="216" y="404"/>
                    <a:pt x="360" y="210"/>
                    <a:pt x="710" y="210"/>
                  </a:cubicBezTo>
                  <a:cubicBezTo>
                    <a:pt x="827" y="210"/>
                    <a:pt x="968" y="232"/>
                    <a:pt x="1134" y="290"/>
                  </a:cubicBezTo>
                  <a:cubicBezTo>
                    <a:pt x="1146" y="295"/>
                    <a:pt x="1158" y="297"/>
                    <a:pt x="1170" y="297"/>
                  </a:cubicBezTo>
                  <a:cubicBezTo>
                    <a:pt x="1214" y="297"/>
                    <a:pt x="1253" y="267"/>
                    <a:pt x="1266" y="224"/>
                  </a:cubicBezTo>
                  <a:cubicBezTo>
                    <a:pt x="1288" y="170"/>
                    <a:pt x="1261" y="110"/>
                    <a:pt x="1200" y="93"/>
                  </a:cubicBezTo>
                  <a:cubicBezTo>
                    <a:pt x="1010" y="26"/>
                    <a:pt x="846" y="1"/>
                    <a:pt x="7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396750" y="4060475"/>
              <a:ext cx="522200" cy="280375"/>
            </a:xfrm>
            <a:custGeom>
              <a:avLst/>
              <a:gdLst/>
              <a:ahLst/>
              <a:cxnLst/>
              <a:rect l="l" t="t" r="r" b="b"/>
              <a:pathLst>
                <a:path w="20888" h="11215" extrusionOk="0">
                  <a:moveTo>
                    <a:pt x="16230" y="0"/>
                  </a:moveTo>
                  <a:cubicBezTo>
                    <a:pt x="12408" y="1338"/>
                    <a:pt x="0" y="1913"/>
                    <a:pt x="0" y="1913"/>
                  </a:cubicBezTo>
                  <a:cubicBezTo>
                    <a:pt x="2532" y="5158"/>
                    <a:pt x="7668" y="11214"/>
                    <a:pt x="7668" y="11214"/>
                  </a:cubicBezTo>
                  <a:cubicBezTo>
                    <a:pt x="9147" y="10387"/>
                    <a:pt x="14497" y="7816"/>
                    <a:pt x="14497" y="7816"/>
                  </a:cubicBezTo>
                  <a:cubicBezTo>
                    <a:pt x="13938" y="6200"/>
                    <a:pt x="11581" y="3908"/>
                    <a:pt x="11581" y="3908"/>
                  </a:cubicBezTo>
                  <a:lnTo>
                    <a:pt x="11581" y="3908"/>
                  </a:lnTo>
                  <a:cubicBezTo>
                    <a:pt x="13242" y="4999"/>
                    <a:pt x="15236" y="7301"/>
                    <a:pt x="15236" y="7301"/>
                  </a:cubicBezTo>
                  <a:lnTo>
                    <a:pt x="20887" y="3284"/>
                  </a:lnTo>
                  <a:cubicBezTo>
                    <a:pt x="18920" y="1222"/>
                    <a:pt x="16230" y="0"/>
                    <a:pt x="162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430450" y="4119425"/>
              <a:ext cx="180325" cy="197300"/>
            </a:xfrm>
            <a:custGeom>
              <a:avLst/>
              <a:gdLst/>
              <a:ahLst/>
              <a:cxnLst/>
              <a:rect l="l" t="t" r="r" b="b"/>
              <a:pathLst>
                <a:path w="7213" h="7892" extrusionOk="0">
                  <a:moveTo>
                    <a:pt x="121" y="1"/>
                  </a:moveTo>
                  <a:cubicBezTo>
                    <a:pt x="91" y="1"/>
                    <a:pt x="60" y="13"/>
                    <a:pt x="39" y="38"/>
                  </a:cubicBezTo>
                  <a:cubicBezTo>
                    <a:pt x="0" y="88"/>
                    <a:pt x="11" y="153"/>
                    <a:pt x="56" y="192"/>
                  </a:cubicBezTo>
                  <a:cubicBezTo>
                    <a:pt x="110" y="235"/>
                    <a:pt x="5821" y="4856"/>
                    <a:pt x="6994" y="7821"/>
                  </a:cubicBezTo>
                  <a:cubicBezTo>
                    <a:pt x="7010" y="7864"/>
                    <a:pt x="7055" y="7892"/>
                    <a:pt x="7093" y="7892"/>
                  </a:cubicBezTo>
                  <a:cubicBezTo>
                    <a:pt x="7109" y="7892"/>
                    <a:pt x="7121" y="7887"/>
                    <a:pt x="7131" y="7881"/>
                  </a:cubicBezTo>
                  <a:cubicBezTo>
                    <a:pt x="7186" y="7859"/>
                    <a:pt x="7213" y="7799"/>
                    <a:pt x="7192" y="7743"/>
                  </a:cubicBezTo>
                  <a:cubicBezTo>
                    <a:pt x="5996" y="4724"/>
                    <a:pt x="423" y="213"/>
                    <a:pt x="187" y="22"/>
                  </a:cubicBezTo>
                  <a:cubicBezTo>
                    <a:pt x="168" y="8"/>
                    <a:pt x="145"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627750" y="4085950"/>
              <a:ext cx="61300" cy="59925"/>
            </a:xfrm>
            <a:custGeom>
              <a:avLst/>
              <a:gdLst/>
              <a:ahLst/>
              <a:cxnLst/>
              <a:rect l="l" t="t" r="r" b="b"/>
              <a:pathLst>
                <a:path w="2452" h="2397" extrusionOk="0">
                  <a:moveTo>
                    <a:pt x="1597" y="1"/>
                  </a:moveTo>
                  <a:cubicBezTo>
                    <a:pt x="1578" y="1"/>
                    <a:pt x="1559" y="6"/>
                    <a:pt x="1541" y="18"/>
                  </a:cubicBezTo>
                  <a:cubicBezTo>
                    <a:pt x="1491" y="51"/>
                    <a:pt x="1475" y="116"/>
                    <a:pt x="1508" y="165"/>
                  </a:cubicBezTo>
                  <a:cubicBezTo>
                    <a:pt x="1936" y="835"/>
                    <a:pt x="2123" y="1612"/>
                    <a:pt x="2194" y="2019"/>
                  </a:cubicBezTo>
                  <a:lnTo>
                    <a:pt x="188" y="236"/>
                  </a:lnTo>
                  <a:cubicBezTo>
                    <a:pt x="168" y="219"/>
                    <a:pt x="143" y="211"/>
                    <a:pt x="119" y="211"/>
                  </a:cubicBezTo>
                  <a:cubicBezTo>
                    <a:pt x="89" y="211"/>
                    <a:pt x="60" y="223"/>
                    <a:pt x="39" y="248"/>
                  </a:cubicBezTo>
                  <a:cubicBezTo>
                    <a:pt x="1" y="291"/>
                    <a:pt x="6" y="357"/>
                    <a:pt x="44" y="395"/>
                  </a:cubicBezTo>
                  <a:lnTo>
                    <a:pt x="2270" y="2368"/>
                  </a:lnTo>
                  <a:cubicBezTo>
                    <a:pt x="2292" y="2386"/>
                    <a:pt x="2320" y="2396"/>
                    <a:pt x="2341" y="2396"/>
                  </a:cubicBezTo>
                  <a:cubicBezTo>
                    <a:pt x="2358" y="2396"/>
                    <a:pt x="2374" y="2391"/>
                    <a:pt x="2391" y="2386"/>
                  </a:cubicBezTo>
                  <a:cubicBezTo>
                    <a:pt x="2429" y="2363"/>
                    <a:pt x="2451" y="2325"/>
                    <a:pt x="2445" y="2282"/>
                  </a:cubicBezTo>
                  <a:cubicBezTo>
                    <a:pt x="2440" y="2232"/>
                    <a:pt x="2325" y="1048"/>
                    <a:pt x="1683" y="51"/>
                  </a:cubicBezTo>
                  <a:cubicBezTo>
                    <a:pt x="1665" y="19"/>
                    <a:pt x="1632" y="1"/>
                    <a:pt x="1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508000" y="4097150"/>
              <a:ext cx="35800" cy="82150"/>
            </a:xfrm>
            <a:custGeom>
              <a:avLst/>
              <a:gdLst/>
              <a:ahLst/>
              <a:cxnLst/>
              <a:rect l="l" t="t" r="r" b="b"/>
              <a:pathLst>
                <a:path w="1432" h="3286" extrusionOk="0">
                  <a:moveTo>
                    <a:pt x="821" y="1"/>
                  </a:moveTo>
                  <a:cubicBezTo>
                    <a:pt x="815" y="1"/>
                    <a:pt x="808" y="1"/>
                    <a:pt x="801" y="3"/>
                  </a:cubicBezTo>
                  <a:cubicBezTo>
                    <a:pt x="741" y="18"/>
                    <a:pt x="708" y="74"/>
                    <a:pt x="724" y="134"/>
                  </a:cubicBezTo>
                  <a:cubicBezTo>
                    <a:pt x="1196" y="2041"/>
                    <a:pt x="61" y="3094"/>
                    <a:pt x="50" y="3104"/>
                  </a:cubicBezTo>
                  <a:cubicBezTo>
                    <a:pt x="7" y="3142"/>
                    <a:pt x="0" y="3208"/>
                    <a:pt x="40" y="3253"/>
                  </a:cubicBezTo>
                  <a:cubicBezTo>
                    <a:pt x="61" y="3274"/>
                    <a:pt x="88" y="3286"/>
                    <a:pt x="116" y="3286"/>
                  </a:cubicBezTo>
                  <a:cubicBezTo>
                    <a:pt x="143" y="3286"/>
                    <a:pt x="171" y="3281"/>
                    <a:pt x="187" y="3258"/>
                  </a:cubicBezTo>
                  <a:cubicBezTo>
                    <a:pt x="242" y="3215"/>
                    <a:pt x="1431" y="2118"/>
                    <a:pt x="927" y="84"/>
                  </a:cubicBezTo>
                  <a:cubicBezTo>
                    <a:pt x="912" y="32"/>
                    <a:pt x="868" y="1"/>
                    <a:pt x="8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760000" y="4070125"/>
              <a:ext cx="95525" cy="36150"/>
            </a:xfrm>
            <a:custGeom>
              <a:avLst/>
              <a:gdLst/>
              <a:ahLst/>
              <a:cxnLst/>
              <a:rect l="l" t="t" r="r" b="b"/>
              <a:pathLst>
                <a:path w="3821" h="1446" extrusionOk="0">
                  <a:moveTo>
                    <a:pt x="118" y="0"/>
                  </a:moveTo>
                  <a:cubicBezTo>
                    <a:pt x="88" y="0"/>
                    <a:pt x="59" y="13"/>
                    <a:pt x="38" y="37"/>
                  </a:cubicBezTo>
                  <a:cubicBezTo>
                    <a:pt x="0" y="80"/>
                    <a:pt x="5" y="146"/>
                    <a:pt x="49" y="185"/>
                  </a:cubicBezTo>
                  <a:cubicBezTo>
                    <a:pt x="115" y="244"/>
                    <a:pt x="1485" y="1445"/>
                    <a:pt x="2904" y="1445"/>
                  </a:cubicBezTo>
                  <a:cubicBezTo>
                    <a:pt x="3185" y="1445"/>
                    <a:pt x="3469" y="1395"/>
                    <a:pt x="3744" y="1286"/>
                  </a:cubicBezTo>
                  <a:cubicBezTo>
                    <a:pt x="3798" y="1264"/>
                    <a:pt x="3820" y="1205"/>
                    <a:pt x="3798" y="1149"/>
                  </a:cubicBezTo>
                  <a:cubicBezTo>
                    <a:pt x="3782" y="1107"/>
                    <a:pt x="3742" y="1081"/>
                    <a:pt x="3700" y="1081"/>
                  </a:cubicBezTo>
                  <a:cubicBezTo>
                    <a:pt x="3687" y="1081"/>
                    <a:pt x="3674" y="1084"/>
                    <a:pt x="3661" y="1089"/>
                  </a:cubicBezTo>
                  <a:cubicBezTo>
                    <a:pt x="3417" y="1188"/>
                    <a:pt x="3165" y="1230"/>
                    <a:pt x="2912" y="1230"/>
                  </a:cubicBezTo>
                  <a:cubicBezTo>
                    <a:pt x="1563" y="1230"/>
                    <a:pt x="205" y="39"/>
                    <a:pt x="187" y="26"/>
                  </a:cubicBezTo>
                  <a:cubicBezTo>
                    <a:pt x="167" y="9"/>
                    <a:pt x="142"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799575" y="4057825"/>
              <a:ext cx="108425" cy="97225"/>
            </a:xfrm>
            <a:custGeom>
              <a:avLst/>
              <a:gdLst/>
              <a:ahLst/>
              <a:cxnLst/>
              <a:rect l="l" t="t" r="r" b="b"/>
              <a:pathLst>
                <a:path w="4337" h="3889" extrusionOk="0">
                  <a:moveTo>
                    <a:pt x="121" y="0"/>
                  </a:moveTo>
                  <a:cubicBezTo>
                    <a:pt x="87" y="0"/>
                    <a:pt x="54" y="14"/>
                    <a:pt x="34" y="41"/>
                  </a:cubicBezTo>
                  <a:cubicBezTo>
                    <a:pt x="1" y="85"/>
                    <a:pt x="6" y="156"/>
                    <a:pt x="56" y="189"/>
                  </a:cubicBezTo>
                  <a:cubicBezTo>
                    <a:pt x="1688" y="1439"/>
                    <a:pt x="4122" y="3834"/>
                    <a:pt x="4144" y="3860"/>
                  </a:cubicBezTo>
                  <a:cubicBezTo>
                    <a:pt x="4167" y="3883"/>
                    <a:pt x="4194" y="3888"/>
                    <a:pt x="4221" y="3888"/>
                  </a:cubicBezTo>
                  <a:cubicBezTo>
                    <a:pt x="4248" y="3888"/>
                    <a:pt x="4276" y="3878"/>
                    <a:pt x="4293" y="3860"/>
                  </a:cubicBezTo>
                  <a:cubicBezTo>
                    <a:pt x="4336" y="3817"/>
                    <a:pt x="4336" y="3751"/>
                    <a:pt x="4293" y="3708"/>
                  </a:cubicBezTo>
                  <a:cubicBezTo>
                    <a:pt x="4271" y="3686"/>
                    <a:pt x="1832" y="1280"/>
                    <a:pt x="182" y="19"/>
                  </a:cubicBezTo>
                  <a:cubicBezTo>
                    <a:pt x="165" y="6"/>
                    <a:pt x="143"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273875" y="3434400"/>
              <a:ext cx="315125" cy="300200"/>
            </a:xfrm>
            <a:custGeom>
              <a:avLst/>
              <a:gdLst/>
              <a:ahLst/>
              <a:cxnLst/>
              <a:rect l="l" t="t" r="r" b="b"/>
              <a:pathLst>
                <a:path w="12605" h="12008" extrusionOk="0">
                  <a:moveTo>
                    <a:pt x="7032" y="1"/>
                  </a:moveTo>
                  <a:cubicBezTo>
                    <a:pt x="5754" y="1"/>
                    <a:pt x="1490" y="2780"/>
                    <a:pt x="1490" y="2780"/>
                  </a:cubicBezTo>
                  <a:cubicBezTo>
                    <a:pt x="1" y="3702"/>
                    <a:pt x="3689" y="12008"/>
                    <a:pt x="5626" y="12008"/>
                  </a:cubicBezTo>
                  <a:cubicBezTo>
                    <a:pt x="5693" y="12008"/>
                    <a:pt x="5758" y="11998"/>
                    <a:pt x="5820" y="11977"/>
                  </a:cubicBezTo>
                  <a:cubicBezTo>
                    <a:pt x="7688" y="11363"/>
                    <a:pt x="12605" y="4897"/>
                    <a:pt x="12605" y="4897"/>
                  </a:cubicBezTo>
                  <a:cubicBezTo>
                    <a:pt x="12605" y="4897"/>
                    <a:pt x="8039" y="670"/>
                    <a:pt x="7300" y="73"/>
                  </a:cubicBezTo>
                  <a:cubicBezTo>
                    <a:pt x="7239" y="23"/>
                    <a:pt x="7147" y="1"/>
                    <a:pt x="7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728475" y="3654900"/>
              <a:ext cx="251175" cy="213350"/>
            </a:xfrm>
            <a:custGeom>
              <a:avLst/>
              <a:gdLst/>
              <a:ahLst/>
              <a:cxnLst/>
              <a:rect l="l" t="t" r="r" b="b"/>
              <a:pathLst>
                <a:path w="10047" h="8534" extrusionOk="0">
                  <a:moveTo>
                    <a:pt x="981" y="0"/>
                  </a:moveTo>
                  <a:cubicBezTo>
                    <a:pt x="981" y="0"/>
                    <a:pt x="1" y="7592"/>
                    <a:pt x="538" y="8260"/>
                  </a:cubicBezTo>
                  <a:cubicBezTo>
                    <a:pt x="694" y="8455"/>
                    <a:pt x="1480" y="8533"/>
                    <a:pt x="2526" y="8533"/>
                  </a:cubicBezTo>
                  <a:cubicBezTo>
                    <a:pt x="5060" y="8533"/>
                    <a:pt x="9123" y="8073"/>
                    <a:pt x="9472" y="7701"/>
                  </a:cubicBezTo>
                  <a:cubicBezTo>
                    <a:pt x="9964" y="7171"/>
                    <a:pt x="10046" y="504"/>
                    <a:pt x="8538" y="504"/>
                  </a:cubicBezTo>
                  <a:cubicBezTo>
                    <a:pt x="8533" y="504"/>
                    <a:pt x="8528" y="504"/>
                    <a:pt x="8523" y="504"/>
                  </a:cubicBezTo>
                  <a:cubicBezTo>
                    <a:pt x="8471" y="506"/>
                    <a:pt x="8414" y="506"/>
                    <a:pt x="8352" y="506"/>
                  </a:cubicBezTo>
                  <a:cubicBezTo>
                    <a:pt x="6592" y="506"/>
                    <a:pt x="981" y="0"/>
                    <a:pt x="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542875" y="3158850"/>
              <a:ext cx="578175" cy="461250"/>
            </a:xfrm>
            <a:custGeom>
              <a:avLst/>
              <a:gdLst/>
              <a:ahLst/>
              <a:cxnLst/>
              <a:rect l="l" t="t" r="r" b="b"/>
              <a:pathLst>
                <a:path w="23127" h="18450" extrusionOk="0">
                  <a:moveTo>
                    <a:pt x="12196" y="0"/>
                  </a:moveTo>
                  <a:cubicBezTo>
                    <a:pt x="8167" y="0"/>
                    <a:pt x="5144" y="2818"/>
                    <a:pt x="5144" y="2818"/>
                  </a:cubicBezTo>
                  <a:cubicBezTo>
                    <a:pt x="1" y="8380"/>
                    <a:pt x="5123" y="18449"/>
                    <a:pt x="12068" y="18449"/>
                  </a:cubicBezTo>
                  <a:cubicBezTo>
                    <a:pt x="12249" y="18449"/>
                    <a:pt x="12431" y="18442"/>
                    <a:pt x="12614" y="18428"/>
                  </a:cubicBezTo>
                  <a:cubicBezTo>
                    <a:pt x="21855" y="17733"/>
                    <a:pt x="23127" y="6908"/>
                    <a:pt x="18743" y="2818"/>
                  </a:cubicBezTo>
                  <a:cubicBezTo>
                    <a:pt x="16477" y="705"/>
                    <a:pt x="14211" y="0"/>
                    <a:pt x="12196"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577875" y="3485550"/>
              <a:ext cx="174050" cy="193400"/>
            </a:xfrm>
            <a:custGeom>
              <a:avLst/>
              <a:gdLst/>
              <a:ahLst/>
              <a:cxnLst/>
              <a:rect l="l" t="t" r="r" b="b"/>
              <a:pathLst>
                <a:path w="6962" h="7736" extrusionOk="0">
                  <a:moveTo>
                    <a:pt x="4786" y="0"/>
                  </a:moveTo>
                  <a:lnTo>
                    <a:pt x="1947" y="3771"/>
                  </a:lnTo>
                  <a:lnTo>
                    <a:pt x="680" y="2943"/>
                  </a:lnTo>
                  <a:lnTo>
                    <a:pt x="680" y="2943"/>
                  </a:lnTo>
                  <a:cubicBezTo>
                    <a:pt x="680" y="2943"/>
                    <a:pt x="0" y="6686"/>
                    <a:pt x="3273" y="7569"/>
                  </a:cubicBezTo>
                  <a:cubicBezTo>
                    <a:pt x="3709" y="7687"/>
                    <a:pt x="4092" y="7736"/>
                    <a:pt x="4427" y="7736"/>
                  </a:cubicBezTo>
                  <a:cubicBezTo>
                    <a:pt x="6084" y="7736"/>
                    <a:pt x="6562" y="6534"/>
                    <a:pt x="6562" y="6534"/>
                  </a:cubicBezTo>
                  <a:lnTo>
                    <a:pt x="5509" y="5897"/>
                  </a:lnTo>
                  <a:lnTo>
                    <a:pt x="6961" y="2324"/>
                  </a:lnTo>
                  <a:lnTo>
                    <a:pt x="4786"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818350" y="3469900"/>
              <a:ext cx="89775" cy="68150"/>
            </a:xfrm>
            <a:custGeom>
              <a:avLst/>
              <a:gdLst/>
              <a:ahLst/>
              <a:cxnLst/>
              <a:rect l="l" t="t" r="r" b="b"/>
              <a:pathLst>
                <a:path w="3591" h="2726" extrusionOk="0">
                  <a:moveTo>
                    <a:pt x="302" y="1"/>
                  </a:moveTo>
                  <a:cubicBezTo>
                    <a:pt x="247" y="1"/>
                    <a:pt x="203" y="38"/>
                    <a:pt x="193" y="95"/>
                  </a:cubicBezTo>
                  <a:cubicBezTo>
                    <a:pt x="188" y="155"/>
                    <a:pt x="1" y="1575"/>
                    <a:pt x="565" y="2303"/>
                  </a:cubicBezTo>
                  <a:cubicBezTo>
                    <a:pt x="752" y="2539"/>
                    <a:pt x="998" y="2681"/>
                    <a:pt x="1294" y="2714"/>
                  </a:cubicBezTo>
                  <a:cubicBezTo>
                    <a:pt x="1365" y="2720"/>
                    <a:pt x="1437" y="2725"/>
                    <a:pt x="1508" y="2725"/>
                  </a:cubicBezTo>
                  <a:cubicBezTo>
                    <a:pt x="2763" y="2725"/>
                    <a:pt x="3525" y="1486"/>
                    <a:pt x="3558" y="1426"/>
                  </a:cubicBezTo>
                  <a:cubicBezTo>
                    <a:pt x="3591" y="1377"/>
                    <a:pt x="3575" y="1317"/>
                    <a:pt x="3525" y="1284"/>
                  </a:cubicBezTo>
                  <a:cubicBezTo>
                    <a:pt x="3508" y="1274"/>
                    <a:pt x="3489" y="1269"/>
                    <a:pt x="3469" y="1269"/>
                  </a:cubicBezTo>
                  <a:cubicBezTo>
                    <a:pt x="3434" y="1269"/>
                    <a:pt x="3399" y="1286"/>
                    <a:pt x="3378" y="1322"/>
                  </a:cubicBezTo>
                  <a:cubicBezTo>
                    <a:pt x="3371" y="1332"/>
                    <a:pt x="2647" y="2511"/>
                    <a:pt x="1506" y="2511"/>
                  </a:cubicBezTo>
                  <a:cubicBezTo>
                    <a:pt x="1444" y="2511"/>
                    <a:pt x="1381" y="2508"/>
                    <a:pt x="1316" y="2501"/>
                  </a:cubicBezTo>
                  <a:cubicBezTo>
                    <a:pt x="1076" y="2473"/>
                    <a:pt x="884" y="2369"/>
                    <a:pt x="730" y="2172"/>
                  </a:cubicBezTo>
                  <a:cubicBezTo>
                    <a:pt x="221" y="1519"/>
                    <a:pt x="401" y="133"/>
                    <a:pt x="406" y="122"/>
                  </a:cubicBezTo>
                  <a:cubicBezTo>
                    <a:pt x="411" y="62"/>
                    <a:pt x="373" y="12"/>
                    <a:pt x="313" y="1"/>
                  </a:cubicBezTo>
                  <a:cubicBezTo>
                    <a:pt x="309" y="1"/>
                    <a:pt x="305" y="1"/>
                    <a:pt x="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687775" y="3398400"/>
              <a:ext cx="93875" cy="93875"/>
            </a:xfrm>
            <a:custGeom>
              <a:avLst/>
              <a:gdLst/>
              <a:ahLst/>
              <a:cxnLst/>
              <a:rect l="l" t="t" r="r" b="b"/>
              <a:pathLst>
                <a:path w="3755" h="3755" extrusionOk="0">
                  <a:moveTo>
                    <a:pt x="1880" y="0"/>
                  </a:moveTo>
                  <a:cubicBezTo>
                    <a:pt x="845" y="0"/>
                    <a:pt x="0" y="838"/>
                    <a:pt x="0" y="1875"/>
                  </a:cubicBezTo>
                  <a:cubicBezTo>
                    <a:pt x="0" y="2910"/>
                    <a:pt x="845" y="3754"/>
                    <a:pt x="1880" y="3754"/>
                  </a:cubicBezTo>
                  <a:cubicBezTo>
                    <a:pt x="2917" y="3754"/>
                    <a:pt x="3755" y="2910"/>
                    <a:pt x="3755" y="1875"/>
                  </a:cubicBezTo>
                  <a:cubicBezTo>
                    <a:pt x="3755" y="838"/>
                    <a:pt x="2917" y="0"/>
                    <a:pt x="1880"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918225" y="3469225"/>
              <a:ext cx="94050" cy="93875"/>
            </a:xfrm>
            <a:custGeom>
              <a:avLst/>
              <a:gdLst/>
              <a:ahLst/>
              <a:cxnLst/>
              <a:rect l="l" t="t" r="r" b="b"/>
              <a:pathLst>
                <a:path w="3762" h="3755" extrusionOk="0">
                  <a:moveTo>
                    <a:pt x="1882" y="1"/>
                  </a:moveTo>
                  <a:cubicBezTo>
                    <a:pt x="845" y="1"/>
                    <a:pt x="1" y="845"/>
                    <a:pt x="1" y="1880"/>
                  </a:cubicBezTo>
                  <a:cubicBezTo>
                    <a:pt x="1" y="2917"/>
                    <a:pt x="845" y="3755"/>
                    <a:pt x="1882" y="3755"/>
                  </a:cubicBezTo>
                  <a:cubicBezTo>
                    <a:pt x="2917" y="3755"/>
                    <a:pt x="3762" y="2917"/>
                    <a:pt x="3762" y="1880"/>
                  </a:cubicBezTo>
                  <a:cubicBezTo>
                    <a:pt x="3762" y="845"/>
                    <a:pt x="2917" y="1"/>
                    <a:pt x="1882"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781225" y="3365775"/>
              <a:ext cx="47575" cy="47575"/>
            </a:xfrm>
            <a:custGeom>
              <a:avLst/>
              <a:gdLst/>
              <a:ahLst/>
              <a:cxnLst/>
              <a:rect l="l" t="t" r="r" b="b"/>
              <a:pathLst>
                <a:path w="1903" h="1903" extrusionOk="0">
                  <a:moveTo>
                    <a:pt x="954" y="0"/>
                  </a:moveTo>
                  <a:cubicBezTo>
                    <a:pt x="428" y="0"/>
                    <a:pt x="1" y="428"/>
                    <a:pt x="1" y="949"/>
                  </a:cubicBezTo>
                  <a:cubicBezTo>
                    <a:pt x="1" y="1475"/>
                    <a:pt x="428" y="1902"/>
                    <a:pt x="954" y="1902"/>
                  </a:cubicBezTo>
                  <a:cubicBezTo>
                    <a:pt x="1481" y="1902"/>
                    <a:pt x="1903" y="1475"/>
                    <a:pt x="1903" y="949"/>
                  </a:cubicBezTo>
                  <a:cubicBezTo>
                    <a:pt x="1903" y="428"/>
                    <a:pt x="1481" y="0"/>
                    <a:pt x="9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941550" y="3410600"/>
              <a:ext cx="47575" cy="47575"/>
            </a:xfrm>
            <a:custGeom>
              <a:avLst/>
              <a:gdLst/>
              <a:ahLst/>
              <a:cxnLst/>
              <a:rect l="l" t="t" r="r" b="b"/>
              <a:pathLst>
                <a:path w="1903" h="1903" extrusionOk="0">
                  <a:moveTo>
                    <a:pt x="949" y="0"/>
                  </a:moveTo>
                  <a:cubicBezTo>
                    <a:pt x="423" y="0"/>
                    <a:pt x="0" y="428"/>
                    <a:pt x="0" y="954"/>
                  </a:cubicBezTo>
                  <a:cubicBezTo>
                    <a:pt x="0" y="1480"/>
                    <a:pt x="423" y="1902"/>
                    <a:pt x="949" y="1902"/>
                  </a:cubicBezTo>
                  <a:cubicBezTo>
                    <a:pt x="1475" y="1902"/>
                    <a:pt x="1903" y="1480"/>
                    <a:pt x="1903" y="954"/>
                  </a:cubicBezTo>
                  <a:cubicBezTo>
                    <a:pt x="1903" y="428"/>
                    <a:pt x="1475" y="0"/>
                    <a:pt x="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547450" y="3548250"/>
              <a:ext cx="207500" cy="156550"/>
            </a:xfrm>
            <a:custGeom>
              <a:avLst/>
              <a:gdLst/>
              <a:ahLst/>
              <a:cxnLst/>
              <a:rect l="l" t="t" r="r" b="b"/>
              <a:pathLst>
                <a:path w="8300" h="6262" extrusionOk="0">
                  <a:moveTo>
                    <a:pt x="794" y="0"/>
                  </a:moveTo>
                  <a:cubicBezTo>
                    <a:pt x="745" y="0"/>
                    <a:pt x="702" y="36"/>
                    <a:pt x="691" y="90"/>
                  </a:cubicBezTo>
                  <a:cubicBezTo>
                    <a:pt x="686" y="128"/>
                    <a:pt x="1" y="4343"/>
                    <a:pt x="3098" y="5724"/>
                  </a:cubicBezTo>
                  <a:cubicBezTo>
                    <a:pt x="3969" y="6113"/>
                    <a:pt x="4715" y="6262"/>
                    <a:pt x="5345" y="6262"/>
                  </a:cubicBezTo>
                  <a:cubicBezTo>
                    <a:pt x="7417" y="6262"/>
                    <a:pt x="8267" y="4661"/>
                    <a:pt x="8272" y="4639"/>
                  </a:cubicBezTo>
                  <a:cubicBezTo>
                    <a:pt x="8299" y="4585"/>
                    <a:pt x="8277" y="4524"/>
                    <a:pt x="8228" y="4497"/>
                  </a:cubicBezTo>
                  <a:cubicBezTo>
                    <a:pt x="8214" y="4488"/>
                    <a:pt x="8197" y="4485"/>
                    <a:pt x="8181" y="4485"/>
                  </a:cubicBezTo>
                  <a:cubicBezTo>
                    <a:pt x="8143" y="4485"/>
                    <a:pt x="8105" y="4506"/>
                    <a:pt x="8085" y="4540"/>
                  </a:cubicBezTo>
                  <a:cubicBezTo>
                    <a:pt x="8044" y="4624"/>
                    <a:pt x="7283" y="6057"/>
                    <a:pt x="5372" y="6057"/>
                  </a:cubicBezTo>
                  <a:cubicBezTo>
                    <a:pt x="4764" y="6057"/>
                    <a:pt x="4040" y="5912"/>
                    <a:pt x="3185" y="5532"/>
                  </a:cubicBezTo>
                  <a:cubicBezTo>
                    <a:pt x="1953" y="4985"/>
                    <a:pt x="1196" y="3910"/>
                    <a:pt x="928" y="2342"/>
                  </a:cubicBezTo>
                  <a:cubicBezTo>
                    <a:pt x="731" y="1165"/>
                    <a:pt x="900" y="133"/>
                    <a:pt x="900" y="123"/>
                  </a:cubicBezTo>
                  <a:cubicBezTo>
                    <a:pt x="911" y="68"/>
                    <a:pt x="873" y="14"/>
                    <a:pt x="812" y="2"/>
                  </a:cubicBezTo>
                  <a:cubicBezTo>
                    <a:pt x="806" y="1"/>
                    <a:pt x="800" y="0"/>
                    <a:pt x="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393875" y="3868225"/>
              <a:ext cx="415500" cy="206850"/>
            </a:xfrm>
            <a:custGeom>
              <a:avLst/>
              <a:gdLst/>
              <a:ahLst/>
              <a:cxnLst/>
              <a:rect l="l" t="t" r="r" b="b"/>
              <a:pathLst>
                <a:path w="16620" h="8274" extrusionOk="0">
                  <a:moveTo>
                    <a:pt x="1584" y="0"/>
                  </a:moveTo>
                  <a:cubicBezTo>
                    <a:pt x="170" y="790"/>
                    <a:pt x="1" y="7663"/>
                    <a:pt x="1584" y="8184"/>
                  </a:cubicBezTo>
                  <a:cubicBezTo>
                    <a:pt x="1774" y="8246"/>
                    <a:pt x="2123" y="8273"/>
                    <a:pt x="2593" y="8273"/>
                  </a:cubicBezTo>
                  <a:cubicBezTo>
                    <a:pt x="5864" y="8273"/>
                    <a:pt x="14955" y="6949"/>
                    <a:pt x="16168" y="6949"/>
                  </a:cubicBezTo>
                  <a:cubicBezTo>
                    <a:pt x="16235" y="6949"/>
                    <a:pt x="16278" y="6953"/>
                    <a:pt x="16295" y="6962"/>
                  </a:cubicBezTo>
                  <a:cubicBezTo>
                    <a:pt x="16305" y="6967"/>
                    <a:pt x="16316" y="6970"/>
                    <a:pt x="16325" y="6970"/>
                  </a:cubicBezTo>
                  <a:cubicBezTo>
                    <a:pt x="16619" y="6970"/>
                    <a:pt x="16295" y="4254"/>
                    <a:pt x="16295" y="4254"/>
                  </a:cubicBezTo>
                  <a:cubicBezTo>
                    <a:pt x="16295" y="4254"/>
                    <a:pt x="15320" y="4320"/>
                    <a:pt x="13901" y="4320"/>
                  </a:cubicBezTo>
                  <a:cubicBezTo>
                    <a:pt x="11224" y="4320"/>
                    <a:pt x="6966" y="4088"/>
                    <a:pt x="4681" y="2752"/>
                  </a:cubicBezTo>
                  <a:cubicBezTo>
                    <a:pt x="1190" y="708"/>
                    <a:pt x="1584" y="0"/>
                    <a:pt x="1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814800" y="3696825"/>
              <a:ext cx="17700" cy="157600"/>
            </a:xfrm>
            <a:custGeom>
              <a:avLst/>
              <a:gdLst/>
              <a:ahLst/>
              <a:cxnLst/>
              <a:rect l="l" t="t" r="r" b="b"/>
              <a:pathLst>
                <a:path w="708" h="6304" extrusionOk="0">
                  <a:moveTo>
                    <a:pt x="598" y="0"/>
                  </a:moveTo>
                  <a:cubicBezTo>
                    <a:pt x="547" y="0"/>
                    <a:pt x="499" y="37"/>
                    <a:pt x="494" y="94"/>
                  </a:cubicBezTo>
                  <a:cubicBezTo>
                    <a:pt x="488" y="127"/>
                    <a:pt x="1" y="3684"/>
                    <a:pt x="55" y="6199"/>
                  </a:cubicBezTo>
                  <a:cubicBezTo>
                    <a:pt x="55" y="6254"/>
                    <a:pt x="100" y="6304"/>
                    <a:pt x="159" y="6304"/>
                  </a:cubicBezTo>
                  <a:cubicBezTo>
                    <a:pt x="219" y="6297"/>
                    <a:pt x="264" y="6254"/>
                    <a:pt x="264" y="6193"/>
                  </a:cubicBezTo>
                  <a:cubicBezTo>
                    <a:pt x="209" y="3694"/>
                    <a:pt x="697" y="154"/>
                    <a:pt x="702" y="122"/>
                  </a:cubicBezTo>
                  <a:cubicBezTo>
                    <a:pt x="707" y="61"/>
                    <a:pt x="669" y="11"/>
                    <a:pt x="609" y="1"/>
                  </a:cubicBezTo>
                  <a:cubicBezTo>
                    <a:pt x="605" y="0"/>
                    <a:pt x="602" y="0"/>
                    <a:pt x="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648750" y="3519800"/>
              <a:ext cx="86050" cy="89075"/>
            </a:xfrm>
            <a:custGeom>
              <a:avLst/>
              <a:gdLst/>
              <a:ahLst/>
              <a:cxnLst/>
              <a:rect l="l" t="t" r="r" b="b"/>
              <a:pathLst>
                <a:path w="3442" h="3563" extrusionOk="0">
                  <a:moveTo>
                    <a:pt x="833" y="1"/>
                  </a:moveTo>
                  <a:lnTo>
                    <a:pt x="0" y="1244"/>
                  </a:lnTo>
                  <a:lnTo>
                    <a:pt x="3036" y="3563"/>
                  </a:lnTo>
                  <a:lnTo>
                    <a:pt x="3441" y="2592"/>
                  </a:lnTo>
                  <a:cubicBezTo>
                    <a:pt x="3441" y="2592"/>
                    <a:pt x="1847" y="1869"/>
                    <a:pt x="83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544025" y="3064475"/>
              <a:ext cx="618825" cy="325125"/>
            </a:xfrm>
            <a:custGeom>
              <a:avLst/>
              <a:gdLst/>
              <a:ahLst/>
              <a:cxnLst/>
              <a:rect l="l" t="t" r="r" b="b"/>
              <a:pathLst>
                <a:path w="24753" h="13005" extrusionOk="0">
                  <a:moveTo>
                    <a:pt x="10185" y="0"/>
                  </a:moveTo>
                  <a:cubicBezTo>
                    <a:pt x="9256" y="0"/>
                    <a:pt x="8220" y="176"/>
                    <a:pt x="7076" y="608"/>
                  </a:cubicBezTo>
                  <a:cubicBezTo>
                    <a:pt x="1032" y="2905"/>
                    <a:pt x="1" y="8605"/>
                    <a:pt x="1799" y="11801"/>
                  </a:cubicBezTo>
                  <a:cubicBezTo>
                    <a:pt x="1799" y="11801"/>
                    <a:pt x="3000" y="12059"/>
                    <a:pt x="4399" y="12059"/>
                  </a:cubicBezTo>
                  <a:cubicBezTo>
                    <a:pt x="5520" y="12059"/>
                    <a:pt x="6769" y="11894"/>
                    <a:pt x="7630" y="11296"/>
                  </a:cubicBezTo>
                  <a:cubicBezTo>
                    <a:pt x="9560" y="9953"/>
                    <a:pt x="8404" y="5865"/>
                    <a:pt x="11429" y="5136"/>
                  </a:cubicBezTo>
                  <a:cubicBezTo>
                    <a:pt x="11782" y="5051"/>
                    <a:pt x="12101" y="5013"/>
                    <a:pt x="12389" y="5013"/>
                  </a:cubicBezTo>
                  <a:cubicBezTo>
                    <a:pt x="14555" y="5013"/>
                    <a:pt x="14953" y="7153"/>
                    <a:pt x="14953" y="7153"/>
                  </a:cubicBezTo>
                  <a:cubicBezTo>
                    <a:pt x="14953" y="7153"/>
                    <a:pt x="16375" y="6267"/>
                    <a:pt x="17617" y="6267"/>
                  </a:cubicBezTo>
                  <a:cubicBezTo>
                    <a:pt x="18012" y="6267"/>
                    <a:pt x="18389" y="6356"/>
                    <a:pt x="18697" y="6593"/>
                  </a:cubicBezTo>
                  <a:cubicBezTo>
                    <a:pt x="21807" y="8987"/>
                    <a:pt x="17636" y="13004"/>
                    <a:pt x="20954" y="13004"/>
                  </a:cubicBezTo>
                  <a:cubicBezTo>
                    <a:pt x="21009" y="13004"/>
                    <a:pt x="21066" y="13003"/>
                    <a:pt x="21125" y="13001"/>
                  </a:cubicBezTo>
                  <a:cubicBezTo>
                    <a:pt x="24753" y="12864"/>
                    <a:pt x="24194" y="9783"/>
                    <a:pt x="24194" y="9783"/>
                  </a:cubicBezTo>
                  <a:lnTo>
                    <a:pt x="24194" y="9783"/>
                  </a:lnTo>
                  <a:cubicBezTo>
                    <a:pt x="24194" y="9783"/>
                    <a:pt x="24183" y="9784"/>
                    <a:pt x="24164" y="9784"/>
                  </a:cubicBezTo>
                  <a:cubicBezTo>
                    <a:pt x="24028" y="9784"/>
                    <a:pt x="23443" y="9742"/>
                    <a:pt x="22906" y="9055"/>
                  </a:cubicBezTo>
                  <a:cubicBezTo>
                    <a:pt x="22358" y="8361"/>
                    <a:pt x="24191" y="2936"/>
                    <a:pt x="18717" y="2936"/>
                  </a:cubicBezTo>
                  <a:cubicBezTo>
                    <a:pt x="18004" y="2936"/>
                    <a:pt x="17168" y="3028"/>
                    <a:pt x="16186" y="3234"/>
                  </a:cubicBezTo>
                  <a:cubicBezTo>
                    <a:pt x="16186" y="3234"/>
                    <a:pt x="14174" y="0"/>
                    <a:pt x="10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517325" y="3317450"/>
              <a:ext cx="142400" cy="134250"/>
            </a:xfrm>
            <a:custGeom>
              <a:avLst/>
              <a:gdLst/>
              <a:ahLst/>
              <a:cxnLst/>
              <a:rect l="l" t="t" r="r" b="b"/>
              <a:pathLst>
                <a:path w="5696" h="5370" extrusionOk="0">
                  <a:moveTo>
                    <a:pt x="4183" y="0"/>
                  </a:moveTo>
                  <a:cubicBezTo>
                    <a:pt x="3897" y="0"/>
                    <a:pt x="3557" y="109"/>
                    <a:pt x="3152" y="367"/>
                  </a:cubicBezTo>
                  <a:cubicBezTo>
                    <a:pt x="1" y="2378"/>
                    <a:pt x="2538" y="4910"/>
                    <a:pt x="4040" y="5326"/>
                  </a:cubicBezTo>
                  <a:cubicBezTo>
                    <a:pt x="4148" y="5356"/>
                    <a:pt x="4248" y="5369"/>
                    <a:pt x="4342" y="5369"/>
                  </a:cubicBezTo>
                  <a:cubicBezTo>
                    <a:pt x="5562" y="5369"/>
                    <a:pt x="5695" y="3036"/>
                    <a:pt x="5695" y="3036"/>
                  </a:cubicBezTo>
                  <a:cubicBezTo>
                    <a:pt x="5695" y="3036"/>
                    <a:pt x="5695" y="0"/>
                    <a:pt x="4183"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596525" y="3342075"/>
              <a:ext cx="31675" cy="82650"/>
            </a:xfrm>
            <a:custGeom>
              <a:avLst/>
              <a:gdLst/>
              <a:ahLst/>
              <a:cxnLst/>
              <a:rect l="l" t="t" r="r" b="b"/>
              <a:pathLst>
                <a:path w="1267" h="3306" extrusionOk="0">
                  <a:moveTo>
                    <a:pt x="164" y="0"/>
                  </a:moveTo>
                  <a:cubicBezTo>
                    <a:pt x="123" y="0"/>
                    <a:pt x="98" y="5"/>
                    <a:pt x="94" y="7"/>
                  </a:cubicBezTo>
                  <a:cubicBezTo>
                    <a:pt x="38" y="17"/>
                    <a:pt x="0" y="66"/>
                    <a:pt x="11" y="126"/>
                  </a:cubicBezTo>
                  <a:cubicBezTo>
                    <a:pt x="17" y="178"/>
                    <a:pt x="65" y="215"/>
                    <a:pt x="121" y="215"/>
                  </a:cubicBezTo>
                  <a:cubicBezTo>
                    <a:pt x="124" y="215"/>
                    <a:pt x="128" y="215"/>
                    <a:pt x="132" y="214"/>
                  </a:cubicBezTo>
                  <a:cubicBezTo>
                    <a:pt x="133" y="214"/>
                    <a:pt x="146" y="213"/>
                    <a:pt x="168" y="213"/>
                  </a:cubicBezTo>
                  <a:cubicBezTo>
                    <a:pt x="240" y="213"/>
                    <a:pt x="404" y="232"/>
                    <a:pt x="559" y="395"/>
                  </a:cubicBezTo>
                  <a:cubicBezTo>
                    <a:pt x="839" y="675"/>
                    <a:pt x="1102" y="1388"/>
                    <a:pt x="800" y="3185"/>
                  </a:cubicBezTo>
                  <a:cubicBezTo>
                    <a:pt x="795" y="3240"/>
                    <a:pt x="833" y="3295"/>
                    <a:pt x="888" y="3306"/>
                  </a:cubicBezTo>
                  <a:lnTo>
                    <a:pt x="905" y="3306"/>
                  </a:lnTo>
                  <a:cubicBezTo>
                    <a:pt x="959" y="3306"/>
                    <a:pt x="1004" y="3273"/>
                    <a:pt x="1009" y="3217"/>
                  </a:cubicBezTo>
                  <a:cubicBezTo>
                    <a:pt x="1267" y="1699"/>
                    <a:pt x="1162" y="697"/>
                    <a:pt x="708" y="242"/>
                  </a:cubicBezTo>
                  <a:cubicBezTo>
                    <a:pt x="499" y="33"/>
                    <a:pt x="275" y="0"/>
                    <a:pt x="164" y="0"/>
                  </a:cubicBezTo>
                  <a:close/>
                </a:path>
              </a:pathLst>
            </a:custGeom>
            <a:solidFill>
              <a:srgbClr val="2E25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869725" y="3413150"/>
              <a:ext cx="49775" cy="80500"/>
            </a:xfrm>
            <a:custGeom>
              <a:avLst/>
              <a:gdLst/>
              <a:ahLst/>
              <a:cxnLst/>
              <a:rect l="l" t="t" r="r" b="b"/>
              <a:pathLst>
                <a:path w="1991" h="3220" extrusionOk="0">
                  <a:moveTo>
                    <a:pt x="613" y="0"/>
                  </a:moveTo>
                  <a:cubicBezTo>
                    <a:pt x="565" y="0"/>
                    <a:pt x="520" y="36"/>
                    <a:pt x="511" y="84"/>
                  </a:cubicBezTo>
                  <a:lnTo>
                    <a:pt x="172" y="1877"/>
                  </a:lnTo>
                  <a:cubicBezTo>
                    <a:pt x="165" y="1904"/>
                    <a:pt x="172" y="1937"/>
                    <a:pt x="187" y="1958"/>
                  </a:cubicBezTo>
                  <a:cubicBezTo>
                    <a:pt x="210" y="1986"/>
                    <a:pt x="231" y="1998"/>
                    <a:pt x="264" y="2003"/>
                  </a:cubicBezTo>
                  <a:lnTo>
                    <a:pt x="1553" y="2145"/>
                  </a:lnTo>
                  <a:lnTo>
                    <a:pt x="73" y="3022"/>
                  </a:lnTo>
                  <a:cubicBezTo>
                    <a:pt x="18" y="3050"/>
                    <a:pt x="1" y="3116"/>
                    <a:pt x="33" y="3164"/>
                  </a:cubicBezTo>
                  <a:cubicBezTo>
                    <a:pt x="51" y="3197"/>
                    <a:pt x="89" y="3220"/>
                    <a:pt x="122" y="3220"/>
                  </a:cubicBezTo>
                  <a:cubicBezTo>
                    <a:pt x="144" y="3220"/>
                    <a:pt x="160" y="3214"/>
                    <a:pt x="177" y="3203"/>
                  </a:cubicBezTo>
                  <a:lnTo>
                    <a:pt x="1930" y="2167"/>
                  </a:lnTo>
                  <a:cubicBezTo>
                    <a:pt x="1968" y="2140"/>
                    <a:pt x="1991" y="2096"/>
                    <a:pt x="1980" y="2052"/>
                  </a:cubicBezTo>
                  <a:cubicBezTo>
                    <a:pt x="1974" y="2008"/>
                    <a:pt x="1936" y="1975"/>
                    <a:pt x="1892" y="1970"/>
                  </a:cubicBezTo>
                  <a:lnTo>
                    <a:pt x="402" y="1806"/>
                  </a:lnTo>
                  <a:lnTo>
                    <a:pt x="719" y="128"/>
                  </a:lnTo>
                  <a:cubicBezTo>
                    <a:pt x="731" y="68"/>
                    <a:pt x="691" y="13"/>
                    <a:pt x="632" y="2"/>
                  </a:cubicBezTo>
                  <a:cubicBezTo>
                    <a:pt x="626" y="1"/>
                    <a:pt x="620" y="0"/>
                    <a:pt x="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414425" y="3545400"/>
              <a:ext cx="91950" cy="159550"/>
            </a:xfrm>
            <a:custGeom>
              <a:avLst/>
              <a:gdLst/>
              <a:ahLst/>
              <a:cxnLst/>
              <a:rect l="l" t="t" r="r" b="b"/>
              <a:pathLst>
                <a:path w="3678" h="6382" extrusionOk="0">
                  <a:moveTo>
                    <a:pt x="3560" y="0"/>
                  </a:moveTo>
                  <a:cubicBezTo>
                    <a:pt x="3534" y="0"/>
                    <a:pt x="3508" y="10"/>
                    <a:pt x="3487" y="29"/>
                  </a:cubicBezTo>
                  <a:cubicBezTo>
                    <a:pt x="872" y="2555"/>
                    <a:pt x="22" y="6211"/>
                    <a:pt x="11" y="6250"/>
                  </a:cubicBezTo>
                  <a:cubicBezTo>
                    <a:pt x="1" y="6304"/>
                    <a:pt x="39" y="6364"/>
                    <a:pt x="93" y="6376"/>
                  </a:cubicBezTo>
                  <a:cubicBezTo>
                    <a:pt x="99" y="6376"/>
                    <a:pt x="110" y="6381"/>
                    <a:pt x="115" y="6381"/>
                  </a:cubicBezTo>
                  <a:cubicBezTo>
                    <a:pt x="165" y="6381"/>
                    <a:pt x="209" y="6348"/>
                    <a:pt x="219" y="6298"/>
                  </a:cubicBezTo>
                  <a:cubicBezTo>
                    <a:pt x="224" y="6260"/>
                    <a:pt x="1064" y="2665"/>
                    <a:pt x="3634" y="182"/>
                  </a:cubicBezTo>
                  <a:cubicBezTo>
                    <a:pt x="3677" y="138"/>
                    <a:pt x="3677" y="72"/>
                    <a:pt x="3639" y="34"/>
                  </a:cubicBezTo>
                  <a:cubicBezTo>
                    <a:pt x="3617" y="11"/>
                    <a:pt x="3588" y="0"/>
                    <a:pt x="35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072950" y="4367975"/>
              <a:ext cx="12900" cy="30150"/>
            </a:xfrm>
            <a:custGeom>
              <a:avLst/>
              <a:gdLst/>
              <a:ahLst/>
              <a:cxnLst/>
              <a:rect l="l" t="t" r="r" b="b"/>
              <a:pathLst>
                <a:path w="516" h="1206" extrusionOk="0">
                  <a:moveTo>
                    <a:pt x="400" y="1"/>
                  </a:moveTo>
                  <a:cubicBezTo>
                    <a:pt x="354" y="1"/>
                    <a:pt x="310" y="31"/>
                    <a:pt x="297" y="77"/>
                  </a:cubicBezTo>
                  <a:lnTo>
                    <a:pt x="17" y="1069"/>
                  </a:lnTo>
                  <a:cubicBezTo>
                    <a:pt x="1" y="1123"/>
                    <a:pt x="34" y="1183"/>
                    <a:pt x="93" y="1200"/>
                  </a:cubicBezTo>
                  <a:cubicBezTo>
                    <a:pt x="99" y="1200"/>
                    <a:pt x="110" y="1206"/>
                    <a:pt x="121" y="1206"/>
                  </a:cubicBezTo>
                  <a:cubicBezTo>
                    <a:pt x="165" y="1206"/>
                    <a:pt x="209" y="1173"/>
                    <a:pt x="219" y="1129"/>
                  </a:cubicBezTo>
                  <a:lnTo>
                    <a:pt x="499" y="136"/>
                  </a:lnTo>
                  <a:cubicBezTo>
                    <a:pt x="515" y="82"/>
                    <a:pt x="482" y="22"/>
                    <a:pt x="428" y="5"/>
                  </a:cubicBezTo>
                  <a:cubicBezTo>
                    <a:pt x="419" y="2"/>
                    <a:pt x="409" y="1"/>
                    <a:pt x="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1093075" y="4367425"/>
              <a:ext cx="5400" cy="25900"/>
            </a:xfrm>
            <a:custGeom>
              <a:avLst/>
              <a:gdLst/>
              <a:ahLst/>
              <a:cxnLst/>
              <a:rect l="l" t="t" r="r" b="b"/>
              <a:pathLst>
                <a:path w="216" h="1036" extrusionOk="0">
                  <a:moveTo>
                    <a:pt x="105" y="0"/>
                  </a:moveTo>
                  <a:cubicBezTo>
                    <a:pt x="44" y="0"/>
                    <a:pt x="1" y="49"/>
                    <a:pt x="1" y="104"/>
                  </a:cubicBezTo>
                  <a:lnTo>
                    <a:pt x="6" y="932"/>
                  </a:lnTo>
                  <a:cubicBezTo>
                    <a:pt x="6" y="987"/>
                    <a:pt x="56" y="1035"/>
                    <a:pt x="110" y="1035"/>
                  </a:cubicBezTo>
                  <a:cubicBezTo>
                    <a:pt x="171" y="1035"/>
                    <a:pt x="215" y="987"/>
                    <a:pt x="215" y="932"/>
                  </a:cubicBezTo>
                  <a:lnTo>
                    <a:pt x="209" y="104"/>
                  </a:lnTo>
                  <a:cubicBezTo>
                    <a:pt x="209" y="49"/>
                    <a:pt x="165"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 name="Google Shape;151;p2"/>
          <p:cNvSpPr txBox="1">
            <a:spLocks noGrp="1"/>
          </p:cNvSpPr>
          <p:nvPr>
            <p:ph type="subTitle" idx="1"/>
          </p:nvPr>
        </p:nvSpPr>
        <p:spPr>
          <a:xfrm>
            <a:off x="2134650" y="3657500"/>
            <a:ext cx="4874700" cy="4278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solidFill>
                  <a:schemeClr val="dk1"/>
                </a:solidFill>
                <a:latin typeface="Nunito"/>
                <a:ea typeface="Nunito"/>
                <a:cs typeface="Nunito"/>
                <a:sym typeface="Nunito"/>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52" name="Google Shape;152;p2"/>
          <p:cNvSpPr txBox="1">
            <a:spLocks noGrp="1"/>
          </p:cNvSpPr>
          <p:nvPr>
            <p:ph type="ctrTitle"/>
          </p:nvPr>
        </p:nvSpPr>
        <p:spPr>
          <a:xfrm>
            <a:off x="2343000" y="849550"/>
            <a:ext cx="4458000" cy="2808000"/>
          </a:xfrm>
          <a:prstGeom prst="rect">
            <a:avLst/>
          </a:prstGeom>
          <a:noFill/>
        </p:spPr>
        <p:txBody>
          <a:bodyPr spcFirstLastPara="1" wrap="square" lIns="91425" tIns="91425" rIns="91425" bIns="91425" anchor="ctr" anchorCtr="0">
            <a:noAutofit/>
          </a:bodyPr>
          <a:lstStyle>
            <a:lvl1pPr lvl="0" algn="ctr" rtl="0">
              <a:lnSpc>
                <a:spcPct val="90000"/>
              </a:lnSpc>
              <a:spcBef>
                <a:spcPts val="0"/>
              </a:spcBef>
              <a:spcAft>
                <a:spcPts val="0"/>
              </a:spcAft>
              <a:buClr>
                <a:srgbClr val="191919"/>
              </a:buClr>
              <a:buSzPts val="5200"/>
              <a:buNone/>
              <a:defRPr sz="9000" b="1">
                <a:latin typeface="Amatic SC"/>
                <a:ea typeface="Amatic SC"/>
                <a:cs typeface="Amatic SC"/>
                <a:sym typeface="Amatic SC"/>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spTree>
      <p:nvGrpSpPr>
        <p:cNvPr id="1" name="Shape 292"/>
        <p:cNvGrpSpPr/>
        <p:nvPr/>
      </p:nvGrpSpPr>
      <p:grpSpPr>
        <a:xfrm>
          <a:off x="0" y="0"/>
          <a:ext cx="0" cy="0"/>
          <a:chOff x="0" y="0"/>
          <a:chExt cx="0" cy="0"/>
        </a:xfrm>
      </p:grpSpPr>
      <p:sp>
        <p:nvSpPr>
          <p:cNvPr id="293" name="Google Shape;293;p5"/>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4" name="Google Shape;294;p5"/>
          <p:cNvGrpSpPr/>
          <p:nvPr/>
        </p:nvGrpSpPr>
        <p:grpSpPr>
          <a:xfrm flipH="1">
            <a:off x="122308" y="68542"/>
            <a:ext cx="8966083" cy="5041129"/>
            <a:chOff x="122308" y="68542"/>
            <a:chExt cx="8966083" cy="5041129"/>
          </a:xfrm>
        </p:grpSpPr>
        <p:sp>
          <p:nvSpPr>
            <p:cNvPr id="295" name="Google Shape;295;p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96" name="Google Shape;296;p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97" name="Google Shape;297;p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98" name="Google Shape;298;p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99" name="Google Shape;299;p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00" name="Google Shape;300;p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01" name="Google Shape;301;p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03" name="Google Shape;303;p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04" name="Google Shape;304;p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05" name="Google Shape;305;p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06" name="Google Shape;306;p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07" name="Google Shape;307;p5"/>
            <p:cNvSpPr/>
            <p:nvPr/>
          </p:nvSpPr>
          <p:spPr>
            <a:xfrm>
              <a:off x="362900" y="3181900"/>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09" name="Google Shape;309;p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10" name="Google Shape;310;p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11" name="Google Shape;311;p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12" name="Google Shape;312;p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13" name="Google Shape;313;p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14" name="Google Shape;314;p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5" name="Google Shape;315;p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16" name="Google Shape;316;p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17" name="Google Shape;317;p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18" name="Google Shape;318;p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9" name="Google Shape;319;p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0" name="Google Shape;320;p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21" name="Google Shape;321;p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22" name="Google Shape;322;p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23" name="Google Shape;323;p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24" name="Google Shape;324;p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25" name="Google Shape;325;p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6" name="Google Shape;326;p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27" name="Google Shape;327;p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8" name="Google Shape;328;p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29" name="Google Shape;329;p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30" name="Google Shape;330;p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31" name="Google Shape;331;p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32" name="Google Shape;332;p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33" name="Google Shape;333;p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4" name="Google Shape;334;p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35" name="Google Shape;335;p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36" name="Google Shape;336;p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37" name="Google Shape;337;p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38" name="Google Shape;338;p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9" name="Google Shape;339;p5"/>
            <p:cNvSpPr/>
            <p:nvPr/>
          </p:nvSpPr>
          <p:spPr>
            <a:xfrm rot="8999773">
              <a:off x="6712897" y="4816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0" name="Google Shape;340;p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41" name="Google Shape;341;p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42" name="Google Shape;342;p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3" name="Google Shape;343;p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44" name="Google Shape;344;p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45" name="Google Shape;345;p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46" name="Google Shape;346;p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47" name="Google Shape;347;p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348" name="Google Shape;348;p5"/>
          <p:cNvSpPr/>
          <p:nvPr/>
        </p:nvSpPr>
        <p:spPr>
          <a:xfrm>
            <a:off x="713800" y="540000"/>
            <a:ext cx="7704000" cy="668400"/>
          </a:xfrm>
          <a:prstGeom prst="roundRect">
            <a:avLst>
              <a:gd name="adj" fmla="val 2759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5"/>
          <p:cNvSpPr txBox="1">
            <a:spLocks noGrp="1"/>
          </p:cNvSpPr>
          <p:nvPr>
            <p:ph type="subTitle" idx="1"/>
          </p:nvPr>
        </p:nvSpPr>
        <p:spPr>
          <a:xfrm>
            <a:off x="1266975" y="2502013"/>
            <a:ext cx="3091500" cy="61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700" b="1">
                <a:solidFill>
                  <a:schemeClr val="dk1"/>
                </a:solidFill>
                <a:latin typeface="Amatic SC"/>
                <a:ea typeface="Amatic SC"/>
                <a:cs typeface="Amatic SC"/>
                <a:sym typeface="Amatic SC"/>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350" name="Google Shape;350;p5"/>
          <p:cNvSpPr txBox="1">
            <a:spLocks noGrp="1"/>
          </p:cNvSpPr>
          <p:nvPr>
            <p:ph type="subTitle" idx="2"/>
          </p:nvPr>
        </p:nvSpPr>
        <p:spPr>
          <a:xfrm>
            <a:off x="4785511" y="2502013"/>
            <a:ext cx="3091500" cy="61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700" b="1">
                <a:solidFill>
                  <a:schemeClr val="dk1"/>
                </a:solidFill>
                <a:latin typeface="Amatic SC"/>
                <a:ea typeface="Amatic SC"/>
                <a:cs typeface="Amatic SC"/>
                <a:sym typeface="Amatic SC"/>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351" name="Google Shape;351;p5"/>
          <p:cNvSpPr txBox="1">
            <a:spLocks noGrp="1"/>
          </p:cNvSpPr>
          <p:nvPr>
            <p:ph type="subTitle" idx="3"/>
          </p:nvPr>
        </p:nvSpPr>
        <p:spPr>
          <a:xfrm>
            <a:off x="1266975" y="3116038"/>
            <a:ext cx="3091500" cy="713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2" name="Google Shape;352;p5"/>
          <p:cNvSpPr txBox="1">
            <a:spLocks noGrp="1"/>
          </p:cNvSpPr>
          <p:nvPr>
            <p:ph type="subTitle" idx="4"/>
          </p:nvPr>
        </p:nvSpPr>
        <p:spPr>
          <a:xfrm>
            <a:off x="4785511" y="3116038"/>
            <a:ext cx="3091500" cy="713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3" name="Google Shape;353;p5"/>
          <p:cNvSpPr txBox="1">
            <a:spLocks noGrp="1"/>
          </p:cNvSpPr>
          <p:nvPr>
            <p:ph type="title"/>
          </p:nvPr>
        </p:nvSpPr>
        <p:spPr>
          <a:xfrm>
            <a:off x="720000" y="540000"/>
            <a:ext cx="7704000" cy="612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973740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86"/>
        <p:cNvGrpSpPr/>
        <p:nvPr/>
      </p:nvGrpSpPr>
      <p:grpSpPr>
        <a:xfrm>
          <a:off x="0" y="0"/>
          <a:ext cx="0" cy="0"/>
          <a:chOff x="0" y="0"/>
          <a:chExt cx="0" cy="0"/>
        </a:xfrm>
      </p:grpSpPr>
      <p:grpSp>
        <p:nvGrpSpPr>
          <p:cNvPr id="687" name="Google Shape;687;p9"/>
          <p:cNvGrpSpPr/>
          <p:nvPr/>
        </p:nvGrpSpPr>
        <p:grpSpPr>
          <a:xfrm rot="10800000">
            <a:off x="122308" y="68542"/>
            <a:ext cx="8966083" cy="5041129"/>
            <a:chOff x="122308" y="68542"/>
            <a:chExt cx="8966083" cy="5041129"/>
          </a:xfrm>
        </p:grpSpPr>
        <p:grpSp>
          <p:nvGrpSpPr>
            <p:cNvPr id="688" name="Google Shape;688;p9"/>
            <p:cNvGrpSpPr/>
            <p:nvPr/>
          </p:nvGrpSpPr>
          <p:grpSpPr>
            <a:xfrm>
              <a:off x="122308" y="68542"/>
              <a:ext cx="8966083" cy="5041129"/>
              <a:chOff x="122308" y="68542"/>
              <a:chExt cx="8966083" cy="5041129"/>
            </a:xfrm>
          </p:grpSpPr>
          <p:grpSp>
            <p:nvGrpSpPr>
              <p:cNvPr id="689" name="Google Shape;689;p9"/>
              <p:cNvGrpSpPr/>
              <p:nvPr/>
            </p:nvGrpSpPr>
            <p:grpSpPr>
              <a:xfrm rot="10800000">
                <a:off x="7894792" y="398400"/>
                <a:ext cx="888013" cy="1790004"/>
                <a:chOff x="8067142" y="2833934"/>
                <a:chExt cx="888013" cy="1790004"/>
              </a:xfrm>
            </p:grpSpPr>
            <p:sp>
              <p:nvSpPr>
                <p:cNvPr id="690" name="Google Shape;690;p9"/>
                <p:cNvSpPr/>
                <p:nvPr/>
              </p:nvSpPr>
              <p:spPr>
                <a:xfrm rot="2700000">
                  <a:off x="80647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691" name="Google Shape;691;p9"/>
                <p:cNvSpPr/>
                <p:nvPr/>
              </p:nvSpPr>
              <p:spPr>
                <a:xfrm rot="-5400000">
                  <a:off x="8878228" y="45470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692" name="Google Shape;692;p9"/>
              <p:cNvGrpSpPr/>
              <p:nvPr/>
            </p:nvGrpSpPr>
            <p:grpSpPr>
              <a:xfrm>
                <a:off x="122308" y="68542"/>
                <a:ext cx="8966083" cy="5041129"/>
                <a:chOff x="122308" y="68542"/>
                <a:chExt cx="8966083" cy="5041129"/>
              </a:xfrm>
            </p:grpSpPr>
            <p:grpSp>
              <p:nvGrpSpPr>
                <p:cNvPr id="693" name="Google Shape;693;p9"/>
                <p:cNvGrpSpPr/>
                <p:nvPr/>
              </p:nvGrpSpPr>
              <p:grpSpPr>
                <a:xfrm>
                  <a:off x="122308" y="68542"/>
                  <a:ext cx="8966083" cy="5041129"/>
                  <a:chOff x="122308" y="68542"/>
                  <a:chExt cx="8966083" cy="5041129"/>
                </a:xfrm>
              </p:grpSpPr>
              <p:sp>
                <p:nvSpPr>
                  <p:cNvPr id="694" name="Google Shape;694;p9"/>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95" name="Google Shape;695;p9"/>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696" name="Google Shape;696;p9"/>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97" name="Google Shape;697;p9"/>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698" name="Google Shape;698;p9"/>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99" name="Google Shape;699;p9"/>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00" name="Google Shape;700;p9"/>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01" name="Google Shape;701;p9"/>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02" name="Google Shape;702;p9"/>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03" name="Google Shape;703;p9"/>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04" name="Google Shape;704;p9"/>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05" name="Google Shape;705;p9"/>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06" name="Google Shape;706;p9"/>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07" name="Google Shape;707;p9"/>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08" name="Google Shape;708;p9"/>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09" name="Google Shape;709;p9"/>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10" name="Google Shape;710;p9"/>
                  <p:cNvSpPr/>
                  <p:nvPr/>
                </p:nvSpPr>
                <p:spPr>
                  <a:xfrm rot="-5400000">
                    <a:off x="21010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11" name="Google Shape;711;p9"/>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12" name="Google Shape;712;p9"/>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13" name="Google Shape;713;p9"/>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14" name="Google Shape;714;p9"/>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15" name="Google Shape;715;p9"/>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16" name="Google Shape;716;p9"/>
                  <p:cNvSpPr/>
                  <p:nvPr/>
                </p:nvSpPr>
                <p:spPr>
                  <a:xfrm rot="8100000" flipH="1">
                    <a:off x="86083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17" name="Google Shape;717;p9"/>
                  <p:cNvSpPr/>
                  <p:nvPr/>
                </p:nvSpPr>
                <p:spPr>
                  <a:xfrm rot="-10594826" flipH="1">
                    <a:off x="89022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18" name="Google Shape;718;p9"/>
                  <p:cNvSpPr/>
                  <p:nvPr/>
                </p:nvSpPr>
                <p:spPr>
                  <a:xfrm>
                    <a:off x="8631314" y="9723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19" name="Google Shape;719;p9"/>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720" name="Google Shape;720;p9"/>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21" name="Google Shape;721;p9"/>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22" name="Google Shape;722;p9"/>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23" name="Google Shape;723;p9"/>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24" name="Google Shape;724;p9"/>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25" name="Google Shape;725;p9"/>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26" name="Google Shape;726;p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27" name="Google Shape;727;p9"/>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28" name="Google Shape;728;p9"/>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29" name="Google Shape;729;p9"/>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30" name="Google Shape;730;p9"/>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31" name="Google Shape;731;p9"/>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32" name="Google Shape;732;p9"/>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33" name="Google Shape;733;p9"/>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34" name="Google Shape;734;p9"/>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35" name="Google Shape;735;p9"/>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36" name="Google Shape;736;p9"/>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37" name="Google Shape;737;p9"/>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38" name="Google Shape;738;p9"/>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39" name="Google Shape;739;p9"/>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40" name="Google Shape;740;p9"/>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41" name="Google Shape;741;p9"/>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42" name="Google Shape;742;p9"/>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43" name="Google Shape;743;p9"/>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44" name="Google Shape;744;p9"/>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745" name="Google Shape;745;p9"/>
                <p:cNvGrpSpPr/>
                <p:nvPr/>
              </p:nvGrpSpPr>
              <p:grpSpPr>
                <a:xfrm rot="10800000">
                  <a:off x="584873" y="1376836"/>
                  <a:ext cx="6376847" cy="3550539"/>
                  <a:chOff x="-5531338" y="1209062"/>
                  <a:chExt cx="6376847" cy="3550539"/>
                </a:xfrm>
              </p:grpSpPr>
              <p:sp>
                <p:nvSpPr>
                  <p:cNvPr id="746" name="Google Shape;746;p9"/>
                  <p:cNvSpPr/>
                  <p:nvPr/>
                </p:nvSpPr>
                <p:spPr>
                  <a:xfrm rot="2700000">
                    <a:off x="-442209" y="14228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47" name="Google Shape;747;p9"/>
                  <p:cNvSpPr/>
                  <p:nvPr/>
                </p:nvSpPr>
                <p:spPr>
                  <a:xfrm rot="-7200227">
                    <a:off x="253029" y="138657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48" name="Google Shape;748;p9"/>
                  <p:cNvSpPr/>
                  <p:nvPr/>
                </p:nvSpPr>
                <p:spPr>
                  <a:xfrm rot="8100000">
                    <a:off x="-4955417" y="1291957"/>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49" name="Google Shape;749;p9"/>
                  <p:cNvSpPr/>
                  <p:nvPr/>
                </p:nvSpPr>
                <p:spPr>
                  <a:xfrm rot="8100000">
                    <a:off x="-5533766" y="124285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50" name="Google Shape;750;p9"/>
                  <p:cNvSpPr/>
                  <p:nvPr/>
                </p:nvSpPr>
                <p:spPr>
                  <a:xfrm rot="6300406">
                    <a:off x="6644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51" name="Google Shape;751;p9"/>
                  <p:cNvSpPr/>
                  <p:nvPr/>
                </p:nvSpPr>
                <p:spPr>
                  <a:xfrm rot="8999773">
                    <a:off x="731172" y="29044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752" name="Google Shape;752;p9"/>
            <p:cNvSpPr/>
            <p:nvPr/>
          </p:nvSpPr>
          <p:spPr>
            <a:xfrm rot="-2059813">
              <a:off x="385089" y="4201469"/>
              <a:ext cx="193630" cy="183896"/>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9"/>
            <p:cNvSpPr/>
            <p:nvPr/>
          </p:nvSpPr>
          <p:spPr>
            <a:xfrm rot="1827662">
              <a:off x="8404975" y="337459"/>
              <a:ext cx="193509" cy="183835"/>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4" name="Google Shape;754;p9"/>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9"/>
          <p:cNvSpPr txBox="1">
            <a:spLocks noGrp="1"/>
          </p:cNvSpPr>
          <p:nvPr>
            <p:ph type="title"/>
          </p:nvPr>
        </p:nvSpPr>
        <p:spPr>
          <a:xfrm>
            <a:off x="2391900" y="1350250"/>
            <a:ext cx="4360200" cy="111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56" name="Google Shape;756;p9"/>
          <p:cNvSpPr txBox="1">
            <a:spLocks noGrp="1"/>
          </p:cNvSpPr>
          <p:nvPr>
            <p:ph type="subTitle" idx="1"/>
          </p:nvPr>
        </p:nvSpPr>
        <p:spPr>
          <a:xfrm>
            <a:off x="2391925" y="2577050"/>
            <a:ext cx="4360200" cy="1216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686"/>
        <p:cNvGrpSpPr/>
        <p:nvPr/>
      </p:nvGrpSpPr>
      <p:grpSpPr>
        <a:xfrm>
          <a:off x="0" y="0"/>
          <a:ext cx="0" cy="0"/>
          <a:chOff x="0" y="0"/>
          <a:chExt cx="0" cy="0"/>
        </a:xfrm>
      </p:grpSpPr>
      <p:grpSp>
        <p:nvGrpSpPr>
          <p:cNvPr id="687" name="Google Shape;687;p9"/>
          <p:cNvGrpSpPr/>
          <p:nvPr/>
        </p:nvGrpSpPr>
        <p:grpSpPr>
          <a:xfrm rot="10800000">
            <a:off x="122308" y="68542"/>
            <a:ext cx="8966083" cy="5041129"/>
            <a:chOff x="122308" y="68542"/>
            <a:chExt cx="8966083" cy="5041129"/>
          </a:xfrm>
        </p:grpSpPr>
        <p:grpSp>
          <p:nvGrpSpPr>
            <p:cNvPr id="688" name="Google Shape;688;p9"/>
            <p:cNvGrpSpPr/>
            <p:nvPr/>
          </p:nvGrpSpPr>
          <p:grpSpPr>
            <a:xfrm>
              <a:off x="122308" y="68542"/>
              <a:ext cx="8966083" cy="5041129"/>
              <a:chOff x="122308" y="68542"/>
              <a:chExt cx="8966083" cy="5041129"/>
            </a:xfrm>
          </p:grpSpPr>
          <p:grpSp>
            <p:nvGrpSpPr>
              <p:cNvPr id="689" name="Google Shape;689;p9"/>
              <p:cNvGrpSpPr/>
              <p:nvPr/>
            </p:nvGrpSpPr>
            <p:grpSpPr>
              <a:xfrm rot="10800000">
                <a:off x="7894792" y="398400"/>
                <a:ext cx="888013" cy="1790004"/>
                <a:chOff x="8067142" y="2833934"/>
                <a:chExt cx="888013" cy="1790004"/>
              </a:xfrm>
            </p:grpSpPr>
            <p:sp>
              <p:nvSpPr>
                <p:cNvPr id="690" name="Google Shape;690;p9"/>
                <p:cNvSpPr/>
                <p:nvPr/>
              </p:nvSpPr>
              <p:spPr>
                <a:xfrm rot="2700000">
                  <a:off x="80647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691" name="Google Shape;691;p9"/>
                <p:cNvSpPr/>
                <p:nvPr/>
              </p:nvSpPr>
              <p:spPr>
                <a:xfrm rot="-5400000">
                  <a:off x="8878228" y="45470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692" name="Google Shape;692;p9"/>
              <p:cNvGrpSpPr/>
              <p:nvPr/>
            </p:nvGrpSpPr>
            <p:grpSpPr>
              <a:xfrm>
                <a:off x="122308" y="68542"/>
                <a:ext cx="8966083" cy="5041129"/>
                <a:chOff x="122308" y="68542"/>
                <a:chExt cx="8966083" cy="5041129"/>
              </a:xfrm>
            </p:grpSpPr>
            <p:grpSp>
              <p:nvGrpSpPr>
                <p:cNvPr id="693" name="Google Shape;693;p9"/>
                <p:cNvGrpSpPr/>
                <p:nvPr/>
              </p:nvGrpSpPr>
              <p:grpSpPr>
                <a:xfrm>
                  <a:off x="122308" y="68542"/>
                  <a:ext cx="8966083" cy="5041129"/>
                  <a:chOff x="122308" y="68542"/>
                  <a:chExt cx="8966083" cy="5041129"/>
                </a:xfrm>
              </p:grpSpPr>
              <p:sp>
                <p:nvSpPr>
                  <p:cNvPr id="694" name="Google Shape;694;p9"/>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95" name="Google Shape;695;p9"/>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696" name="Google Shape;696;p9"/>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97" name="Google Shape;697;p9"/>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698" name="Google Shape;698;p9"/>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99" name="Google Shape;699;p9"/>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00" name="Google Shape;700;p9"/>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01" name="Google Shape;701;p9"/>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02" name="Google Shape;702;p9"/>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03" name="Google Shape;703;p9"/>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04" name="Google Shape;704;p9"/>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05" name="Google Shape;705;p9"/>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06" name="Google Shape;706;p9"/>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07" name="Google Shape;707;p9"/>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08" name="Google Shape;708;p9"/>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09" name="Google Shape;709;p9"/>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10" name="Google Shape;710;p9"/>
                  <p:cNvSpPr/>
                  <p:nvPr/>
                </p:nvSpPr>
                <p:spPr>
                  <a:xfrm rot="-5400000">
                    <a:off x="21010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11" name="Google Shape;711;p9"/>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12" name="Google Shape;712;p9"/>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13" name="Google Shape;713;p9"/>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14" name="Google Shape;714;p9"/>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15" name="Google Shape;715;p9"/>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16" name="Google Shape;716;p9"/>
                  <p:cNvSpPr/>
                  <p:nvPr/>
                </p:nvSpPr>
                <p:spPr>
                  <a:xfrm rot="8100000" flipH="1">
                    <a:off x="86083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17" name="Google Shape;717;p9"/>
                  <p:cNvSpPr/>
                  <p:nvPr/>
                </p:nvSpPr>
                <p:spPr>
                  <a:xfrm rot="-10594826" flipH="1">
                    <a:off x="89022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18" name="Google Shape;718;p9"/>
                  <p:cNvSpPr/>
                  <p:nvPr/>
                </p:nvSpPr>
                <p:spPr>
                  <a:xfrm>
                    <a:off x="8631314" y="9723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19" name="Google Shape;719;p9"/>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720" name="Google Shape;720;p9"/>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21" name="Google Shape;721;p9"/>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22" name="Google Shape;722;p9"/>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23" name="Google Shape;723;p9"/>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24" name="Google Shape;724;p9"/>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25" name="Google Shape;725;p9"/>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26" name="Google Shape;726;p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27" name="Google Shape;727;p9"/>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28" name="Google Shape;728;p9"/>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29" name="Google Shape;729;p9"/>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30" name="Google Shape;730;p9"/>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31" name="Google Shape;731;p9"/>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32" name="Google Shape;732;p9"/>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33" name="Google Shape;733;p9"/>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34" name="Google Shape;734;p9"/>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35" name="Google Shape;735;p9"/>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36" name="Google Shape;736;p9"/>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37" name="Google Shape;737;p9"/>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38" name="Google Shape;738;p9"/>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39" name="Google Shape;739;p9"/>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40" name="Google Shape;740;p9"/>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41" name="Google Shape;741;p9"/>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42" name="Google Shape;742;p9"/>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43" name="Google Shape;743;p9"/>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44" name="Google Shape;744;p9"/>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745" name="Google Shape;745;p9"/>
                <p:cNvGrpSpPr/>
                <p:nvPr/>
              </p:nvGrpSpPr>
              <p:grpSpPr>
                <a:xfrm rot="10800000">
                  <a:off x="584873" y="1376836"/>
                  <a:ext cx="6376847" cy="3550539"/>
                  <a:chOff x="-5531338" y="1209062"/>
                  <a:chExt cx="6376847" cy="3550539"/>
                </a:xfrm>
              </p:grpSpPr>
              <p:sp>
                <p:nvSpPr>
                  <p:cNvPr id="746" name="Google Shape;746;p9"/>
                  <p:cNvSpPr/>
                  <p:nvPr/>
                </p:nvSpPr>
                <p:spPr>
                  <a:xfrm rot="2700000">
                    <a:off x="-442209" y="14228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47" name="Google Shape;747;p9"/>
                  <p:cNvSpPr/>
                  <p:nvPr/>
                </p:nvSpPr>
                <p:spPr>
                  <a:xfrm rot="-7200227">
                    <a:off x="253029" y="138657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48" name="Google Shape;748;p9"/>
                  <p:cNvSpPr/>
                  <p:nvPr/>
                </p:nvSpPr>
                <p:spPr>
                  <a:xfrm rot="8100000">
                    <a:off x="-4955417" y="1291957"/>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49" name="Google Shape;749;p9"/>
                  <p:cNvSpPr/>
                  <p:nvPr/>
                </p:nvSpPr>
                <p:spPr>
                  <a:xfrm rot="8100000">
                    <a:off x="-5533766" y="124285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50" name="Google Shape;750;p9"/>
                  <p:cNvSpPr/>
                  <p:nvPr/>
                </p:nvSpPr>
                <p:spPr>
                  <a:xfrm rot="6300406">
                    <a:off x="6644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51" name="Google Shape;751;p9"/>
                  <p:cNvSpPr/>
                  <p:nvPr/>
                </p:nvSpPr>
                <p:spPr>
                  <a:xfrm rot="8999773">
                    <a:off x="731172" y="29044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752" name="Google Shape;752;p9"/>
            <p:cNvSpPr/>
            <p:nvPr/>
          </p:nvSpPr>
          <p:spPr>
            <a:xfrm rot="-2059813">
              <a:off x="385089" y="4201469"/>
              <a:ext cx="193630" cy="183896"/>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9"/>
            <p:cNvSpPr/>
            <p:nvPr/>
          </p:nvSpPr>
          <p:spPr>
            <a:xfrm rot="1827662">
              <a:off x="8404975" y="337459"/>
              <a:ext cx="193509" cy="183835"/>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4" name="Google Shape;754;p9"/>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9"/>
          <p:cNvSpPr txBox="1">
            <a:spLocks noGrp="1"/>
          </p:cNvSpPr>
          <p:nvPr>
            <p:ph type="title"/>
          </p:nvPr>
        </p:nvSpPr>
        <p:spPr>
          <a:xfrm>
            <a:off x="2391900" y="1350250"/>
            <a:ext cx="4360200" cy="111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56" name="Google Shape;756;p9"/>
          <p:cNvSpPr txBox="1">
            <a:spLocks noGrp="1"/>
          </p:cNvSpPr>
          <p:nvPr>
            <p:ph type="subTitle" idx="1"/>
          </p:nvPr>
        </p:nvSpPr>
        <p:spPr>
          <a:xfrm>
            <a:off x="2391925" y="2577050"/>
            <a:ext cx="4360200" cy="1216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3865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1"/>
        </a:solidFill>
        <a:effectLst/>
      </p:bgPr>
    </p:bg>
    <p:spTree>
      <p:nvGrpSpPr>
        <p:cNvPr id="1" name="Shape 774"/>
        <p:cNvGrpSpPr/>
        <p:nvPr/>
      </p:nvGrpSpPr>
      <p:grpSpPr>
        <a:xfrm>
          <a:off x="0" y="0"/>
          <a:ext cx="0" cy="0"/>
          <a:chOff x="0" y="0"/>
          <a:chExt cx="0" cy="0"/>
        </a:xfrm>
      </p:grpSpPr>
      <p:grpSp>
        <p:nvGrpSpPr>
          <p:cNvPr id="775" name="Google Shape;775;p11"/>
          <p:cNvGrpSpPr/>
          <p:nvPr/>
        </p:nvGrpSpPr>
        <p:grpSpPr>
          <a:xfrm rot="10800000" flipH="1">
            <a:off x="122308" y="68542"/>
            <a:ext cx="8966083" cy="5041129"/>
            <a:chOff x="122308" y="68542"/>
            <a:chExt cx="8966083" cy="5041129"/>
          </a:xfrm>
        </p:grpSpPr>
        <p:sp>
          <p:nvSpPr>
            <p:cNvPr id="776" name="Google Shape;776;p11"/>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77" name="Google Shape;777;p11"/>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78" name="Google Shape;778;p11"/>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79" name="Google Shape;779;p11"/>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0" name="Google Shape;780;p11"/>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1" name="Google Shape;781;p11"/>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82" name="Google Shape;782;p11"/>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1"/>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84" name="Google Shape;784;p11"/>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85" name="Google Shape;785;p11"/>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86" name="Google Shape;786;p11"/>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7" name="Google Shape;787;p11"/>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8" name="Google Shape;788;p11"/>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1"/>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0" name="Google Shape;790;p11"/>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1" name="Google Shape;791;p11"/>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92" name="Google Shape;792;p11"/>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93" name="Google Shape;793;p11"/>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94" name="Google Shape;794;p11"/>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5" name="Google Shape;795;p11"/>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96" name="Google Shape;796;p11"/>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97" name="Google Shape;797;p11"/>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8" name="Google Shape;798;p11"/>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99" name="Google Shape;799;p11"/>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0" name="Google Shape;800;p11"/>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1" name="Google Shape;801;p11"/>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2" name="Google Shape;802;p11"/>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03" name="Google Shape;803;p11"/>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04" name="Google Shape;804;p11"/>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5" name="Google Shape;805;p11"/>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6" name="Google Shape;806;p11"/>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7" name="Google Shape;807;p11"/>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08" name="Google Shape;808;p11"/>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9" name="Google Shape;809;p11"/>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0" name="Google Shape;810;p1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11" name="Google Shape;811;p11"/>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12" name="Google Shape;812;p11"/>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3" name="Google Shape;813;p11"/>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14" name="Google Shape;814;p11"/>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15" name="Google Shape;815;p11"/>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6" name="Google Shape;816;p11"/>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17" name="Google Shape;817;p11"/>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18" name="Google Shape;818;p11"/>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9" name="Google Shape;819;p11"/>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20" name="Google Shape;820;p11"/>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1" name="Google Shape;821;p11"/>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2" name="Google Shape;822;p11"/>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23" name="Google Shape;823;p11"/>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4" name="Google Shape;824;p11"/>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5" name="Google Shape;825;p11"/>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26" name="Google Shape;826;p11"/>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27" name="Google Shape;827;p11"/>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28" name="Google Shape;828;p11"/>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29" name="Google Shape;829;p11"/>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1"/>
          <p:cNvSpPr/>
          <p:nvPr/>
        </p:nvSpPr>
        <p:spPr>
          <a:xfrm rot="2700000">
            <a:off x="8369514" y="14961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31" name="Google Shape;831;p11"/>
          <p:cNvSpPr txBox="1">
            <a:spLocks noGrp="1"/>
          </p:cNvSpPr>
          <p:nvPr>
            <p:ph type="title" hasCustomPrompt="1"/>
          </p:nvPr>
        </p:nvSpPr>
        <p:spPr>
          <a:xfrm>
            <a:off x="1284000" y="1274600"/>
            <a:ext cx="6576000" cy="1818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14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832" name="Google Shape;832;p11"/>
          <p:cNvSpPr txBox="1">
            <a:spLocks noGrp="1"/>
          </p:cNvSpPr>
          <p:nvPr>
            <p:ph type="subTitle" idx="1"/>
          </p:nvPr>
        </p:nvSpPr>
        <p:spPr>
          <a:xfrm>
            <a:off x="1586450" y="3359488"/>
            <a:ext cx="5971200" cy="5094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800">
                <a:solidFill>
                  <a:schemeClr val="dk1"/>
                </a:solidFill>
                <a:latin typeface="Nunito"/>
                <a:ea typeface="Nunito"/>
                <a:cs typeface="Nunito"/>
                <a:sym typeface="Nunito"/>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p:cSld name="1_Big number">
    <p:bg>
      <p:bgPr>
        <a:solidFill>
          <a:schemeClr val="lt1"/>
        </a:solidFill>
        <a:effectLst/>
      </p:bgPr>
    </p:bg>
    <p:spTree>
      <p:nvGrpSpPr>
        <p:cNvPr id="1" name="Shape 774"/>
        <p:cNvGrpSpPr/>
        <p:nvPr/>
      </p:nvGrpSpPr>
      <p:grpSpPr>
        <a:xfrm>
          <a:off x="0" y="0"/>
          <a:ext cx="0" cy="0"/>
          <a:chOff x="0" y="0"/>
          <a:chExt cx="0" cy="0"/>
        </a:xfrm>
      </p:grpSpPr>
      <p:grpSp>
        <p:nvGrpSpPr>
          <p:cNvPr id="775" name="Google Shape;775;p11"/>
          <p:cNvGrpSpPr/>
          <p:nvPr/>
        </p:nvGrpSpPr>
        <p:grpSpPr>
          <a:xfrm rot="10800000" flipH="1">
            <a:off x="122308" y="68542"/>
            <a:ext cx="8966083" cy="5041129"/>
            <a:chOff x="122308" y="68542"/>
            <a:chExt cx="8966083" cy="5041129"/>
          </a:xfrm>
        </p:grpSpPr>
        <p:sp>
          <p:nvSpPr>
            <p:cNvPr id="776" name="Google Shape;776;p11"/>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77" name="Google Shape;777;p11"/>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78" name="Google Shape;778;p11"/>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79" name="Google Shape;779;p11"/>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0" name="Google Shape;780;p11"/>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1" name="Google Shape;781;p11"/>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82" name="Google Shape;782;p11"/>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1"/>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84" name="Google Shape;784;p11"/>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85" name="Google Shape;785;p11"/>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86" name="Google Shape;786;p11"/>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7" name="Google Shape;787;p11"/>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8" name="Google Shape;788;p11"/>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1"/>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0" name="Google Shape;790;p11"/>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1" name="Google Shape;791;p11"/>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92" name="Google Shape;792;p11"/>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93" name="Google Shape;793;p11"/>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94" name="Google Shape;794;p11"/>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5" name="Google Shape;795;p11"/>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96" name="Google Shape;796;p11"/>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97" name="Google Shape;797;p11"/>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8" name="Google Shape;798;p11"/>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99" name="Google Shape;799;p11"/>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0" name="Google Shape;800;p11"/>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1" name="Google Shape;801;p11"/>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2" name="Google Shape;802;p11"/>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03" name="Google Shape;803;p11"/>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04" name="Google Shape;804;p11"/>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5" name="Google Shape;805;p11"/>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6" name="Google Shape;806;p11"/>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7" name="Google Shape;807;p11"/>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08" name="Google Shape;808;p11"/>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9" name="Google Shape;809;p11"/>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0" name="Google Shape;810;p1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11" name="Google Shape;811;p11"/>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12" name="Google Shape;812;p11"/>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3" name="Google Shape;813;p11"/>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14" name="Google Shape;814;p11"/>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15" name="Google Shape;815;p11"/>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6" name="Google Shape;816;p11"/>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17" name="Google Shape;817;p11"/>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18" name="Google Shape;818;p11"/>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9" name="Google Shape;819;p11"/>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20" name="Google Shape;820;p11"/>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1" name="Google Shape;821;p11"/>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2" name="Google Shape;822;p11"/>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23" name="Google Shape;823;p11"/>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4" name="Google Shape;824;p11"/>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5" name="Google Shape;825;p11"/>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26" name="Google Shape;826;p11"/>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27" name="Google Shape;827;p11"/>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28" name="Google Shape;828;p11"/>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29" name="Google Shape;829;p11"/>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1"/>
          <p:cNvSpPr/>
          <p:nvPr/>
        </p:nvSpPr>
        <p:spPr>
          <a:xfrm rot="2700000">
            <a:off x="8369514" y="14961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31" name="Google Shape;831;p11"/>
          <p:cNvSpPr txBox="1">
            <a:spLocks noGrp="1"/>
          </p:cNvSpPr>
          <p:nvPr>
            <p:ph type="title" hasCustomPrompt="1"/>
          </p:nvPr>
        </p:nvSpPr>
        <p:spPr>
          <a:xfrm>
            <a:off x="1284000" y="1274600"/>
            <a:ext cx="6576000" cy="1818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14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832" name="Google Shape;832;p11"/>
          <p:cNvSpPr txBox="1">
            <a:spLocks noGrp="1"/>
          </p:cNvSpPr>
          <p:nvPr>
            <p:ph type="subTitle" idx="1"/>
          </p:nvPr>
        </p:nvSpPr>
        <p:spPr>
          <a:xfrm>
            <a:off x="1586450" y="3359488"/>
            <a:ext cx="5971200" cy="5094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800">
                <a:solidFill>
                  <a:schemeClr val="dk1"/>
                </a:solidFill>
                <a:latin typeface="Nunito"/>
                <a:ea typeface="Nunito"/>
                <a:cs typeface="Nunito"/>
                <a:sym typeface="Nunito"/>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extLst>
      <p:ext uri="{BB962C8B-B14F-4D97-AF65-F5344CB8AC3E}">
        <p14:creationId xmlns:p14="http://schemas.microsoft.com/office/powerpoint/2010/main" val="2443350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834"/>
        <p:cNvGrpSpPr/>
        <p:nvPr/>
      </p:nvGrpSpPr>
      <p:grpSpPr>
        <a:xfrm>
          <a:off x="0" y="0"/>
          <a:ext cx="0" cy="0"/>
          <a:chOff x="0" y="0"/>
          <a:chExt cx="0" cy="0"/>
        </a:xfrm>
      </p:grpSpPr>
      <p:grpSp>
        <p:nvGrpSpPr>
          <p:cNvPr id="835" name="Google Shape;835;p13"/>
          <p:cNvGrpSpPr/>
          <p:nvPr/>
        </p:nvGrpSpPr>
        <p:grpSpPr>
          <a:xfrm rot="10800000" flipH="1">
            <a:off x="122308" y="68542"/>
            <a:ext cx="8966083" cy="4999273"/>
            <a:chOff x="122308" y="110399"/>
            <a:chExt cx="8966083" cy="4999273"/>
          </a:xfrm>
        </p:grpSpPr>
        <p:sp>
          <p:nvSpPr>
            <p:cNvPr id="836" name="Google Shape;836;p13"/>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37" name="Google Shape;837;p1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38" name="Google Shape;838;p1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39" name="Google Shape;839;p1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40" name="Google Shape;840;p1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41" name="Google Shape;841;p13"/>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42" name="Google Shape;842;p13"/>
            <p:cNvSpPr/>
            <p:nvPr/>
          </p:nvSpPr>
          <p:spPr>
            <a:xfrm>
              <a:off x="77754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44" name="Google Shape;844;p1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45" name="Google Shape;845;p1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46" name="Google Shape;846;p1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47" name="Google Shape;847;p13"/>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48" name="Google Shape;848;p1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3"/>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50" name="Google Shape;850;p1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51" name="Google Shape;851;p1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52" name="Google Shape;852;p13"/>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53" name="Google Shape;853;p13"/>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54" name="Google Shape;854;p1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55" name="Google Shape;855;p13"/>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56" name="Google Shape;856;p1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57" name="Google Shape;857;p1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58" name="Google Shape;858;p13"/>
            <p:cNvSpPr/>
            <p:nvPr/>
          </p:nvSpPr>
          <p:spPr>
            <a:xfrm rot="8999773">
              <a:off x="65370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59" name="Google Shape;859;p13"/>
            <p:cNvSpPr/>
            <p:nvPr/>
          </p:nvSpPr>
          <p:spPr>
            <a:xfrm rot="8100000" flipH="1">
              <a:off x="71976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60" name="Google Shape;860;p1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1" name="Google Shape;861;p13"/>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62" name="Google Shape;862;p1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63" name="Google Shape;863;p1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64" name="Google Shape;864;p1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65" name="Google Shape;865;p1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66" name="Google Shape;866;p1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7" name="Google Shape;867;p1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68" name="Google Shape;868;p1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9" name="Google Shape;869;p1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70" name="Google Shape;870;p1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71" name="Google Shape;871;p1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72" name="Google Shape;872;p1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73" name="Google Shape;873;p1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74" name="Google Shape;874;p1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75" name="Google Shape;875;p1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76" name="Google Shape;876;p1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77" name="Google Shape;877;p1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78" name="Google Shape;878;p1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79" name="Google Shape;879;p1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80" name="Google Shape;880;p1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81" name="Google Shape;881;p1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82" name="Google Shape;882;p1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83" name="Google Shape;883;p1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84" name="Google Shape;884;p1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85" name="Google Shape;885;p1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86" name="Google Shape;886;p1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87" name="Google Shape;887;p1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88" name="Google Shape;888;p1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89" name="Google Shape;889;p13"/>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3"/>
          <p:cNvSpPr txBox="1">
            <a:spLocks noGrp="1"/>
          </p:cNvSpPr>
          <p:nvPr>
            <p:ph type="title"/>
          </p:nvPr>
        </p:nvSpPr>
        <p:spPr>
          <a:xfrm>
            <a:off x="942300" y="1645354"/>
            <a:ext cx="2336400" cy="48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91" name="Google Shape;891;p13"/>
          <p:cNvSpPr txBox="1">
            <a:spLocks noGrp="1"/>
          </p:cNvSpPr>
          <p:nvPr>
            <p:ph type="title" idx="2" hasCustomPrompt="1"/>
          </p:nvPr>
        </p:nvSpPr>
        <p:spPr>
          <a:xfrm>
            <a:off x="3465650" y="1828000"/>
            <a:ext cx="817800" cy="54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5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2" name="Google Shape;892;p13"/>
          <p:cNvSpPr txBox="1">
            <a:spLocks noGrp="1"/>
          </p:cNvSpPr>
          <p:nvPr>
            <p:ph type="subTitle" idx="1"/>
          </p:nvPr>
        </p:nvSpPr>
        <p:spPr>
          <a:xfrm>
            <a:off x="942300" y="2111187"/>
            <a:ext cx="2336400" cy="4479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3" name="Google Shape;893;p13"/>
          <p:cNvSpPr txBox="1">
            <a:spLocks noGrp="1"/>
          </p:cNvSpPr>
          <p:nvPr>
            <p:ph type="title" idx="3"/>
          </p:nvPr>
        </p:nvSpPr>
        <p:spPr>
          <a:xfrm>
            <a:off x="5865425" y="1645354"/>
            <a:ext cx="2336400" cy="487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94" name="Google Shape;894;p13"/>
          <p:cNvSpPr txBox="1">
            <a:spLocks noGrp="1"/>
          </p:cNvSpPr>
          <p:nvPr>
            <p:ph type="title" idx="4" hasCustomPrompt="1"/>
          </p:nvPr>
        </p:nvSpPr>
        <p:spPr>
          <a:xfrm>
            <a:off x="4860725" y="1828000"/>
            <a:ext cx="817800" cy="54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5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5" name="Google Shape;895;p13"/>
          <p:cNvSpPr txBox="1">
            <a:spLocks noGrp="1"/>
          </p:cNvSpPr>
          <p:nvPr>
            <p:ph type="subTitle" idx="5"/>
          </p:nvPr>
        </p:nvSpPr>
        <p:spPr>
          <a:xfrm>
            <a:off x="5865425" y="2111187"/>
            <a:ext cx="2336400" cy="4479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6" name="Google Shape;896;p13"/>
          <p:cNvSpPr txBox="1">
            <a:spLocks noGrp="1"/>
          </p:cNvSpPr>
          <p:nvPr>
            <p:ph type="title" idx="6"/>
          </p:nvPr>
        </p:nvSpPr>
        <p:spPr>
          <a:xfrm>
            <a:off x="942300" y="3045679"/>
            <a:ext cx="2336400" cy="48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97" name="Google Shape;897;p13"/>
          <p:cNvSpPr txBox="1">
            <a:spLocks noGrp="1"/>
          </p:cNvSpPr>
          <p:nvPr>
            <p:ph type="title" idx="7" hasCustomPrompt="1"/>
          </p:nvPr>
        </p:nvSpPr>
        <p:spPr>
          <a:xfrm>
            <a:off x="3465588" y="3228349"/>
            <a:ext cx="817800" cy="54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50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8" name="Google Shape;898;p13"/>
          <p:cNvSpPr txBox="1">
            <a:spLocks noGrp="1"/>
          </p:cNvSpPr>
          <p:nvPr>
            <p:ph type="subTitle" idx="8"/>
          </p:nvPr>
        </p:nvSpPr>
        <p:spPr>
          <a:xfrm>
            <a:off x="942300" y="3511513"/>
            <a:ext cx="2336400" cy="4479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9" name="Google Shape;899;p13"/>
          <p:cNvSpPr txBox="1">
            <a:spLocks noGrp="1"/>
          </p:cNvSpPr>
          <p:nvPr>
            <p:ph type="title" idx="9"/>
          </p:nvPr>
        </p:nvSpPr>
        <p:spPr>
          <a:xfrm>
            <a:off x="5865425" y="3045679"/>
            <a:ext cx="2336400" cy="487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00" name="Google Shape;900;p13"/>
          <p:cNvSpPr txBox="1">
            <a:spLocks noGrp="1"/>
          </p:cNvSpPr>
          <p:nvPr>
            <p:ph type="title" idx="13" hasCustomPrompt="1"/>
          </p:nvPr>
        </p:nvSpPr>
        <p:spPr>
          <a:xfrm>
            <a:off x="4860725" y="3221049"/>
            <a:ext cx="817800" cy="54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50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1" name="Google Shape;901;p13"/>
          <p:cNvSpPr txBox="1">
            <a:spLocks noGrp="1"/>
          </p:cNvSpPr>
          <p:nvPr>
            <p:ph type="subTitle" idx="14"/>
          </p:nvPr>
        </p:nvSpPr>
        <p:spPr>
          <a:xfrm>
            <a:off x="5865425" y="3511513"/>
            <a:ext cx="2336400" cy="4479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02" name="Google Shape;902;p13"/>
          <p:cNvSpPr txBox="1">
            <a:spLocks noGrp="1"/>
          </p:cNvSpPr>
          <p:nvPr>
            <p:ph type="title" idx="15"/>
          </p:nvPr>
        </p:nvSpPr>
        <p:spPr>
          <a:xfrm>
            <a:off x="3497925" y="540000"/>
            <a:ext cx="2148300" cy="612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834"/>
        <p:cNvGrpSpPr/>
        <p:nvPr/>
      </p:nvGrpSpPr>
      <p:grpSpPr>
        <a:xfrm>
          <a:off x="0" y="0"/>
          <a:ext cx="0" cy="0"/>
          <a:chOff x="0" y="0"/>
          <a:chExt cx="0" cy="0"/>
        </a:xfrm>
      </p:grpSpPr>
      <p:grpSp>
        <p:nvGrpSpPr>
          <p:cNvPr id="835" name="Google Shape;835;p13"/>
          <p:cNvGrpSpPr/>
          <p:nvPr/>
        </p:nvGrpSpPr>
        <p:grpSpPr>
          <a:xfrm rot="10800000" flipH="1">
            <a:off x="122308" y="68542"/>
            <a:ext cx="8966083" cy="4999273"/>
            <a:chOff x="122308" y="110399"/>
            <a:chExt cx="8966083" cy="4999273"/>
          </a:xfrm>
        </p:grpSpPr>
        <p:sp>
          <p:nvSpPr>
            <p:cNvPr id="836" name="Google Shape;836;p13"/>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37" name="Google Shape;837;p1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38" name="Google Shape;838;p1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39" name="Google Shape;839;p1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40" name="Google Shape;840;p1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41" name="Google Shape;841;p13"/>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42" name="Google Shape;842;p13"/>
            <p:cNvSpPr/>
            <p:nvPr/>
          </p:nvSpPr>
          <p:spPr>
            <a:xfrm>
              <a:off x="77754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44" name="Google Shape;844;p1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45" name="Google Shape;845;p1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46" name="Google Shape;846;p1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47" name="Google Shape;847;p13"/>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48" name="Google Shape;848;p1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3"/>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50" name="Google Shape;850;p1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51" name="Google Shape;851;p1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52" name="Google Shape;852;p13"/>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53" name="Google Shape;853;p13"/>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54" name="Google Shape;854;p1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55" name="Google Shape;855;p13"/>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56" name="Google Shape;856;p1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57" name="Google Shape;857;p1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58" name="Google Shape;858;p13"/>
            <p:cNvSpPr/>
            <p:nvPr/>
          </p:nvSpPr>
          <p:spPr>
            <a:xfrm rot="8999773">
              <a:off x="65370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59" name="Google Shape;859;p13"/>
            <p:cNvSpPr/>
            <p:nvPr/>
          </p:nvSpPr>
          <p:spPr>
            <a:xfrm rot="8100000" flipH="1">
              <a:off x="71976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60" name="Google Shape;860;p1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1" name="Google Shape;861;p13"/>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62" name="Google Shape;862;p1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63" name="Google Shape;863;p1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64" name="Google Shape;864;p1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65" name="Google Shape;865;p1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66" name="Google Shape;866;p1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7" name="Google Shape;867;p1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68" name="Google Shape;868;p1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9" name="Google Shape;869;p1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70" name="Google Shape;870;p1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71" name="Google Shape;871;p1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72" name="Google Shape;872;p1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73" name="Google Shape;873;p1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74" name="Google Shape;874;p1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75" name="Google Shape;875;p1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76" name="Google Shape;876;p1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77" name="Google Shape;877;p1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78" name="Google Shape;878;p1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79" name="Google Shape;879;p1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80" name="Google Shape;880;p1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81" name="Google Shape;881;p1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82" name="Google Shape;882;p1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83" name="Google Shape;883;p1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84" name="Google Shape;884;p1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85" name="Google Shape;885;p1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86" name="Google Shape;886;p1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87" name="Google Shape;887;p1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88" name="Google Shape;888;p1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89" name="Google Shape;889;p13"/>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3"/>
          <p:cNvSpPr txBox="1">
            <a:spLocks noGrp="1"/>
          </p:cNvSpPr>
          <p:nvPr>
            <p:ph type="title"/>
          </p:nvPr>
        </p:nvSpPr>
        <p:spPr>
          <a:xfrm>
            <a:off x="942300" y="1645354"/>
            <a:ext cx="2336400" cy="48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91" name="Google Shape;891;p13"/>
          <p:cNvSpPr txBox="1">
            <a:spLocks noGrp="1"/>
          </p:cNvSpPr>
          <p:nvPr>
            <p:ph type="title" idx="2" hasCustomPrompt="1"/>
          </p:nvPr>
        </p:nvSpPr>
        <p:spPr>
          <a:xfrm>
            <a:off x="3465650" y="1828000"/>
            <a:ext cx="817800" cy="54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5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2" name="Google Shape;892;p13"/>
          <p:cNvSpPr txBox="1">
            <a:spLocks noGrp="1"/>
          </p:cNvSpPr>
          <p:nvPr>
            <p:ph type="subTitle" idx="1"/>
          </p:nvPr>
        </p:nvSpPr>
        <p:spPr>
          <a:xfrm>
            <a:off x="942300" y="2111187"/>
            <a:ext cx="2336400" cy="4479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3" name="Google Shape;893;p13"/>
          <p:cNvSpPr txBox="1">
            <a:spLocks noGrp="1"/>
          </p:cNvSpPr>
          <p:nvPr>
            <p:ph type="title" idx="3"/>
          </p:nvPr>
        </p:nvSpPr>
        <p:spPr>
          <a:xfrm>
            <a:off x="5865425" y="1645354"/>
            <a:ext cx="2336400" cy="487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94" name="Google Shape;894;p13"/>
          <p:cNvSpPr txBox="1">
            <a:spLocks noGrp="1"/>
          </p:cNvSpPr>
          <p:nvPr>
            <p:ph type="title" idx="4" hasCustomPrompt="1"/>
          </p:nvPr>
        </p:nvSpPr>
        <p:spPr>
          <a:xfrm>
            <a:off x="4860725" y="1828000"/>
            <a:ext cx="817800" cy="54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5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5" name="Google Shape;895;p13"/>
          <p:cNvSpPr txBox="1">
            <a:spLocks noGrp="1"/>
          </p:cNvSpPr>
          <p:nvPr>
            <p:ph type="subTitle" idx="5"/>
          </p:nvPr>
        </p:nvSpPr>
        <p:spPr>
          <a:xfrm>
            <a:off x="5865425" y="2111187"/>
            <a:ext cx="2336400" cy="4479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6" name="Google Shape;896;p13"/>
          <p:cNvSpPr txBox="1">
            <a:spLocks noGrp="1"/>
          </p:cNvSpPr>
          <p:nvPr>
            <p:ph type="title" idx="6"/>
          </p:nvPr>
        </p:nvSpPr>
        <p:spPr>
          <a:xfrm>
            <a:off x="942300" y="3045679"/>
            <a:ext cx="2336400" cy="48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97" name="Google Shape;897;p13"/>
          <p:cNvSpPr txBox="1">
            <a:spLocks noGrp="1"/>
          </p:cNvSpPr>
          <p:nvPr>
            <p:ph type="title" idx="7" hasCustomPrompt="1"/>
          </p:nvPr>
        </p:nvSpPr>
        <p:spPr>
          <a:xfrm>
            <a:off x="3465588" y="3228349"/>
            <a:ext cx="817800" cy="54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50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8" name="Google Shape;898;p13"/>
          <p:cNvSpPr txBox="1">
            <a:spLocks noGrp="1"/>
          </p:cNvSpPr>
          <p:nvPr>
            <p:ph type="subTitle" idx="8"/>
          </p:nvPr>
        </p:nvSpPr>
        <p:spPr>
          <a:xfrm>
            <a:off x="942300" y="3511513"/>
            <a:ext cx="2336400" cy="4479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9" name="Google Shape;899;p13"/>
          <p:cNvSpPr txBox="1">
            <a:spLocks noGrp="1"/>
          </p:cNvSpPr>
          <p:nvPr>
            <p:ph type="title" idx="9"/>
          </p:nvPr>
        </p:nvSpPr>
        <p:spPr>
          <a:xfrm>
            <a:off x="5865425" y="3045679"/>
            <a:ext cx="2336400" cy="487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00" name="Google Shape;900;p13"/>
          <p:cNvSpPr txBox="1">
            <a:spLocks noGrp="1"/>
          </p:cNvSpPr>
          <p:nvPr>
            <p:ph type="title" idx="13" hasCustomPrompt="1"/>
          </p:nvPr>
        </p:nvSpPr>
        <p:spPr>
          <a:xfrm>
            <a:off x="4860725" y="3221049"/>
            <a:ext cx="817800" cy="54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50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1" name="Google Shape;901;p13"/>
          <p:cNvSpPr txBox="1">
            <a:spLocks noGrp="1"/>
          </p:cNvSpPr>
          <p:nvPr>
            <p:ph type="subTitle" idx="14"/>
          </p:nvPr>
        </p:nvSpPr>
        <p:spPr>
          <a:xfrm>
            <a:off x="5865425" y="3511513"/>
            <a:ext cx="2336400" cy="4479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02" name="Google Shape;902;p13"/>
          <p:cNvSpPr txBox="1">
            <a:spLocks noGrp="1"/>
          </p:cNvSpPr>
          <p:nvPr>
            <p:ph type="title" idx="15"/>
          </p:nvPr>
        </p:nvSpPr>
        <p:spPr>
          <a:xfrm>
            <a:off x="3497925" y="540000"/>
            <a:ext cx="2148300" cy="612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462827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903"/>
        <p:cNvGrpSpPr/>
        <p:nvPr/>
      </p:nvGrpSpPr>
      <p:grpSpPr>
        <a:xfrm>
          <a:off x="0" y="0"/>
          <a:ext cx="0" cy="0"/>
          <a:chOff x="0" y="0"/>
          <a:chExt cx="0" cy="0"/>
        </a:xfrm>
      </p:grpSpPr>
      <p:grpSp>
        <p:nvGrpSpPr>
          <p:cNvPr id="904" name="Google Shape;904;p14"/>
          <p:cNvGrpSpPr/>
          <p:nvPr/>
        </p:nvGrpSpPr>
        <p:grpSpPr>
          <a:xfrm flipH="1">
            <a:off x="122308" y="68542"/>
            <a:ext cx="8895562" cy="4967421"/>
            <a:chOff x="135794" y="68542"/>
            <a:chExt cx="8895562" cy="4967421"/>
          </a:xfrm>
        </p:grpSpPr>
        <p:grpSp>
          <p:nvGrpSpPr>
            <p:cNvPr id="905" name="Google Shape;905;p14"/>
            <p:cNvGrpSpPr/>
            <p:nvPr/>
          </p:nvGrpSpPr>
          <p:grpSpPr>
            <a:xfrm>
              <a:off x="135794" y="68542"/>
              <a:ext cx="8895562" cy="4967421"/>
              <a:chOff x="135794" y="68542"/>
              <a:chExt cx="8895562" cy="4967421"/>
            </a:xfrm>
          </p:grpSpPr>
          <p:grpSp>
            <p:nvGrpSpPr>
              <p:cNvPr id="906" name="Google Shape;906;p14"/>
              <p:cNvGrpSpPr/>
              <p:nvPr/>
            </p:nvGrpSpPr>
            <p:grpSpPr>
              <a:xfrm>
                <a:off x="135794" y="68542"/>
                <a:ext cx="8895562" cy="4967421"/>
                <a:chOff x="135794" y="68542"/>
                <a:chExt cx="8895562" cy="4967421"/>
              </a:xfrm>
            </p:grpSpPr>
            <p:grpSp>
              <p:nvGrpSpPr>
                <p:cNvPr id="907" name="Google Shape;907;p14"/>
                <p:cNvGrpSpPr/>
                <p:nvPr/>
              </p:nvGrpSpPr>
              <p:grpSpPr>
                <a:xfrm rot="10800000">
                  <a:off x="7868647" y="1236600"/>
                  <a:ext cx="456959" cy="2111662"/>
                  <a:chOff x="8524342" y="1674075"/>
                  <a:chExt cx="456959" cy="2111662"/>
                </a:xfrm>
              </p:grpSpPr>
              <p:sp>
                <p:nvSpPr>
                  <p:cNvPr id="908" name="Google Shape;908;p14"/>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909" name="Google Shape;909;p1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10" name="Google Shape;910;p1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11" name="Google Shape;911;p14"/>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912" name="Google Shape;912;p14"/>
                <p:cNvGrpSpPr/>
                <p:nvPr/>
              </p:nvGrpSpPr>
              <p:grpSpPr>
                <a:xfrm>
                  <a:off x="135794" y="68542"/>
                  <a:ext cx="8895562" cy="4967421"/>
                  <a:chOff x="135794" y="68542"/>
                  <a:chExt cx="8895562" cy="4967421"/>
                </a:xfrm>
              </p:grpSpPr>
              <p:grpSp>
                <p:nvGrpSpPr>
                  <p:cNvPr id="913" name="Google Shape;913;p14"/>
                  <p:cNvGrpSpPr/>
                  <p:nvPr/>
                </p:nvGrpSpPr>
                <p:grpSpPr>
                  <a:xfrm>
                    <a:off x="135794" y="68542"/>
                    <a:ext cx="8895562" cy="4967421"/>
                    <a:chOff x="135794" y="68542"/>
                    <a:chExt cx="8895562" cy="4967421"/>
                  </a:xfrm>
                </p:grpSpPr>
                <p:sp>
                  <p:nvSpPr>
                    <p:cNvPr id="914" name="Google Shape;914;p14"/>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15" name="Google Shape;915;p1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16" name="Google Shape;916;p14"/>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17" name="Google Shape;917;p1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18" name="Google Shape;918;p1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19" name="Google Shape;919;p1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20" name="Google Shape;920;p14"/>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21" name="Google Shape;921;p14"/>
                    <p:cNvSpPr/>
                    <p:nvPr/>
                  </p:nvSpPr>
                  <p:spPr>
                    <a:xfrm rot="-900406" flipH="1">
                      <a:off x="4850010" y="7098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22" name="Google Shape;922;p14"/>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23" name="Google Shape;923;p14"/>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24" name="Google Shape;924;p14"/>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25" name="Google Shape;925;p14"/>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26" name="Google Shape;926;p14"/>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27" name="Google Shape;927;p14"/>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28" name="Google Shape;928;p1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29" name="Google Shape;929;p14"/>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0" name="Google Shape;930;p14"/>
                    <p:cNvSpPr/>
                    <p:nvPr/>
                  </p:nvSpPr>
                  <p:spPr>
                    <a:xfrm rot="6300406">
                      <a:off x="389970" y="7329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31" name="Google Shape;931;p14"/>
                    <p:cNvSpPr/>
                    <p:nvPr/>
                  </p:nvSpPr>
                  <p:spPr>
                    <a:xfrm>
                      <a:off x="5833689" y="5892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32" name="Google Shape;932;p1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33" name="Google Shape;933;p14"/>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4" name="Google Shape;934;p1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35" name="Google Shape;935;p14"/>
                    <p:cNvSpPr/>
                    <p:nvPr/>
                  </p:nvSpPr>
                  <p:spPr>
                    <a:xfrm rot="-10594826" flipH="1">
                      <a:off x="2806268" y="4178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36" name="Google Shape;936;p1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37" name="Google Shape;937;p14"/>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938" name="Google Shape;938;p14"/>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9" name="Google Shape;939;p14"/>
                    <p:cNvSpPr/>
                    <p:nvPr/>
                  </p:nvSpPr>
                  <p:spPr>
                    <a:xfrm rot="2700000">
                      <a:off x="2087466" y="43448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40" name="Google Shape;940;p1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1" name="Google Shape;941;p14"/>
                    <p:cNvSpPr/>
                    <p:nvPr/>
                  </p:nvSpPr>
                  <p:spPr>
                    <a:xfrm rot="6300406">
                      <a:off x="6644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42" name="Google Shape;942;p1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3" name="Google Shape;943;p1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44" name="Google Shape;944;p1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45" name="Google Shape;945;p14"/>
                    <p:cNvSpPr/>
                    <p:nvPr/>
                  </p:nvSpPr>
                  <p:spPr>
                    <a:xfrm rot="8100000" flipH="1">
                      <a:off x="8826469" y="355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6" name="Google Shape;946;p1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47" name="Google Shape;947;p1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48" name="Google Shape;948;p14"/>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49" name="Google Shape;949;p1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50" name="Google Shape;950;p14"/>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51" name="Google Shape;951;p14"/>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52" name="Google Shape;952;p14"/>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53" name="Google Shape;953;p14"/>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54" name="Google Shape;954;p14"/>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55" name="Google Shape;955;p14"/>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56" name="Google Shape;956;p14"/>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57" name="Google Shape;957;p14"/>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58" name="Google Shape;958;p14"/>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59" name="Google Shape;959;p14"/>
                    <p:cNvSpPr/>
                    <p:nvPr/>
                  </p:nvSpPr>
                  <p:spPr>
                    <a:xfrm rot="8100000" flipH="1">
                      <a:off x="54882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0" name="Google Shape;960;p14"/>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61" name="Google Shape;961;p1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962" name="Google Shape;962;p14"/>
                  <p:cNvGrpSpPr/>
                  <p:nvPr/>
                </p:nvGrpSpPr>
                <p:grpSpPr>
                  <a:xfrm rot="10800000">
                    <a:off x="828058" y="1376836"/>
                    <a:ext cx="480016" cy="1076509"/>
                    <a:chOff x="122308" y="3683092"/>
                    <a:chExt cx="480016" cy="1076509"/>
                  </a:xfrm>
                </p:grpSpPr>
                <p:sp>
                  <p:nvSpPr>
                    <p:cNvPr id="963" name="Google Shape;963;p14"/>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64" name="Google Shape;964;p1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5" name="Google Shape;965;p1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966" name="Google Shape;966;p14"/>
              <p:cNvSpPr/>
              <p:nvPr/>
            </p:nvSpPr>
            <p:spPr>
              <a:xfrm>
                <a:off x="62325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4"/>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8" name="Google Shape;968;p14"/>
            <p:cNvSpPr/>
            <p:nvPr/>
          </p:nvSpPr>
          <p:spPr>
            <a:xfrm rot="-2700000">
              <a:off x="1246965" y="34801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9" name="Google Shape;969;p14"/>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0" name="Google Shape;970;p14"/>
            <p:cNvSpPr/>
            <p:nvPr/>
          </p:nvSpPr>
          <p:spPr>
            <a:xfrm rot="6300406">
              <a:off x="7533437" y="16793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71" name="Google Shape;971;p14"/>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72" name="Google Shape;972;p14"/>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3" name="Google Shape;973;p14"/>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74" name="Google Shape;974;p14"/>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5" name="Google Shape;975;p14"/>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76" name="Google Shape;976;p14"/>
            <p:cNvSpPr/>
            <p:nvPr/>
          </p:nvSpPr>
          <p:spPr>
            <a:xfrm rot="-4499594">
              <a:off x="6618137" y="731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977" name="Google Shape;977;p14"/>
          <p:cNvSpPr txBox="1">
            <a:spLocks noGrp="1"/>
          </p:cNvSpPr>
          <p:nvPr>
            <p:ph type="title"/>
          </p:nvPr>
        </p:nvSpPr>
        <p:spPr>
          <a:xfrm>
            <a:off x="2385750" y="2891225"/>
            <a:ext cx="43725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7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78" name="Google Shape;978;p14"/>
          <p:cNvSpPr txBox="1">
            <a:spLocks noGrp="1"/>
          </p:cNvSpPr>
          <p:nvPr>
            <p:ph type="subTitle" idx="1"/>
          </p:nvPr>
        </p:nvSpPr>
        <p:spPr>
          <a:xfrm>
            <a:off x="2385650" y="1832225"/>
            <a:ext cx="4372500" cy="1059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1600">
                <a:solidFill>
                  <a:schemeClr val="dk1"/>
                </a:solidFill>
                <a:latin typeface="Nunito"/>
                <a:ea typeface="Nunito"/>
                <a:cs typeface="Nunito"/>
                <a:sym typeface="Nunito"/>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cSld name="1_Quote">
    <p:spTree>
      <p:nvGrpSpPr>
        <p:cNvPr id="1" name="Shape 903"/>
        <p:cNvGrpSpPr/>
        <p:nvPr/>
      </p:nvGrpSpPr>
      <p:grpSpPr>
        <a:xfrm>
          <a:off x="0" y="0"/>
          <a:ext cx="0" cy="0"/>
          <a:chOff x="0" y="0"/>
          <a:chExt cx="0" cy="0"/>
        </a:xfrm>
      </p:grpSpPr>
      <p:grpSp>
        <p:nvGrpSpPr>
          <p:cNvPr id="904" name="Google Shape;904;p14"/>
          <p:cNvGrpSpPr/>
          <p:nvPr/>
        </p:nvGrpSpPr>
        <p:grpSpPr>
          <a:xfrm flipH="1">
            <a:off x="122308" y="68542"/>
            <a:ext cx="8895562" cy="4967421"/>
            <a:chOff x="135794" y="68542"/>
            <a:chExt cx="8895562" cy="4967421"/>
          </a:xfrm>
        </p:grpSpPr>
        <p:grpSp>
          <p:nvGrpSpPr>
            <p:cNvPr id="905" name="Google Shape;905;p14"/>
            <p:cNvGrpSpPr/>
            <p:nvPr/>
          </p:nvGrpSpPr>
          <p:grpSpPr>
            <a:xfrm>
              <a:off x="135794" y="68542"/>
              <a:ext cx="8895562" cy="4967421"/>
              <a:chOff x="135794" y="68542"/>
              <a:chExt cx="8895562" cy="4967421"/>
            </a:xfrm>
          </p:grpSpPr>
          <p:grpSp>
            <p:nvGrpSpPr>
              <p:cNvPr id="906" name="Google Shape;906;p14"/>
              <p:cNvGrpSpPr/>
              <p:nvPr/>
            </p:nvGrpSpPr>
            <p:grpSpPr>
              <a:xfrm>
                <a:off x="135794" y="68542"/>
                <a:ext cx="8895562" cy="4967421"/>
                <a:chOff x="135794" y="68542"/>
                <a:chExt cx="8895562" cy="4967421"/>
              </a:xfrm>
            </p:grpSpPr>
            <p:grpSp>
              <p:nvGrpSpPr>
                <p:cNvPr id="907" name="Google Shape;907;p14"/>
                <p:cNvGrpSpPr/>
                <p:nvPr/>
              </p:nvGrpSpPr>
              <p:grpSpPr>
                <a:xfrm rot="10800000">
                  <a:off x="7868647" y="1236600"/>
                  <a:ext cx="456959" cy="2111662"/>
                  <a:chOff x="8524342" y="1674075"/>
                  <a:chExt cx="456959" cy="2111662"/>
                </a:xfrm>
              </p:grpSpPr>
              <p:sp>
                <p:nvSpPr>
                  <p:cNvPr id="908" name="Google Shape;908;p14"/>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909" name="Google Shape;909;p1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10" name="Google Shape;910;p1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11" name="Google Shape;911;p14"/>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912" name="Google Shape;912;p14"/>
                <p:cNvGrpSpPr/>
                <p:nvPr/>
              </p:nvGrpSpPr>
              <p:grpSpPr>
                <a:xfrm>
                  <a:off x="135794" y="68542"/>
                  <a:ext cx="8895562" cy="4967421"/>
                  <a:chOff x="135794" y="68542"/>
                  <a:chExt cx="8895562" cy="4967421"/>
                </a:xfrm>
              </p:grpSpPr>
              <p:grpSp>
                <p:nvGrpSpPr>
                  <p:cNvPr id="913" name="Google Shape;913;p14"/>
                  <p:cNvGrpSpPr/>
                  <p:nvPr/>
                </p:nvGrpSpPr>
                <p:grpSpPr>
                  <a:xfrm>
                    <a:off x="135794" y="68542"/>
                    <a:ext cx="8895562" cy="4967421"/>
                    <a:chOff x="135794" y="68542"/>
                    <a:chExt cx="8895562" cy="4967421"/>
                  </a:xfrm>
                </p:grpSpPr>
                <p:sp>
                  <p:nvSpPr>
                    <p:cNvPr id="914" name="Google Shape;914;p14"/>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15" name="Google Shape;915;p1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16" name="Google Shape;916;p14"/>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17" name="Google Shape;917;p1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18" name="Google Shape;918;p1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19" name="Google Shape;919;p1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20" name="Google Shape;920;p14"/>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21" name="Google Shape;921;p14"/>
                    <p:cNvSpPr/>
                    <p:nvPr/>
                  </p:nvSpPr>
                  <p:spPr>
                    <a:xfrm rot="-900406" flipH="1">
                      <a:off x="4850010" y="7098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22" name="Google Shape;922;p14"/>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23" name="Google Shape;923;p14"/>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24" name="Google Shape;924;p14"/>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25" name="Google Shape;925;p14"/>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26" name="Google Shape;926;p14"/>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27" name="Google Shape;927;p14"/>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28" name="Google Shape;928;p1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29" name="Google Shape;929;p14"/>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0" name="Google Shape;930;p14"/>
                    <p:cNvSpPr/>
                    <p:nvPr/>
                  </p:nvSpPr>
                  <p:spPr>
                    <a:xfrm rot="6300406">
                      <a:off x="389970" y="7329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31" name="Google Shape;931;p14"/>
                    <p:cNvSpPr/>
                    <p:nvPr/>
                  </p:nvSpPr>
                  <p:spPr>
                    <a:xfrm>
                      <a:off x="5833689" y="5892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32" name="Google Shape;932;p1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33" name="Google Shape;933;p14"/>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4" name="Google Shape;934;p1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35" name="Google Shape;935;p14"/>
                    <p:cNvSpPr/>
                    <p:nvPr/>
                  </p:nvSpPr>
                  <p:spPr>
                    <a:xfrm rot="-10594826" flipH="1">
                      <a:off x="2806268" y="4178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36" name="Google Shape;936;p1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37" name="Google Shape;937;p14"/>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938" name="Google Shape;938;p14"/>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9" name="Google Shape;939;p14"/>
                    <p:cNvSpPr/>
                    <p:nvPr/>
                  </p:nvSpPr>
                  <p:spPr>
                    <a:xfrm rot="2700000">
                      <a:off x="2087466" y="43448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40" name="Google Shape;940;p1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1" name="Google Shape;941;p14"/>
                    <p:cNvSpPr/>
                    <p:nvPr/>
                  </p:nvSpPr>
                  <p:spPr>
                    <a:xfrm rot="6300406">
                      <a:off x="6644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42" name="Google Shape;942;p1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3" name="Google Shape;943;p1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44" name="Google Shape;944;p1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45" name="Google Shape;945;p14"/>
                    <p:cNvSpPr/>
                    <p:nvPr/>
                  </p:nvSpPr>
                  <p:spPr>
                    <a:xfrm rot="8100000" flipH="1">
                      <a:off x="8826469" y="355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6" name="Google Shape;946;p1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47" name="Google Shape;947;p1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48" name="Google Shape;948;p14"/>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49" name="Google Shape;949;p1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50" name="Google Shape;950;p14"/>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51" name="Google Shape;951;p14"/>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52" name="Google Shape;952;p14"/>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53" name="Google Shape;953;p14"/>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54" name="Google Shape;954;p14"/>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55" name="Google Shape;955;p14"/>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56" name="Google Shape;956;p14"/>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57" name="Google Shape;957;p14"/>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58" name="Google Shape;958;p14"/>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59" name="Google Shape;959;p14"/>
                    <p:cNvSpPr/>
                    <p:nvPr/>
                  </p:nvSpPr>
                  <p:spPr>
                    <a:xfrm rot="8100000" flipH="1">
                      <a:off x="54882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0" name="Google Shape;960;p14"/>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61" name="Google Shape;961;p1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962" name="Google Shape;962;p14"/>
                  <p:cNvGrpSpPr/>
                  <p:nvPr/>
                </p:nvGrpSpPr>
                <p:grpSpPr>
                  <a:xfrm rot="10800000">
                    <a:off x="828058" y="1376836"/>
                    <a:ext cx="480016" cy="1076509"/>
                    <a:chOff x="122308" y="3683092"/>
                    <a:chExt cx="480016" cy="1076509"/>
                  </a:xfrm>
                </p:grpSpPr>
                <p:sp>
                  <p:nvSpPr>
                    <p:cNvPr id="963" name="Google Shape;963;p14"/>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64" name="Google Shape;964;p1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5" name="Google Shape;965;p1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966" name="Google Shape;966;p14"/>
              <p:cNvSpPr/>
              <p:nvPr/>
            </p:nvSpPr>
            <p:spPr>
              <a:xfrm>
                <a:off x="62325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4"/>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8" name="Google Shape;968;p14"/>
            <p:cNvSpPr/>
            <p:nvPr/>
          </p:nvSpPr>
          <p:spPr>
            <a:xfrm rot="-2700000">
              <a:off x="1246965" y="34801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9" name="Google Shape;969;p14"/>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0" name="Google Shape;970;p14"/>
            <p:cNvSpPr/>
            <p:nvPr/>
          </p:nvSpPr>
          <p:spPr>
            <a:xfrm rot="6300406">
              <a:off x="7533437" y="16793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71" name="Google Shape;971;p14"/>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72" name="Google Shape;972;p14"/>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3" name="Google Shape;973;p14"/>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74" name="Google Shape;974;p14"/>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5" name="Google Shape;975;p14"/>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76" name="Google Shape;976;p14"/>
            <p:cNvSpPr/>
            <p:nvPr/>
          </p:nvSpPr>
          <p:spPr>
            <a:xfrm rot="-4499594">
              <a:off x="6618137" y="731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977" name="Google Shape;977;p14"/>
          <p:cNvSpPr txBox="1">
            <a:spLocks noGrp="1"/>
          </p:cNvSpPr>
          <p:nvPr>
            <p:ph type="title"/>
          </p:nvPr>
        </p:nvSpPr>
        <p:spPr>
          <a:xfrm>
            <a:off x="2385750" y="2891225"/>
            <a:ext cx="43725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7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78" name="Google Shape;978;p14"/>
          <p:cNvSpPr txBox="1">
            <a:spLocks noGrp="1"/>
          </p:cNvSpPr>
          <p:nvPr>
            <p:ph type="subTitle" idx="1"/>
          </p:nvPr>
        </p:nvSpPr>
        <p:spPr>
          <a:xfrm>
            <a:off x="2385650" y="1832225"/>
            <a:ext cx="4372500" cy="1059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1600">
                <a:solidFill>
                  <a:schemeClr val="dk1"/>
                </a:solidFill>
                <a:latin typeface="Nunito"/>
                <a:ea typeface="Nunito"/>
                <a:cs typeface="Nunito"/>
                <a:sym typeface="Nunito"/>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extLst>
      <p:ext uri="{BB962C8B-B14F-4D97-AF65-F5344CB8AC3E}">
        <p14:creationId xmlns:p14="http://schemas.microsoft.com/office/powerpoint/2010/main" val="6921847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p:cSld name="1_Quote">
    <p:spTree>
      <p:nvGrpSpPr>
        <p:cNvPr id="1" name="Shape 903"/>
        <p:cNvGrpSpPr/>
        <p:nvPr/>
      </p:nvGrpSpPr>
      <p:grpSpPr>
        <a:xfrm>
          <a:off x="0" y="0"/>
          <a:ext cx="0" cy="0"/>
          <a:chOff x="0" y="0"/>
          <a:chExt cx="0" cy="0"/>
        </a:xfrm>
      </p:grpSpPr>
      <p:grpSp>
        <p:nvGrpSpPr>
          <p:cNvPr id="904" name="Google Shape;904;p14"/>
          <p:cNvGrpSpPr/>
          <p:nvPr/>
        </p:nvGrpSpPr>
        <p:grpSpPr>
          <a:xfrm flipH="1">
            <a:off x="122308" y="68542"/>
            <a:ext cx="8895562" cy="4967421"/>
            <a:chOff x="135794" y="68542"/>
            <a:chExt cx="8895562" cy="4967421"/>
          </a:xfrm>
        </p:grpSpPr>
        <p:grpSp>
          <p:nvGrpSpPr>
            <p:cNvPr id="905" name="Google Shape;905;p14"/>
            <p:cNvGrpSpPr/>
            <p:nvPr/>
          </p:nvGrpSpPr>
          <p:grpSpPr>
            <a:xfrm>
              <a:off x="135794" y="68542"/>
              <a:ext cx="8895562" cy="4967421"/>
              <a:chOff x="135794" y="68542"/>
              <a:chExt cx="8895562" cy="4967421"/>
            </a:xfrm>
          </p:grpSpPr>
          <p:grpSp>
            <p:nvGrpSpPr>
              <p:cNvPr id="906" name="Google Shape;906;p14"/>
              <p:cNvGrpSpPr/>
              <p:nvPr/>
            </p:nvGrpSpPr>
            <p:grpSpPr>
              <a:xfrm>
                <a:off x="135794" y="68542"/>
                <a:ext cx="8895562" cy="4967421"/>
                <a:chOff x="135794" y="68542"/>
                <a:chExt cx="8895562" cy="4967421"/>
              </a:xfrm>
            </p:grpSpPr>
            <p:grpSp>
              <p:nvGrpSpPr>
                <p:cNvPr id="907" name="Google Shape;907;p14"/>
                <p:cNvGrpSpPr/>
                <p:nvPr/>
              </p:nvGrpSpPr>
              <p:grpSpPr>
                <a:xfrm rot="10800000">
                  <a:off x="7868647" y="1236600"/>
                  <a:ext cx="456959" cy="2111662"/>
                  <a:chOff x="8524342" y="1674075"/>
                  <a:chExt cx="456959" cy="2111662"/>
                </a:xfrm>
              </p:grpSpPr>
              <p:sp>
                <p:nvSpPr>
                  <p:cNvPr id="908" name="Google Shape;908;p14"/>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909" name="Google Shape;909;p1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10" name="Google Shape;910;p1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11" name="Google Shape;911;p14"/>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912" name="Google Shape;912;p14"/>
                <p:cNvGrpSpPr/>
                <p:nvPr/>
              </p:nvGrpSpPr>
              <p:grpSpPr>
                <a:xfrm>
                  <a:off x="135794" y="68542"/>
                  <a:ext cx="8895562" cy="4967421"/>
                  <a:chOff x="135794" y="68542"/>
                  <a:chExt cx="8895562" cy="4967421"/>
                </a:xfrm>
              </p:grpSpPr>
              <p:grpSp>
                <p:nvGrpSpPr>
                  <p:cNvPr id="913" name="Google Shape;913;p14"/>
                  <p:cNvGrpSpPr/>
                  <p:nvPr/>
                </p:nvGrpSpPr>
                <p:grpSpPr>
                  <a:xfrm>
                    <a:off x="135794" y="68542"/>
                    <a:ext cx="8895562" cy="4967421"/>
                    <a:chOff x="135794" y="68542"/>
                    <a:chExt cx="8895562" cy="4967421"/>
                  </a:xfrm>
                </p:grpSpPr>
                <p:sp>
                  <p:nvSpPr>
                    <p:cNvPr id="914" name="Google Shape;914;p14"/>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15" name="Google Shape;915;p1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16" name="Google Shape;916;p14"/>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17" name="Google Shape;917;p1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18" name="Google Shape;918;p1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19" name="Google Shape;919;p1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20" name="Google Shape;920;p14"/>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21" name="Google Shape;921;p14"/>
                    <p:cNvSpPr/>
                    <p:nvPr/>
                  </p:nvSpPr>
                  <p:spPr>
                    <a:xfrm rot="-900406" flipH="1">
                      <a:off x="4850010" y="7098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22" name="Google Shape;922;p14"/>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23" name="Google Shape;923;p14"/>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24" name="Google Shape;924;p14"/>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25" name="Google Shape;925;p14"/>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26" name="Google Shape;926;p14"/>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27" name="Google Shape;927;p14"/>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28" name="Google Shape;928;p1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29" name="Google Shape;929;p14"/>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0" name="Google Shape;930;p14"/>
                    <p:cNvSpPr/>
                    <p:nvPr/>
                  </p:nvSpPr>
                  <p:spPr>
                    <a:xfrm rot="6300406">
                      <a:off x="389970" y="7329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31" name="Google Shape;931;p14"/>
                    <p:cNvSpPr/>
                    <p:nvPr/>
                  </p:nvSpPr>
                  <p:spPr>
                    <a:xfrm>
                      <a:off x="5833689" y="5892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32" name="Google Shape;932;p1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33" name="Google Shape;933;p14"/>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4" name="Google Shape;934;p1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35" name="Google Shape;935;p14"/>
                    <p:cNvSpPr/>
                    <p:nvPr/>
                  </p:nvSpPr>
                  <p:spPr>
                    <a:xfrm rot="-10594826" flipH="1">
                      <a:off x="2806268" y="4178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36" name="Google Shape;936;p1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37" name="Google Shape;937;p14"/>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938" name="Google Shape;938;p14"/>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9" name="Google Shape;939;p14"/>
                    <p:cNvSpPr/>
                    <p:nvPr/>
                  </p:nvSpPr>
                  <p:spPr>
                    <a:xfrm rot="2700000">
                      <a:off x="2087466" y="43448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40" name="Google Shape;940;p1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1" name="Google Shape;941;p14"/>
                    <p:cNvSpPr/>
                    <p:nvPr/>
                  </p:nvSpPr>
                  <p:spPr>
                    <a:xfrm rot="6300406">
                      <a:off x="6644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42" name="Google Shape;942;p1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3" name="Google Shape;943;p1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44" name="Google Shape;944;p1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45" name="Google Shape;945;p14"/>
                    <p:cNvSpPr/>
                    <p:nvPr/>
                  </p:nvSpPr>
                  <p:spPr>
                    <a:xfrm rot="8100000" flipH="1">
                      <a:off x="8826469" y="355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6" name="Google Shape;946;p1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47" name="Google Shape;947;p1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48" name="Google Shape;948;p14"/>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49" name="Google Shape;949;p1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50" name="Google Shape;950;p14"/>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51" name="Google Shape;951;p14"/>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52" name="Google Shape;952;p14"/>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53" name="Google Shape;953;p14"/>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54" name="Google Shape;954;p14"/>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55" name="Google Shape;955;p14"/>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56" name="Google Shape;956;p14"/>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57" name="Google Shape;957;p14"/>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58" name="Google Shape;958;p14"/>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59" name="Google Shape;959;p14"/>
                    <p:cNvSpPr/>
                    <p:nvPr/>
                  </p:nvSpPr>
                  <p:spPr>
                    <a:xfrm rot="8100000" flipH="1">
                      <a:off x="54882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0" name="Google Shape;960;p14"/>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61" name="Google Shape;961;p1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962" name="Google Shape;962;p14"/>
                  <p:cNvGrpSpPr/>
                  <p:nvPr/>
                </p:nvGrpSpPr>
                <p:grpSpPr>
                  <a:xfrm rot="10800000">
                    <a:off x="828058" y="1376836"/>
                    <a:ext cx="480016" cy="1076509"/>
                    <a:chOff x="122308" y="3683092"/>
                    <a:chExt cx="480016" cy="1076509"/>
                  </a:xfrm>
                </p:grpSpPr>
                <p:sp>
                  <p:nvSpPr>
                    <p:cNvPr id="963" name="Google Shape;963;p14"/>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64" name="Google Shape;964;p1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5" name="Google Shape;965;p1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966" name="Google Shape;966;p14"/>
              <p:cNvSpPr/>
              <p:nvPr/>
            </p:nvSpPr>
            <p:spPr>
              <a:xfrm>
                <a:off x="62325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4"/>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8" name="Google Shape;968;p14"/>
            <p:cNvSpPr/>
            <p:nvPr/>
          </p:nvSpPr>
          <p:spPr>
            <a:xfrm rot="-2700000">
              <a:off x="1246965" y="34801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9" name="Google Shape;969;p14"/>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0" name="Google Shape;970;p14"/>
            <p:cNvSpPr/>
            <p:nvPr/>
          </p:nvSpPr>
          <p:spPr>
            <a:xfrm rot="6300406">
              <a:off x="7533437" y="16793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71" name="Google Shape;971;p14"/>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72" name="Google Shape;972;p14"/>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3" name="Google Shape;973;p14"/>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74" name="Google Shape;974;p14"/>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5" name="Google Shape;975;p14"/>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76" name="Google Shape;976;p14"/>
            <p:cNvSpPr/>
            <p:nvPr/>
          </p:nvSpPr>
          <p:spPr>
            <a:xfrm rot="-4499594">
              <a:off x="6618137" y="731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977" name="Google Shape;977;p14"/>
          <p:cNvSpPr txBox="1">
            <a:spLocks noGrp="1"/>
          </p:cNvSpPr>
          <p:nvPr>
            <p:ph type="title"/>
          </p:nvPr>
        </p:nvSpPr>
        <p:spPr>
          <a:xfrm>
            <a:off x="2385750" y="2891225"/>
            <a:ext cx="43725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7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78" name="Google Shape;978;p14"/>
          <p:cNvSpPr txBox="1">
            <a:spLocks noGrp="1"/>
          </p:cNvSpPr>
          <p:nvPr>
            <p:ph type="subTitle" idx="1"/>
          </p:nvPr>
        </p:nvSpPr>
        <p:spPr>
          <a:xfrm>
            <a:off x="2385650" y="1832225"/>
            <a:ext cx="4372500" cy="1059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1600">
                <a:solidFill>
                  <a:schemeClr val="dk1"/>
                </a:solidFill>
                <a:latin typeface="Nunito"/>
                <a:ea typeface="Nunito"/>
                <a:cs typeface="Nunito"/>
                <a:sym typeface="Nunito"/>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extLst>
      <p:ext uri="{BB962C8B-B14F-4D97-AF65-F5344CB8AC3E}">
        <p14:creationId xmlns:p14="http://schemas.microsoft.com/office/powerpoint/2010/main" val="120911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1_Title slid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22308" y="68542"/>
            <a:ext cx="8966083" cy="5041129"/>
            <a:chOff x="122308" y="68542"/>
            <a:chExt cx="8966083" cy="5041129"/>
          </a:xfrm>
        </p:grpSpPr>
        <p:sp>
          <p:nvSpPr>
            <p:cNvPr id="10" name="Google Shape;10;p2"/>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 name="Google Shape;11;p2"/>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 name="Google Shape;12;p2"/>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 name="Google Shape;13;p2"/>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 name="Google Shape;14;p2"/>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 name="Google Shape;15;p2"/>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 name="Google Shape;16;p2"/>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 name="Google Shape;18;p2"/>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 name="Google Shape;19;p2"/>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 name="Google Shape;20;p2"/>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 name="Google Shape;21;p2"/>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 name="Google Shape;22;p2"/>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8100000" flipH="1">
              <a:off x="7666007" y="3724200"/>
              <a:ext cx="215157" cy="75922"/>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 name="Google Shape;24;p2"/>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 name="Google Shape;25;p2"/>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6" name="Google Shape;26;p2"/>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 name="Google Shape;27;p2"/>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8" name="Google Shape;28;p2"/>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9" name="Google Shape;29;p2"/>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0" name="Google Shape;30;p2"/>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 name="Google Shape;31;p2"/>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2" name="Google Shape;32;p2"/>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 name="Google Shape;33;p2"/>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 name="Google Shape;34;p2"/>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5" name="Google Shape;35;p2"/>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6" name="Google Shape;36;p2"/>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7" name="Google Shape;37;p2"/>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8" name="Google Shape;38;p2"/>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9" name="Google Shape;39;p2"/>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0" name="Google Shape;40;p2"/>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1" name="Google Shape;41;p2"/>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 name="Google Shape;42;p2"/>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3" name="Google Shape;43;p2"/>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4" name="Google Shape;44;p2"/>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5" name="Google Shape;45;p2"/>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 name="Google Shape;46;p2"/>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 name="Google Shape;47;p2"/>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8" name="Google Shape;48;p2"/>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9" name="Google Shape;49;p2"/>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0" name="Google Shape;50;p2"/>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1" name="Google Shape;51;p2"/>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2" name="Google Shape;52;p2"/>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3" name="Google Shape;53;p2"/>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4" name="Google Shape;54;p2"/>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 name="Google Shape;55;p2"/>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6" name="Google Shape;56;p2"/>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7" name="Google Shape;57;p2"/>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 name="Google Shape;58;p2"/>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9" name="Google Shape;59;p2"/>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0" name="Google Shape;60;p2"/>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1" name="Google Shape;61;p2"/>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2" name="Google Shape;62;p2"/>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63" name="Google Shape;63;p2"/>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64" name="Google Shape;64;p2"/>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2"/>
          <p:cNvGrpSpPr/>
          <p:nvPr/>
        </p:nvGrpSpPr>
        <p:grpSpPr>
          <a:xfrm>
            <a:off x="7876491" y="2219006"/>
            <a:ext cx="2387846" cy="2640196"/>
            <a:chOff x="7876491" y="2219006"/>
            <a:chExt cx="2387846" cy="2640196"/>
          </a:xfrm>
        </p:grpSpPr>
        <p:grpSp>
          <p:nvGrpSpPr>
            <p:cNvPr id="66" name="Google Shape;66;p2"/>
            <p:cNvGrpSpPr/>
            <p:nvPr/>
          </p:nvGrpSpPr>
          <p:grpSpPr>
            <a:xfrm rot="-677083">
              <a:off x="8042681" y="2265022"/>
              <a:ext cx="512578" cy="427800"/>
              <a:chOff x="7508029" y="2489100"/>
              <a:chExt cx="500018" cy="417318"/>
            </a:xfrm>
          </p:grpSpPr>
          <p:sp>
            <p:nvSpPr>
              <p:cNvPr id="67" name="Google Shape;67;p2"/>
              <p:cNvSpPr/>
              <p:nvPr/>
            </p:nvSpPr>
            <p:spPr>
              <a:xfrm>
                <a:off x="7508029" y="2489100"/>
                <a:ext cx="500018" cy="417318"/>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 name="Google Shape;68;p2"/>
              <p:cNvGrpSpPr/>
              <p:nvPr/>
            </p:nvGrpSpPr>
            <p:grpSpPr>
              <a:xfrm>
                <a:off x="7510965" y="2491791"/>
                <a:ext cx="372053" cy="390498"/>
                <a:chOff x="7510965" y="2491791"/>
                <a:chExt cx="372053" cy="390498"/>
              </a:xfrm>
            </p:grpSpPr>
            <p:sp>
              <p:nvSpPr>
                <p:cNvPr id="69" name="Google Shape;69;p2"/>
                <p:cNvSpPr/>
                <p:nvPr/>
              </p:nvSpPr>
              <p:spPr>
                <a:xfrm>
                  <a:off x="7510965" y="2491791"/>
                  <a:ext cx="372053" cy="210861"/>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808193" y="2743706"/>
                  <a:ext cx="73745" cy="138584"/>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510965" y="2491840"/>
                  <a:ext cx="309025" cy="262292"/>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7789109" y="2743657"/>
                  <a:ext cx="30878" cy="71641"/>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3" name="Google Shape;73;p2"/>
            <p:cNvSpPr/>
            <p:nvPr/>
          </p:nvSpPr>
          <p:spPr>
            <a:xfrm rot="7755054">
              <a:off x="8526346" y="2646406"/>
              <a:ext cx="1088135" cy="2194475"/>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2"/>
          <p:cNvGrpSpPr/>
          <p:nvPr/>
        </p:nvGrpSpPr>
        <p:grpSpPr>
          <a:xfrm rot="-1799965">
            <a:off x="7160288" y="2846832"/>
            <a:ext cx="1792663" cy="1738763"/>
            <a:chOff x="6997200" y="3219600"/>
            <a:chExt cx="1426800" cy="1383900"/>
          </a:xfrm>
        </p:grpSpPr>
        <p:sp>
          <p:nvSpPr>
            <p:cNvPr id="75" name="Google Shape;75;p2"/>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 name="Google Shape;110;p2"/>
          <p:cNvGrpSpPr/>
          <p:nvPr/>
        </p:nvGrpSpPr>
        <p:grpSpPr>
          <a:xfrm>
            <a:off x="322152" y="2738847"/>
            <a:ext cx="1315503" cy="1991723"/>
            <a:chOff x="191900" y="2943925"/>
            <a:chExt cx="1080850" cy="1636450"/>
          </a:xfrm>
        </p:grpSpPr>
        <p:sp>
          <p:nvSpPr>
            <p:cNvPr id="111" name="Google Shape;111;p2"/>
            <p:cNvSpPr/>
            <p:nvPr/>
          </p:nvSpPr>
          <p:spPr>
            <a:xfrm>
              <a:off x="469350" y="2943925"/>
              <a:ext cx="742700" cy="528675"/>
            </a:xfrm>
            <a:custGeom>
              <a:avLst/>
              <a:gdLst/>
              <a:ahLst/>
              <a:cxnLst/>
              <a:rect l="l" t="t" r="r" b="b"/>
              <a:pathLst>
                <a:path w="29708" h="21147" extrusionOk="0">
                  <a:moveTo>
                    <a:pt x="14607" y="1"/>
                  </a:moveTo>
                  <a:cubicBezTo>
                    <a:pt x="12241" y="1"/>
                    <a:pt x="11302" y="2619"/>
                    <a:pt x="11302" y="2619"/>
                  </a:cubicBezTo>
                  <a:cubicBezTo>
                    <a:pt x="11302" y="2619"/>
                    <a:pt x="10319" y="1212"/>
                    <a:pt x="8250" y="1212"/>
                  </a:cubicBezTo>
                  <a:cubicBezTo>
                    <a:pt x="7604" y="1212"/>
                    <a:pt x="6853" y="1349"/>
                    <a:pt x="5992" y="1709"/>
                  </a:cubicBezTo>
                  <a:cubicBezTo>
                    <a:pt x="2375" y="3222"/>
                    <a:pt x="4315" y="7535"/>
                    <a:pt x="4315" y="7535"/>
                  </a:cubicBezTo>
                  <a:cubicBezTo>
                    <a:pt x="4315" y="7535"/>
                    <a:pt x="911" y="8374"/>
                    <a:pt x="1328" y="11322"/>
                  </a:cubicBezTo>
                  <a:cubicBezTo>
                    <a:pt x="1629" y="13444"/>
                    <a:pt x="3564" y="13975"/>
                    <a:pt x="3564" y="13975"/>
                  </a:cubicBezTo>
                  <a:cubicBezTo>
                    <a:pt x="3564" y="13975"/>
                    <a:pt x="0" y="16031"/>
                    <a:pt x="3493" y="19128"/>
                  </a:cubicBezTo>
                  <a:cubicBezTo>
                    <a:pt x="4664" y="20167"/>
                    <a:pt x="6435" y="20255"/>
                    <a:pt x="6998" y="20255"/>
                  </a:cubicBezTo>
                  <a:cubicBezTo>
                    <a:pt x="7112" y="20255"/>
                    <a:pt x="7176" y="20251"/>
                    <a:pt x="7176" y="20251"/>
                  </a:cubicBezTo>
                  <a:lnTo>
                    <a:pt x="23520" y="21144"/>
                  </a:lnTo>
                  <a:cubicBezTo>
                    <a:pt x="23520" y="21144"/>
                    <a:pt x="23557" y="21146"/>
                    <a:pt x="23625" y="21146"/>
                  </a:cubicBezTo>
                  <a:cubicBezTo>
                    <a:pt x="24149" y="21146"/>
                    <a:pt x="26512" y="21017"/>
                    <a:pt x="27696" y="18761"/>
                  </a:cubicBezTo>
                  <a:cubicBezTo>
                    <a:pt x="29033" y="16217"/>
                    <a:pt x="27181" y="14605"/>
                    <a:pt x="27181" y="14605"/>
                  </a:cubicBezTo>
                  <a:cubicBezTo>
                    <a:pt x="27181" y="14605"/>
                    <a:pt x="29708" y="13795"/>
                    <a:pt x="29351" y="10566"/>
                  </a:cubicBezTo>
                  <a:cubicBezTo>
                    <a:pt x="29095" y="8244"/>
                    <a:pt x="27399" y="7918"/>
                    <a:pt x="26466" y="7918"/>
                  </a:cubicBezTo>
                  <a:cubicBezTo>
                    <a:pt x="26102" y="7918"/>
                    <a:pt x="25855" y="7968"/>
                    <a:pt x="25855" y="7968"/>
                  </a:cubicBezTo>
                  <a:cubicBezTo>
                    <a:pt x="25855" y="7968"/>
                    <a:pt x="27208" y="4433"/>
                    <a:pt x="23657" y="2114"/>
                  </a:cubicBezTo>
                  <a:cubicBezTo>
                    <a:pt x="23194" y="1813"/>
                    <a:pt x="22748" y="1696"/>
                    <a:pt x="22335" y="1696"/>
                  </a:cubicBezTo>
                  <a:cubicBezTo>
                    <a:pt x="20890" y="1696"/>
                    <a:pt x="19837" y="3123"/>
                    <a:pt x="19837" y="3123"/>
                  </a:cubicBezTo>
                  <a:cubicBezTo>
                    <a:pt x="19837" y="3123"/>
                    <a:pt x="19096" y="1309"/>
                    <a:pt x="15825" y="214"/>
                  </a:cubicBezTo>
                  <a:cubicBezTo>
                    <a:pt x="15382" y="65"/>
                    <a:pt x="14977" y="1"/>
                    <a:pt x="14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536925" y="4108275"/>
              <a:ext cx="340800" cy="465100"/>
            </a:xfrm>
            <a:custGeom>
              <a:avLst/>
              <a:gdLst/>
              <a:ahLst/>
              <a:cxnLst/>
              <a:rect l="l" t="t" r="r" b="b"/>
              <a:pathLst>
                <a:path w="13632" h="18604" extrusionOk="0">
                  <a:moveTo>
                    <a:pt x="965" y="1"/>
                  </a:moveTo>
                  <a:lnTo>
                    <a:pt x="1" y="6529"/>
                  </a:lnTo>
                  <a:cubicBezTo>
                    <a:pt x="3431" y="8184"/>
                    <a:pt x="9735" y="18603"/>
                    <a:pt x="9735" y="18603"/>
                  </a:cubicBezTo>
                  <a:cubicBezTo>
                    <a:pt x="9735" y="18603"/>
                    <a:pt x="12859" y="17288"/>
                    <a:pt x="13510" y="16828"/>
                  </a:cubicBezTo>
                  <a:cubicBezTo>
                    <a:pt x="13632" y="16741"/>
                    <a:pt x="13621" y="16706"/>
                    <a:pt x="13523" y="16706"/>
                  </a:cubicBezTo>
                  <a:cubicBezTo>
                    <a:pt x="13100" y="16706"/>
                    <a:pt x="11061" y="17359"/>
                    <a:pt x="11061" y="17359"/>
                  </a:cubicBezTo>
                  <a:cubicBezTo>
                    <a:pt x="11061" y="17359"/>
                    <a:pt x="10623" y="10557"/>
                    <a:pt x="7701" y="6173"/>
                  </a:cubicBezTo>
                  <a:cubicBezTo>
                    <a:pt x="4780" y="1789"/>
                    <a:pt x="965" y="1"/>
                    <a:pt x="965"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743950" y="4498275"/>
              <a:ext cx="149500" cy="82100"/>
            </a:xfrm>
            <a:custGeom>
              <a:avLst/>
              <a:gdLst/>
              <a:ahLst/>
              <a:cxnLst/>
              <a:rect l="l" t="t" r="r" b="b"/>
              <a:pathLst>
                <a:path w="5980" h="3284" extrusionOk="0">
                  <a:moveTo>
                    <a:pt x="2835" y="0"/>
                  </a:moveTo>
                  <a:lnTo>
                    <a:pt x="0" y="1129"/>
                  </a:lnTo>
                  <a:lnTo>
                    <a:pt x="1004" y="3283"/>
                  </a:lnTo>
                  <a:lnTo>
                    <a:pt x="5980" y="1124"/>
                  </a:lnTo>
                  <a:cubicBezTo>
                    <a:pt x="5619" y="641"/>
                    <a:pt x="4790" y="531"/>
                    <a:pt x="4109" y="531"/>
                  </a:cubicBezTo>
                  <a:cubicBezTo>
                    <a:pt x="3538" y="531"/>
                    <a:pt x="3070" y="608"/>
                    <a:pt x="3070" y="608"/>
                  </a:cubicBezTo>
                  <a:lnTo>
                    <a:pt x="28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799575" y="4501400"/>
              <a:ext cx="22100" cy="22500"/>
            </a:xfrm>
            <a:custGeom>
              <a:avLst/>
              <a:gdLst/>
              <a:ahLst/>
              <a:cxnLst/>
              <a:rect l="l" t="t" r="r" b="b"/>
              <a:pathLst>
                <a:path w="884" h="900" extrusionOk="0">
                  <a:moveTo>
                    <a:pt x="766" y="0"/>
                  </a:moveTo>
                  <a:cubicBezTo>
                    <a:pt x="739" y="0"/>
                    <a:pt x="711" y="11"/>
                    <a:pt x="691" y="34"/>
                  </a:cubicBezTo>
                  <a:lnTo>
                    <a:pt x="39" y="718"/>
                  </a:lnTo>
                  <a:cubicBezTo>
                    <a:pt x="1" y="763"/>
                    <a:pt x="1" y="829"/>
                    <a:pt x="44" y="867"/>
                  </a:cubicBezTo>
                  <a:cubicBezTo>
                    <a:pt x="67" y="889"/>
                    <a:pt x="94" y="900"/>
                    <a:pt x="117" y="900"/>
                  </a:cubicBezTo>
                  <a:cubicBezTo>
                    <a:pt x="143" y="900"/>
                    <a:pt x="176" y="889"/>
                    <a:pt x="193" y="867"/>
                  </a:cubicBezTo>
                  <a:lnTo>
                    <a:pt x="845" y="176"/>
                  </a:lnTo>
                  <a:cubicBezTo>
                    <a:pt x="883" y="138"/>
                    <a:pt x="883" y="67"/>
                    <a:pt x="840" y="28"/>
                  </a:cubicBezTo>
                  <a:cubicBezTo>
                    <a:pt x="819" y="10"/>
                    <a:pt x="792" y="0"/>
                    <a:pt x="7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811350" y="4506700"/>
              <a:ext cx="18675" cy="27775"/>
            </a:xfrm>
            <a:custGeom>
              <a:avLst/>
              <a:gdLst/>
              <a:ahLst/>
              <a:cxnLst/>
              <a:rect l="l" t="t" r="r" b="b"/>
              <a:pathLst>
                <a:path w="747" h="1111" extrusionOk="0">
                  <a:moveTo>
                    <a:pt x="624" y="1"/>
                  </a:moveTo>
                  <a:cubicBezTo>
                    <a:pt x="587" y="1"/>
                    <a:pt x="551" y="19"/>
                    <a:pt x="533" y="53"/>
                  </a:cubicBezTo>
                  <a:lnTo>
                    <a:pt x="28" y="951"/>
                  </a:lnTo>
                  <a:cubicBezTo>
                    <a:pt x="1" y="1000"/>
                    <a:pt x="18" y="1065"/>
                    <a:pt x="73" y="1093"/>
                  </a:cubicBezTo>
                  <a:cubicBezTo>
                    <a:pt x="89" y="1105"/>
                    <a:pt x="106" y="1110"/>
                    <a:pt x="122" y="1110"/>
                  </a:cubicBezTo>
                  <a:cubicBezTo>
                    <a:pt x="160" y="1110"/>
                    <a:pt x="193" y="1088"/>
                    <a:pt x="215" y="1055"/>
                  </a:cubicBezTo>
                  <a:lnTo>
                    <a:pt x="719" y="157"/>
                  </a:lnTo>
                  <a:cubicBezTo>
                    <a:pt x="747" y="107"/>
                    <a:pt x="724" y="41"/>
                    <a:pt x="676" y="13"/>
                  </a:cubicBezTo>
                  <a:cubicBezTo>
                    <a:pt x="659" y="5"/>
                    <a:pt x="642"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831900" y="4509050"/>
              <a:ext cx="10600" cy="25425"/>
            </a:xfrm>
            <a:custGeom>
              <a:avLst/>
              <a:gdLst/>
              <a:ahLst/>
              <a:cxnLst/>
              <a:rect l="l" t="t" r="r" b="b"/>
              <a:pathLst>
                <a:path w="424" h="1017" extrusionOk="0">
                  <a:moveTo>
                    <a:pt x="309" y="0"/>
                  </a:moveTo>
                  <a:cubicBezTo>
                    <a:pt x="262" y="0"/>
                    <a:pt x="214" y="32"/>
                    <a:pt x="205" y="84"/>
                  </a:cubicBezTo>
                  <a:lnTo>
                    <a:pt x="18" y="885"/>
                  </a:lnTo>
                  <a:cubicBezTo>
                    <a:pt x="1" y="939"/>
                    <a:pt x="40" y="999"/>
                    <a:pt x="94" y="1011"/>
                  </a:cubicBezTo>
                  <a:cubicBezTo>
                    <a:pt x="106" y="1016"/>
                    <a:pt x="111" y="1016"/>
                    <a:pt x="122" y="1016"/>
                  </a:cubicBezTo>
                  <a:cubicBezTo>
                    <a:pt x="165" y="1016"/>
                    <a:pt x="210" y="983"/>
                    <a:pt x="221" y="933"/>
                  </a:cubicBezTo>
                  <a:lnTo>
                    <a:pt x="407" y="128"/>
                  </a:lnTo>
                  <a:cubicBezTo>
                    <a:pt x="423" y="73"/>
                    <a:pt x="385" y="18"/>
                    <a:pt x="330" y="2"/>
                  </a:cubicBezTo>
                  <a:cubicBezTo>
                    <a:pt x="323" y="1"/>
                    <a:pt x="316" y="0"/>
                    <a:pt x="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731350" y="4042250"/>
              <a:ext cx="404650" cy="401650"/>
            </a:xfrm>
            <a:custGeom>
              <a:avLst/>
              <a:gdLst/>
              <a:ahLst/>
              <a:cxnLst/>
              <a:rect l="l" t="t" r="r" b="b"/>
              <a:pathLst>
                <a:path w="16186" h="16066" extrusionOk="0">
                  <a:moveTo>
                    <a:pt x="0" y="1"/>
                  </a:moveTo>
                  <a:lnTo>
                    <a:pt x="577" y="6572"/>
                  </a:lnTo>
                  <a:cubicBezTo>
                    <a:pt x="4293" y="7389"/>
                    <a:pt x="12843" y="16066"/>
                    <a:pt x="12843" y="16066"/>
                  </a:cubicBezTo>
                  <a:cubicBezTo>
                    <a:pt x="12843" y="16066"/>
                    <a:pt x="15577" y="14060"/>
                    <a:pt x="16104" y="13456"/>
                  </a:cubicBezTo>
                  <a:cubicBezTo>
                    <a:pt x="16182" y="13366"/>
                    <a:pt x="16186" y="13328"/>
                    <a:pt x="16135" y="13328"/>
                  </a:cubicBezTo>
                  <a:cubicBezTo>
                    <a:pt x="15850" y="13328"/>
                    <a:pt x="13845" y="14541"/>
                    <a:pt x="13845" y="14541"/>
                  </a:cubicBezTo>
                  <a:cubicBezTo>
                    <a:pt x="13845" y="14541"/>
                    <a:pt x="11839" y="8030"/>
                    <a:pt x="7981" y="4440"/>
                  </a:cubicBezTo>
                  <a:cubicBezTo>
                    <a:pt x="4122" y="850"/>
                    <a:pt x="0" y="1"/>
                    <a:pt x="0"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006200" y="4362625"/>
              <a:ext cx="145400" cy="90575"/>
            </a:xfrm>
            <a:custGeom>
              <a:avLst/>
              <a:gdLst/>
              <a:ahLst/>
              <a:cxnLst/>
              <a:rect l="l" t="t" r="r" b="b"/>
              <a:pathLst>
                <a:path w="5816" h="3623" extrusionOk="0">
                  <a:moveTo>
                    <a:pt x="2495" y="0"/>
                  </a:moveTo>
                  <a:lnTo>
                    <a:pt x="1" y="1764"/>
                  </a:lnTo>
                  <a:lnTo>
                    <a:pt x="1475" y="3623"/>
                  </a:lnTo>
                  <a:lnTo>
                    <a:pt x="5816" y="367"/>
                  </a:lnTo>
                  <a:cubicBezTo>
                    <a:pt x="5573" y="163"/>
                    <a:pt x="5227" y="90"/>
                    <a:pt x="4857" y="90"/>
                  </a:cubicBezTo>
                  <a:cubicBezTo>
                    <a:pt x="3936" y="90"/>
                    <a:pt x="2868" y="542"/>
                    <a:pt x="2868" y="542"/>
                  </a:cubicBezTo>
                  <a:lnTo>
                    <a:pt x="24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058825" y="4364750"/>
              <a:ext cx="17975" cy="25850"/>
            </a:xfrm>
            <a:custGeom>
              <a:avLst/>
              <a:gdLst/>
              <a:ahLst/>
              <a:cxnLst/>
              <a:rect l="l" t="t" r="r" b="b"/>
              <a:pathLst>
                <a:path w="719" h="1034" extrusionOk="0">
                  <a:moveTo>
                    <a:pt x="596" y="0"/>
                  </a:moveTo>
                  <a:cubicBezTo>
                    <a:pt x="559" y="0"/>
                    <a:pt x="524" y="19"/>
                    <a:pt x="505" y="52"/>
                  </a:cubicBezTo>
                  <a:lnTo>
                    <a:pt x="33" y="874"/>
                  </a:lnTo>
                  <a:cubicBezTo>
                    <a:pt x="0" y="923"/>
                    <a:pt x="23" y="989"/>
                    <a:pt x="73" y="1016"/>
                  </a:cubicBezTo>
                  <a:cubicBezTo>
                    <a:pt x="88" y="1028"/>
                    <a:pt x="105" y="1033"/>
                    <a:pt x="121" y="1033"/>
                  </a:cubicBezTo>
                  <a:cubicBezTo>
                    <a:pt x="159" y="1033"/>
                    <a:pt x="197" y="1011"/>
                    <a:pt x="215" y="978"/>
                  </a:cubicBezTo>
                  <a:lnTo>
                    <a:pt x="686" y="161"/>
                  </a:lnTo>
                  <a:cubicBezTo>
                    <a:pt x="718" y="107"/>
                    <a:pt x="703" y="47"/>
                    <a:pt x="647" y="14"/>
                  </a:cubicBezTo>
                  <a:cubicBezTo>
                    <a:pt x="631" y="5"/>
                    <a:pt x="613" y="0"/>
                    <a:pt x="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283975" y="3532400"/>
              <a:ext cx="545800" cy="575900"/>
            </a:xfrm>
            <a:custGeom>
              <a:avLst/>
              <a:gdLst/>
              <a:ahLst/>
              <a:cxnLst/>
              <a:rect l="l" t="t" r="r" b="b"/>
              <a:pathLst>
                <a:path w="21832" h="23036" extrusionOk="0">
                  <a:moveTo>
                    <a:pt x="10699" y="1"/>
                  </a:moveTo>
                  <a:cubicBezTo>
                    <a:pt x="10699" y="1"/>
                    <a:pt x="1" y="5712"/>
                    <a:pt x="4511" y="23036"/>
                  </a:cubicBezTo>
                  <a:cubicBezTo>
                    <a:pt x="4511" y="23036"/>
                    <a:pt x="14645" y="23036"/>
                    <a:pt x="21069" y="21123"/>
                  </a:cubicBezTo>
                  <a:cubicBezTo>
                    <a:pt x="21069" y="21123"/>
                    <a:pt x="21831" y="10342"/>
                    <a:pt x="21831" y="6681"/>
                  </a:cubicBezTo>
                  <a:cubicBezTo>
                    <a:pt x="21831" y="6681"/>
                    <a:pt x="12815" y="1491"/>
                    <a:pt x="106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857825" y="3490950"/>
              <a:ext cx="414925" cy="327950"/>
            </a:xfrm>
            <a:custGeom>
              <a:avLst/>
              <a:gdLst/>
              <a:ahLst/>
              <a:cxnLst/>
              <a:rect l="l" t="t" r="r" b="b"/>
              <a:pathLst>
                <a:path w="16597" h="13118" extrusionOk="0">
                  <a:moveTo>
                    <a:pt x="15013" y="0"/>
                  </a:moveTo>
                  <a:cubicBezTo>
                    <a:pt x="14706" y="0"/>
                    <a:pt x="13691" y="2306"/>
                    <a:pt x="13691" y="2306"/>
                  </a:cubicBezTo>
                  <a:cubicBezTo>
                    <a:pt x="13691" y="2306"/>
                    <a:pt x="13828" y="179"/>
                    <a:pt x="13407" y="70"/>
                  </a:cubicBezTo>
                  <a:cubicBezTo>
                    <a:pt x="13399" y="67"/>
                    <a:pt x="13391" y="66"/>
                    <a:pt x="13384" y="66"/>
                  </a:cubicBezTo>
                  <a:cubicBezTo>
                    <a:pt x="12970" y="66"/>
                    <a:pt x="12585" y="2886"/>
                    <a:pt x="12585" y="2886"/>
                  </a:cubicBezTo>
                  <a:cubicBezTo>
                    <a:pt x="12585" y="2886"/>
                    <a:pt x="12034" y="1297"/>
                    <a:pt x="11761" y="1297"/>
                  </a:cubicBezTo>
                  <a:cubicBezTo>
                    <a:pt x="11752" y="1297"/>
                    <a:pt x="11743" y="1299"/>
                    <a:pt x="11735" y="1302"/>
                  </a:cubicBezTo>
                  <a:cubicBezTo>
                    <a:pt x="11472" y="1406"/>
                    <a:pt x="11861" y="3538"/>
                    <a:pt x="11861" y="3538"/>
                  </a:cubicBezTo>
                  <a:cubicBezTo>
                    <a:pt x="10374" y="6907"/>
                    <a:pt x="4301" y="7312"/>
                    <a:pt x="1468" y="7312"/>
                  </a:cubicBezTo>
                  <a:cubicBezTo>
                    <a:pt x="572" y="7312"/>
                    <a:pt x="0" y="7271"/>
                    <a:pt x="0" y="7271"/>
                  </a:cubicBezTo>
                  <a:lnTo>
                    <a:pt x="0" y="7271"/>
                  </a:lnTo>
                  <a:lnTo>
                    <a:pt x="488" y="13085"/>
                  </a:lnTo>
                  <a:cubicBezTo>
                    <a:pt x="900" y="13107"/>
                    <a:pt x="1300" y="13117"/>
                    <a:pt x="1688" y="13117"/>
                  </a:cubicBezTo>
                  <a:cubicBezTo>
                    <a:pt x="12777" y="13117"/>
                    <a:pt x="14010" y="4684"/>
                    <a:pt x="14010" y="4684"/>
                  </a:cubicBezTo>
                  <a:cubicBezTo>
                    <a:pt x="14010" y="4684"/>
                    <a:pt x="16322" y="3642"/>
                    <a:pt x="16059" y="3166"/>
                  </a:cubicBezTo>
                  <a:cubicBezTo>
                    <a:pt x="16000" y="3060"/>
                    <a:pt x="15898" y="3018"/>
                    <a:pt x="15774" y="3018"/>
                  </a:cubicBezTo>
                  <a:cubicBezTo>
                    <a:pt x="15341" y="3018"/>
                    <a:pt x="14645" y="3522"/>
                    <a:pt x="14645" y="3522"/>
                  </a:cubicBezTo>
                  <a:cubicBezTo>
                    <a:pt x="14645" y="3522"/>
                    <a:pt x="16597" y="1785"/>
                    <a:pt x="16175" y="1302"/>
                  </a:cubicBezTo>
                  <a:cubicBezTo>
                    <a:pt x="16125" y="1246"/>
                    <a:pt x="16066" y="1221"/>
                    <a:pt x="16000" y="1221"/>
                  </a:cubicBezTo>
                  <a:cubicBezTo>
                    <a:pt x="15495" y="1221"/>
                    <a:pt x="14579" y="2650"/>
                    <a:pt x="14579" y="2650"/>
                  </a:cubicBezTo>
                  <a:cubicBezTo>
                    <a:pt x="14579" y="2650"/>
                    <a:pt x="15275" y="404"/>
                    <a:pt x="15067" y="37"/>
                  </a:cubicBezTo>
                  <a:cubicBezTo>
                    <a:pt x="15053" y="12"/>
                    <a:pt x="15035" y="0"/>
                    <a:pt x="15013"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1169400" y="3560525"/>
              <a:ext cx="21975" cy="29175"/>
            </a:xfrm>
            <a:custGeom>
              <a:avLst/>
              <a:gdLst/>
              <a:ahLst/>
              <a:cxnLst/>
              <a:rect l="l" t="t" r="r" b="b"/>
              <a:pathLst>
                <a:path w="879" h="1167" extrusionOk="0">
                  <a:moveTo>
                    <a:pt x="118" y="0"/>
                  </a:moveTo>
                  <a:cubicBezTo>
                    <a:pt x="87" y="0"/>
                    <a:pt x="56" y="14"/>
                    <a:pt x="34" y="42"/>
                  </a:cubicBezTo>
                  <a:cubicBezTo>
                    <a:pt x="1" y="87"/>
                    <a:pt x="11" y="153"/>
                    <a:pt x="56" y="191"/>
                  </a:cubicBezTo>
                  <a:cubicBezTo>
                    <a:pt x="615" y="608"/>
                    <a:pt x="484" y="1008"/>
                    <a:pt x="477" y="1024"/>
                  </a:cubicBezTo>
                  <a:cubicBezTo>
                    <a:pt x="456" y="1079"/>
                    <a:pt x="484" y="1139"/>
                    <a:pt x="538" y="1160"/>
                  </a:cubicBezTo>
                  <a:cubicBezTo>
                    <a:pt x="549" y="1167"/>
                    <a:pt x="560" y="1167"/>
                    <a:pt x="576" y="1167"/>
                  </a:cubicBezTo>
                  <a:cubicBezTo>
                    <a:pt x="615" y="1167"/>
                    <a:pt x="659" y="1145"/>
                    <a:pt x="674" y="1101"/>
                  </a:cubicBezTo>
                  <a:cubicBezTo>
                    <a:pt x="681" y="1079"/>
                    <a:pt x="878" y="536"/>
                    <a:pt x="181" y="21"/>
                  </a:cubicBezTo>
                  <a:cubicBezTo>
                    <a:pt x="163" y="7"/>
                    <a:pt x="141"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91900" y="3129525"/>
              <a:ext cx="311600" cy="490050"/>
            </a:xfrm>
            <a:custGeom>
              <a:avLst/>
              <a:gdLst/>
              <a:ahLst/>
              <a:cxnLst/>
              <a:rect l="l" t="t" r="r" b="b"/>
              <a:pathLst>
                <a:path w="12464" h="19602" extrusionOk="0">
                  <a:moveTo>
                    <a:pt x="8282" y="0"/>
                  </a:moveTo>
                  <a:cubicBezTo>
                    <a:pt x="7663" y="0"/>
                    <a:pt x="7334" y="2517"/>
                    <a:pt x="7334" y="2517"/>
                  </a:cubicBezTo>
                  <a:cubicBezTo>
                    <a:pt x="7334" y="2517"/>
                    <a:pt x="7376" y="1146"/>
                    <a:pt x="6863" y="1146"/>
                  </a:cubicBezTo>
                  <a:cubicBezTo>
                    <a:pt x="6854" y="1146"/>
                    <a:pt x="6845" y="1147"/>
                    <a:pt x="6835" y="1148"/>
                  </a:cubicBezTo>
                  <a:cubicBezTo>
                    <a:pt x="6292" y="1196"/>
                    <a:pt x="6731" y="3696"/>
                    <a:pt x="6731" y="3696"/>
                  </a:cubicBezTo>
                  <a:cubicBezTo>
                    <a:pt x="6731" y="3696"/>
                    <a:pt x="0" y="9862"/>
                    <a:pt x="7382" y="19601"/>
                  </a:cubicBezTo>
                  <a:lnTo>
                    <a:pt x="12464" y="16740"/>
                  </a:lnTo>
                  <a:cubicBezTo>
                    <a:pt x="12464" y="16740"/>
                    <a:pt x="6314" y="8941"/>
                    <a:pt x="8890" y="4831"/>
                  </a:cubicBezTo>
                  <a:cubicBezTo>
                    <a:pt x="8890" y="4831"/>
                    <a:pt x="10868" y="3953"/>
                    <a:pt x="10809" y="3674"/>
                  </a:cubicBezTo>
                  <a:cubicBezTo>
                    <a:pt x="10795" y="3612"/>
                    <a:pt x="10695" y="3588"/>
                    <a:pt x="10547" y="3588"/>
                  </a:cubicBezTo>
                  <a:cubicBezTo>
                    <a:pt x="10049" y="3588"/>
                    <a:pt x="9016" y="3865"/>
                    <a:pt x="9016" y="3865"/>
                  </a:cubicBezTo>
                  <a:cubicBezTo>
                    <a:pt x="9016" y="3865"/>
                    <a:pt x="11214" y="1887"/>
                    <a:pt x="10885" y="1603"/>
                  </a:cubicBezTo>
                  <a:cubicBezTo>
                    <a:pt x="10853" y="1574"/>
                    <a:pt x="10807" y="1561"/>
                    <a:pt x="10751" y="1561"/>
                  </a:cubicBezTo>
                  <a:cubicBezTo>
                    <a:pt x="10242" y="1561"/>
                    <a:pt x="8874" y="2622"/>
                    <a:pt x="8874" y="2622"/>
                  </a:cubicBezTo>
                  <a:cubicBezTo>
                    <a:pt x="8874" y="2622"/>
                    <a:pt x="10387" y="209"/>
                    <a:pt x="9989" y="209"/>
                  </a:cubicBezTo>
                  <a:cubicBezTo>
                    <a:pt x="9986" y="209"/>
                    <a:pt x="9983" y="209"/>
                    <a:pt x="9980" y="210"/>
                  </a:cubicBezTo>
                  <a:cubicBezTo>
                    <a:pt x="9559" y="243"/>
                    <a:pt x="8090" y="2079"/>
                    <a:pt x="8090" y="2079"/>
                  </a:cubicBezTo>
                  <a:cubicBezTo>
                    <a:pt x="8090" y="2079"/>
                    <a:pt x="8945" y="78"/>
                    <a:pt x="8310" y="2"/>
                  </a:cubicBezTo>
                  <a:cubicBezTo>
                    <a:pt x="8301" y="1"/>
                    <a:pt x="8291" y="0"/>
                    <a:pt x="8282"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388125" y="3221375"/>
              <a:ext cx="32225" cy="11525"/>
            </a:xfrm>
            <a:custGeom>
              <a:avLst/>
              <a:gdLst/>
              <a:ahLst/>
              <a:cxnLst/>
              <a:rect l="l" t="t" r="r" b="b"/>
              <a:pathLst>
                <a:path w="1289" h="461" extrusionOk="0">
                  <a:moveTo>
                    <a:pt x="707" y="1"/>
                  </a:moveTo>
                  <a:cubicBezTo>
                    <a:pt x="245" y="1"/>
                    <a:pt x="45" y="279"/>
                    <a:pt x="33" y="296"/>
                  </a:cubicBezTo>
                  <a:cubicBezTo>
                    <a:pt x="0" y="340"/>
                    <a:pt x="11" y="406"/>
                    <a:pt x="60" y="438"/>
                  </a:cubicBezTo>
                  <a:cubicBezTo>
                    <a:pt x="77" y="454"/>
                    <a:pt x="99" y="461"/>
                    <a:pt x="120" y="461"/>
                  </a:cubicBezTo>
                  <a:cubicBezTo>
                    <a:pt x="153" y="461"/>
                    <a:pt x="186" y="444"/>
                    <a:pt x="208" y="416"/>
                  </a:cubicBezTo>
                  <a:cubicBezTo>
                    <a:pt x="216" y="404"/>
                    <a:pt x="360" y="210"/>
                    <a:pt x="710" y="210"/>
                  </a:cubicBezTo>
                  <a:cubicBezTo>
                    <a:pt x="827" y="210"/>
                    <a:pt x="968" y="232"/>
                    <a:pt x="1134" y="290"/>
                  </a:cubicBezTo>
                  <a:cubicBezTo>
                    <a:pt x="1146" y="295"/>
                    <a:pt x="1158" y="297"/>
                    <a:pt x="1170" y="297"/>
                  </a:cubicBezTo>
                  <a:cubicBezTo>
                    <a:pt x="1214" y="297"/>
                    <a:pt x="1253" y="267"/>
                    <a:pt x="1266" y="224"/>
                  </a:cubicBezTo>
                  <a:cubicBezTo>
                    <a:pt x="1288" y="170"/>
                    <a:pt x="1261" y="110"/>
                    <a:pt x="1200" y="93"/>
                  </a:cubicBezTo>
                  <a:cubicBezTo>
                    <a:pt x="1010" y="26"/>
                    <a:pt x="846" y="1"/>
                    <a:pt x="7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396750" y="4060475"/>
              <a:ext cx="522200" cy="280375"/>
            </a:xfrm>
            <a:custGeom>
              <a:avLst/>
              <a:gdLst/>
              <a:ahLst/>
              <a:cxnLst/>
              <a:rect l="l" t="t" r="r" b="b"/>
              <a:pathLst>
                <a:path w="20888" h="11215" extrusionOk="0">
                  <a:moveTo>
                    <a:pt x="16230" y="0"/>
                  </a:moveTo>
                  <a:cubicBezTo>
                    <a:pt x="12408" y="1338"/>
                    <a:pt x="0" y="1913"/>
                    <a:pt x="0" y="1913"/>
                  </a:cubicBezTo>
                  <a:cubicBezTo>
                    <a:pt x="2532" y="5158"/>
                    <a:pt x="7668" y="11214"/>
                    <a:pt x="7668" y="11214"/>
                  </a:cubicBezTo>
                  <a:cubicBezTo>
                    <a:pt x="9147" y="10387"/>
                    <a:pt x="14497" y="7816"/>
                    <a:pt x="14497" y="7816"/>
                  </a:cubicBezTo>
                  <a:cubicBezTo>
                    <a:pt x="13938" y="6200"/>
                    <a:pt x="11581" y="3908"/>
                    <a:pt x="11581" y="3908"/>
                  </a:cubicBezTo>
                  <a:lnTo>
                    <a:pt x="11581" y="3908"/>
                  </a:lnTo>
                  <a:cubicBezTo>
                    <a:pt x="13242" y="4999"/>
                    <a:pt x="15236" y="7301"/>
                    <a:pt x="15236" y="7301"/>
                  </a:cubicBezTo>
                  <a:lnTo>
                    <a:pt x="20887" y="3284"/>
                  </a:lnTo>
                  <a:cubicBezTo>
                    <a:pt x="18920" y="1222"/>
                    <a:pt x="16230" y="0"/>
                    <a:pt x="162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430450" y="4119425"/>
              <a:ext cx="180325" cy="197300"/>
            </a:xfrm>
            <a:custGeom>
              <a:avLst/>
              <a:gdLst/>
              <a:ahLst/>
              <a:cxnLst/>
              <a:rect l="l" t="t" r="r" b="b"/>
              <a:pathLst>
                <a:path w="7213" h="7892" extrusionOk="0">
                  <a:moveTo>
                    <a:pt x="121" y="1"/>
                  </a:moveTo>
                  <a:cubicBezTo>
                    <a:pt x="91" y="1"/>
                    <a:pt x="60" y="13"/>
                    <a:pt x="39" y="38"/>
                  </a:cubicBezTo>
                  <a:cubicBezTo>
                    <a:pt x="0" y="88"/>
                    <a:pt x="11" y="153"/>
                    <a:pt x="56" y="192"/>
                  </a:cubicBezTo>
                  <a:cubicBezTo>
                    <a:pt x="110" y="235"/>
                    <a:pt x="5821" y="4856"/>
                    <a:pt x="6994" y="7821"/>
                  </a:cubicBezTo>
                  <a:cubicBezTo>
                    <a:pt x="7010" y="7864"/>
                    <a:pt x="7055" y="7892"/>
                    <a:pt x="7093" y="7892"/>
                  </a:cubicBezTo>
                  <a:cubicBezTo>
                    <a:pt x="7109" y="7892"/>
                    <a:pt x="7121" y="7887"/>
                    <a:pt x="7131" y="7881"/>
                  </a:cubicBezTo>
                  <a:cubicBezTo>
                    <a:pt x="7186" y="7859"/>
                    <a:pt x="7213" y="7799"/>
                    <a:pt x="7192" y="7743"/>
                  </a:cubicBezTo>
                  <a:cubicBezTo>
                    <a:pt x="5996" y="4724"/>
                    <a:pt x="423" y="213"/>
                    <a:pt x="187" y="22"/>
                  </a:cubicBezTo>
                  <a:cubicBezTo>
                    <a:pt x="168" y="8"/>
                    <a:pt x="145"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627750" y="4085950"/>
              <a:ext cx="61300" cy="59925"/>
            </a:xfrm>
            <a:custGeom>
              <a:avLst/>
              <a:gdLst/>
              <a:ahLst/>
              <a:cxnLst/>
              <a:rect l="l" t="t" r="r" b="b"/>
              <a:pathLst>
                <a:path w="2452" h="2397" extrusionOk="0">
                  <a:moveTo>
                    <a:pt x="1597" y="1"/>
                  </a:moveTo>
                  <a:cubicBezTo>
                    <a:pt x="1578" y="1"/>
                    <a:pt x="1559" y="6"/>
                    <a:pt x="1541" y="18"/>
                  </a:cubicBezTo>
                  <a:cubicBezTo>
                    <a:pt x="1491" y="51"/>
                    <a:pt x="1475" y="116"/>
                    <a:pt x="1508" y="165"/>
                  </a:cubicBezTo>
                  <a:cubicBezTo>
                    <a:pt x="1936" y="835"/>
                    <a:pt x="2123" y="1612"/>
                    <a:pt x="2194" y="2019"/>
                  </a:cubicBezTo>
                  <a:lnTo>
                    <a:pt x="188" y="236"/>
                  </a:lnTo>
                  <a:cubicBezTo>
                    <a:pt x="168" y="219"/>
                    <a:pt x="143" y="211"/>
                    <a:pt x="119" y="211"/>
                  </a:cubicBezTo>
                  <a:cubicBezTo>
                    <a:pt x="89" y="211"/>
                    <a:pt x="60" y="223"/>
                    <a:pt x="39" y="248"/>
                  </a:cubicBezTo>
                  <a:cubicBezTo>
                    <a:pt x="1" y="291"/>
                    <a:pt x="6" y="357"/>
                    <a:pt x="44" y="395"/>
                  </a:cubicBezTo>
                  <a:lnTo>
                    <a:pt x="2270" y="2368"/>
                  </a:lnTo>
                  <a:cubicBezTo>
                    <a:pt x="2292" y="2386"/>
                    <a:pt x="2320" y="2396"/>
                    <a:pt x="2341" y="2396"/>
                  </a:cubicBezTo>
                  <a:cubicBezTo>
                    <a:pt x="2358" y="2396"/>
                    <a:pt x="2374" y="2391"/>
                    <a:pt x="2391" y="2386"/>
                  </a:cubicBezTo>
                  <a:cubicBezTo>
                    <a:pt x="2429" y="2363"/>
                    <a:pt x="2451" y="2325"/>
                    <a:pt x="2445" y="2282"/>
                  </a:cubicBezTo>
                  <a:cubicBezTo>
                    <a:pt x="2440" y="2232"/>
                    <a:pt x="2325" y="1048"/>
                    <a:pt x="1683" y="51"/>
                  </a:cubicBezTo>
                  <a:cubicBezTo>
                    <a:pt x="1665" y="19"/>
                    <a:pt x="1632" y="1"/>
                    <a:pt x="1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508000" y="4097150"/>
              <a:ext cx="35800" cy="82150"/>
            </a:xfrm>
            <a:custGeom>
              <a:avLst/>
              <a:gdLst/>
              <a:ahLst/>
              <a:cxnLst/>
              <a:rect l="l" t="t" r="r" b="b"/>
              <a:pathLst>
                <a:path w="1432" h="3286" extrusionOk="0">
                  <a:moveTo>
                    <a:pt x="821" y="1"/>
                  </a:moveTo>
                  <a:cubicBezTo>
                    <a:pt x="815" y="1"/>
                    <a:pt x="808" y="1"/>
                    <a:pt x="801" y="3"/>
                  </a:cubicBezTo>
                  <a:cubicBezTo>
                    <a:pt x="741" y="18"/>
                    <a:pt x="708" y="74"/>
                    <a:pt x="724" y="134"/>
                  </a:cubicBezTo>
                  <a:cubicBezTo>
                    <a:pt x="1196" y="2041"/>
                    <a:pt x="61" y="3094"/>
                    <a:pt x="50" y="3104"/>
                  </a:cubicBezTo>
                  <a:cubicBezTo>
                    <a:pt x="7" y="3142"/>
                    <a:pt x="0" y="3208"/>
                    <a:pt x="40" y="3253"/>
                  </a:cubicBezTo>
                  <a:cubicBezTo>
                    <a:pt x="61" y="3274"/>
                    <a:pt x="88" y="3286"/>
                    <a:pt x="116" y="3286"/>
                  </a:cubicBezTo>
                  <a:cubicBezTo>
                    <a:pt x="143" y="3286"/>
                    <a:pt x="171" y="3281"/>
                    <a:pt x="187" y="3258"/>
                  </a:cubicBezTo>
                  <a:cubicBezTo>
                    <a:pt x="242" y="3215"/>
                    <a:pt x="1431" y="2118"/>
                    <a:pt x="927" y="84"/>
                  </a:cubicBezTo>
                  <a:cubicBezTo>
                    <a:pt x="912" y="32"/>
                    <a:pt x="868" y="1"/>
                    <a:pt x="8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760000" y="4070125"/>
              <a:ext cx="95525" cy="36150"/>
            </a:xfrm>
            <a:custGeom>
              <a:avLst/>
              <a:gdLst/>
              <a:ahLst/>
              <a:cxnLst/>
              <a:rect l="l" t="t" r="r" b="b"/>
              <a:pathLst>
                <a:path w="3821" h="1446" extrusionOk="0">
                  <a:moveTo>
                    <a:pt x="118" y="0"/>
                  </a:moveTo>
                  <a:cubicBezTo>
                    <a:pt x="88" y="0"/>
                    <a:pt x="59" y="13"/>
                    <a:pt x="38" y="37"/>
                  </a:cubicBezTo>
                  <a:cubicBezTo>
                    <a:pt x="0" y="80"/>
                    <a:pt x="5" y="146"/>
                    <a:pt x="49" y="185"/>
                  </a:cubicBezTo>
                  <a:cubicBezTo>
                    <a:pt x="115" y="244"/>
                    <a:pt x="1485" y="1445"/>
                    <a:pt x="2904" y="1445"/>
                  </a:cubicBezTo>
                  <a:cubicBezTo>
                    <a:pt x="3185" y="1445"/>
                    <a:pt x="3469" y="1395"/>
                    <a:pt x="3744" y="1286"/>
                  </a:cubicBezTo>
                  <a:cubicBezTo>
                    <a:pt x="3798" y="1264"/>
                    <a:pt x="3820" y="1205"/>
                    <a:pt x="3798" y="1149"/>
                  </a:cubicBezTo>
                  <a:cubicBezTo>
                    <a:pt x="3782" y="1107"/>
                    <a:pt x="3742" y="1081"/>
                    <a:pt x="3700" y="1081"/>
                  </a:cubicBezTo>
                  <a:cubicBezTo>
                    <a:pt x="3687" y="1081"/>
                    <a:pt x="3674" y="1084"/>
                    <a:pt x="3661" y="1089"/>
                  </a:cubicBezTo>
                  <a:cubicBezTo>
                    <a:pt x="3417" y="1188"/>
                    <a:pt x="3165" y="1230"/>
                    <a:pt x="2912" y="1230"/>
                  </a:cubicBezTo>
                  <a:cubicBezTo>
                    <a:pt x="1563" y="1230"/>
                    <a:pt x="205" y="39"/>
                    <a:pt x="187" y="26"/>
                  </a:cubicBezTo>
                  <a:cubicBezTo>
                    <a:pt x="167" y="9"/>
                    <a:pt x="142"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799575" y="4057825"/>
              <a:ext cx="108425" cy="97225"/>
            </a:xfrm>
            <a:custGeom>
              <a:avLst/>
              <a:gdLst/>
              <a:ahLst/>
              <a:cxnLst/>
              <a:rect l="l" t="t" r="r" b="b"/>
              <a:pathLst>
                <a:path w="4337" h="3889" extrusionOk="0">
                  <a:moveTo>
                    <a:pt x="121" y="0"/>
                  </a:moveTo>
                  <a:cubicBezTo>
                    <a:pt x="87" y="0"/>
                    <a:pt x="54" y="14"/>
                    <a:pt x="34" y="41"/>
                  </a:cubicBezTo>
                  <a:cubicBezTo>
                    <a:pt x="1" y="85"/>
                    <a:pt x="6" y="156"/>
                    <a:pt x="56" y="189"/>
                  </a:cubicBezTo>
                  <a:cubicBezTo>
                    <a:pt x="1688" y="1439"/>
                    <a:pt x="4122" y="3834"/>
                    <a:pt x="4144" y="3860"/>
                  </a:cubicBezTo>
                  <a:cubicBezTo>
                    <a:pt x="4167" y="3883"/>
                    <a:pt x="4194" y="3888"/>
                    <a:pt x="4221" y="3888"/>
                  </a:cubicBezTo>
                  <a:cubicBezTo>
                    <a:pt x="4248" y="3888"/>
                    <a:pt x="4276" y="3878"/>
                    <a:pt x="4293" y="3860"/>
                  </a:cubicBezTo>
                  <a:cubicBezTo>
                    <a:pt x="4336" y="3817"/>
                    <a:pt x="4336" y="3751"/>
                    <a:pt x="4293" y="3708"/>
                  </a:cubicBezTo>
                  <a:cubicBezTo>
                    <a:pt x="4271" y="3686"/>
                    <a:pt x="1832" y="1280"/>
                    <a:pt x="182" y="19"/>
                  </a:cubicBezTo>
                  <a:cubicBezTo>
                    <a:pt x="165" y="6"/>
                    <a:pt x="143"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273875" y="3434400"/>
              <a:ext cx="315125" cy="300200"/>
            </a:xfrm>
            <a:custGeom>
              <a:avLst/>
              <a:gdLst/>
              <a:ahLst/>
              <a:cxnLst/>
              <a:rect l="l" t="t" r="r" b="b"/>
              <a:pathLst>
                <a:path w="12605" h="12008" extrusionOk="0">
                  <a:moveTo>
                    <a:pt x="7032" y="1"/>
                  </a:moveTo>
                  <a:cubicBezTo>
                    <a:pt x="5754" y="1"/>
                    <a:pt x="1490" y="2780"/>
                    <a:pt x="1490" y="2780"/>
                  </a:cubicBezTo>
                  <a:cubicBezTo>
                    <a:pt x="1" y="3702"/>
                    <a:pt x="3689" y="12008"/>
                    <a:pt x="5626" y="12008"/>
                  </a:cubicBezTo>
                  <a:cubicBezTo>
                    <a:pt x="5693" y="12008"/>
                    <a:pt x="5758" y="11998"/>
                    <a:pt x="5820" y="11977"/>
                  </a:cubicBezTo>
                  <a:cubicBezTo>
                    <a:pt x="7688" y="11363"/>
                    <a:pt x="12605" y="4897"/>
                    <a:pt x="12605" y="4897"/>
                  </a:cubicBezTo>
                  <a:cubicBezTo>
                    <a:pt x="12605" y="4897"/>
                    <a:pt x="8039" y="670"/>
                    <a:pt x="7300" y="73"/>
                  </a:cubicBezTo>
                  <a:cubicBezTo>
                    <a:pt x="7239" y="23"/>
                    <a:pt x="7147" y="1"/>
                    <a:pt x="7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728475" y="3654900"/>
              <a:ext cx="251175" cy="213350"/>
            </a:xfrm>
            <a:custGeom>
              <a:avLst/>
              <a:gdLst/>
              <a:ahLst/>
              <a:cxnLst/>
              <a:rect l="l" t="t" r="r" b="b"/>
              <a:pathLst>
                <a:path w="10047" h="8534" extrusionOk="0">
                  <a:moveTo>
                    <a:pt x="981" y="0"/>
                  </a:moveTo>
                  <a:cubicBezTo>
                    <a:pt x="981" y="0"/>
                    <a:pt x="1" y="7592"/>
                    <a:pt x="538" y="8260"/>
                  </a:cubicBezTo>
                  <a:cubicBezTo>
                    <a:pt x="694" y="8455"/>
                    <a:pt x="1480" y="8533"/>
                    <a:pt x="2526" y="8533"/>
                  </a:cubicBezTo>
                  <a:cubicBezTo>
                    <a:pt x="5060" y="8533"/>
                    <a:pt x="9123" y="8073"/>
                    <a:pt x="9472" y="7701"/>
                  </a:cubicBezTo>
                  <a:cubicBezTo>
                    <a:pt x="9964" y="7171"/>
                    <a:pt x="10046" y="504"/>
                    <a:pt x="8538" y="504"/>
                  </a:cubicBezTo>
                  <a:cubicBezTo>
                    <a:pt x="8533" y="504"/>
                    <a:pt x="8528" y="504"/>
                    <a:pt x="8523" y="504"/>
                  </a:cubicBezTo>
                  <a:cubicBezTo>
                    <a:pt x="8471" y="506"/>
                    <a:pt x="8414" y="506"/>
                    <a:pt x="8352" y="506"/>
                  </a:cubicBezTo>
                  <a:cubicBezTo>
                    <a:pt x="6592" y="506"/>
                    <a:pt x="981" y="0"/>
                    <a:pt x="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542875" y="3158850"/>
              <a:ext cx="578175" cy="461250"/>
            </a:xfrm>
            <a:custGeom>
              <a:avLst/>
              <a:gdLst/>
              <a:ahLst/>
              <a:cxnLst/>
              <a:rect l="l" t="t" r="r" b="b"/>
              <a:pathLst>
                <a:path w="23127" h="18450" extrusionOk="0">
                  <a:moveTo>
                    <a:pt x="12196" y="0"/>
                  </a:moveTo>
                  <a:cubicBezTo>
                    <a:pt x="8167" y="0"/>
                    <a:pt x="5144" y="2818"/>
                    <a:pt x="5144" y="2818"/>
                  </a:cubicBezTo>
                  <a:cubicBezTo>
                    <a:pt x="1" y="8380"/>
                    <a:pt x="5123" y="18449"/>
                    <a:pt x="12068" y="18449"/>
                  </a:cubicBezTo>
                  <a:cubicBezTo>
                    <a:pt x="12249" y="18449"/>
                    <a:pt x="12431" y="18442"/>
                    <a:pt x="12614" y="18428"/>
                  </a:cubicBezTo>
                  <a:cubicBezTo>
                    <a:pt x="21855" y="17733"/>
                    <a:pt x="23127" y="6908"/>
                    <a:pt x="18743" y="2818"/>
                  </a:cubicBezTo>
                  <a:cubicBezTo>
                    <a:pt x="16477" y="705"/>
                    <a:pt x="14211" y="0"/>
                    <a:pt x="12196"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577875" y="3485550"/>
              <a:ext cx="174050" cy="193400"/>
            </a:xfrm>
            <a:custGeom>
              <a:avLst/>
              <a:gdLst/>
              <a:ahLst/>
              <a:cxnLst/>
              <a:rect l="l" t="t" r="r" b="b"/>
              <a:pathLst>
                <a:path w="6962" h="7736" extrusionOk="0">
                  <a:moveTo>
                    <a:pt x="4786" y="0"/>
                  </a:moveTo>
                  <a:lnTo>
                    <a:pt x="1947" y="3771"/>
                  </a:lnTo>
                  <a:lnTo>
                    <a:pt x="680" y="2943"/>
                  </a:lnTo>
                  <a:lnTo>
                    <a:pt x="680" y="2943"/>
                  </a:lnTo>
                  <a:cubicBezTo>
                    <a:pt x="680" y="2943"/>
                    <a:pt x="0" y="6686"/>
                    <a:pt x="3273" y="7569"/>
                  </a:cubicBezTo>
                  <a:cubicBezTo>
                    <a:pt x="3709" y="7687"/>
                    <a:pt x="4092" y="7736"/>
                    <a:pt x="4427" y="7736"/>
                  </a:cubicBezTo>
                  <a:cubicBezTo>
                    <a:pt x="6084" y="7736"/>
                    <a:pt x="6562" y="6534"/>
                    <a:pt x="6562" y="6534"/>
                  </a:cubicBezTo>
                  <a:lnTo>
                    <a:pt x="5509" y="5897"/>
                  </a:lnTo>
                  <a:lnTo>
                    <a:pt x="6961" y="2324"/>
                  </a:lnTo>
                  <a:lnTo>
                    <a:pt x="4786"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818350" y="3469900"/>
              <a:ext cx="89775" cy="68150"/>
            </a:xfrm>
            <a:custGeom>
              <a:avLst/>
              <a:gdLst/>
              <a:ahLst/>
              <a:cxnLst/>
              <a:rect l="l" t="t" r="r" b="b"/>
              <a:pathLst>
                <a:path w="3591" h="2726" extrusionOk="0">
                  <a:moveTo>
                    <a:pt x="302" y="1"/>
                  </a:moveTo>
                  <a:cubicBezTo>
                    <a:pt x="247" y="1"/>
                    <a:pt x="203" y="38"/>
                    <a:pt x="193" y="95"/>
                  </a:cubicBezTo>
                  <a:cubicBezTo>
                    <a:pt x="188" y="155"/>
                    <a:pt x="1" y="1575"/>
                    <a:pt x="565" y="2303"/>
                  </a:cubicBezTo>
                  <a:cubicBezTo>
                    <a:pt x="752" y="2539"/>
                    <a:pt x="998" y="2681"/>
                    <a:pt x="1294" y="2714"/>
                  </a:cubicBezTo>
                  <a:cubicBezTo>
                    <a:pt x="1365" y="2720"/>
                    <a:pt x="1437" y="2725"/>
                    <a:pt x="1508" y="2725"/>
                  </a:cubicBezTo>
                  <a:cubicBezTo>
                    <a:pt x="2763" y="2725"/>
                    <a:pt x="3525" y="1486"/>
                    <a:pt x="3558" y="1426"/>
                  </a:cubicBezTo>
                  <a:cubicBezTo>
                    <a:pt x="3591" y="1377"/>
                    <a:pt x="3575" y="1317"/>
                    <a:pt x="3525" y="1284"/>
                  </a:cubicBezTo>
                  <a:cubicBezTo>
                    <a:pt x="3508" y="1274"/>
                    <a:pt x="3489" y="1269"/>
                    <a:pt x="3469" y="1269"/>
                  </a:cubicBezTo>
                  <a:cubicBezTo>
                    <a:pt x="3434" y="1269"/>
                    <a:pt x="3399" y="1286"/>
                    <a:pt x="3378" y="1322"/>
                  </a:cubicBezTo>
                  <a:cubicBezTo>
                    <a:pt x="3371" y="1332"/>
                    <a:pt x="2647" y="2511"/>
                    <a:pt x="1506" y="2511"/>
                  </a:cubicBezTo>
                  <a:cubicBezTo>
                    <a:pt x="1444" y="2511"/>
                    <a:pt x="1381" y="2508"/>
                    <a:pt x="1316" y="2501"/>
                  </a:cubicBezTo>
                  <a:cubicBezTo>
                    <a:pt x="1076" y="2473"/>
                    <a:pt x="884" y="2369"/>
                    <a:pt x="730" y="2172"/>
                  </a:cubicBezTo>
                  <a:cubicBezTo>
                    <a:pt x="221" y="1519"/>
                    <a:pt x="401" y="133"/>
                    <a:pt x="406" y="122"/>
                  </a:cubicBezTo>
                  <a:cubicBezTo>
                    <a:pt x="411" y="62"/>
                    <a:pt x="373" y="12"/>
                    <a:pt x="313" y="1"/>
                  </a:cubicBezTo>
                  <a:cubicBezTo>
                    <a:pt x="309" y="1"/>
                    <a:pt x="305" y="1"/>
                    <a:pt x="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687775" y="3398400"/>
              <a:ext cx="93875" cy="93875"/>
            </a:xfrm>
            <a:custGeom>
              <a:avLst/>
              <a:gdLst/>
              <a:ahLst/>
              <a:cxnLst/>
              <a:rect l="l" t="t" r="r" b="b"/>
              <a:pathLst>
                <a:path w="3755" h="3755" extrusionOk="0">
                  <a:moveTo>
                    <a:pt x="1880" y="0"/>
                  </a:moveTo>
                  <a:cubicBezTo>
                    <a:pt x="845" y="0"/>
                    <a:pt x="0" y="838"/>
                    <a:pt x="0" y="1875"/>
                  </a:cubicBezTo>
                  <a:cubicBezTo>
                    <a:pt x="0" y="2910"/>
                    <a:pt x="845" y="3754"/>
                    <a:pt x="1880" y="3754"/>
                  </a:cubicBezTo>
                  <a:cubicBezTo>
                    <a:pt x="2917" y="3754"/>
                    <a:pt x="3755" y="2910"/>
                    <a:pt x="3755" y="1875"/>
                  </a:cubicBezTo>
                  <a:cubicBezTo>
                    <a:pt x="3755" y="838"/>
                    <a:pt x="2917" y="0"/>
                    <a:pt x="1880"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918225" y="3469225"/>
              <a:ext cx="94050" cy="93875"/>
            </a:xfrm>
            <a:custGeom>
              <a:avLst/>
              <a:gdLst/>
              <a:ahLst/>
              <a:cxnLst/>
              <a:rect l="l" t="t" r="r" b="b"/>
              <a:pathLst>
                <a:path w="3762" h="3755" extrusionOk="0">
                  <a:moveTo>
                    <a:pt x="1882" y="1"/>
                  </a:moveTo>
                  <a:cubicBezTo>
                    <a:pt x="845" y="1"/>
                    <a:pt x="1" y="845"/>
                    <a:pt x="1" y="1880"/>
                  </a:cubicBezTo>
                  <a:cubicBezTo>
                    <a:pt x="1" y="2917"/>
                    <a:pt x="845" y="3755"/>
                    <a:pt x="1882" y="3755"/>
                  </a:cubicBezTo>
                  <a:cubicBezTo>
                    <a:pt x="2917" y="3755"/>
                    <a:pt x="3762" y="2917"/>
                    <a:pt x="3762" y="1880"/>
                  </a:cubicBezTo>
                  <a:cubicBezTo>
                    <a:pt x="3762" y="845"/>
                    <a:pt x="2917" y="1"/>
                    <a:pt x="1882"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781225" y="3365775"/>
              <a:ext cx="47575" cy="47575"/>
            </a:xfrm>
            <a:custGeom>
              <a:avLst/>
              <a:gdLst/>
              <a:ahLst/>
              <a:cxnLst/>
              <a:rect l="l" t="t" r="r" b="b"/>
              <a:pathLst>
                <a:path w="1903" h="1903" extrusionOk="0">
                  <a:moveTo>
                    <a:pt x="954" y="0"/>
                  </a:moveTo>
                  <a:cubicBezTo>
                    <a:pt x="428" y="0"/>
                    <a:pt x="1" y="428"/>
                    <a:pt x="1" y="949"/>
                  </a:cubicBezTo>
                  <a:cubicBezTo>
                    <a:pt x="1" y="1475"/>
                    <a:pt x="428" y="1902"/>
                    <a:pt x="954" y="1902"/>
                  </a:cubicBezTo>
                  <a:cubicBezTo>
                    <a:pt x="1481" y="1902"/>
                    <a:pt x="1903" y="1475"/>
                    <a:pt x="1903" y="949"/>
                  </a:cubicBezTo>
                  <a:cubicBezTo>
                    <a:pt x="1903" y="428"/>
                    <a:pt x="1481" y="0"/>
                    <a:pt x="9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941550" y="3410600"/>
              <a:ext cx="47575" cy="47575"/>
            </a:xfrm>
            <a:custGeom>
              <a:avLst/>
              <a:gdLst/>
              <a:ahLst/>
              <a:cxnLst/>
              <a:rect l="l" t="t" r="r" b="b"/>
              <a:pathLst>
                <a:path w="1903" h="1903" extrusionOk="0">
                  <a:moveTo>
                    <a:pt x="949" y="0"/>
                  </a:moveTo>
                  <a:cubicBezTo>
                    <a:pt x="423" y="0"/>
                    <a:pt x="0" y="428"/>
                    <a:pt x="0" y="954"/>
                  </a:cubicBezTo>
                  <a:cubicBezTo>
                    <a:pt x="0" y="1480"/>
                    <a:pt x="423" y="1902"/>
                    <a:pt x="949" y="1902"/>
                  </a:cubicBezTo>
                  <a:cubicBezTo>
                    <a:pt x="1475" y="1902"/>
                    <a:pt x="1903" y="1480"/>
                    <a:pt x="1903" y="954"/>
                  </a:cubicBezTo>
                  <a:cubicBezTo>
                    <a:pt x="1903" y="428"/>
                    <a:pt x="1475" y="0"/>
                    <a:pt x="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547450" y="3548250"/>
              <a:ext cx="207500" cy="156550"/>
            </a:xfrm>
            <a:custGeom>
              <a:avLst/>
              <a:gdLst/>
              <a:ahLst/>
              <a:cxnLst/>
              <a:rect l="l" t="t" r="r" b="b"/>
              <a:pathLst>
                <a:path w="8300" h="6262" extrusionOk="0">
                  <a:moveTo>
                    <a:pt x="794" y="0"/>
                  </a:moveTo>
                  <a:cubicBezTo>
                    <a:pt x="745" y="0"/>
                    <a:pt x="702" y="36"/>
                    <a:pt x="691" y="90"/>
                  </a:cubicBezTo>
                  <a:cubicBezTo>
                    <a:pt x="686" y="128"/>
                    <a:pt x="1" y="4343"/>
                    <a:pt x="3098" y="5724"/>
                  </a:cubicBezTo>
                  <a:cubicBezTo>
                    <a:pt x="3969" y="6113"/>
                    <a:pt x="4715" y="6262"/>
                    <a:pt x="5345" y="6262"/>
                  </a:cubicBezTo>
                  <a:cubicBezTo>
                    <a:pt x="7417" y="6262"/>
                    <a:pt x="8267" y="4661"/>
                    <a:pt x="8272" y="4639"/>
                  </a:cubicBezTo>
                  <a:cubicBezTo>
                    <a:pt x="8299" y="4585"/>
                    <a:pt x="8277" y="4524"/>
                    <a:pt x="8228" y="4497"/>
                  </a:cubicBezTo>
                  <a:cubicBezTo>
                    <a:pt x="8214" y="4488"/>
                    <a:pt x="8197" y="4485"/>
                    <a:pt x="8181" y="4485"/>
                  </a:cubicBezTo>
                  <a:cubicBezTo>
                    <a:pt x="8143" y="4485"/>
                    <a:pt x="8105" y="4506"/>
                    <a:pt x="8085" y="4540"/>
                  </a:cubicBezTo>
                  <a:cubicBezTo>
                    <a:pt x="8044" y="4624"/>
                    <a:pt x="7283" y="6057"/>
                    <a:pt x="5372" y="6057"/>
                  </a:cubicBezTo>
                  <a:cubicBezTo>
                    <a:pt x="4764" y="6057"/>
                    <a:pt x="4040" y="5912"/>
                    <a:pt x="3185" y="5532"/>
                  </a:cubicBezTo>
                  <a:cubicBezTo>
                    <a:pt x="1953" y="4985"/>
                    <a:pt x="1196" y="3910"/>
                    <a:pt x="928" y="2342"/>
                  </a:cubicBezTo>
                  <a:cubicBezTo>
                    <a:pt x="731" y="1165"/>
                    <a:pt x="900" y="133"/>
                    <a:pt x="900" y="123"/>
                  </a:cubicBezTo>
                  <a:cubicBezTo>
                    <a:pt x="911" y="68"/>
                    <a:pt x="873" y="14"/>
                    <a:pt x="812" y="2"/>
                  </a:cubicBezTo>
                  <a:cubicBezTo>
                    <a:pt x="806" y="1"/>
                    <a:pt x="800" y="0"/>
                    <a:pt x="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393875" y="3868225"/>
              <a:ext cx="415500" cy="206850"/>
            </a:xfrm>
            <a:custGeom>
              <a:avLst/>
              <a:gdLst/>
              <a:ahLst/>
              <a:cxnLst/>
              <a:rect l="l" t="t" r="r" b="b"/>
              <a:pathLst>
                <a:path w="16620" h="8274" extrusionOk="0">
                  <a:moveTo>
                    <a:pt x="1584" y="0"/>
                  </a:moveTo>
                  <a:cubicBezTo>
                    <a:pt x="170" y="790"/>
                    <a:pt x="1" y="7663"/>
                    <a:pt x="1584" y="8184"/>
                  </a:cubicBezTo>
                  <a:cubicBezTo>
                    <a:pt x="1774" y="8246"/>
                    <a:pt x="2123" y="8273"/>
                    <a:pt x="2593" y="8273"/>
                  </a:cubicBezTo>
                  <a:cubicBezTo>
                    <a:pt x="5864" y="8273"/>
                    <a:pt x="14955" y="6949"/>
                    <a:pt x="16168" y="6949"/>
                  </a:cubicBezTo>
                  <a:cubicBezTo>
                    <a:pt x="16235" y="6949"/>
                    <a:pt x="16278" y="6953"/>
                    <a:pt x="16295" y="6962"/>
                  </a:cubicBezTo>
                  <a:cubicBezTo>
                    <a:pt x="16305" y="6967"/>
                    <a:pt x="16316" y="6970"/>
                    <a:pt x="16325" y="6970"/>
                  </a:cubicBezTo>
                  <a:cubicBezTo>
                    <a:pt x="16619" y="6970"/>
                    <a:pt x="16295" y="4254"/>
                    <a:pt x="16295" y="4254"/>
                  </a:cubicBezTo>
                  <a:cubicBezTo>
                    <a:pt x="16295" y="4254"/>
                    <a:pt x="15320" y="4320"/>
                    <a:pt x="13901" y="4320"/>
                  </a:cubicBezTo>
                  <a:cubicBezTo>
                    <a:pt x="11224" y="4320"/>
                    <a:pt x="6966" y="4088"/>
                    <a:pt x="4681" y="2752"/>
                  </a:cubicBezTo>
                  <a:cubicBezTo>
                    <a:pt x="1190" y="708"/>
                    <a:pt x="1584" y="0"/>
                    <a:pt x="1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814800" y="3696825"/>
              <a:ext cx="17700" cy="157600"/>
            </a:xfrm>
            <a:custGeom>
              <a:avLst/>
              <a:gdLst/>
              <a:ahLst/>
              <a:cxnLst/>
              <a:rect l="l" t="t" r="r" b="b"/>
              <a:pathLst>
                <a:path w="708" h="6304" extrusionOk="0">
                  <a:moveTo>
                    <a:pt x="598" y="0"/>
                  </a:moveTo>
                  <a:cubicBezTo>
                    <a:pt x="547" y="0"/>
                    <a:pt x="499" y="37"/>
                    <a:pt x="494" y="94"/>
                  </a:cubicBezTo>
                  <a:cubicBezTo>
                    <a:pt x="488" y="127"/>
                    <a:pt x="1" y="3684"/>
                    <a:pt x="55" y="6199"/>
                  </a:cubicBezTo>
                  <a:cubicBezTo>
                    <a:pt x="55" y="6254"/>
                    <a:pt x="100" y="6304"/>
                    <a:pt x="159" y="6304"/>
                  </a:cubicBezTo>
                  <a:cubicBezTo>
                    <a:pt x="219" y="6297"/>
                    <a:pt x="264" y="6254"/>
                    <a:pt x="264" y="6193"/>
                  </a:cubicBezTo>
                  <a:cubicBezTo>
                    <a:pt x="209" y="3694"/>
                    <a:pt x="697" y="154"/>
                    <a:pt x="702" y="122"/>
                  </a:cubicBezTo>
                  <a:cubicBezTo>
                    <a:pt x="707" y="61"/>
                    <a:pt x="669" y="11"/>
                    <a:pt x="609" y="1"/>
                  </a:cubicBezTo>
                  <a:cubicBezTo>
                    <a:pt x="605" y="0"/>
                    <a:pt x="602" y="0"/>
                    <a:pt x="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648750" y="3519800"/>
              <a:ext cx="86050" cy="89075"/>
            </a:xfrm>
            <a:custGeom>
              <a:avLst/>
              <a:gdLst/>
              <a:ahLst/>
              <a:cxnLst/>
              <a:rect l="l" t="t" r="r" b="b"/>
              <a:pathLst>
                <a:path w="3442" h="3563" extrusionOk="0">
                  <a:moveTo>
                    <a:pt x="833" y="1"/>
                  </a:moveTo>
                  <a:lnTo>
                    <a:pt x="0" y="1244"/>
                  </a:lnTo>
                  <a:lnTo>
                    <a:pt x="3036" y="3563"/>
                  </a:lnTo>
                  <a:lnTo>
                    <a:pt x="3441" y="2592"/>
                  </a:lnTo>
                  <a:cubicBezTo>
                    <a:pt x="3441" y="2592"/>
                    <a:pt x="1847" y="1869"/>
                    <a:pt x="83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544025" y="3064475"/>
              <a:ext cx="618825" cy="325125"/>
            </a:xfrm>
            <a:custGeom>
              <a:avLst/>
              <a:gdLst/>
              <a:ahLst/>
              <a:cxnLst/>
              <a:rect l="l" t="t" r="r" b="b"/>
              <a:pathLst>
                <a:path w="24753" h="13005" extrusionOk="0">
                  <a:moveTo>
                    <a:pt x="10185" y="0"/>
                  </a:moveTo>
                  <a:cubicBezTo>
                    <a:pt x="9256" y="0"/>
                    <a:pt x="8220" y="176"/>
                    <a:pt x="7076" y="608"/>
                  </a:cubicBezTo>
                  <a:cubicBezTo>
                    <a:pt x="1032" y="2905"/>
                    <a:pt x="1" y="8605"/>
                    <a:pt x="1799" y="11801"/>
                  </a:cubicBezTo>
                  <a:cubicBezTo>
                    <a:pt x="1799" y="11801"/>
                    <a:pt x="3000" y="12059"/>
                    <a:pt x="4399" y="12059"/>
                  </a:cubicBezTo>
                  <a:cubicBezTo>
                    <a:pt x="5520" y="12059"/>
                    <a:pt x="6769" y="11894"/>
                    <a:pt x="7630" y="11296"/>
                  </a:cubicBezTo>
                  <a:cubicBezTo>
                    <a:pt x="9560" y="9953"/>
                    <a:pt x="8404" y="5865"/>
                    <a:pt x="11429" y="5136"/>
                  </a:cubicBezTo>
                  <a:cubicBezTo>
                    <a:pt x="11782" y="5051"/>
                    <a:pt x="12101" y="5013"/>
                    <a:pt x="12389" y="5013"/>
                  </a:cubicBezTo>
                  <a:cubicBezTo>
                    <a:pt x="14555" y="5013"/>
                    <a:pt x="14953" y="7153"/>
                    <a:pt x="14953" y="7153"/>
                  </a:cubicBezTo>
                  <a:cubicBezTo>
                    <a:pt x="14953" y="7153"/>
                    <a:pt x="16375" y="6267"/>
                    <a:pt x="17617" y="6267"/>
                  </a:cubicBezTo>
                  <a:cubicBezTo>
                    <a:pt x="18012" y="6267"/>
                    <a:pt x="18389" y="6356"/>
                    <a:pt x="18697" y="6593"/>
                  </a:cubicBezTo>
                  <a:cubicBezTo>
                    <a:pt x="21807" y="8987"/>
                    <a:pt x="17636" y="13004"/>
                    <a:pt x="20954" y="13004"/>
                  </a:cubicBezTo>
                  <a:cubicBezTo>
                    <a:pt x="21009" y="13004"/>
                    <a:pt x="21066" y="13003"/>
                    <a:pt x="21125" y="13001"/>
                  </a:cubicBezTo>
                  <a:cubicBezTo>
                    <a:pt x="24753" y="12864"/>
                    <a:pt x="24194" y="9783"/>
                    <a:pt x="24194" y="9783"/>
                  </a:cubicBezTo>
                  <a:lnTo>
                    <a:pt x="24194" y="9783"/>
                  </a:lnTo>
                  <a:cubicBezTo>
                    <a:pt x="24194" y="9783"/>
                    <a:pt x="24183" y="9784"/>
                    <a:pt x="24164" y="9784"/>
                  </a:cubicBezTo>
                  <a:cubicBezTo>
                    <a:pt x="24028" y="9784"/>
                    <a:pt x="23443" y="9742"/>
                    <a:pt x="22906" y="9055"/>
                  </a:cubicBezTo>
                  <a:cubicBezTo>
                    <a:pt x="22358" y="8361"/>
                    <a:pt x="24191" y="2936"/>
                    <a:pt x="18717" y="2936"/>
                  </a:cubicBezTo>
                  <a:cubicBezTo>
                    <a:pt x="18004" y="2936"/>
                    <a:pt x="17168" y="3028"/>
                    <a:pt x="16186" y="3234"/>
                  </a:cubicBezTo>
                  <a:cubicBezTo>
                    <a:pt x="16186" y="3234"/>
                    <a:pt x="14174" y="0"/>
                    <a:pt x="10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517325" y="3317450"/>
              <a:ext cx="142400" cy="134250"/>
            </a:xfrm>
            <a:custGeom>
              <a:avLst/>
              <a:gdLst/>
              <a:ahLst/>
              <a:cxnLst/>
              <a:rect l="l" t="t" r="r" b="b"/>
              <a:pathLst>
                <a:path w="5696" h="5370" extrusionOk="0">
                  <a:moveTo>
                    <a:pt x="4183" y="0"/>
                  </a:moveTo>
                  <a:cubicBezTo>
                    <a:pt x="3897" y="0"/>
                    <a:pt x="3557" y="109"/>
                    <a:pt x="3152" y="367"/>
                  </a:cubicBezTo>
                  <a:cubicBezTo>
                    <a:pt x="1" y="2378"/>
                    <a:pt x="2538" y="4910"/>
                    <a:pt x="4040" y="5326"/>
                  </a:cubicBezTo>
                  <a:cubicBezTo>
                    <a:pt x="4148" y="5356"/>
                    <a:pt x="4248" y="5369"/>
                    <a:pt x="4342" y="5369"/>
                  </a:cubicBezTo>
                  <a:cubicBezTo>
                    <a:pt x="5562" y="5369"/>
                    <a:pt x="5695" y="3036"/>
                    <a:pt x="5695" y="3036"/>
                  </a:cubicBezTo>
                  <a:cubicBezTo>
                    <a:pt x="5695" y="3036"/>
                    <a:pt x="5695" y="0"/>
                    <a:pt x="4183"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596525" y="3342075"/>
              <a:ext cx="31675" cy="82650"/>
            </a:xfrm>
            <a:custGeom>
              <a:avLst/>
              <a:gdLst/>
              <a:ahLst/>
              <a:cxnLst/>
              <a:rect l="l" t="t" r="r" b="b"/>
              <a:pathLst>
                <a:path w="1267" h="3306" extrusionOk="0">
                  <a:moveTo>
                    <a:pt x="164" y="0"/>
                  </a:moveTo>
                  <a:cubicBezTo>
                    <a:pt x="123" y="0"/>
                    <a:pt x="98" y="5"/>
                    <a:pt x="94" y="7"/>
                  </a:cubicBezTo>
                  <a:cubicBezTo>
                    <a:pt x="38" y="17"/>
                    <a:pt x="0" y="66"/>
                    <a:pt x="11" y="126"/>
                  </a:cubicBezTo>
                  <a:cubicBezTo>
                    <a:pt x="17" y="178"/>
                    <a:pt x="65" y="215"/>
                    <a:pt x="121" y="215"/>
                  </a:cubicBezTo>
                  <a:cubicBezTo>
                    <a:pt x="124" y="215"/>
                    <a:pt x="128" y="215"/>
                    <a:pt x="132" y="214"/>
                  </a:cubicBezTo>
                  <a:cubicBezTo>
                    <a:pt x="133" y="214"/>
                    <a:pt x="146" y="213"/>
                    <a:pt x="168" y="213"/>
                  </a:cubicBezTo>
                  <a:cubicBezTo>
                    <a:pt x="240" y="213"/>
                    <a:pt x="404" y="232"/>
                    <a:pt x="559" y="395"/>
                  </a:cubicBezTo>
                  <a:cubicBezTo>
                    <a:pt x="839" y="675"/>
                    <a:pt x="1102" y="1388"/>
                    <a:pt x="800" y="3185"/>
                  </a:cubicBezTo>
                  <a:cubicBezTo>
                    <a:pt x="795" y="3240"/>
                    <a:pt x="833" y="3295"/>
                    <a:pt x="888" y="3306"/>
                  </a:cubicBezTo>
                  <a:lnTo>
                    <a:pt x="905" y="3306"/>
                  </a:lnTo>
                  <a:cubicBezTo>
                    <a:pt x="959" y="3306"/>
                    <a:pt x="1004" y="3273"/>
                    <a:pt x="1009" y="3217"/>
                  </a:cubicBezTo>
                  <a:cubicBezTo>
                    <a:pt x="1267" y="1699"/>
                    <a:pt x="1162" y="697"/>
                    <a:pt x="708" y="242"/>
                  </a:cubicBezTo>
                  <a:cubicBezTo>
                    <a:pt x="499" y="33"/>
                    <a:pt x="275" y="0"/>
                    <a:pt x="164" y="0"/>
                  </a:cubicBezTo>
                  <a:close/>
                </a:path>
              </a:pathLst>
            </a:custGeom>
            <a:solidFill>
              <a:srgbClr val="2E25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869725" y="3413150"/>
              <a:ext cx="49775" cy="80500"/>
            </a:xfrm>
            <a:custGeom>
              <a:avLst/>
              <a:gdLst/>
              <a:ahLst/>
              <a:cxnLst/>
              <a:rect l="l" t="t" r="r" b="b"/>
              <a:pathLst>
                <a:path w="1991" h="3220" extrusionOk="0">
                  <a:moveTo>
                    <a:pt x="613" y="0"/>
                  </a:moveTo>
                  <a:cubicBezTo>
                    <a:pt x="565" y="0"/>
                    <a:pt x="520" y="36"/>
                    <a:pt x="511" y="84"/>
                  </a:cubicBezTo>
                  <a:lnTo>
                    <a:pt x="172" y="1877"/>
                  </a:lnTo>
                  <a:cubicBezTo>
                    <a:pt x="165" y="1904"/>
                    <a:pt x="172" y="1937"/>
                    <a:pt x="187" y="1958"/>
                  </a:cubicBezTo>
                  <a:cubicBezTo>
                    <a:pt x="210" y="1986"/>
                    <a:pt x="231" y="1998"/>
                    <a:pt x="264" y="2003"/>
                  </a:cubicBezTo>
                  <a:lnTo>
                    <a:pt x="1553" y="2145"/>
                  </a:lnTo>
                  <a:lnTo>
                    <a:pt x="73" y="3022"/>
                  </a:lnTo>
                  <a:cubicBezTo>
                    <a:pt x="18" y="3050"/>
                    <a:pt x="1" y="3116"/>
                    <a:pt x="33" y="3164"/>
                  </a:cubicBezTo>
                  <a:cubicBezTo>
                    <a:pt x="51" y="3197"/>
                    <a:pt x="89" y="3220"/>
                    <a:pt x="122" y="3220"/>
                  </a:cubicBezTo>
                  <a:cubicBezTo>
                    <a:pt x="144" y="3220"/>
                    <a:pt x="160" y="3214"/>
                    <a:pt x="177" y="3203"/>
                  </a:cubicBezTo>
                  <a:lnTo>
                    <a:pt x="1930" y="2167"/>
                  </a:lnTo>
                  <a:cubicBezTo>
                    <a:pt x="1968" y="2140"/>
                    <a:pt x="1991" y="2096"/>
                    <a:pt x="1980" y="2052"/>
                  </a:cubicBezTo>
                  <a:cubicBezTo>
                    <a:pt x="1974" y="2008"/>
                    <a:pt x="1936" y="1975"/>
                    <a:pt x="1892" y="1970"/>
                  </a:cubicBezTo>
                  <a:lnTo>
                    <a:pt x="402" y="1806"/>
                  </a:lnTo>
                  <a:lnTo>
                    <a:pt x="719" y="128"/>
                  </a:lnTo>
                  <a:cubicBezTo>
                    <a:pt x="731" y="68"/>
                    <a:pt x="691" y="13"/>
                    <a:pt x="632" y="2"/>
                  </a:cubicBezTo>
                  <a:cubicBezTo>
                    <a:pt x="626" y="1"/>
                    <a:pt x="620" y="0"/>
                    <a:pt x="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414425" y="3545400"/>
              <a:ext cx="91950" cy="159550"/>
            </a:xfrm>
            <a:custGeom>
              <a:avLst/>
              <a:gdLst/>
              <a:ahLst/>
              <a:cxnLst/>
              <a:rect l="l" t="t" r="r" b="b"/>
              <a:pathLst>
                <a:path w="3678" h="6382" extrusionOk="0">
                  <a:moveTo>
                    <a:pt x="3560" y="0"/>
                  </a:moveTo>
                  <a:cubicBezTo>
                    <a:pt x="3534" y="0"/>
                    <a:pt x="3508" y="10"/>
                    <a:pt x="3487" y="29"/>
                  </a:cubicBezTo>
                  <a:cubicBezTo>
                    <a:pt x="872" y="2555"/>
                    <a:pt x="22" y="6211"/>
                    <a:pt x="11" y="6250"/>
                  </a:cubicBezTo>
                  <a:cubicBezTo>
                    <a:pt x="1" y="6304"/>
                    <a:pt x="39" y="6364"/>
                    <a:pt x="93" y="6376"/>
                  </a:cubicBezTo>
                  <a:cubicBezTo>
                    <a:pt x="99" y="6376"/>
                    <a:pt x="110" y="6381"/>
                    <a:pt x="115" y="6381"/>
                  </a:cubicBezTo>
                  <a:cubicBezTo>
                    <a:pt x="165" y="6381"/>
                    <a:pt x="209" y="6348"/>
                    <a:pt x="219" y="6298"/>
                  </a:cubicBezTo>
                  <a:cubicBezTo>
                    <a:pt x="224" y="6260"/>
                    <a:pt x="1064" y="2665"/>
                    <a:pt x="3634" y="182"/>
                  </a:cubicBezTo>
                  <a:cubicBezTo>
                    <a:pt x="3677" y="138"/>
                    <a:pt x="3677" y="72"/>
                    <a:pt x="3639" y="34"/>
                  </a:cubicBezTo>
                  <a:cubicBezTo>
                    <a:pt x="3617" y="11"/>
                    <a:pt x="3588" y="0"/>
                    <a:pt x="35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072950" y="4367975"/>
              <a:ext cx="12900" cy="30150"/>
            </a:xfrm>
            <a:custGeom>
              <a:avLst/>
              <a:gdLst/>
              <a:ahLst/>
              <a:cxnLst/>
              <a:rect l="l" t="t" r="r" b="b"/>
              <a:pathLst>
                <a:path w="516" h="1206" extrusionOk="0">
                  <a:moveTo>
                    <a:pt x="400" y="1"/>
                  </a:moveTo>
                  <a:cubicBezTo>
                    <a:pt x="354" y="1"/>
                    <a:pt x="310" y="31"/>
                    <a:pt x="297" y="77"/>
                  </a:cubicBezTo>
                  <a:lnTo>
                    <a:pt x="17" y="1069"/>
                  </a:lnTo>
                  <a:cubicBezTo>
                    <a:pt x="1" y="1123"/>
                    <a:pt x="34" y="1183"/>
                    <a:pt x="93" y="1200"/>
                  </a:cubicBezTo>
                  <a:cubicBezTo>
                    <a:pt x="99" y="1200"/>
                    <a:pt x="110" y="1206"/>
                    <a:pt x="121" y="1206"/>
                  </a:cubicBezTo>
                  <a:cubicBezTo>
                    <a:pt x="165" y="1206"/>
                    <a:pt x="209" y="1173"/>
                    <a:pt x="219" y="1129"/>
                  </a:cubicBezTo>
                  <a:lnTo>
                    <a:pt x="499" y="136"/>
                  </a:lnTo>
                  <a:cubicBezTo>
                    <a:pt x="515" y="82"/>
                    <a:pt x="482" y="22"/>
                    <a:pt x="428" y="5"/>
                  </a:cubicBezTo>
                  <a:cubicBezTo>
                    <a:pt x="419" y="2"/>
                    <a:pt x="409" y="1"/>
                    <a:pt x="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1093075" y="4367425"/>
              <a:ext cx="5400" cy="25900"/>
            </a:xfrm>
            <a:custGeom>
              <a:avLst/>
              <a:gdLst/>
              <a:ahLst/>
              <a:cxnLst/>
              <a:rect l="l" t="t" r="r" b="b"/>
              <a:pathLst>
                <a:path w="216" h="1036" extrusionOk="0">
                  <a:moveTo>
                    <a:pt x="105" y="0"/>
                  </a:moveTo>
                  <a:cubicBezTo>
                    <a:pt x="44" y="0"/>
                    <a:pt x="1" y="49"/>
                    <a:pt x="1" y="104"/>
                  </a:cubicBezTo>
                  <a:lnTo>
                    <a:pt x="6" y="932"/>
                  </a:lnTo>
                  <a:cubicBezTo>
                    <a:pt x="6" y="987"/>
                    <a:pt x="56" y="1035"/>
                    <a:pt x="110" y="1035"/>
                  </a:cubicBezTo>
                  <a:cubicBezTo>
                    <a:pt x="171" y="1035"/>
                    <a:pt x="215" y="987"/>
                    <a:pt x="215" y="932"/>
                  </a:cubicBezTo>
                  <a:lnTo>
                    <a:pt x="209" y="104"/>
                  </a:lnTo>
                  <a:cubicBezTo>
                    <a:pt x="209" y="49"/>
                    <a:pt x="165"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 name="Google Shape;151;p2"/>
          <p:cNvSpPr txBox="1">
            <a:spLocks noGrp="1"/>
          </p:cNvSpPr>
          <p:nvPr>
            <p:ph type="subTitle" idx="1"/>
          </p:nvPr>
        </p:nvSpPr>
        <p:spPr>
          <a:xfrm>
            <a:off x="2134650" y="3657500"/>
            <a:ext cx="4874700" cy="4278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solidFill>
                  <a:schemeClr val="dk1"/>
                </a:solidFill>
                <a:latin typeface="Nunito"/>
                <a:ea typeface="Nunito"/>
                <a:cs typeface="Nunito"/>
                <a:sym typeface="Nunito"/>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52" name="Google Shape;152;p2"/>
          <p:cNvSpPr txBox="1">
            <a:spLocks noGrp="1"/>
          </p:cNvSpPr>
          <p:nvPr>
            <p:ph type="ctrTitle"/>
          </p:nvPr>
        </p:nvSpPr>
        <p:spPr>
          <a:xfrm>
            <a:off x="2343000" y="849550"/>
            <a:ext cx="4458000" cy="2808000"/>
          </a:xfrm>
          <a:prstGeom prst="rect">
            <a:avLst/>
          </a:prstGeom>
          <a:noFill/>
        </p:spPr>
        <p:txBody>
          <a:bodyPr spcFirstLastPara="1" wrap="square" lIns="91425" tIns="91425" rIns="91425" bIns="91425" anchor="ctr" anchorCtr="0">
            <a:noAutofit/>
          </a:bodyPr>
          <a:lstStyle>
            <a:lvl1pPr lvl="0" algn="ctr" rtl="0">
              <a:lnSpc>
                <a:spcPct val="90000"/>
              </a:lnSpc>
              <a:spcBef>
                <a:spcPts val="0"/>
              </a:spcBef>
              <a:spcAft>
                <a:spcPts val="0"/>
              </a:spcAft>
              <a:buClr>
                <a:srgbClr val="191919"/>
              </a:buClr>
              <a:buSzPts val="5200"/>
              <a:buNone/>
              <a:defRPr sz="9000" b="1">
                <a:latin typeface="Amatic SC"/>
                <a:ea typeface="Amatic SC"/>
                <a:cs typeface="Amatic SC"/>
                <a:sym typeface="Amatic SC"/>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extLst>
      <p:ext uri="{BB962C8B-B14F-4D97-AF65-F5344CB8AC3E}">
        <p14:creationId xmlns:p14="http://schemas.microsoft.com/office/powerpoint/2010/main" val="21717529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p:cSld name="CUSTOM_2">
    <p:bg>
      <p:bgPr>
        <a:solidFill>
          <a:schemeClr val="lt1"/>
        </a:solidFill>
        <a:effectLst/>
      </p:bgPr>
    </p:bg>
    <p:spTree>
      <p:nvGrpSpPr>
        <p:cNvPr id="1" name="Shape 979"/>
        <p:cNvGrpSpPr/>
        <p:nvPr/>
      </p:nvGrpSpPr>
      <p:grpSpPr>
        <a:xfrm>
          <a:off x="0" y="0"/>
          <a:ext cx="0" cy="0"/>
          <a:chOff x="0" y="0"/>
          <a:chExt cx="0" cy="0"/>
        </a:xfrm>
      </p:grpSpPr>
      <p:grpSp>
        <p:nvGrpSpPr>
          <p:cNvPr id="980" name="Google Shape;980;p15"/>
          <p:cNvGrpSpPr/>
          <p:nvPr/>
        </p:nvGrpSpPr>
        <p:grpSpPr>
          <a:xfrm rot="10800000" flipH="1">
            <a:off x="122308" y="68542"/>
            <a:ext cx="8966083" cy="5041129"/>
            <a:chOff x="122308" y="68542"/>
            <a:chExt cx="8966083" cy="5041129"/>
          </a:xfrm>
        </p:grpSpPr>
        <p:sp>
          <p:nvSpPr>
            <p:cNvPr id="981" name="Google Shape;981;p1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2" name="Google Shape;982;p1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83" name="Google Shape;983;p1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84" name="Google Shape;984;p1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85" name="Google Shape;985;p1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86" name="Google Shape;986;p1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7" name="Google Shape;987;p1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89" name="Google Shape;989;p1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90" name="Google Shape;990;p1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1" name="Google Shape;991;p1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2" name="Google Shape;992;p1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93" name="Google Shape;993;p15"/>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95" name="Google Shape;995;p1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96" name="Google Shape;996;p1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7" name="Google Shape;997;p1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8" name="Google Shape;998;p1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99" name="Google Shape;999;p1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00" name="Google Shape;1000;p1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1" name="Google Shape;1001;p1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02" name="Google Shape;1002;p1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03" name="Google Shape;1003;p1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04" name="Google Shape;1004;p1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5" name="Google Shape;1005;p1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06" name="Google Shape;1006;p1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07" name="Google Shape;1007;p1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08" name="Google Shape;1008;p1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09" name="Google Shape;1009;p1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0" name="Google Shape;1010;p1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11" name="Google Shape;1011;p1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2" name="Google Shape;1012;p1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3" name="Google Shape;1013;p1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4" name="Google Shape;1014;p1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5" name="Google Shape;1015;p1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16" name="Google Shape;1016;p1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7" name="Google Shape;1017;p1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18" name="Google Shape;1018;p1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9" name="Google Shape;1019;p1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0" name="Google Shape;1020;p1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1" name="Google Shape;1021;p1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22" name="Google Shape;1022;p1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23" name="Google Shape;1023;p1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24" name="Google Shape;1024;p1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5" name="Google Shape;1025;p15"/>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6" name="Google Shape;1026;p1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27" name="Google Shape;1027;p1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8" name="Google Shape;1028;p1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9" name="Google Shape;1029;p1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30" name="Google Shape;1030;p1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31" name="Google Shape;1031;p1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32" name="Google Shape;1032;p1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33" name="Google Shape;1033;p1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034" name="Google Shape;1034;p15"/>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5"/>
          <p:cNvSpPr/>
          <p:nvPr/>
        </p:nvSpPr>
        <p:spPr>
          <a:xfrm rot="-5028676">
            <a:off x="525904" y="3714319"/>
            <a:ext cx="991612" cy="1999913"/>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5"/>
          <p:cNvSpPr txBox="1">
            <a:spLocks noGrp="1"/>
          </p:cNvSpPr>
          <p:nvPr>
            <p:ph type="subTitle" idx="1"/>
          </p:nvPr>
        </p:nvSpPr>
        <p:spPr>
          <a:xfrm>
            <a:off x="2833800" y="2809650"/>
            <a:ext cx="3476400" cy="1149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7" name="Google Shape;1037;p15"/>
          <p:cNvSpPr txBox="1">
            <a:spLocks noGrp="1"/>
          </p:cNvSpPr>
          <p:nvPr>
            <p:ph type="title"/>
          </p:nvPr>
        </p:nvSpPr>
        <p:spPr>
          <a:xfrm>
            <a:off x="2833800" y="1184250"/>
            <a:ext cx="3476400" cy="162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40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38" name="Google Shape;1038;p15"/>
          <p:cNvSpPr/>
          <p:nvPr/>
        </p:nvSpPr>
        <p:spPr>
          <a:xfrm>
            <a:off x="4107375" y="4397112"/>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5"/>
          <p:cNvSpPr/>
          <p:nvPr/>
        </p:nvSpPr>
        <p:spPr>
          <a:xfrm rot="-8099864">
            <a:off x="7155988" y="3866717"/>
            <a:ext cx="991625" cy="1999918"/>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p:cSld name="1_Title and Text">
    <p:bg>
      <p:bgPr>
        <a:solidFill>
          <a:schemeClr val="lt1"/>
        </a:solidFill>
        <a:effectLst/>
      </p:bgPr>
    </p:bg>
    <p:spTree>
      <p:nvGrpSpPr>
        <p:cNvPr id="1" name="Shape 979"/>
        <p:cNvGrpSpPr/>
        <p:nvPr/>
      </p:nvGrpSpPr>
      <p:grpSpPr>
        <a:xfrm>
          <a:off x="0" y="0"/>
          <a:ext cx="0" cy="0"/>
          <a:chOff x="0" y="0"/>
          <a:chExt cx="0" cy="0"/>
        </a:xfrm>
      </p:grpSpPr>
      <p:grpSp>
        <p:nvGrpSpPr>
          <p:cNvPr id="980" name="Google Shape;980;p15"/>
          <p:cNvGrpSpPr/>
          <p:nvPr/>
        </p:nvGrpSpPr>
        <p:grpSpPr>
          <a:xfrm rot="10800000" flipH="1">
            <a:off x="122308" y="68542"/>
            <a:ext cx="8966083" cy="5041129"/>
            <a:chOff x="122308" y="68542"/>
            <a:chExt cx="8966083" cy="5041129"/>
          </a:xfrm>
        </p:grpSpPr>
        <p:sp>
          <p:nvSpPr>
            <p:cNvPr id="981" name="Google Shape;981;p1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2" name="Google Shape;982;p1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83" name="Google Shape;983;p1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84" name="Google Shape;984;p1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85" name="Google Shape;985;p1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86" name="Google Shape;986;p1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7" name="Google Shape;987;p1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89" name="Google Shape;989;p1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90" name="Google Shape;990;p1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1" name="Google Shape;991;p1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2" name="Google Shape;992;p1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93" name="Google Shape;993;p15"/>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95" name="Google Shape;995;p1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96" name="Google Shape;996;p1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7" name="Google Shape;997;p1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8" name="Google Shape;998;p1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99" name="Google Shape;999;p1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00" name="Google Shape;1000;p1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1" name="Google Shape;1001;p1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02" name="Google Shape;1002;p1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03" name="Google Shape;1003;p1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04" name="Google Shape;1004;p1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5" name="Google Shape;1005;p1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06" name="Google Shape;1006;p1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07" name="Google Shape;1007;p1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08" name="Google Shape;1008;p1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09" name="Google Shape;1009;p1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0" name="Google Shape;1010;p1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11" name="Google Shape;1011;p1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2" name="Google Shape;1012;p1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3" name="Google Shape;1013;p1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4" name="Google Shape;1014;p1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5" name="Google Shape;1015;p1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16" name="Google Shape;1016;p1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7" name="Google Shape;1017;p1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18" name="Google Shape;1018;p1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9" name="Google Shape;1019;p1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0" name="Google Shape;1020;p1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1" name="Google Shape;1021;p1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22" name="Google Shape;1022;p1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23" name="Google Shape;1023;p1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24" name="Google Shape;1024;p1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5" name="Google Shape;1025;p15"/>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6" name="Google Shape;1026;p1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27" name="Google Shape;1027;p1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8" name="Google Shape;1028;p1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9" name="Google Shape;1029;p1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30" name="Google Shape;1030;p1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31" name="Google Shape;1031;p1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32" name="Google Shape;1032;p1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33" name="Google Shape;1033;p1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034" name="Google Shape;1034;p15"/>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5"/>
          <p:cNvSpPr/>
          <p:nvPr/>
        </p:nvSpPr>
        <p:spPr>
          <a:xfrm rot="-5028676">
            <a:off x="525904" y="3714319"/>
            <a:ext cx="991612" cy="1999913"/>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5"/>
          <p:cNvSpPr txBox="1">
            <a:spLocks noGrp="1"/>
          </p:cNvSpPr>
          <p:nvPr>
            <p:ph type="subTitle" idx="1"/>
          </p:nvPr>
        </p:nvSpPr>
        <p:spPr>
          <a:xfrm>
            <a:off x="2833800" y="2809650"/>
            <a:ext cx="3476400" cy="1149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7" name="Google Shape;1037;p15"/>
          <p:cNvSpPr txBox="1">
            <a:spLocks noGrp="1"/>
          </p:cNvSpPr>
          <p:nvPr>
            <p:ph type="title"/>
          </p:nvPr>
        </p:nvSpPr>
        <p:spPr>
          <a:xfrm>
            <a:off x="2833800" y="1184250"/>
            <a:ext cx="3476400" cy="162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40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38" name="Google Shape;1038;p15"/>
          <p:cNvSpPr/>
          <p:nvPr/>
        </p:nvSpPr>
        <p:spPr>
          <a:xfrm>
            <a:off x="4107375" y="4397112"/>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5"/>
          <p:cNvSpPr/>
          <p:nvPr/>
        </p:nvSpPr>
        <p:spPr>
          <a:xfrm rot="-8099864">
            <a:off x="7155988" y="3866717"/>
            <a:ext cx="991625" cy="1999918"/>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684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p:cSld name="1_Title and Text">
    <p:bg>
      <p:bgPr>
        <a:solidFill>
          <a:schemeClr val="lt1"/>
        </a:solidFill>
        <a:effectLst/>
      </p:bgPr>
    </p:bg>
    <p:spTree>
      <p:nvGrpSpPr>
        <p:cNvPr id="1" name="Shape 979"/>
        <p:cNvGrpSpPr/>
        <p:nvPr/>
      </p:nvGrpSpPr>
      <p:grpSpPr>
        <a:xfrm>
          <a:off x="0" y="0"/>
          <a:ext cx="0" cy="0"/>
          <a:chOff x="0" y="0"/>
          <a:chExt cx="0" cy="0"/>
        </a:xfrm>
      </p:grpSpPr>
      <p:grpSp>
        <p:nvGrpSpPr>
          <p:cNvPr id="980" name="Google Shape;980;p15"/>
          <p:cNvGrpSpPr/>
          <p:nvPr/>
        </p:nvGrpSpPr>
        <p:grpSpPr>
          <a:xfrm rot="10800000" flipH="1">
            <a:off x="122308" y="68542"/>
            <a:ext cx="8966083" cy="5041129"/>
            <a:chOff x="122308" y="68542"/>
            <a:chExt cx="8966083" cy="5041129"/>
          </a:xfrm>
        </p:grpSpPr>
        <p:sp>
          <p:nvSpPr>
            <p:cNvPr id="981" name="Google Shape;981;p1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2" name="Google Shape;982;p1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83" name="Google Shape;983;p1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84" name="Google Shape;984;p1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85" name="Google Shape;985;p1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86" name="Google Shape;986;p1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7" name="Google Shape;987;p1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89" name="Google Shape;989;p1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90" name="Google Shape;990;p1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1" name="Google Shape;991;p1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2" name="Google Shape;992;p1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93" name="Google Shape;993;p15"/>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95" name="Google Shape;995;p1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96" name="Google Shape;996;p1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7" name="Google Shape;997;p1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8" name="Google Shape;998;p1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99" name="Google Shape;999;p1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00" name="Google Shape;1000;p1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1" name="Google Shape;1001;p1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02" name="Google Shape;1002;p1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03" name="Google Shape;1003;p1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04" name="Google Shape;1004;p1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5" name="Google Shape;1005;p1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06" name="Google Shape;1006;p1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07" name="Google Shape;1007;p1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08" name="Google Shape;1008;p1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09" name="Google Shape;1009;p1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0" name="Google Shape;1010;p1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11" name="Google Shape;1011;p1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2" name="Google Shape;1012;p1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3" name="Google Shape;1013;p1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4" name="Google Shape;1014;p1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5" name="Google Shape;1015;p1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16" name="Google Shape;1016;p1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7" name="Google Shape;1017;p1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18" name="Google Shape;1018;p1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9" name="Google Shape;1019;p1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0" name="Google Shape;1020;p1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1" name="Google Shape;1021;p1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22" name="Google Shape;1022;p1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23" name="Google Shape;1023;p1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24" name="Google Shape;1024;p1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5" name="Google Shape;1025;p15"/>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6" name="Google Shape;1026;p1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27" name="Google Shape;1027;p1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8" name="Google Shape;1028;p1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9" name="Google Shape;1029;p1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30" name="Google Shape;1030;p1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31" name="Google Shape;1031;p1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32" name="Google Shape;1032;p1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33" name="Google Shape;1033;p1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034" name="Google Shape;1034;p15"/>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5"/>
          <p:cNvSpPr/>
          <p:nvPr/>
        </p:nvSpPr>
        <p:spPr>
          <a:xfrm rot="-5028676">
            <a:off x="525904" y="3714319"/>
            <a:ext cx="991612" cy="1999913"/>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5"/>
          <p:cNvSpPr txBox="1">
            <a:spLocks noGrp="1"/>
          </p:cNvSpPr>
          <p:nvPr>
            <p:ph type="subTitle" idx="1"/>
          </p:nvPr>
        </p:nvSpPr>
        <p:spPr>
          <a:xfrm>
            <a:off x="2833800" y="2809650"/>
            <a:ext cx="3476400" cy="1149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7" name="Google Shape;1037;p15"/>
          <p:cNvSpPr txBox="1">
            <a:spLocks noGrp="1"/>
          </p:cNvSpPr>
          <p:nvPr>
            <p:ph type="title"/>
          </p:nvPr>
        </p:nvSpPr>
        <p:spPr>
          <a:xfrm>
            <a:off x="2833800" y="1184250"/>
            <a:ext cx="3476400" cy="162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40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38" name="Google Shape;1038;p15"/>
          <p:cNvSpPr/>
          <p:nvPr/>
        </p:nvSpPr>
        <p:spPr>
          <a:xfrm>
            <a:off x="4107375" y="4397112"/>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5"/>
          <p:cNvSpPr/>
          <p:nvPr/>
        </p:nvSpPr>
        <p:spPr>
          <a:xfrm rot="-8099864">
            <a:off x="7155988" y="3866717"/>
            <a:ext cx="991625" cy="1999918"/>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67211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p:cSld name="CUSTOM_3">
    <p:bg>
      <p:bgPr>
        <a:solidFill>
          <a:schemeClr val="lt1"/>
        </a:solidFill>
        <a:effectLst/>
      </p:bgPr>
    </p:bg>
    <p:spTree>
      <p:nvGrpSpPr>
        <p:cNvPr id="1" name="Shape 1965"/>
        <p:cNvGrpSpPr/>
        <p:nvPr/>
      </p:nvGrpSpPr>
      <p:grpSpPr>
        <a:xfrm>
          <a:off x="0" y="0"/>
          <a:ext cx="0" cy="0"/>
          <a:chOff x="0" y="0"/>
          <a:chExt cx="0" cy="0"/>
        </a:xfrm>
      </p:grpSpPr>
      <p:grpSp>
        <p:nvGrpSpPr>
          <p:cNvPr id="1966" name="Google Shape;1966;p32"/>
          <p:cNvGrpSpPr/>
          <p:nvPr/>
        </p:nvGrpSpPr>
        <p:grpSpPr>
          <a:xfrm flipH="1">
            <a:off x="122308" y="68542"/>
            <a:ext cx="8966083" cy="5041129"/>
            <a:chOff x="122308" y="68542"/>
            <a:chExt cx="8966083" cy="5041129"/>
          </a:xfrm>
        </p:grpSpPr>
        <p:sp>
          <p:nvSpPr>
            <p:cNvPr id="1967" name="Google Shape;1967;p32"/>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68" name="Google Shape;1968;p32"/>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969" name="Google Shape;1969;p32"/>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70" name="Google Shape;1970;p32"/>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71" name="Google Shape;1971;p32"/>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72" name="Google Shape;1972;p32"/>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73" name="Google Shape;1973;p32"/>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2"/>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75" name="Google Shape;1975;p32"/>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76" name="Google Shape;1976;p32"/>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977" name="Google Shape;1977;p32"/>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78" name="Google Shape;1978;p32"/>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79" name="Google Shape;1979;p32"/>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2"/>
            <p:cNvSpPr/>
            <p:nvPr/>
          </p:nvSpPr>
          <p:spPr>
            <a:xfrm rot="8100000" flipH="1">
              <a:off x="7666007" y="3724200"/>
              <a:ext cx="215157" cy="75922"/>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81" name="Google Shape;1981;p32"/>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982" name="Google Shape;1982;p32"/>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83" name="Google Shape;1983;p32"/>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84" name="Google Shape;1984;p32"/>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985" name="Google Shape;1985;p32"/>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86" name="Google Shape;1986;p32"/>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987" name="Google Shape;1987;p32"/>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88" name="Google Shape;1988;p32"/>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989" name="Google Shape;1989;p32"/>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90" name="Google Shape;1990;p32"/>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991" name="Google Shape;1991;p32"/>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92" name="Google Shape;1992;p32"/>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93" name="Google Shape;1993;p32"/>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94" name="Google Shape;1994;p32"/>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95" name="Google Shape;1995;p32"/>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996" name="Google Shape;1996;p32"/>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97" name="Google Shape;1997;p32"/>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98" name="Google Shape;1998;p32"/>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99" name="Google Shape;1999;p32"/>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00" name="Google Shape;2000;p32"/>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01" name="Google Shape;2001;p32"/>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02" name="Google Shape;2002;p32"/>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03" name="Google Shape;2003;p32"/>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04" name="Google Shape;2004;p32"/>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05" name="Google Shape;2005;p32"/>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06" name="Google Shape;2006;p32"/>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07" name="Google Shape;2007;p32"/>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08" name="Google Shape;2008;p32"/>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09" name="Google Shape;2009;p32"/>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10" name="Google Shape;2010;p32"/>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11" name="Google Shape;2011;p32"/>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12" name="Google Shape;2012;p32"/>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13" name="Google Shape;2013;p32"/>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14" name="Google Shape;2014;p32"/>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15" name="Google Shape;2015;p32"/>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16" name="Google Shape;2016;p32"/>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17" name="Google Shape;2017;p32"/>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18" name="Google Shape;2018;p32"/>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19" name="Google Shape;2019;p32"/>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20" name="Google Shape;2020;p32"/>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021" name="Google Shape;2021;p32"/>
          <p:cNvSpPr/>
          <p:nvPr/>
        </p:nvSpPr>
        <p:spPr>
          <a:xfrm>
            <a:off x="1013722" y="908525"/>
            <a:ext cx="208851" cy="86795"/>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22" name="Google Shape;2022;p32"/>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2"/>
          <p:cNvSpPr txBox="1">
            <a:spLocks noGrp="1"/>
          </p:cNvSpPr>
          <p:nvPr>
            <p:ph type="title"/>
          </p:nvPr>
        </p:nvSpPr>
        <p:spPr>
          <a:xfrm>
            <a:off x="1133400" y="2509375"/>
            <a:ext cx="2153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700" b="1">
                <a:latin typeface="Amatic SC"/>
                <a:ea typeface="Amatic SC"/>
                <a:cs typeface="Amatic SC"/>
                <a:sym typeface="Amatic SC"/>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24" name="Google Shape;2024;p32"/>
          <p:cNvSpPr txBox="1">
            <a:spLocks noGrp="1"/>
          </p:cNvSpPr>
          <p:nvPr>
            <p:ph type="subTitle" idx="1"/>
          </p:nvPr>
        </p:nvSpPr>
        <p:spPr>
          <a:xfrm>
            <a:off x="1133400" y="3095900"/>
            <a:ext cx="2153100" cy="690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5" name="Google Shape;2025;p32"/>
          <p:cNvSpPr txBox="1">
            <a:spLocks noGrp="1"/>
          </p:cNvSpPr>
          <p:nvPr>
            <p:ph type="title" idx="2"/>
          </p:nvPr>
        </p:nvSpPr>
        <p:spPr>
          <a:xfrm>
            <a:off x="3466813" y="2509375"/>
            <a:ext cx="2153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700" b="1">
                <a:latin typeface="Amatic SC"/>
                <a:ea typeface="Amatic SC"/>
                <a:cs typeface="Amatic SC"/>
                <a:sym typeface="Amatic SC"/>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26" name="Google Shape;2026;p32"/>
          <p:cNvSpPr txBox="1">
            <a:spLocks noGrp="1"/>
          </p:cNvSpPr>
          <p:nvPr>
            <p:ph type="subTitle" idx="3"/>
          </p:nvPr>
        </p:nvSpPr>
        <p:spPr>
          <a:xfrm>
            <a:off x="3466813" y="3095900"/>
            <a:ext cx="2153100" cy="690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7" name="Google Shape;2027;p32"/>
          <p:cNvSpPr txBox="1">
            <a:spLocks noGrp="1"/>
          </p:cNvSpPr>
          <p:nvPr>
            <p:ph type="title" idx="4"/>
          </p:nvPr>
        </p:nvSpPr>
        <p:spPr>
          <a:xfrm>
            <a:off x="5857550" y="2509375"/>
            <a:ext cx="2153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700" b="1">
                <a:latin typeface="Amatic SC"/>
                <a:ea typeface="Amatic SC"/>
                <a:cs typeface="Amatic SC"/>
                <a:sym typeface="Amatic SC"/>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28" name="Google Shape;2028;p32"/>
          <p:cNvSpPr txBox="1">
            <a:spLocks noGrp="1"/>
          </p:cNvSpPr>
          <p:nvPr>
            <p:ph type="subTitle" idx="5"/>
          </p:nvPr>
        </p:nvSpPr>
        <p:spPr>
          <a:xfrm>
            <a:off x="5857550" y="3095900"/>
            <a:ext cx="2153100" cy="690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9" name="Google Shape;2029;p32"/>
          <p:cNvSpPr txBox="1">
            <a:spLocks noGrp="1"/>
          </p:cNvSpPr>
          <p:nvPr>
            <p:ph type="title" idx="6"/>
          </p:nvPr>
        </p:nvSpPr>
        <p:spPr>
          <a:xfrm>
            <a:off x="933625" y="540000"/>
            <a:ext cx="7276800" cy="612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p:cSld name="1_Title and three columns">
    <p:bg>
      <p:bgPr>
        <a:solidFill>
          <a:schemeClr val="lt1"/>
        </a:solidFill>
        <a:effectLst/>
      </p:bgPr>
    </p:bg>
    <p:spTree>
      <p:nvGrpSpPr>
        <p:cNvPr id="1" name="Shape 1965"/>
        <p:cNvGrpSpPr/>
        <p:nvPr/>
      </p:nvGrpSpPr>
      <p:grpSpPr>
        <a:xfrm>
          <a:off x="0" y="0"/>
          <a:ext cx="0" cy="0"/>
          <a:chOff x="0" y="0"/>
          <a:chExt cx="0" cy="0"/>
        </a:xfrm>
      </p:grpSpPr>
      <p:grpSp>
        <p:nvGrpSpPr>
          <p:cNvPr id="1966" name="Google Shape;1966;p32"/>
          <p:cNvGrpSpPr/>
          <p:nvPr/>
        </p:nvGrpSpPr>
        <p:grpSpPr>
          <a:xfrm flipH="1">
            <a:off x="122308" y="68542"/>
            <a:ext cx="8966083" cy="5041129"/>
            <a:chOff x="122308" y="68542"/>
            <a:chExt cx="8966083" cy="5041129"/>
          </a:xfrm>
        </p:grpSpPr>
        <p:sp>
          <p:nvSpPr>
            <p:cNvPr id="1967" name="Google Shape;1967;p32"/>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68" name="Google Shape;1968;p32"/>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969" name="Google Shape;1969;p32"/>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70" name="Google Shape;1970;p32"/>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71" name="Google Shape;1971;p32"/>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72" name="Google Shape;1972;p32"/>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73" name="Google Shape;1973;p32"/>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2"/>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75" name="Google Shape;1975;p32"/>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76" name="Google Shape;1976;p32"/>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977" name="Google Shape;1977;p32"/>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78" name="Google Shape;1978;p32"/>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79" name="Google Shape;1979;p32"/>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2"/>
            <p:cNvSpPr/>
            <p:nvPr/>
          </p:nvSpPr>
          <p:spPr>
            <a:xfrm rot="8100000" flipH="1">
              <a:off x="7666007" y="3724200"/>
              <a:ext cx="215157" cy="75922"/>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81" name="Google Shape;1981;p32"/>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982" name="Google Shape;1982;p32"/>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83" name="Google Shape;1983;p32"/>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84" name="Google Shape;1984;p32"/>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985" name="Google Shape;1985;p32"/>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86" name="Google Shape;1986;p32"/>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987" name="Google Shape;1987;p32"/>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88" name="Google Shape;1988;p32"/>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989" name="Google Shape;1989;p32"/>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90" name="Google Shape;1990;p32"/>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991" name="Google Shape;1991;p32"/>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92" name="Google Shape;1992;p32"/>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93" name="Google Shape;1993;p32"/>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94" name="Google Shape;1994;p32"/>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95" name="Google Shape;1995;p32"/>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996" name="Google Shape;1996;p32"/>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97" name="Google Shape;1997;p32"/>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98" name="Google Shape;1998;p32"/>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99" name="Google Shape;1999;p32"/>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00" name="Google Shape;2000;p32"/>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01" name="Google Shape;2001;p32"/>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02" name="Google Shape;2002;p32"/>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03" name="Google Shape;2003;p32"/>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04" name="Google Shape;2004;p32"/>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05" name="Google Shape;2005;p32"/>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06" name="Google Shape;2006;p32"/>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07" name="Google Shape;2007;p32"/>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08" name="Google Shape;2008;p32"/>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09" name="Google Shape;2009;p32"/>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10" name="Google Shape;2010;p32"/>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11" name="Google Shape;2011;p32"/>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12" name="Google Shape;2012;p32"/>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13" name="Google Shape;2013;p32"/>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14" name="Google Shape;2014;p32"/>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15" name="Google Shape;2015;p32"/>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16" name="Google Shape;2016;p32"/>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17" name="Google Shape;2017;p32"/>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18" name="Google Shape;2018;p32"/>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19" name="Google Shape;2019;p32"/>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20" name="Google Shape;2020;p32"/>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021" name="Google Shape;2021;p32"/>
          <p:cNvSpPr/>
          <p:nvPr/>
        </p:nvSpPr>
        <p:spPr>
          <a:xfrm>
            <a:off x="1013722" y="908525"/>
            <a:ext cx="208851" cy="86795"/>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22" name="Google Shape;2022;p32"/>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2"/>
          <p:cNvSpPr txBox="1">
            <a:spLocks noGrp="1"/>
          </p:cNvSpPr>
          <p:nvPr>
            <p:ph type="title"/>
          </p:nvPr>
        </p:nvSpPr>
        <p:spPr>
          <a:xfrm>
            <a:off x="1133400" y="2509375"/>
            <a:ext cx="2153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700" b="1">
                <a:latin typeface="Amatic SC"/>
                <a:ea typeface="Amatic SC"/>
                <a:cs typeface="Amatic SC"/>
                <a:sym typeface="Amatic SC"/>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24" name="Google Shape;2024;p32"/>
          <p:cNvSpPr txBox="1">
            <a:spLocks noGrp="1"/>
          </p:cNvSpPr>
          <p:nvPr>
            <p:ph type="subTitle" idx="1"/>
          </p:nvPr>
        </p:nvSpPr>
        <p:spPr>
          <a:xfrm>
            <a:off x="1133400" y="3095900"/>
            <a:ext cx="2153100" cy="690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5" name="Google Shape;2025;p32"/>
          <p:cNvSpPr txBox="1">
            <a:spLocks noGrp="1"/>
          </p:cNvSpPr>
          <p:nvPr>
            <p:ph type="title" idx="2"/>
          </p:nvPr>
        </p:nvSpPr>
        <p:spPr>
          <a:xfrm>
            <a:off x="3466813" y="2509375"/>
            <a:ext cx="2153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700" b="1">
                <a:latin typeface="Amatic SC"/>
                <a:ea typeface="Amatic SC"/>
                <a:cs typeface="Amatic SC"/>
                <a:sym typeface="Amatic SC"/>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26" name="Google Shape;2026;p32"/>
          <p:cNvSpPr txBox="1">
            <a:spLocks noGrp="1"/>
          </p:cNvSpPr>
          <p:nvPr>
            <p:ph type="subTitle" idx="3"/>
          </p:nvPr>
        </p:nvSpPr>
        <p:spPr>
          <a:xfrm>
            <a:off x="3466813" y="3095900"/>
            <a:ext cx="2153100" cy="690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7" name="Google Shape;2027;p32"/>
          <p:cNvSpPr txBox="1">
            <a:spLocks noGrp="1"/>
          </p:cNvSpPr>
          <p:nvPr>
            <p:ph type="title" idx="4"/>
          </p:nvPr>
        </p:nvSpPr>
        <p:spPr>
          <a:xfrm>
            <a:off x="5857550" y="2509375"/>
            <a:ext cx="2153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700" b="1">
                <a:latin typeface="Amatic SC"/>
                <a:ea typeface="Amatic SC"/>
                <a:cs typeface="Amatic SC"/>
                <a:sym typeface="Amatic SC"/>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28" name="Google Shape;2028;p32"/>
          <p:cNvSpPr txBox="1">
            <a:spLocks noGrp="1"/>
          </p:cNvSpPr>
          <p:nvPr>
            <p:ph type="subTitle" idx="5"/>
          </p:nvPr>
        </p:nvSpPr>
        <p:spPr>
          <a:xfrm>
            <a:off x="5857550" y="3095900"/>
            <a:ext cx="2153100" cy="690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9" name="Google Shape;2029;p32"/>
          <p:cNvSpPr txBox="1">
            <a:spLocks noGrp="1"/>
          </p:cNvSpPr>
          <p:nvPr>
            <p:ph type="title" idx="6"/>
          </p:nvPr>
        </p:nvSpPr>
        <p:spPr>
          <a:xfrm>
            <a:off x="933625" y="540000"/>
            <a:ext cx="7276800" cy="612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674960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four columns">
  <p:cSld name="CUSTOM_4">
    <p:spTree>
      <p:nvGrpSpPr>
        <p:cNvPr id="1" name="Shape 2030"/>
        <p:cNvGrpSpPr/>
        <p:nvPr/>
      </p:nvGrpSpPr>
      <p:grpSpPr>
        <a:xfrm>
          <a:off x="0" y="0"/>
          <a:ext cx="0" cy="0"/>
          <a:chOff x="0" y="0"/>
          <a:chExt cx="0" cy="0"/>
        </a:xfrm>
      </p:grpSpPr>
      <p:grpSp>
        <p:nvGrpSpPr>
          <p:cNvPr id="2031" name="Google Shape;2031;p33"/>
          <p:cNvGrpSpPr/>
          <p:nvPr/>
        </p:nvGrpSpPr>
        <p:grpSpPr>
          <a:xfrm>
            <a:off x="61069" y="68542"/>
            <a:ext cx="9027322" cy="5041129"/>
            <a:chOff x="61069" y="68542"/>
            <a:chExt cx="9027322" cy="5041129"/>
          </a:xfrm>
        </p:grpSpPr>
        <p:sp>
          <p:nvSpPr>
            <p:cNvPr id="2032" name="Google Shape;2032;p33"/>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3" name="Google Shape;2033;p3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34" name="Google Shape;2034;p3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35" name="Google Shape;2035;p3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36" name="Google Shape;2036;p3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37" name="Google Shape;2037;p33"/>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8" name="Google Shape;2038;p3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39" name="Google Shape;2039;p3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40" name="Google Shape;2040;p3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1" name="Google Shape;2041;p3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2" name="Google Shape;2042;p33"/>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43" name="Google Shape;2043;p3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3"/>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45" name="Google Shape;2045;p3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46" name="Google Shape;2046;p3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7" name="Google Shape;2047;p33"/>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8" name="Google Shape;2048;p33"/>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49" name="Google Shape;2049;p3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50" name="Google Shape;2050;p33"/>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1" name="Google Shape;2051;p3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52" name="Google Shape;2052;p3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53" name="Google Shape;2053;p3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54" name="Google Shape;2054;p33"/>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5" name="Google Shape;2055;p3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56" name="Google Shape;2056;p33"/>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57" name="Google Shape;2057;p3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58" name="Google Shape;2058;p33"/>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059" name="Google Shape;2059;p3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0" name="Google Shape;2060;p33"/>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61" name="Google Shape;2061;p3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2" name="Google Shape;2062;p3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3" name="Google Shape;2063;p3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4" name="Google Shape;2064;p3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5" name="Google Shape;2065;p33"/>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66" name="Google Shape;2066;p3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7" name="Google Shape;2067;p3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68" name="Google Shape;2068;p3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9" name="Google Shape;2069;p3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0" name="Google Shape;2070;p3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1" name="Google Shape;2071;p3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72" name="Google Shape;2072;p3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73" name="Google Shape;2073;p3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74" name="Google Shape;2074;p3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5" name="Google Shape;2075;p3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6" name="Google Shape;2076;p3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77" name="Google Shape;2077;p3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8" name="Google Shape;2078;p3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9" name="Google Shape;2079;p3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80" name="Google Shape;2080;p3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81" name="Google Shape;2081;p3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82" name="Google Shape;2082;p3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83" name="Google Shape;2083;p3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084" name="Google Shape;2084;p33"/>
          <p:cNvSpPr/>
          <p:nvPr/>
        </p:nvSpPr>
        <p:spPr>
          <a:xfrm>
            <a:off x="311400" y="310100"/>
            <a:ext cx="8521200" cy="45234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3"/>
          <p:cNvSpPr txBox="1">
            <a:spLocks noGrp="1"/>
          </p:cNvSpPr>
          <p:nvPr>
            <p:ph type="title"/>
          </p:nvPr>
        </p:nvSpPr>
        <p:spPr>
          <a:xfrm>
            <a:off x="720887" y="1782063"/>
            <a:ext cx="25524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86" name="Google Shape;2086;p33"/>
          <p:cNvSpPr txBox="1">
            <a:spLocks noGrp="1"/>
          </p:cNvSpPr>
          <p:nvPr>
            <p:ph type="subTitle" idx="1"/>
          </p:nvPr>
        </p:nvSpPr>
        <p:spPr>
          <a:xfrm>
            <a:off x="720887" y="2292388"/>
            <a:ext cx="2552400" cy="484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7" name="Google Shape;2087;p33"/>
          <p:cNvSpPr txBox="1">
            <a:spLocks noGrp="1"/>
          </p:cNvSpPr>
          <p:nvPr>
            <p:ph type="title" idx="2"/>
          </p:nvPr>
        </p:nvSpPr>
        <p:spPr>
          <a:xfrm>
            <a:off x="5872486" y="1782063"/>
            <a:ext cx="25524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88" name="Google Shape;2088;p33"/>
          <p:cNvSpPr txBox="1">
            <a:spLocks noGrp="1"/>
          </p:cNvSpPr>
          <p:nvPr>
            <p:ph type="subTitle" idx="3"/>
          </p:nvPr>
        </p:nvSpPr>
        <p:spPr>
          <a:xfrm>
            <a:off x="5872486" y="2292388"/>
            <a:ext cx="25524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9" name="Google Shape;2089;p33"/>
          <p:cNvSpPr txBox="1">
            <a:spLocks noGrp="1"/>
          </p:cNvSpPr>
          <p:nvPr>
            <p:ph type="title" idx="4"/>
          </p:nvPr>
        </p:nvSpPr>
        <p:spPr>
          <a:xfrm>
            <a:off x="720887" y="3150238"/>
            <a:ext cx="25524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90" name="Google Shape;2090;p33"/>
          <p:cNvSpPr txBox="1">
            <a:spLocks noGrp="1"/>
          </p:cNvSpPr>
          <p:nvPr>
            <p:ph type="subTitle" idx="5"/>
          </p:nvPr>
        </p:nvSpPr>
        <p:spPr>
          <a:xfrm>
            <a:off x="720887" y="3660563"/>
            <a:ext cx="2552400" cy="484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1" name="Google Shape;2091;p33"/>
          <p:cNvSpPr txBox="1">
            <a:spLocks noGrp="1"/>
          </p:cNvSpPr>
          <p:nvPr>
            <p:ph type="title" idx="6"/>
          </p:nvPr>
        </p:nvSpPr>
        <p:spPr>
          <a:xfrm>
            <a:off x="5872486" y="3150238"/>
            <a:ext cx="25524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92" name="Google Shape;2092;p33"/>
          <p:cNvSpPr txBox="1">
            <a:spLocks noGrp="1"/>
          </p:cNvSpPr>
          <p:nvPr>
            <p:ph type="subTitle" idx="7"/>
          </p:nvPr>
        </p:nvSpPr>
        <p:spPr>
          <a:xfrm>
            <a:off x="5872486" y="3660563"/>
            <a:ext cx="25524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3" name="Google Shape;2093;p33"/>
          <p:cNvSpPr txBox="1">
            <a:spLocks noGrp="1"/>
          </p:cNvSpPr>
          <p:nvPr>
            <p:ph type="title" idx="8"/>
          </p:nvPr>
        </p:nvSpPr>
        <p:spPr>
          <a:xfrm>
            <a:off x="2514125" y="540000"/>
            <a:ext cx="4115700" cy="612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four columns">
  <p:cSld name="1_Title and four columns">
    <p:spTree>
      <p:nvGrpSpPr>
        <p:cNvPr id="1" name="Shape 2030"/>
        <p:cNvGrpSpPr/>
        <p:nvPr/>
      </p:nvGrpSpPr>
      <p:grpSpPr>
        <a:xfrm>
          <a:off x="0" y="0"/>
          <a:ext cx="0" cy="0"/>
          <a:chOff x="0" y="0"/>
          <a:chExt cx="0" cy="0"/>
        </a:xfrm>
      </p:grpSpPr>
      <p:grpSp>
        <p:nvGrpSpPr>
          <p:cNvPr id="2031" name="Google Shape;2031;p33"/>
          <p:cNvGrpSpPr/>
          <p:nvPr/>
        </p:nvGrpSpPr>
        <p:grpSpPr>
          <a:xfrm>
            <a:off x="61069" y="68542"/>
            <a:ext cx="9027322" cy="5041129"/>
            <a:chOff x="61069" y="68542"/>
            <a:chExt cx="9027322" cy="5041129"/>
          </a:xfrm>
        </p:grpSpPr>
        <p:sp>
          <p:nvSpPr>
            <p:cNvPr id="2032" name="Google Shape;2032;p33"/>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3" name="Google Shape;2033;p3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34" name="Google Shape;2034;p3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35" name="Google Shape;2035;p3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36" name="Google Shape;2036;p3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37" name="Google Shape;2037;p33"/>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8" name="Google Shape;2038;p3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39" name="Google Shape;2039;p3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40" name="Google Shape;2040;p3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1" name="Google Shape;2041;p3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2" name="Google Shape;2042;p33"/>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43" name="Google Shape;2043;p3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3"/>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45" name="Google Shape;2045;p3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46" name="Google Shape;2046;p3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7" name="Google Shape;2047;p33"/>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8" name="Google Shape;2048;p33"/>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49" name="Google Shape;2049;p3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50" name="Google Shape;2050;p33"/>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1" name="Google Shape;2051;p3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52" name="Google Shape;2052;p3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53" name="Google Shape;2053;p3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54" name="Google Shape;2054;p33"/>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5" name="Google Shape;2055;p3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56" name="Google Shape;2056;p33"/>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57" name="Google Shape;2057;p3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58" name="Google Shape;2058;p33"/>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059" name="Google Shape;2059;p3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0" name="Google Shape;2060;p33"/>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61" name="Google Shape;2061;p3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2" name="Google Shape;2062;p3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3" name="Google Shape;2063;p3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4" name="Google Shape;2064;p3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5" name="Google Shape;2065;p33"/>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66" name="Google Shape;2066;p3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7" name="Google Shape;2067;p3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68" name="Google Shape;2068;p3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9" name="Google Shape;2069;p3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0" name="Google Shape;2070;p3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1" name="Google Shape;2071;p3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72" name="Google Shape;2072;p3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73" name="Google Shape;2073;p3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74" name="Google Shape;2074;p3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5" name="Google Shape;2075;p3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6" name="Google Shape;2076;p3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77" name="Google Shape;2077;p3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8" name="Google Shape;2078;p3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9" name="Google Shape;2079;p3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80" name="Google Shape;2080;p3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81" name="Google Shape;2081;p3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82" name="Google Shape;2082;p3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83" name="Google Shape;2083;p3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084" name="Google Shape;2084;p33"/>
          <p:cNvSpPr/>
          <p:nvPr/>
        </p:nvSpPr>
        <p:spPr>
          <a:xfrm>
            <a:off x="311400" y="310100"/>
            <a:ext cx="8521200" cy="45234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3"/>
          <p:cNvSpPr txBox="1">
            <a:spLocks noGrp="1"/>
          </p:cNvSpPr>
          <p:nvPr>
            <p:ph type="title"/>
          </p:nvPr>
        </p:nvSpPr>
        <p:spPr>
          <a:xfrm>
            <a:off x="720887" y="1782063"/>
            <a:ext cx="25524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86" name="Google Shape;2086;p33"/>
          <p:cNvSpPr txBox="1">
            <a:spLocks noGrp="1"/>
          </p:cNvSpPr>
          <p:nvPr>
            <p:ph type="subTitle" idx="1"/>
          </p:nvPr>
        </p:nvSpPr>
        <p:spPr>
          <a:xfrm>
            <a:off x="720887" y="2292388"/>
            <a:ext cx="2552400" cy="484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7" name="Google Shape;2087;p33"/>
          <p:cNvSpPr txBox="1">
            <a:spLocks noGrp="1"/>
          </p:cNvSpPr>
          <p:nvPr>
            <p:ph type="title" idx="2"/>
          </p:nvPr>
        </p:nvSpPr>
        <p:spPr>
          <a:xfrm>
            <a:off x="5872486" y="1782063"/>
            <a:ext cx="25524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88" name="Google Shape;2088;p33"/>
          <p:cNvSpPr txBox="1">
            <a:spLocks noGrp="1"/>
          </p:cNvSpPr>
          <p:nvPr>
            <p:ph type="subTitle" idx="3"/>
          </p:nvPr>
        </p:nvSpPr>
        <p:spPr>
          <a:xfrm>
            <a:off x="5872486" y="2292388"/>
            <a:ext cx="25524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9" name="Google Shape;2089;p33"/>
          <p:cNvSpPr txBox="1">
            <a:spLocks noGrp="1"/>
          </p:cNvSpPr>
          <p:nvPr>
            <p:ph type="title" idx="4"/>
          </p:nvPr>
        </p:nvSpPr>
        <p:spPr>
          <a:xfrm>
            <a:off x="720887" y="3150238"/>
            <a:ext cx="25524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90" name="Google Shape;2090;p33"/>
          <p:cNvSpPr txBox="1">
            <a:spLocks noGrp="1"/>
          </p:cNvSpPr>
          <p:nvPr>
            <p:ph type="subTitle" idx="5"/>
          </p:nvPr>
        </p:nvSpPr>
        <p:spPr>
          <a:xfrm>
            <a:off x="720887" y="3660563"/>
            <a:ext cx="2552400" cy="484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1" name="Google Shape;2091;p33"/>
          <p:cNvSpPr txBox="1">
            <a:spLocks noGrp="1"/>
          </p:cNvSpPr>
          <p:nvPr>
            <p:ph type="title" idx="6"/>
          </p:nvPr>
        </p:nvSpPr>
        <p:spPr>
          <a:xfrm>
            <a:off x="5872486" y="3150238"/>
            <a:ext cx="25524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92" name="Google Shape;2092;p33"/>
          <p:cNvSpPr txBox="1">
            <a:spLocks noGrp="1"/>
          </p:cNvSpPr>
          <p:nvPr>
            <p:ph type="subTitle" idx="7"/>
          </p:nvPr>
        </p:nvSpPr>
        <p:spPr>
          <a:xfrm>
            <a:off x="5872486" y="3660563"/>
            <a:ext cx="25524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3" name="Google Shape;2093;p33"/>
          <p:cNvSpPr txBox="1">
            <a:spLocks noGrp="1"/>
          </p:cNvSpPr>
          <p:nvPr>
            <p:ph type="title" idx="8"/>
          </p:nvPr>
        </p:nvSpPr>
        <p:spPr>
          <a:xfrm>
            <a:off x="2514125" y="540000"/>
            <a:ext cx="4115700" cy="612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3744761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four columns">
  <p:cSld name="1_Title and four columns">
    <p:spTree>
      <p:nvGrpSpPr>
        <p:cNvPr id="1" name="Shape 2030"/>
        <p:cNvGrpSpPr/>
        <p:nvPr/>
      </p:nvGrpSpPr>
      <p:grpSpPr>
        <a:xfrm>
          <a:off x="0" y="0"/>
          <a:ext cx="0" cy="0"/>
          <a:chOff x="0" y="0"/>
          <a:chExt cx="0" cy="0"/>
        </a:xfrm>
      </p:grpSpPr>
      <p:grpSp>
        <p:nvGrpSpPr>
          <p:cNvPr id="2031" name="Google Shape;2031;p33"/>
          <p:cNvGrpSpPr/>
          <p:nvPr/>
        </p:nvGrpSpPr>
        <p:grpSpPr>
          <a:xfrm>
            <a:off x="61069" y="68542"/>
            <a:ext cx="9027322" cy="5041129"/>
            <a:chOff x="61069" y="68542"/>
            <a:chExt cx="9027322" cy="5041129"/>
          </a:xfrm>
        </p:grpSpPr>
        <p:sp>
          <p:nvSpPr>
            <p:cNvPr id="2032" name="Google Shape;2032;p33"/>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3" name="Google Shape;2033;p3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34" name="Google Shape;2034;p3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35" name="Google Shape;2035;p3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36" name="Google Shape;2036;p3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37" name="Google Shape;2037;p33"/>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8" name="Google Shape;2038;p3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39" name="Google Shape;2039;p3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40" name="Google Shape;2040;p3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1" name="Google Shape;2041;p3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2" name="Google Shape;2042;p33"/>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43" name="Google Shape;2043;p3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3"/>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45" name="Google Shape;2045;p3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46" name="Google Shape;2046;p3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7" name="Google Shape;2047;p33"/>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8" name="Google Shape;2048;p33"/>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49" name="Google Shape;2049;p3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50" name="Google Shape;2050;p33"/>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1" name="Google Shape;2051;p3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52" name="Google Shape;2052;p3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53" name="Google Shape;2053;p3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54" name="Google Shape;2054;p33"/>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5" name="Google Shape;2055;p3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56" name="Google Shape;2056;p33"/>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57" name="Google Shape;2057;p3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58" name="Google Shape;2058;p33"/>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059" name="Google Shape;2059;p3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0" name="Google Shape;2060;p33"/>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61" name="Google Shape;2061;p3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2" name="Google Shape;2062;p3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3" name="Google Shape;2063;p3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4" name="Google Shape;2064;p3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5" name="Google Shape;2065;p33"/>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66" name="Google Shape;2066;p3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7" name="Google Shape;2067;p3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68" name="Google Shape;2068;p3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9" name="Google Shape;2069;p3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0" name="Google Shape;2070;p3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1" name="Google Shape;2071;p3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72" name="Google Shape;2072;p3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73" name="Google Shape;2073;p3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74" name="Google Shape;2074;p3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5" name="Google Shape;2075;p3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6" name="Google Shape;2076;p3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77" name="Google Shape;2077;p3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8" name="Google Shape;2078;p3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9" name="Google Shape;2079;p3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80" name="Google Shape;2080;p3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81" name="Google Shape;2081;p3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82" name="Google Shape;2082;p3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83" name="Google Shape;2083;p3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084" name="Google Shape;2084;p33"/>
          <p:cNvSpPr/>
          <p:nvPr/>
        </p:nvSpPr>
        <p:spPr>
          <a:xfrm>
            <a:off x="311400" y="310100"/>
            <a:ext cx="8521200" cy="45234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3"/>
          <p:cNvSpPr txBox="1">
            <a:spLocks noGrp="1"/>
          </p:cNvSpPr>
          <p:nvPr>
            <p:ph type="title"/>
          </p:nvPr>
        </p:nvSpPr>
        <p:spPr>
          <a:xfrm>
            <a:off x="720887" y="1782063"/>
            <a:ext cx="25524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86" name="Google Shape;2086;p33"/>
          <p:cNvSpPr txBox="1">
            <a:spLocks noGrp="1"/>
          </p:cNvSpPr>
          <p:nvPr>
            <p:ph type="subTitle" idx="1"/>
          </p:nvPr>
        </p:nvSpPr>
        <p:spPr>
          <a:xfrm>
            <a:off x="720887" y="2292388"/>
            <a:ext cx="2552400" cy="484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7" name="Google Shape;2087;p33"/>
          <p:cNvSpPr txBox="1">
            <a:spLocks noGrp="1"/>
          </p:cNvSpPr>
          <p:nvPr>
            <p:ph type="title" idx="2"/>
          </p:nvPr>
        </p:nvSpPr>
        <p:spPr>
          <a:xfrm>
            <a:off x="5872486" y="1782063"/>
            <a:ext cx="25524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88" name="Google Shape;2088;p33"/>
          <p:cNvSpPr txBox="1">
            <a:spLocks noGrp="1"/>
          </p:cNvSpPr>
          <p:nvPr>
            <p:ph type="subTitle" idx="3"/>
          </p:nvPr>
        </p:nvSpPr>
        <p:spPr>
          <a:xfrm>
            <a:off x="5872486" y="2292388"/>
            <a:ext cx="25524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9" name="Google Shape;2089;p33"/>
          <p:cNvSpPr txBox="1">
            <a:spLocks noGrp="1"/>
          </p:cNvSpPr>
          <p:nvPr>
            <p:ph type="title" idx="4"/>
          </p:nvPr>
        </p:nvSpPr>
        <p:spPr>
          <a:xfrm>
            <a:off x="720887" y="3150238"/>
            <a:ext cx="25524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90" name="Google Shape;2090;p33"/>
          <p:cNvSpPr txBox="1">
            <a:spLocks noGrp="1"/>
          </p:cNvSpPr>
          <p:nvPr>
            <p:ph type="subTitle" idx="5"/>
          </p:nvPr>
        </p:nvSpPr>
        <p:spPr>
          <a:xfrm>
            <a:off x="720887" y="3660563"/>
            <a:ext cx="2552400" cy="484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1" name="Google Shape;2091;p33"/>
          <p:cNvSpPr txBox="1">
            <a:spLocks noGrp="1"/>
          </p:cNvSpPr>
          <p:nvPr>
            <p:ph type="title" idx="6"/>
          </p:nvPr>
        </p:nvSpPr>
        <p:spPr>
          <a:xfrm>
            <a:off x="5872486" y="3150238"/>
            <a:ext cx="25524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92" name="Google Shape;2092;p33"/>
          <p:cNvSpPr txBox="1">
            <a:spLocks noGrp="1"/>
          </p:cNvSpPr>
          <p:nvPr>
            <p:ph type="subTitle" idx="7"/>
          </p:nvPr>
        </p:nvSpPr>
        <p:spPr>
          <a:xfrm>
            <a:off x="5872486" y="3660563"/>
            <a:ext cx="25524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3" name="Google Shape;2093;p33"/>
          <p:cNvSpPr txBox="1">
            <a:spLocks noGrp="1"/>
          </p:cNvSpPr>
          <p:nvPr>
            <p:ph type="title" idx="8"/>
          </p:nvPr>
        </p:nvSpPr>
        <p:spPr>
          <a:xfrm>
            <a:off x="2514125" y="540000"/>
            <a:ext cx="4115700" cy="612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1232599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2094"/>
        <p:cNvGrpSpPr/>
        <p:nvPr/>
      </p:nvGrpSpPr>
      <p:grpSpPr>
        <a:xfrm>
          <a:off x="0" y="0"/>
          <a:ext cx="0" cy="0"/>
          <a:chOff x="0" y="0"/>
          <a:chExt cx="0" cy="0"/>
        </a:xfrm>
      </p:grpSpPr>
      <p:grpSp>
        <p:nvGrpSpPr>
          <p:cNvPr id="2095" name="Google Shape;2095;p34"/>
          <p:cNvGrpSpPr/>
          <p:nvPr/>
        </p:nvGrpSpPr>
        <p:grpSpPr>
          <a:xfrm rot="10800000" flipH="1">
            <a:off x="122308" y="105260"/>
            <a:ext cx="8966083" cy="4962556"/>
            <a:chOff x="122308" y="110399"/>
            <a:chExt cx="8966083" cy="4962556"/>
          </a:xfrm>
        </p:grpSpPr>
        <p:sp>
          <p:nvSpPr>
            <p:cNvPr id="2096" name="Google Shape;2096;p34"/>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97" name="Google Shape;2097;p3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98" name="Google Shape;2098;p34"/>
            <p:cNvSpPr/>
            <p:nvPr/>
          </p:nvSpPr>
          <p:spPr>
            <a:xfrm rot="6300406">
              <a:off x="203912" y="13732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99" name="Google Shape;2099;p3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00" name="Google Shape;2100;p34"/>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01" name="Google Shape;2101;p34"/>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02" name="Google Shape;2102;p3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03" name="Google Shape;2103;p3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04" name="Google Shape;2104;p34"/>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105" name="Google Shape;2105;p34"/>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06" name="Google Shape;2106;p34"/>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07" name="Google Shape;2107;p34"/>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08" name="Google Shape;2108;p34"/>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09" name="Google Shape;2109;p34"/>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10" name="Google Shape;2110;p34"/>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111" name="Google Shape;2111;p34"/>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112" name="Google Shape;2112;p34"/>
            <p:cNvSpPr/>
            <p:nvPr/>
          </p:nvSpPr>
          <p:spPr>
            <a:xfrm rot="-5400000">
              <a:off x="12628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13" name="Google Shape;2113;p34"/>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14" name="Google Shape;2114;p34"/>
            <p:cNvSpPr/>
            <p:nvPr/>
          </p:nvSpPr>
          <p:spPr>
            <a:xfrm rot="6300406">
              <a:off x="3137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115" name="Google Shape;2115;p34"/>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16" name="Google Shape;2116;p34"/>
            <p:cNvSpPr/>
            <p:nvPr/>
          </p:nvSpPr>
          <p:spPr>
            <a:xfrm rot="8999773">
              <a:off x="66132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17" name="Google Shape;2117;p34"/>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18" name="Google Shape;2118;p3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19" name="Google Shape;2119;p34"/>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120" name="Google Shape;2120;p3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21" name="Google Shape;2121;p34"/>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122" name="Google Shape;2122;p34"/>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23" name="Google Shape;2123;p34"/>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124" name="Google Shape;2124;p3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25" name="Google Shape;2125;p3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126" name="Google Shape;2126;p34"/>
            <p:cNvSpPr/>
            <p:nvPr/>
          </p:nvSpPr>
          <p:spPr>
            <a:xfrm rot="-2700000">
              <a:off x="1879615" y="48716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27" name="Google Shape;2127;p3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28" name="Google Shape;2128;p3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29" name="Google Shape;2129;p34"/>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30" name="Google Shape;2130;p3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31" name="Google Shape;2131;p3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132" name="Google Shape;2132;p34"/>
            <p:cNvSpPr/>
            <p:nvPr/>
          </p:nvSpPr>
          <p:spPr>
            <a:xfrm>
              <a:off x="23955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33" name="Google Shape;2133;p34"/>
            <p:cNvSpPr/>
            <p:nvPr/>
          </p:nvSpPr>
          <p:spPr>
            <a:xfrm rot="2700000">
              <a:off x="64590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34" name="Google Shape;2134;p34"/>
            <p:cNvSpPr/>
            <p:nvPr/>
          </p:nvSpPr>
          <p:spPr>
            <a:xfrm rot="5400000" flipH="1">
              <a:off x="3009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135" name="Google Shape;2135;p34"/>
            <p:cNvSpPr/>
            <p:nvPr/>
          </p:nvSpPr>
          <p:spPr>
            <a:xfrm rot="-900406" flipH="1">
              <a:off x="6854685" y="4975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36" name="Google Shape;2136;p34"/>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37" name="Google Shape;2137;p34"/>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38" name="Google Shape;2138;p34"/>
            <p:cNvSpPr/>
            <p:nvPr/>
          </p:nvSpPr>
          <p:spPr>
            <a:xfrm rot="8999773">
              <a:off x="4274497" y="4816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39" name="Google Shape;2139;p34"/>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40" name="Google Shape;2140;p34"/>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41" name="Google Shape;2141;p34"/>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42" name="Google Shape;2142;p34"/>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43" name="Google Shape;2143;p34"/>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44" name="Google Shape;2144;p34"/>
            <p:cNvSpPr/>
            <p:nvPr/>
          </p:nvSpPr>
          <p:spPr>
            <a:xfrm rot="-900406" flipH="1">
              <a:off x="8623960" y="35228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45" name="Google Shape;2145;p3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46" name="Google Shape;2146;p34"/>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147" name="Google Shape;2147;p34"/>
          <p:cNvSpPr/>
          <p:nvPr/>
        </p:nvSpPr>
        <p:spPr>
          <a:xfrm>
            <a:off x="311400" y="310100"/>
            <a:ext cx="8521200" cy="45234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4"/>
          <p:cNvSpPr txBox="1">
            <a:spLocks noGrp="1"/>
          </p:cNvSpPr>
          <p:nvPr>
            <p:ph type="title"/>
          </p:nvPr>
        </p:nvSpPr>
        <p:spPr>
          <a:xfrm>
            <a:off x="1606800" y="1742925"/>
            <a:ext cx="1554600" cy="449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49" name="Google Shape;2149;p34"/>
          <p:cNvSpPr txBox="1">
            <a:spLocks noGrp="1"/>
          </p:cNvSpPr>
          <p:nvPr>
            <p:ph type="subTitle" idx="1"/>
          </p:nvPr>
        </p:nvSpPr>
        <p:spPr>
          <a:xfrm>
            <a:off x="1606800" y="2177336"/>
            <a:ext cx="1554600" cy="41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0" name="Google Shape;2150;p34"/>
          <p:cNvSpPr txBox="1">
            <a:spLocks noGrp="1"/>
          </p:cNvSpPr>
          <p:nvPr>
            <p:ph type="title" idx="2"/>
          </p:nvPr>
        </p:nvSpPr>
        <p:spPr>
          <a:xfrm>
            <a:off x="4241362" y="1742925"/>
            <a:ext cx="1554600" cy="449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51" name="Google Shape;2151;p34"/>
          <p:cNvSpPr txBox="1">
            <a:spLocks noGrp="1"/>
          </p:cNvSpPr>
          <p:nvPr>
            <p:ph type="subTitle" idx="3"/>
          </p:nvPr>
        </p:nvSpPr>
        <p:spPr>
          <a:xfrm>
            <a:off x="4241362" y="2177336"/>
            <a:ext cx="1554600" cy="41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2" name="Google Shape;2152;p34"/>
          <p:cNvSpPr txBox="1">
            <a:spLocks noGrp="1"/>
          </p:cNvSpPr>
          <p:nvPr>
            <p:ph type="title" idx="4"/>
          </p:nvPr>
        </p:nvSpPr>
        <p:spPr>
          <a:xfrm>
            <a:off x="1606800" y="3105120"/>
            <a:ext cx="1554600" cy="449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53" name="Google Shape;2153;p34"/>
          <p:cNvSpPr txBox="1">
            <a:spLocks noGrp="1"/>
          </p:cNvSpPr>
          <p:nvPr>
            <p:ph type="subTitle" idx="5"/>
          </p:nvPr>
        </p:nvSpPr>
        <p:spPr>
          <a:xfrm>
            <a:off x="1606800" y="3539531"/>
            <a:ext cx="1554600" cy="41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4" name="Google Shape;2154;p34"/>
          <p:cNvSpPr txBox="1">
            <a:spLocks noGrp="1"/>
          </p:cNvSpPr>
          <p:nvPr>
            <p:ph type="title" idx="6"/>
          </p:nvPr>
        </p:nvSpPr>
        <p:spPr>
          <a:xfrm>
            <a:off x="4241362" y="3105120"/>
            <a:ext cx="1554600" cy="449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55" name="Google Shape;2155;p34"/>
          <p:cNvSpPr txBox="1">
            <a:spLocks noGrp="1"/>
          </p:cNvSpPr>
          <p:nvPr>
            <p:ph type="subTitle" idx="7"/>
          </p:nvPr>
        </p:nvSpPr>
        <p:spPr>
          <a:xfrm>
            <a:off x="4241362" y="3539531"/>
            <a:ext cx="1554600" cy="41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6" name="Google Shape;2156;p34"/>
          <p:cNvSpPr txBox="1">
            <a:spLocks noGrp="1"/>
          </p:cNvSpPr>
          <p:nvPr>
            <p:ph type="title" idx="8"/>
          </p:nvPr>
        </p:nvSpPr>
        <p:spPr>
          <a:xfrm>
            <a:off x="6869400" y="1742925"/>
            <a:ext cx="1554600" cy="449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57" name="Google Shape;2157;p34"/>
          <p:cNvSpPr txBox="1">
            <a:spLocks noGrp="1"/>
          </p:cNvSpPr>
          <p:nvPr>
            <p:ph type="subTitle" idx="9"/>
          </p:nvPr>
        </p:nvSpPr>
        <p:spPr>
          <a:xfrm>
            <a:off x="6869400" y="2177336"/>
            <a:ext cx="1554600" cy="41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8" name="Google Shape;2158;p34"/>
          <p:cNvSpPr txBox="1">
            <a:spLocks noGrp="1"/>
          </p:cNvSpPr>
          <p:nvPr>
            <p:ph type="title" idx="13"/>
          </p:nvPr>
        </p:nvSpPr>
        <p:spPr>
          <a:xfrm>
            <a:off x="6869400" y="3105120"/>
            <a:ext cx="1554600" cy="449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59" name="Google Shape;2159;p34"/>
          <p:cNvSpPr txBox="1">
            <a:spLocks noGrp="1"/>
          </p:cNvSpPr>
          <p:nvPr>
            <p:ph type="subTitle" idx="14"/>
          </p:nvPr>
        </p:nvSpPr>
        <p:spPr>
          <a:xfrm>
            <a:off x="6869400" y="3539531"/>
            <a:ext cx="1554600" cy="41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60" name="Google Shape;2160;p34"/>
          <p:cNvSpPr txBox="1">
            <a:spLocks noGrp="1"/>
          </p:cNvSpPr>
          <p:nvPr>
            <p:ph type="title" idx="15"/>
          </p:nvPr>
        </p:nvSpPr>
        <p:spPr>
          <a:xfrm>
            <a:off x="2182625" y="540000"/>
            <a:ext cx="4778700" cy="612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six columns">
  <p:cSld name="1_Title and six columns">
    <p:spTree>
      <p:nvGrpSpPr>
        <p:cNvPr id="1" name="Shape 2094"/>
        <p:cNvGrpSpPr/>
        <p:nvPr/>
      </p:nvGrpSpPr>
      <p:grpSpPr>
        <a:xfrm>
          <a:off x="0" y="0"/>
          <a:ext cx="0" cy="0"/>
          <a:chOff x="0" y="0"/>
          <a:chExt cx="0" cy="0"/>
        </a:xfrm>
      </p:grpSpPr>
      <p:grpSp>
        <p:nvGrpSpPr>
          <p:cNvPr id="2095" name="Google Shape;2095;p34"/>
          <p:cNvGrpSpPr/>
          <p:nvPr/>
        </p:nvGrpSpPr>
        <p:grpSpPr>
          <a:xfrm rot="10800000" flipH="1">
            <a:off x="122308" y="105260"/>
            <a:ext cx="8966083" cy="4962556"/>
            <a:chOff x="122308" y="110399"/>
            <a:chExt cx="8966083" cy="4962556"/>
          </a:xfrm>
        </p:grpSpPr>
        <p:sp>
          <p:nvSpPr>
            <p:cNvPr id="2096" name="Google Shape;2096;p34"/>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97" name="Google Shape;2097;p3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98" name="Google Shape;2098;p34"/>
            <p:cNvSpPr/>
            <p:nvPr/>
          </p:nvSpPr>
          <p:spPr>
            <a:xfrm rot="6300406">
              <a:off x="203912" y="13732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99" name="Google Shape;2099;p3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00" name="Google Shape;2100;p34"/>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01" name="Google Shape;2101;p34"/>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02" name="Google Shape;2102;p3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03" name="Google Shape;2103;p3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04" name="Google Shape;2104;p34"/>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105" name="Google Shape;2105;p34"/>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06" name="Google Shape;2106;p34"/>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07" name="Google Shape;2107;p34"/>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08" name="Google Shape;2108;p34"/>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09" name="Google Shape;2109;p34"/>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10" name="Google Shape;2110;p34"/>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111" name="Google Shape;2111;p34"/>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112" name="Google Shape;2112;p34"/>
            <p:cNvSpPr/>
            <p:nvPr/>
          </p:nvSpPr>
          <p:spPr>
            <a:xfrm rot="-5400000">
              <a:off x="12628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13" name="Google Shape;2113;p34"/>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14" name="Google Shape;2114;p34"/>
            <p:cNvSpPr/>
            <p:nvPr/>
          </p:nvSpPr>
          <p:spPr>
            <a:xfrm rot="6300406">
              <a:off x="3137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115" name="Google Shape;2115;p34"/>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16" name="Google Shape;2116;p34"/>
            <p:cNvSpPr/>
            <p:nvPr/>
          </p:nvSpPr>
          <p:spPr>
            <a:xfrm rot="8999773">
              <a:off x="66132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17" name="Google Shape;2117;p34"/>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18" name="Google Shape;2118;p3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19" name="Google Shape;2119;p34"/>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120" name="Google Shape;2120;p3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21" name="Google Shape;2121;p34"/>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122" name="Google Shape;2122;p34"/>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23" name="Google Shape;2123;p34"/>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124" name="Google Shape;2124;p3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25" name="Google Shape;2125;p3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126" name="Google Shape;2126;p34"/>
            <p:cNvSpPr/>
            <p:nvPr/>
          </p:nvSpPr>
          <p:spPr>
            <a:xfrm rot="-2700000">
              <a:off x="1879615" y="48716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27" name="Google Shape;2127;p3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28" name="Google Shape;2128;p3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29" name="Google Shape;2129;p34"/>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30" name="Google Shape;2130;p3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31" name="Google Shape;2131;p3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132" name="Google Shape;2132;p34"/>
            <p:cNvSpPr/>
            <p:nvPr/>
          </p:nvSpPr>
          <p:spPr>
            <a:xfrm>
              <a:off x="23955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33" name="Google Shape;2133;p34"/>
            <p:cNvSpPr/>
            <p:nvPr/>
          </p:nvSpPr>
          <p:spPr>
            <a:xfrm rot="2700000">
              <a:off x="64590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34" name="Google Shape;2134;p34"/>
            <p:cNvSpPr/>
            <p:nvPr/>
          </p:nvSpPr>
          <p:spPr>
            <a:xfrm rot="5400000" flipH="1">
              <a:off x="3009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135" name="Google Shape;2135;p34"/>
            <p:cNvSpPr/>
            <p:nvPr/>
          </p:nvSpPr>
          <p:spPr>
            <a:xfrm rot="-900406" flipH="1">
              <a:off x="6854685" y="4975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36" name="Google Shape;2136;p34"/>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37" name="Google Shape;2137;p34"/>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38" name="Google Shape;2138;p34"/>
            <p:cNvSpPr/>
            <p:nvPr/>
          </p:nvSpPr>
          <p:spPr>
            <a:xfrm rot="8999773">
              <a:off x="4274497" y="4816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39" name="Google Shape;2139;p34"/>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40" name="Google Shape;2140;p34"/>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41" name="Google Shape;2141;p34"/>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42" name="Google Shape;2142;p34"/>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43" name="Google Shape;2143;p34"/>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44" name="Google Shape;2144;p34"/>
            <p:cNvSpPr/>
            <p:nvPr/>
          </p:nvSpPr>
          <p:spPr>
            <a:xfrm rot="-900406" flipH="1">
              <a:off x="8623960" y="35228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45" name="Google Shape;2145;p3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46" name="Google Shape;2146;p34"/>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147" name="Google Shape;2147;p34"/>
          <p:cNvSpPr/>
          <p:nvPr/>
        </p:nvSpPr>
        <p:spPr>
          <a:xfrm>
            <a:off x="311400" y="310100"/>
            <a:ext cx="8521200" cy="45234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4"/>
          <p:cNvSpPr txBox="1">
            <a:spLocks noGrp="1"/>
          </p:cNvSpPr>
          <p:nvPr>
            <p:ph type="title"/>
          </p:nvPr>
        </p:nvSpPr>
        <p:spPr>
          <a:xfrm>
            <a:off x="1606800" y="1742925"/>
            <a:ext cx="1554600" cy="449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49" name="Google Shape;2149;p34"/>
          <p:cNvSpPr txBox="1">
            <a:spLocks noGrp="1"/>
          </p:cNvSpPr>
          <p:nvPr>
            <p:ph type="subTitle" idx="1"/>
          </p:nvPr>
        </p:nvSpPr>
        <p:spPr>
          <a:xfrm>
            <a:off x="1606800" y="2177336"/>
            <a:ext cx="1554600" cy="41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0" name="Google Shape;2150;p34"/>
          <p:cNvSpPr txBox="1">
            <a:spLocks noGrp="1"/>
          </p:cNvSpPr>
          <p:nvPr>
            <p:ph type="title" idx="2"/>
          </p:nvPr>
        </p:nvSpPr>
        <p:spPr>
          <a:xfrm>
            <a:off x="4241362" y="1742925"/>
            <a:ext cx="1554600" cy="449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51" name="Google Shape;2151;p34"/>
          <p:cNvSpPr txBox="1">
            <a:spLocks noGrp="1"/>
          </p:cNvSpPr>
          <p:nvPr>
            <p:ph type="subTitle" idx="3"/>
          </p:nvPr>
        </p:nvSpPr>
        <p:spPr>
          <a:xfrm>
            <a:off x="4241362" y="2177336"/>
            <a:ext cx="1554600" cy="41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2" name="Google Shape;2152;p34"/>
          <p:cNvSpPr txBox="1">
            <a:spLocks noGrp="1"/>
          </p:cNvSpPr>
          <p:nvPr>
            <p:ph type="title" idx="4"/>
          </p:nvPr>
        </p:nvSpPr>
        <p:spPr>
          <a:xfrm>
            <a:off x="1606800" y="3105120"/>
            <a:ext cx="1554600" cy="449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53" name="Google Shape;2153;p34"/>
          <p:cNvSpPr txBox="1">
            <a:spLocks noGrp="1"/>
          </p:cNvSpPr>
          <p:nvPr>
            <p:ph type="subTitle" idx="5"/>
          </p:nvPr>
        </p:nvSpPr>
        <p:spPr>
          <a:xfrm>
            <a:off x="1606800" y="3539531"/>
            <a:ext cx="1554600" cy="41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4" name="Google Shape;2154;p34"/>
          <p:cNvSpPr txBox="1">
            <a:spLocks noGrp="1"/>
          </p:cNvSpPr>
          <p:nvPr>
            <p:ph type="title" idx="6"/>
          </p:nvPr>
        </p:nvSpPr>
        <p:spPr>
          <a:xfrm>
            <a:off x="4241362" y="3105120"/>
            <a:ext cx="1554600" cy="449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55" name="Google Shape;2155;p34"/>
          <p:cNvSpPr txBox="1">
            <a:spLocks noGrp="1"/>
          </p:cNvSpPr>
          <p:nvPr>
            <p:ph type="subTitle" idx="7"/>
          </p:nvPr>
        </p:nvSpPr>
        <p:spPr>
          <a:xfrm>
            <a:off x="4241362" y="3539531"/>
            <a:ext cx="1554600" cy="41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6" name="Google Shape;2156;p34"/>
          <p:cNvSpPr txBox="1">
            <a:spLocks noGrp="1"/>
          </p:cNvSpPr>
          <p:nvPr>
            <p:ph type="title" idx="8"/>
          </p:nvPr>
        </p:nvSpPr>
        <p:spPr>
          <a:xfrm>
            <a:off x="6869400" y="1742925"/>
            <a:ext cx="1554600" cy="449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57" name="Google Shape;2157;p34"/>
          <p:cNvSpPr txBox="1">
            <a:spLocks noGrp="1"/>
          </p:cNvSpPr>
          <p:nvPr>
            <p:ph type="subTitle" idx="9"/>
          </p:nvPr>
        </p:nvSpPr>
        <p:spPr>
          <a:xfrm>
            <a:off x="6869400" y="2177336"/>
            <a:ext cx="1554600" cy="41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8" name="Google Shape;2158;p34"/>
          <p:cNvSpPr txBox="1">
            <a:spLocks noGrp="1"/>
          </p:cNvSpPr>
          <p:nvPr>
            <p:ph type="title" idx="13"/>
          </p:nvPr>
        </p:nvSpPr>
        <p:spPr>
          <a:xfrm>
            <a:off x="6869400" y="3105120"/>
            <a:ext cx="1554600" cy="449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59" name="Google Shape;2159;p34"/>
          <p:cNvSpPr txBox="1">
            <a:spLocks noGrp="1"/>
          </p:cNvSpPr>
          <p:nvPr>
            <p:ph type="subTitle" idx="14"/>
          </p:nvPr>
        </p:nvSpPr>
        <p:spPr>
          <a:xfrm>
            <a:off x="6869400" y="3539531"/>
            <a:ext cx="1554600" cy="41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60" name="Google Shape;2160;p34"/>
          <p:cNvSpPr txBox="1">
            <a:spLocks noGrp="1"/>
          </p:cNvSpPr>
          <p:nvPr>
            <p:ph type="title" idx="15"/>
          </p:nvPr>
        </p:nvSpPr>
        <p:spPr>
          <a:xfrm>
            <a:off x="2182625" y="540000"/>
            <a:ext cx="4778700" cy="612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689326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3"/>
        <p:cNvGrpSpPr/>
        <p:nvPr/>
      </p:nvGrpSpPr>
      <p:grpSpPr>
        <a:xfrm>
          <a:off x="0" y="0"/>
          <a:ext cx="0" cy="0"/>
          <a:chOff x="0" y="0"/>
          <a:chExt cx="0" cy="0"/>
        </a:xfrm>
      </p:grpSpPr>
      <p:sp>
        <p:nvSpPr>
          <p:cNvPr id="154" name="Google Shape;154;p3"/>
          <p:cNvSpPr/>
          <p:nvPr/>
        </p:nvSpPr>
        <p:spPr>
          <a:xfrm rot="-1800227">
            <a:off x="7220529" y="4943780"/>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5" name="Google Shape;155;p3"/>
          <p:cNvSpPr/>
          <p:nvPr/>
        </p:nvSpPr>
        <p:spPr>
          <a:xfrm rot="-5400000" flipH="1">
            <a:off x="5563802" y="494094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6" name="Google Shape;156;p3"/>
          <p:cNvSpPr/>
          <p:nvPr/>
        </p:nvSpPr>
        <p:spPr>
          <a:xfrm rot="5400000">
            <a:off x="6062609" y="491413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57" name="Google Shape;157;p3"/>
          <p:cNvSpPr/>
          <p:nvPr/>
        </p:nvSpPr>
        <p:spPr>
          <a:xfrm rot="-4499594">
            <a:off x="6803400" y="494094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nvGrpSpPr>
          <p:cNvPr id="158" name="Google Shape;158;p3"/>
          <p:cNvGrpSpPr/>
          <p:nvPr/>
        </p:nvGrpSpPr>
        <p:grpSpPr>
          <a:xfrm>
            <a:off x="122308" y="68542"/>
            <a:ext cx="8966083" cy="5041129"/>
            <a:chOff x="122308" y="68542"/>
            <a:chExt cx="8966083" cy="5041129"/>
          </a:xfrm>
        </p:grpSpPr>
        <p:grpSp>
          <p:nvGrpSpPr>
            <p:cNvPr id="159" name="Google Shape;159;p3"/>
            <p:cNvGrpSpPr/>
            <p:nvPr/>
          </p:nvGrpSpPr>
          <p:grpSpPr>
            <a:xfrm>
              <a:off x="122308" y="68542"/>
              <a:ext cx="8966083" cy="5041129"/>
              <a:chOff x="122308" y="68542"/>
              <a:chExt cx="8966083" cy="5041129"/>
            </a:xfrm>
          </p:grpSpPr>
          <p:grpSp>
            <p:nvGrpSpPr>
              <p:cNvPr id="160" name="Google Shape;160;p3"/>
              <p:cNvGrpSpPr/>
              <p:nvPr/>
            </p:nvGrpSpPr>
            <p:grpSpPr>
              <a:xfrm rot="10800000">
                <a:off x="7818592" y="988275"/>
                <a:ext cx="507013" cy="2359987"/>
                <a:chOff x="8524342" y="1674075"/>
                <a:chExt cx="507013" cy="2359987"/>
              </a:xfrm>
            </p:grpSpPr>
            <p:sp>
              <p:nvSpPr>
                <p:cNvPr id="161" name="Google Shape;161;p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62" name="Google Shape;162;p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3" name="Google Shape;163;p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4" name="Google Shape;164;p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65" name="Google Shape;165;p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66" name="Google Shape;166;p3"/>
              <p:cNvGrpSpPr/>
              <p:nvPr/>
            </p:nvGrpSpPr>
            <p:grpSpPr>
              <a:xfrm>
                <a:off x="122308" y="68542"/>
                <a:ext cx="8966083" cy="5041129"/>
                <a:chOff x="122308" y="68542"/>
                <a:chExt cx="8966083" cy="5041129"/>
              </a:xfrm>
            </p:grpSpPr>
            <p:grpSp>
              <p:nvGrpSpPr>
                <p:cNvPr id="167" name="Google Shape;167;p3"/>
                <p:cNvGrpSpPr/>
                <p:nvPr/>
              </p:nvGrpSpPr>
              <p:grpSpPr>
                <a:xfrm>
                  <a:off x="122308" y="68542"/>
                  <a:ext cx="8966083" cy="5041129"/>
                  <a:chOff x="122308" y="68542"/>
                  <a:chExt cx="8966083" cy="5041129"/>
                </a:xfrm>
              </p:grpSpPr>
              <p:sp>
                <p:nvSpPr>
                  <p:cNvPr id="168" name="Google Shape;168;p3"/>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9" name="Google Shape;169;p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0" name="Google Shape;170;p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1" name="Google Shape;171;p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2" name="Google Shape;172;p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3" name="Google Shape;173;p3"/>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4" name="Google Shape;174;p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5" name="Google Shape;175;p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6" name="Google Shape;176;p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7" name="Google Shape;177;p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8" name="Google Shape;178;p3"/>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9" name="Google Shape;179;p3"/>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0" name="Google Shape;180;p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1" name="Google Shape;181;p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82" name="Google Shape;182;p3"/>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3" name="Google Shape;183;p3"/>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84" name="Google Shape;184;p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5" name="Google Shape;185;p3"/>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6" name="Google Shape;186;p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87" name="Google Shape;187;p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8" name="Google Shape;188;p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89" name="Google Shape;189;p3"/>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0" name="Google Shape;190;p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1" name="Google Shape;191;p3"/>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2" name="Google Shape;192;p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3" name="Google Shape;193;p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94" name="Google Shape;194;p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5" name="Google Shape;195;p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6" name="Google Shape;196;p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7" name="Google Shape;197;p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98" name="Google Shape;198;p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9" name="Google Shape;199;p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0" name="Google Shape;200;p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1" name="Google Shape;201;p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2" name="Google Shape;202;p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3" name="Google Shape;203;p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4" name="Google Shape;204;p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5" name="Google Shape;205;p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6" name="Google Shape;206;p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7" name="Google Shape;207;p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8" name="Google Shape;208;p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9" name="Google Shape;209;p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0" name="Google Shape;210;p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1" name="Google Shape;211;p3"/>
                  <p:cNvSpPr/>
                  <p:nvPr/>
                </p:nvSpPr>
                <p:spPr>
                  <a:xfrm rot="2700000">
                    <a:off x="75445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2" name="Google Shape;212;p3"/>
                  <p:cNvSpPr/>
                  <p:nvPr/>
                </p:nvSpPr>
                <p:spPr>
                  <a:xfrm rot="8999773">
                    <a:off x="78946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3" name="Google Shape;213;p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4" name="Google Shape;214;p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5" name="Google Shape;215;p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6" name="Google Shape;216;p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7" name="Google Shape;217;p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218" name="Google Shape;218;p3"/>
                <p:cNvGrpSpPr/>
                <p:nvPr/>
              </p:nvGrpSpPr>
              <p:grpSpPr>
                <a:xfrm rot="10800000">
                  <a:off x="661073" y="1376836"/>
                  <a:ext cx="647001" cy="2151381"/>
                  <a:chOff x="122308" y="2608221"/>
                  <a:chExt cx="647001" cy="2151381"/>
                </a:xfrm>
              </p:grpSpPr>
              <p:sp>
                <p:nvSpPr>
                  <p:cNvPr id="219" name="Google Shape;219;p3"/>
                  <p:cNvSpPr/>
                  <p:nvPr/>
                </p:nvSpPr>
                <p:spPr>
                  <a:xfrm rot="2700000">
                    <a:off x="395991" y="2642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0" name="Google Shape;220;p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1" name="Google Shape;221;p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22" name="Google Shape;222;p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3" name="Google Shape;223;p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24" name="Google Shape;224;p3"/>
                  <p:cNvSpPr/>
                  <p:nvPr/>
                </p:nvSpPr>
                <p:spPr>
                  <a:xfrm rot="8999773">
                    <a:off x="654972" y="29044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225" name="Google Shape;225;p3"/>
            <p:cNvSpPr/>
            <p:nvPr/>
          </p:nvSpPr>
          <p:spPr>
            <a:xfrm>
              <a:off x="62325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7818600" y="40716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7" name="Google Shape;227;p3"/>
          <p:cNvSpPr/>
          <p:nvPr/>
        </p:nvSpPr>
        <p:spPr>
          <a:xfrm>
            <a:off x="711425" y="540000"/>
            <a:ext cx="77211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txBox="1">
            <a:spLocks noGrp="1"/>
          </p:cNvSpPr>
          <p:nvPr>
            <p:ph type="title"/>
          </p:nvPr>
        </p:nvSpPr>
        <p:spPr>
          <a:xfrm>
            <a:off x="1605325" y="2207688"/>
            <a:ext cx="5933400" cy="13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29" name="Google Shape;229;p3"/>
          <p:cNvSpPr txBox="1">
            <a:spLocks noGrp="1"/>
          </p:cNvSpPr>
          <p:nvPr>
            <p:ph type="title" idx="2" hasCustomPrompt="1"/>
          </p:nvPr>
        </p:nvSpPr>
        <p:spPr>
          <a:xfrm>
            <a:off x="4107438" y="1270325"/>
            <a:ext cx="9291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30" name="Google Shape;230;p3"/>
          <p:cNvSpPr txBox="1">
            <a:spLocks noGrp="1"/>
          </p:cNvSpPr>
          <p:nvPr>
            <p:ph type="subTitle" idx="1"/>
          </p:nvPr>
        </p:nvSpPr>
        <p:spPr>
          <a:xfrm>
            <a:off x="1605400" y="3540888"/>
            <a:ext cx="5933400" cy="4278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six columns">
  <p:cSld name="1_Title and six columns">
    <p:spTree>
      <p:nvGrpSpPr>
        <p:cNvPr id="1" name="Shape 2094"/>
        <p:cNvGrpSpPr/>
        <p:nvPr/>
      </p:nvGrpSpPr>
      <p:grpSpPr>
        <a:xfrm>
          <a:off x="0" y="0"/>
          <a:ext cx="0" cy="0"/>
          <a:chOff x="0" y="0"/>
          <a:chExt cx="0" cy="0"/>
        </a:xfrm>
      </p:grpSpPr>
      <p:grpSp>
        <p:nvGrpSpPr>
          <p:cNvPr id="2095" name="Google Shape;2095;p34"/>
          <p:cNvGrpSpPr/>
          <p:nvPr/>
        </p:nvGrpSpPr>
        <p:grpSpPr>
          <a:xfrm rot="10800000" flipH="1">
            <a:off x="122308" y="105260"/>
            <a:ext cx="8966083" cy="4962556"/>
            <a:chOff x="122308" y="110399"/>
            <a:chExt cx="8966083" cy="4962556"/>
          </a:xfrm>
        </p:grpSpPr>
        <p:sp>
          <p:nvSpPr>
            <p:cNvPr id="2096" name="Google Shape;2096;p34"/>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97" name="Google Shape;2097;p3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98" name="Google Shape;2098;p34"/>
            <p:cNvSpPr/>
            <p:nvPr/>
          </p:nvSpPr>
          <p:spPr>
            <a:xfrm rot="6300406">
              <a:off x="203912" y="13732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99" name="Google Shape;2099;p3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00" name="Google Shape;2100;p34"/>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01" name="Google Shape;2101;p34"/>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02" name="Google Shape;2102;p3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03" name="Google Shape;2103;p3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04" name="Google Shape;2104;p34"/>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105" name="Google Shape;2105;p34"/>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06" name="Google Shape;2106;p34"/>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07" name="Google Shape;2107;p34"/>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08" name="Google Shape;2108;p34"/>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09" name="Google Shape;2109;p34"/>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10" name="Google Shape;2110;p34"/>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111" name="Google Shape;2111;p34"/>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112" name="Google Shape;2112;p34"/>
            <p:cNvSpPr/>
            <p:nvPr/>
          </p:nvSpPr>
          <p:spPr>
            <a:xfrm rot="-5400000">
              <a:off x="12628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13" name="Google Shape;2113;p34"/>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14" name="Google Shape;2114;p34"/>
            <p:cNvSpPr/>
            <p:nvPr/>
          </p:nvSpPr>
          <p:spPr>
            <a:xfrm rot="6300406">
              <a:off x="3137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115" name="Google Shape;2115;p34"/>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16" name="Google Shape;2116;p34"/>
            <p:cNvSpPr/>
            <p:nvPr/>
          </p:nvSpPr>
          <p:spPr>
            <a:xfrm rot="8999773">
              <a:off x="66132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17" name="Google Shape;2117;p34"/>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18" name="Google Shape;2118;p3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19" name="Google Shape;2119;p34"/>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120" name="Google Shape;2120;p3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21" name="Google Shape;2121;p34"/>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122" name="Google Shape;2122;p34"/>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23" name="Google Shape;2123;p34"/>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124" name="Google Shape;2124;p3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25" name="Google Shape;2125;p3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126" name="Google Shape;2126;p34"/>
            <p:cNvSpPr/>
            <p:nvPr/>
          </p:nvSpPr>
          <p:spPr>
            <a:xfrm rot="-2700000">
              <a:off x="1879615" y="48716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27" name="Google Shape;2127;p3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28" name="Google Shape;2128;p3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29" name="Google Shape;2129;p34"/>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30" name="Google Shape;2130;p3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31" name="Google Shape;2131;p3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132" name="Google Shape;2132;p34"/>
            <p:cNvSpPr/>
            <p:nvPr/>
          </p:nvSpPr>
          <p:spPr>
            <a:xfrm>
              <a:off x="23955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33" name="Google Shape;2133;p34"/>
            <p:cNvSpPr/>
            <p:nvPr/>
          </p:nvSpPr>
          <p:spPr>
            <a:xfrm rot="2700000">
              <a:off x="64590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34" name="Google Shape;2134;p34"/>
            <p:cNvSpPr/>
            <p:nvPr/>
          </p:nvSpPr>
          <p:spPr>
            <a:xfrm rot="5400000" flipH="1">
              <a:off x="3009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135" name="Google Shape;2135;p34"/>
            <p:cNvSpPr/>
            <p:nvPr/>
          </p:nvSpPr>
          <p:spPr>
            <a:xfrm rot="-900406" flipH="1">
              <a:off x="6854685" y="4975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36" name="Google Shape;2136;p34"/>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37" name="Google Shape;2137;p34"/>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38" name="Google Shape;2138;p34"/>
            <p:cNvSpPr/>
            <p:nvPr/>
          </p:nvSpPr>
          <p:spPr>
            <a:xfrm rot="8999773">
              <a:off x="4274497" y="4816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39" name="Google Shape;2139;p34"/>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40" name="Google Shape;2140;p34"/>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41" name="Google Shape;2141;p34"/>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42" name="Google Shape;2142;p34"/>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43" name="Google Shape;2143;p34"/>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44" name="Google Shape;2144;p34"/>
            <p:cNvSpPr/>
            <p:nvPr/>
          </p:nvSpPr>
          <p:spPr>
            <a:xfrm rot="-900406" flipH="1">
              <a:off x="8623960" y="35228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45" name="Google Shape;2145;p3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46" name="Google Shape;2146;p34"/>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147" name="Google Shape;2147;p34"/>
          <p:cNvSpPr/>
          <p:nvPr/>
        </p:nvSpPr>
        <p:spPr>
          <a:xfrm>
            <a:off x="311400" y="310100"/>
            <a:ext cx="8521200" cy="45234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4"/>
          <p:cNvSpPr txBox="1">
            <a:spLocks noGrp="1"/>
          </p:cNvSpPr>
          <p:nvPr>
            <p:ph type="title"/>
          </p:nvPr>
        </p:nvSpPr>
        <p:spPr>
          <a:xfrm>
            <a:off x="1606800" y="1742925"/>
            <a:ext cx="1554600" cy="449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49" name="Google Shape;2149;p34"/>
          <p:cNvSpPr txBox="1">
            <a:spLocks noGrp="1"/>
          </p:cNvSpPr>
          <p:nvPr>
            <p:ph type="subTitle" idx="1"/>
          </p:nvPr>
        </p:nvSpPr>
        <p:spPr>
          <a:xfrm>
            <a:off x="1606800" y="2177336"/>
            <a:ext cx="1554600" cy="41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0" name="Google Shape;2150;p34"/>
          <p:cNvSpPr txBox="1">
            <a:spLocks noGrp="1"/>
          </p:cNvSpPr>
          <p:nvPr>
            <p:ph type="title" idx="2"/>
          </p:nvPr>
        </p:nvSpPr>
        <p:spPr>
          <a:xfrm>
            <a:off x="4241362" y="1742925"/>
            <a:ext cx="1554600" cy="449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51" name="Google Shape;2151;p34"/>
          <p:cNvSpPr txBox="1">
            <a:spLocks noGrp="1"/>
          </p:cNvSpPr>
          <p:nvPr>
            <p:ph type="subTitle" idx="3"/>
          </p:nvPr>
        </p:nvSpPr>
        <p:spPr>
          <a:xfrm>
            <a:off x="4241362" y="2177336"/>
            <a:ext cx="1554600" cy="41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2" name="Google Shape;2152;p34"/>
          <p:cNvSpPr txBox="1">
            <a:spLocks noGrp="1"/>
          </p:cNvSpPr>
          <p:nvPr>
            <p:ph type="title" idx="4"/>
          </p:nvPr>
        </p:nvSpPr>
        <p:spPr>
          <a:xfrm>
            <a:off x="1606800" y="3105120"/>
            <a:ext cx="1554600" cy="449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53" name="Google Shape;2153;p34"/>
          <p:cNvSpPr txBox="1">
            <a:spLocks noGrp="1"/>
          </p:cNvSpPr>
          <p:nvPr>
            <p:ph type="subTitle" idx="5"/>
          </p:nvPr>
        </p:nvSpPr>
        <p:spPr>
          <a:xfrm>
            <a:off x="1606800" y="3539531"/>
            <a:ext cx="1554600" cy="41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4" name="Google Shape;2154;p34"/>
          <p:cNvSpPr txBox="1">
            <a:spLocks noGrp="1"/>
          </p:cNvSpPr>
          <p:nvPr>
            <p:ph type="title" idx="6"/>
          </p:nvPr>
        </p:nvSpPr>
        <p:spPr>
          <a:xfrm>
            <a:off x="4241362" y="3105120"/>
            <a:ext cx="1554600" cy="449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55" name="Google Shape;2155;p34"/>
          <p:cNvSpPr txBox="1">
            <a:spLocks noGrp="1"/>
          </p:cNvSpPr>
          <p:nvPr>
            <p:ph type="subTitle" idx="7"/>
          </p:nvPr>
        </p:nvSpPr>
        <p:spPr>
          <a:xfrm>
            <a:off x="4241362" y="3539531"/>
            <a:ext cx="1554600" cy="41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6" name="Google Shape;2156;p34"/>
          <p:cNvSpPr txBox="1">
            <a:spLocks noGrp="1"/>
          </p:cNvSpPr>
          <p:nvPr>
            <p:ph type="title" idx="8"/>
          </p:nvPr>
        </p:nvSpPr>
        <p:spPr>
          <a:xfrm>
            <a:off x="6869400" y="1742925"/>
            <a:ext cx="1554600" cy="449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57" name="Google Shape;2157;p34"/>
          <p:cNvSpPr txBox="1">
            <a:spLocks noGrp="1"/>
          </p:cNvSpPr>
          <p:nvPr>
            <p:ph type="subTitle" idx="9"/>
          </p:nvPr>
        </p:nvSpPr>
        <p:spPr>
          <a:xfrm>
            <a:off x="6869400" y="2177336"/>
            <a:ext cx="1554600" cy="41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8" name="Google Shape;2158;p34"/>
          <p:cNvSpPr txBox="1">
            <a:spLocks noGrp="1"/>
          </p:cNvSpPr>
          <p:nvPr>
            <p:ph type="title" idx="13"/>
          </p:nvPr>
        </p:nvSpPr>
        <p:spPr>
          <a:xfrm>
            <a:off x="6869400" y="3105120"/>
            <a:ext cx="1554600" cy="449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59" name="Google Shape;2159;p34"/>
          <p:cNvSpPr txBox="1">
            <a:spLocks noGrp="1"/>
          </p:cNvSpPr>
          <p:nvPr>
            <p:ph type="subTitle" idx="14"/>
          </p:nvPr>
        </p:nvSpPr>
        <p:spPr>
          <a:xfrm>
            <a:off x="6869400" y="3539531"/>
            <a:ext cx="1554600" cy="41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60" name="Google Shape;2160;p34"/>
          <p:cNvSpPr txBox="1">
            <a:spLocks noGrp="1"/>
          </p:cNvSpPr>
          <p:nvPr>
            <p:ph type="title" idx="15"/>
          </p:nvPr>
        </p:nvSpPr>
        <p:spPr>
          <a:xfrm>
            <a:off x="2182625" y="540000"/>
            <a:ext cx="4778700" cy="612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0642138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six columns">
  <p:cSld name="1_Title and six columns">
    <p:spTree>
      <p:nvGrpSpPr>
        <p:cNvPr id="1" name="Shape 2094"/>
        <p:cNvGrpSpPr/>
        <p:nvPr/>
      </p:nvGrpSpPr>
      <p:grpSpPr>
        <a:xfrm>
          <a:off x="0" y="0"/>
          <a:ext cx="0" cy="0"/>
          <a:chOff x="0" y="0"/>
          <a:chExt cx="0" cy="0"/>
        </a:xfrm>
      </p:grpSpPr>
      <p:grpSp>
        <p:nvGrpSpPr>
          <p:cNvPr id="2095" name="Google Shape;2095;p34"/>
          <p:cNvGrpSpPr/>
          <p:nvPr/>
        </p:nvGrpSpPr>
        <p:grpSpPr>
          <a:xfrm rot="10800000" flipH="1">
            <a:off x="122308" y="105260"/>
            <a:ext cx="8966083" cy="4962556"/>
            <a:chOff x="122308" y="110399"/>
            <a:chExt cx="8966083" cy="4962556"/>
          </a:xfrm>
        </p:grpSpPr>
        <p:sp>
          <p:nvSpPr>
            <p:cNvPr id="2096" name="Google Shape;2096;p34"/>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97" name="Google Shape;2097;p3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98" name="Google Shape;2098;p34"/>
            <p:cNvSpPr/>
            <p:nvPr/>
          </p:nvSpPr>
          <p:spPr>
            <a:xfrm rot="6300406">
              <a:off x="203912" y="13732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99" name="Google Shape;2099;p3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00" name="Google Shape;2100;p34"/>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01" name="Google Shape;2101;p34"/>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02" name="Google Shape;2102;p3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03" name="Google Shape;2103;p3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04" name="Google Shape;2104;p34"/>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105" name="Google Shape;2105;p34"/>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06" name="Google Shape;2106;p34"/>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07" name="Google Shape;2107;p34"/>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08" name="Google Shape;2108;p34"/>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09" name="Google Shape;2109;p34"/>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10" name="Google Shape;2110;p34"/>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111" name="Google Shape;2111;p34"/>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112" name="Google Shape;2112;p34"/>
            <p:cNvSpPr/>
            <p:nvPr/>
          </p:nvSpPr>
          <p:spPr>
            <a:xfrm rot="-5400000">
              <a:off x="12628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13" name="Google Shape;2113;p34"/>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14" name="Google Shape;2114;p34"/>
            <p:cNvSpPr/>
            <p:nvPr/>
          </p:nvSpPr>
          <p:spPr>
            <a:xfrm rot="6300406">
              <a:off x="3137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115" name="Google Shape;2115;p34"/>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16" name="Google Shape;2116;p34"/>
            <p:cNvSpPr/>
            <p:nvPr/>
          </p:nvSpPr>
          <p:spPr>
            <a:xfrm rot="8999773">
              <a:off x="66132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17" name="Google Shape;2117;p34"/>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18" name="Google Shape;2118;p3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19" name="Google Shape;2119;p34"/>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120" name="Google Shape;2120;p3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21" name="Google Shape;2121;p34"/>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122" name="Google Shape;2122;p34"/>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23" name="Google Shape;2123;p34"/>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124" name="Google Shape;2124;p3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25" name="Google Shape;2125;p3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126" name="Google Shape;2126;p34"/>
            <p:cNvSpPr/>
            <p:nvPr/>
          </p:nvSpPr>
          <p:spPr>
            <a:xfrm rot="-2700000">
              <a:off x="1879615" y="48716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27" name="Google Shape;2127;p3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28" name="Google Shape;2128;p3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29" name="Google Shape;2129;p34"/>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30" name="Google Shape;2130;p3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31" name="Google Shape;2131;p3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132" name="Google Shape;2132;p34"/>
            <p:cNvSpPr/>
            <p:nvPr/>
          </p:nvSpPr>
          <p:spPr>
            <a:xfrm>
              <a:off x="23955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33" name="Google Shape;2133;p34"/>
            <p:cNvSpPr/>
            <p:nvPr/>
          </p:nvSpPr>
          <p:spPr>
            <a:xfrm rot="2700000">
              <a:off x="64590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34" name="Google Shape;2134;p34"/>
            <p:cNvSpPr/>
            <p:nvPr/>
          </p:nvSpPr>
          <p:spPr>
            <a:xfrm rot="5400000" flipH="1">
              <a:off x="3009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135" name="Google Shape;2135;p34"/>
            <p:cNvSpPr/>
            <p:nvPr/>
          </p:nvSpPr>
          <p:spPr>
            <a:xfrm rot="-900406" flipH="1">
              <a:off x="6854685" y="4975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36" name="Google Shape;2136;p34"/>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37" name="Google Shape;2137;p34"/>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38" name="Google Shape;2138;p34"/>
            <p:cNvSpPr/>
            <p:nvPr/>
          </p:nvSpPr>
          <p:spPr>
            <a:xfrm rot="8999773">
              <a:off x="4274497" y="4816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39" name="Google Shape;2139;p34"/>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40" name="Google Shape;2140;p34"/>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41" name="Google Shape;2141;p34"/>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42" name="Google Shape;2142;p34"/>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43" name="Google Shape;2143;p34"/>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44" name="Google Shape;2144;p34"/>
            <p:cNvSpPr/>
            <p:nvPr/>
          </p:nvSpPr>
          <p:spPr>
            <a:xfrm rot="-900406" flipH="1">
              <a:off x="8623960" y="35228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45" name="Google Shape;2145;p3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46" name="Google Shape;2146;p34"/>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147" name="Google Shape;2147;p34"/>
          <p:cNvSpPr/>
          <p:nvPr/>
        </p:nvSpPr>
        <p:spPr>
          <a:xfrm>
            <a:off x="311400" y="310100"/>
            <a:ext cx="8521200" cy="45234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4"/>
          <p:cNvSpPr txBox="1">
            <a:spLocks noGrp="1"/>
          </p:cNvSpPr>
          <p:nvPr>
            <p:ph type="title"/>
          </p:nvPr>
        </p:nvSpPr>
        <p:spPr>
          <a:xfrm>
            <a:off x="1606800" y="1742925"/>
            <a:ext cx="1554600" cy="449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49" name="Google Shape;2149;p34"/>
          <p:cNvSpPr txBox="1">
            <a:spLocks noGrp="1"/>
          </p:cNvSpPr>
          <p:nvPr>
            <p:ph type="subTitle" idx="1"/>
          </p:nvPr>
        </p:nvSpPr>
        <p:spPr>
          <a:xfrm>
            <a:off x="1606800" y="2177336"/>
            <a:ext cx="1554600" cy="41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0" name="Google Shape;2150;p34"/>
          <p:cNvSpPr txBox="1">
            <a:spLocks noGrp="1"/>
          </p:cNvSpPr>
          <p:nvPr>
            <p:ph type="title" idx="2"/>
          </p:nvPr>
        </p:nvSpPr>
        <p:spPr>
          <a:xfrm>
            <a:off x="4241362" y="1742925"/>
            <a:ext cx="1554600" cy="449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51" name="Google Shape;2151;p34"/>
          <p:cNvSpPr txBox="1">
            <a:spLocks noGrp="1"/>
          </p:cNvSpPr>
          <p:nvPr>
            <p:ph type="subTitle" idx="3"/>
          </p:nvPr>
        </p:nvSpPr>
        <p:spPr>
          <a:xfrm>
            <a:off x="4241362" y="2177336"/>
            <a:ext cx="1554600" cy="41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2" name="Google Shape;2152;p34"/>
          <p:cNvSpPr txBox="1">
            <a:spLocks noGrp="1"/>
          </p:cNvSpPr>
          <p:nvPr>
            <p:ph type="title" idx="4"/>
          </p:nvPr>
        </p:nvSpPr>
        <p:spPr>
          <a:xfrm>
            <a:off x="1606800" y="3105120"/>
            <a:ext cx="1554600" cy="449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53" name="Google Shape;2153;p34"/>
          <p:cNvSpPr txBox="1">
            <a:spLocks noGrp="1"/>
          </p:cNvSpPr>
          <p:nvPr>
            <p:ph type="subTitle" idx="5"/>
          </p:nvPr>
        </p:nvSpPr>
        <p:spPr>
          <a:xfrm>
            <a:off x="1606800" y="3539531"/>
            <a:ext cx="1554600" cy="41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4" name="Google Shape;2154;p34"/>
          <p:cNvSpPr txBox="1">
            <a:spLocks noGrp="1"/>
          </p:cNvSpPr>
          <p:nvPr>
            <p:ph type="title" idx="6"/>
          </p:nvPr>
        </p:nvSpPr>
        <p:spPr>
          <a:xfrm>
            <a:off x="4241362" y="3105120"/>
            <a:ext cx="1554600" cy="449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55" name="Google Shape;2155;p34"/>
          <p:cNvSpPr txBox="1">
            <a:spLocks noGrp="1"/>
          </p:cNvSpPr>
          <p:nvPr>
            <p:ph type="subTitle" idx="7"/>
          </p:nvPr>
        </p:nvSpPr>
        <p:spPr>
          <a:xfrm>
            <a:off x="4241362" y="3539531"/>
            <a:ext cx="1554600" cy="41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6" name="Google Shape;2156;p34"/>
          <p:cNvSpPr txBox="1">
            <a:spLocks noGrp="1"/>
          </p:cNvSpPr>
          <p:nvPr>
            <p:ph type="title" idx="8"/>
          </p:nvPr>
        </p:nvSpPr>
        <p:spPr>
          <a:xfrm>
            <a:off x="6869400" y="1742925"/>
            <a:ext cx="1554600" cy="449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57" name="Google Shape;2157;p34"/>
          <p:cNvSpPr txBox="1">
            <a:spLocks noGrp="1"/>
          </p:cNvSpPr>
          <p:nvPr>
            <p:ph type="subTitle" idx="9"/>
          </p:nvPr>
        </p:nvSpPr>
        <p:spPr>
          <a:xfrm>
            <a:off x="6869400" y="2177336"/>
            <a:ext cx="1554600" cy="41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8" name="Google Shape;2158;p34"/>
          <p:cNvSpPr txBox="1">
            <a:spLocks noGrp="1"/>
          </p:cNvSpPr>
          <p:nvPr>
            <p:ph type="title" idx="13"/>
          </p:nvPr>
        </p:nvSpPr>
        <p:spPr>
          <a:xfrm>
            <a:off x="6869400" y="3105120"/>
            <a:ext cx="1554600" cy="449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59" name="Google Shape;2159;p34"/>
          <p:cNvSpPr txBox="1">
            <a:spLocks noGrp="1"/>
          </p:cNvSpPr>
          <p:nvPr>
            <p:ph type="subTitle" idx="14"/>
          </p:nvPr>
        </p:nvSpPr>
        <p:spPr>
          <a:xfrm>
            <a:off x="6869400" y="3539531"/>
            <a:ext cx="1554600" cy="41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60" name="Google Shape;2160;p34"/>
          <p:cNvSpPr txBox="1">
            <a:spLocks noGrp="1"/>
          </p:cNvSpPr>
          <p:nvPr>
            <p:ph type="title" idx="15"/>
          </p:nvPr>
        </p:nvSpPr>
        <p:spPr>
          <a:xfrm>
            <a:off x="2182625" y="540000"/>
            <a:ext cx="4778700" cy="612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440762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p:cSld name="CUSTOM_8">
    <p:bg>
      <p:bgPr>
        <a:solidFill>
          <a:schemeClr val="lt1"/>
        </a:solidFill>
        <a:effectLst/>
      </p:bgPr>
    </p:bg>
    <p:spTree>
      <p:nvGrpSpPr>
        <p:cNvPr id="1" name="Shape 2356"/>
        <p:cNvGrpSpPr/>
        <p:nvPr/>
      </p:nvGrpSpPr>
      <p:grpSpPr>
        <a:xfrm>
          <a:off x="0" y="0"/>
          <a:ext cx="0" cy="0"/>
          <a:chOff x="0" y="0"/>
          <a:chExt cx="0" cy="0"/>
        </a:xfrm>
      </p:grpSpPr>
      <p:grpSp>
        <p:nvGrpSpPr>
          <p:cNvPr id="2357" name="Google Shape;2357;p38"/>
          <p:cNvGrpSpPr/>
          <p:nvPr/>
        </p:nvGrpSpPr>
        <p:grpSpPr>
          <a:xfrm>
            <a:off x="122308" y="79026"/>
            <a:ext cx="8895562" cy="4956938"/>
            <a:chOff x="122308" y="79026"/>
            <a:chExt cx="8895562" cy="4956938"/>
          </a:xfrm>
        </p:grpSpPr>
        <p:grpSp>
          <p:nvGrpSpPr>
            <p:cNvPr id="2358" name="Google Shape;2358;p38"/>
            <p:cNvGrpSpPr/>
            <p:nvPr/>
          </p:nvGrpSpPr>
          <p:grpSpPr>
            <a:xfrm>
              <a:off x="122308" y="79026"/>
              <a:ext cx="8895562" cy="4956938"/>
              <a:chOff x="122308" y="79026"/>
              <a:chExt cx="8895562" cy="4956938"/>
            </a:xfrm>
          </p:grpSpPr>
          <p:grpSp>
            <p:nvGrpSpPr>
              <p:cNvPr id="2359" name="Google Shape;2359;p38"/>
              <p:cNvGrpSpPr/>
              <p:nvPr/>
            </p:nvGrpSpPr>
            <p:grpSpPr>
              <a:xfrm flipH="1">
                <a:off x="122308" y="79026"/>
                <a:ext cx="8895562" cy="4956938"/>
                <a:chOff x="135794" y="79026"/>
                <a:chExt cx="8895562" cy="4956938"/>
              </a:xfrm>
            </p:grpSpPr>
            <p:grpSp>
              <p:nvGrpSpPr>
                <p:cNvPr id="2360" name="Google Shape;2360;p38"/>
                <p:cNvGrpSpPr/>
                <p:nvPr/>
              </p:nvGrpSpPr>
              <p:grpSpPr>
                <a:xfrm>
                  <a:off x="135794" y="104949"/>
                  <a:ext cx="8895562" cy="4931014"/>
                  <a:chOff x="135794" y="104949"/>
                  <a:chExt cx="8895562" cy="4931014"/>
                </a:xfrm>
              </p:grpSpPr>
              <p:grpSp>
                <p:nvGrpSpPr>
                  <p:cNvPr id="2361" name="Google Shape;2361;p38"/>
                  <p:cNvGrpSpPr/>
                  <p:nvPr/>
                </p:nvGrpSpPr>
                <p:grpSpPr>
                  <a:xfrm rot="10800000">
                    <a:off x="7868647" y="1236600"/>
                    <a:ext cx="456959" cy="2111662"/>
                    <a:chOff x="8524342" y="1674075"/>
                    <a:chExt cx="456959" cy="2111662"/>
                  </a:xfrm>
                </p:grpSpPr>
                <p:sp>
                  <p:nvSpPr>
                    <p:cNvPr id="2362" name="Google Shape;2362;p38"/>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63" name="Google Shape;2363;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64" name="Google Shape;2364;p3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65" name="Google Shape;2365;p38"/>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2366" name="Google Shape;2366;p38"/>
                  <p:cNvGrpSpPr/>
                  <p:nvPr/>
                </p:nvGrpSpPr>
                <p:grpSpPr>
                  <a:xfrm>
                    <a:off x="135794" y="104949"/>
                    <a:ext cx="8895562" cy="4931014"/>
                    <a:chOff x="135794" y="104949"/>
                    <a:chExt cx="8895562" cy="4931014"/>
                  </a:xfrm>
                </p:grpSpPr>
                <p:grpSp>
                  <p:nvGrpSpPr>
                    <p:cNvPr id="2367" name="Google Shape;2367;p38"/>
                    <p:cNvGrpSpPr/>
                    <p:nvPr/>
                  </p:nvGrpSpPr>
                  <p:grpSpPr>
                    <a:xfrm>
                      <a:off x="135794" y="104949"/>
                      <a:ext cx="8895562" cy="4931014"/>
                      <a:chOff x="135794" y="104949"/>
                      <a:chExt cx="8895562" cy="4931014"/>
                    </a:xfrm>
                  </p:grpSpPr>
                  <p:sp>
                    <p:nvSpPr>
                      <p:cNvPr id="2368" name="Google Shape;2368;p3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69" name="Google Shape;2369;p38"/>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70" name="Google Shape;2370;p3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1" name="Google Shape;2371;p38"/>
                      <p:cNvSpPr/>
                      <p:nvPr/>
                    </p:nvSpPr>
                    <p:spPr>
                      <a:xfrm>
                        <a:off x="7085889" y="18074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2" name="Google Shape;2372;p38"/>
                      <p:cNvSpPr/>
                      <p:nvPr/>
                    </p:nvSpPr>
                    <p:spPr>
                      <a:xfrm rot="2700000">
                        <a:off x="7121389" y="2480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73" name="Google Shape;2373;p38"/>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4" name="Google Shape;2374;p38"/>
                      <p:cNvSpPr/>
                      <p:nvPr/>
                    </p:nvSpPr>
                    <p:spPr>
                      <a:xfrm rot="8100000" flipH="1">
                        <a:off x="1232594" y="921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5" name="Google Shape;2375;p38"/>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6" name="Google Shape;2376;p3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7" name="Google Shape;2377;p3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78" name="Google Shape;2378;p3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79" name="Google Shape;2379;p38"/>
                      <p:cNvSpPr/>
                      <p:nvPr/>
                    </p:nvSpPr>
                    <p:spPr>
                      <a:xfrm rot="8999773">
                        <a:off x="143059" y="2694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0" name="Google Shape;2380;p38"/>
                      <p:cNvSpPr/>
                      <p:nvPr/>
                    </p:nvSpPr>
                    <p:spPr>
                      <a:xfrm rot="8999773">
                        <a:off x="6994222" y="932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381" name="Google Shape;2381;p38"/>
                      <p:cNvSpPr/>
                      <p:nvPr/>
                    </p:nvSpPr>
                    <p:spPr>
                      <a:xfrm rot="8100000" flipH="1">
                        <a:off x="7273844" y="1387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2" name="Google Shape;2382;p38"/>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3" name="Google Shape;2383;p38"/>
                      <p:cNvSpPr/>
                      <p:nvPr/>
                    </p:nvSpPr>
                    <p:spPr>
                      <a:xfrm rot="-10594826" flipH="1">
                        <a:off x="2044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84" name="Google Shape;2384;p38"/>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85" name="Google Shape;2385;p3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86" name="Google Shape;2386;p38"/>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7" name="Google Shape;2387;p3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8" name="Google Shape;2388;p38"/>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89" name="Google Shape;2389;p3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0" name="Google Shape;2390;p3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1" name="Google Shape;2391;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92" name="Google Shape;2392;p38"/>
                      <p:cNvSpPr/>
                      <p:nvPr/>
                    </p:nvSpPr>
                    <p:spPr>
                      <a:xfrm rot="8100000" flipH="1">
                        <a:off x="8674069" y="3632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3" name="Google Shape;2393;p38"/>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94" name="Google Shape;2394;p3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95" name="Google Shape;2395;p38"/>
                      <p:cNvSpPr/>
                      <p:nvPr/>
                    </p:nvSpPr>
                    <p:spPr>
                      <a:xfrm>
                        <a:off x="2166939" y="3330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96" name="Google Shape;2396;p38"/>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97" name="Google Shape;2397;p38"/>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398" name="Google Shape;2398;p38"/>
                      <p:cNvSpPr/>
                      <p:nvPr/>
                    </p:nvSpPr>
                    <p:spPr>
                      <a:xfrm rot="8100000" flipH="1">
                        <a:off x="1941869" y="1453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9" name="Google Shape;2399;p3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00" name="Google Shape;2400;p38"/>
                      <p:cNvSpPr/>
                      <p:nvPr/>
                    </p:nvSpPr>
                    <p:spPr>
                      <a:xfrm rot="8999773">
                        <a:off x="7742272" y="46740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01" name="Google Shape;2401;p38"/>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2" name="Google Shape;2402;p38"/>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03" name="Google Shape;2403;p38"/>
                      <p:cNvSpPr/>
                      <p:nvPr/>
                    </p:nvSpPr>
                    <p:spPr>
                      <a:xfrm rot="-5400000">
                        <a:off x="8340053" y="4033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2404" name="Google Shape;2404;p38"/>
                    <p:cNvSpPr/>
                    <p:nvPr/>
                  </p:nvSpPr>
                  <p:spPr>
                    <a:xfrm rot="-4499594">
                      <a:off x="8096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2405" name="Google Shape;2405;p38"/>
                <p:cNvSpPr/>
                <p:nvPr/>
              </p:nvSpPr>
              <p:spPr>
                <a:xfrm rot="-2700000">
                  <a:off x="942165" y="3784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6" name="Google Shape;2406;p38"/>
                <p:cNvSpPr/>
                <p:nvPr/>
              </p:nvSpPr>
              <p:spPr>
                <a:xfrm rot="6300406">
                  <a:off x="1273495" y="39770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07" name="Google Shape;2407;p38"/>
                <p:cNvSpPr/>
                <p:nvPr/>
              </p:nvSpPr>
              <p:spPr>
                <a:xfrm rot="6300406">
                  <a:off x="7762037" y="19841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8" name="Google Shape;2408;p38"/>
                <p:cNvSpPr/>
                <p:nvPr/>
              </p:nvSpPr>
              <p:spPr>
                <a:xfrm rot="-2700000">
                  <a:off x="76750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9" name="Google Shape;2409;p38"/>
                <p:cNvSpPr/>
                <p:nvPr/>
              </p:nvSpPr>
              <p:spPr>
                <a:xfrm rot="6300406">
                  <a:off x="7996995" y="1147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0" name="Google Shape;2410;p38"/>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11" name="Google Shape;2411;p38"/>
                <p:cNvSpPr/>
                <p:nvPr/>
              </p:nvSpPr>
              <p:spPr>
                <a:xfrm rot="-4499594">
                  <a:off x="14278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2" name="Google Shape;2412;p38"/>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413" name="Google Shape;2413;p38"/>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4" name="Google Shape;2414;p38"/>
            <p:cNvSpPr/>
            <p:nvPr/>
          </p:nvSpPr>
          <p:spPr>
            <a:xfrm flipH="1">
              <a:off x="7837439" y="247982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5" name="Google Shape;2415;p38"/>
          <p:cNvSpPr/>
          <p:nvPr/>
        </p:nvSpPr>
        <p:spPr>
          <a:xfrm>
            <a:off x="720000" y="298025"/>
            <a:ext cx="7704000" cy="45477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16" name="Google Shape;2416;p38"/>
          <p:cNvGrpSpPr/>
          <p:nvPr/>
        </p:nvGrpSpPr>
        <p:grpSpPr>
          <a:xfrm rot="1799965" flipH="1">
            <a:off x="6736154" y="2694432"/>
            <a:ext cx="1792663" cy="1738763"/>
            <a:chOff x="6997200" y="3219600"/>
            <a:chExt cx="1426800" cy="1383900"/>
          </a:xfrm>
        </p:grpSpPr>
        <p:sp>
          <p:nvSpPr>
            <p:cNvPr id="2417" name="Google Shape;2417;p38"/>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8"/>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8"/>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8"/>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8"/>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8"/>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8"/>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8"/>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8"/>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8"/>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8"/>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8"/>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8"/>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8"/>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8"/>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8"/>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8"/>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8"/>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8"/>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8"/>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8"/>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8"/>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8"/>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8"/>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8"/>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8"/>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8"/>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8"/>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8"/>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8"/>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8"/>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8"/>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8"/>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8"/>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8"/>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2" name="Google Shape;2452;p38"/>
          <p:cNvGrpSpPr/>
          <p:nvPr/>
        </p:nvGrpSpPr>
        <p:grpSpPr>
          <a:xfrm>
            <a:off x="7045650" y="285350"/>
            <a:ext cx="1579225" cy="2727475"/>
            <a:chOff x="7045650" y="285350"/>
            <a:chExt cx="1579225" cy="2727475"/>
          </a:xfrm>
        </p:grpSpPr>
        <p:grpSp>
          <p:nvGrpSpPr>
            <p:cNvPr id="2453" name="Google Shape;2453;p38"/>
            <p:cNvGrpSpPr/>
            <p:nvPr/>
          </p:nvGrpSpPr>
          <p:grpSpPr>
            <a:xfrm flipH="1">
              <a:off x="8185275" y="2099425"/>
              <a:ext cx="439600" cy="913400"/>
              <a:chOff x="7212850" y="2109375"/>
              <a:chExt cx="439600" cy="913400"/>
            </a:xfrm>
          </p:grpSpPr>
          <p:sp>
            <p:nvSpPr>
              <p:cNvPr id="2454" name="Google Shape;245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8" name="Google Shape;2458;p38"/>
            <p:cNvGrpSpPr/>
            <p:nvPr/>
          </p:nvGrpSpPr>
          <p:grpSpPr>
            <a:xfrm flipH="1">
              <a:off x="7045650" y="1449350"/>
              <a:ext cx="439600" cy="913400"/>
              <a:chOff x="7212850" y="2109375"/>
              <a:chExt cx="439600" cy="913400"/>
            </a:xfrm>
          </p:grpSpPr>
          <p:sp>
            <p:nvSpPr>
              <p:cNvPr id="2459" name="Google Shape;2459;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3" name="Google Shape;2463;p38"/>
            <p:cNvGrpSpPr/>
            <p:nvPr/>
          </p:nvGrpSpPr>
          <p:grpSpPr>
            <a:xfrm flipH="1">
              <a:off x="8157625" y="285350"/>
              <a:ext cx="439600" cy="913400"/>
              <a:chOff x="7212850" y="2109375"/>
              <a:chExt cx="439600" cy="913400"/>
            </a:xfrm>
          </p:grpSpPr>
          <p:sp>
            <p:nvSpPr>
              <p:cNvPr id="2464" name="Google Shape;246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68" name="Google Shape;2468;p38"/>
          <p:cNvGrpSpPr/>
          <p:nvPr/>
        </p:nvGrpSpPr>
        <p:grpSpPr>
          <a:xfrm>
            <a:off x="955876" y="768600"/>
            <a:ext cx="764300" cy="754550"/>
            <a:chOff x="955876" y="768600"/>
            <a:chExt cx="764300" cy="754550"/>
          </a:xfrm>
        </p:grpSpPr>
        <p:sp>
          <p:nvSpPr>
            <p:cNvPr id="2469" name="Google Shape;2469;p38"/>
            <p:cNvSpPr/>
            <p:nvPr/>
          </p:nvSpPr>
          <p:spPr>
            <a:xfrm flipH="1">
              <a:off x="1526676" y="770125"/>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8"/>
            <p:cNvSpPr/>
            <p:nvPr/>
          </p:nvSpPr>
          <p:spPr>
            <a:xfrm flipH="1">
              <a:off x="955876" y="768600"/>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8"/>
            <p:cNvSpPr/>
            <p:nvPr/>
          </p:nvSpPr>
          <p:spPr>
            <a:xfrm flipH="1">
              <a:off x="1333176" y="1339250"/>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2" name="Google Shape;2472;p38"/>
          <p:cNvSpPr/>
          <p:nvPr/>
        </p:nvSpPr>
        <p:spPr>
          <a:xfrm rot="8823568">
            <a:off x="1691164" y="4133107"/>
            <a:ext cx="2036345" cy="1855222"/>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8"/>
          <p:cNvSpPr/>
          <p:nvPr/>
        </p:nvSpPr>
        <p:spPr>
          <a:xfrm rot="-8552197" flipH="1">
            <a:off x="5402924" y="4133059"/>
            <a:ext cx="2036439" cy="1855308"/>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1">
  <p:cSld name="CUSTOM_8_1">
    <p:bg>
      <p:bgPr>
        <a:solidFill>
          <a:schemeClr val="lt1"/>
        </a:solidFill>
        <a:effectLst/>
      </p:bgPr>
    </p:bg>
    <p:spTree>
      <p:nvGrpSpPr>
        <p:cNvPr id="1" name="Shape 2474"/>
        <p:cNvGrpSpPr/>
        <p:nvPr/>
      </p:nvGrpSpPr>
      <p:grpSpPr>
        <a:xfrm>
          <a:off x="0" y="0"/>
          <a:ext cx="0" cy="0"/>
          <a:chOff x="0" y="0"/>
          <a:chExt cx="0" cy="0"/>
        </a:xfrm>
      </p:grpSpPr>
      <p:grpSp>
        <p:nvGrpSpPr>
          <p:cNvPr id="2475" name="Google Shape;2475;p39"/>
          <p:cNvGrpSpPr/>
          <p:nvPr/>
        </p:nvGrpSpPr>
        <p:grpSpPr>
          <a:xfrm>
            <a:off x="140683" y="110399"/>
            <a:ext cx="8890673" cy="4933293"/>
            <a:chOff x="140683" y="110399"/>
            <a:chExt cx="8890673" cy="4933293"/>
          </a:xfrm>
        </p:grpSpPr>
        <p:sp>
          <p:nvSpPr>
            <p:cNvPr id="2476" name="Google Shape;2476;p39"/>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77" name="Google Shape;2477;p39"/>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8" name="Google Shape;2478;p39"/>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79" name="Google Shape;2479;p39"/>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80" name="Google Shape;2480;p39"/>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1" name="Google Shape;2481;p39"/>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82" name="Google Shape;2482;p39"/>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9"/>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84" name="Google Shape;2484;p39"/>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85" name="Google Shape;2485;p39"/>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86" name="Google Shape;2486;p39"/>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9"/>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488" name="Google Shape;2488;p39"/>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89" name="Google Shape;2489;p39"/>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90" name="Google Shape;2490;p39"/>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91" name="Google Shape;2491;p39"/>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2" name="Google Shape;2492;p39"/>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93" name="Google Shape;2493;p39"/>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94" name="Google Shape;2494;p39"/>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5" name="Google Shape;2495;p39"/>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96" name="Google Shape;2496;p39"/>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97" name="Google Shape;2497;p39"/>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498" name="Google Shape;2498;p39"/>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99" name="Google Shape;2499;p39"/>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0" name="Google Shape;2500;p39"/>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1" name="Google Shape;2501;p39"/>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02" name="Google Shape;2502;p3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03" name="Google Shape;2503;p39"/>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4" name="Google Shape;2504;p39"/>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05" name="Google Shape;2505;p39"/>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06" name="Google Shape;2506;p39"/>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07" name="Google Shape;2507;p39"/>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08" name="Google Shape;2508;p39"/>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09" name="Google Shape;2509;p39"/>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10" name="Google Shape;2510;p39"/>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11" name="Google Shape;2511;p39"/>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12" name="Google Shape;2512;p39"/>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13" name="Google Shape;2513;p39"/>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14" name="Google Shape;2514;p39"/>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5" name="Google Shape;2515;p39"/>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16" name="Google Shape;2516;p39"/>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7" name="Google Shape;2517;p39"/>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18" name="Google Shape;2518;p39"/>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9" name="Google Shape;2519;p39"/>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20" name="Google Shape;2520;p39"/>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21" name="Google Shape;2521;p39"/>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22" name="Google Shape;2522;p39"/>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23" name="Google Shape;2523;p39"/>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24" name="Google Shape;2524;p39"/>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525" name="Google Shape;2525;p39"/>
          <p:cNvSpPr/>
          <p:nvPr/>
        </p:nvSpPr>
        <p:spPr>
          <a:xfrm>
            <a:off x="720000" y="544975"/>
            <a:ext cx="7704000" cy="40536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9"/>
          <p:cNvSpPr/>
          <p:nvPr/>
        </p:nvSpPr>
        <p:spPr>
          <a:xfrm>
            <a:off x="5602987" y="1704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7" name="Google Shape;2527;p39"/>
          <p:cNvGrpSpPr/>
          <p:nvPr/>
        </p:nvGrpSpPr>
        <p:grpSpPr>
          <a:xfrm>
            <a:off x="6536225" y="2319800"/>
            <a:ext cx="868425" cy="514500"/>
            <a:chOff x="2575700" y="1885000"/>
            <a:chExt cx="868425" cy="514500"/>
          </a:xfrm>
        </p:grpSpPr>
        <p:sp>
          <p:nvSpPr>
            <p:cNvPr id="2528" name="Google Shape;2528;p39"/>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9"/>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9"/>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9"/>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2" name="Google Shape;2532;p39"/>
          <p:cNvSpPr/>
          <p:nvPr/>
        </p:nvSpPr>
        <p:spPr>
          <a:xfrm flipH="1">
            <a:off x="6859674" y="1528925"/>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9"/>
          <p:cNvSpPr/>
          <p:nvPr/>
        </p:nvSpPr>
        <p:spPr>
          <a:xfrm>
            <a:off x="7176062" y="3048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9"/>
          <p:cNvSpPr/>
          <p:nvPr/>
        </p:nvSpPr>
        <p:spPr>
          <a:xfrm>
            <a:off x="7176062" y="1236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9"/>
          <p:cNvSpPr/>
          <p:nvPr/>
        </p:nvSpPr>
        <p:spPr>
          <a:xfrm>
            <a:off x="5835587" y="3732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9"/>
          <p:cNvSpPr/>
          <p:nvPr/>
        </p:nvSpPr>
        <p:spPr>
          <a:xfrm flipH="1">
            <a:off x="6859674" y="336372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9"/>
          <p:cNvSpPr/>
          <p:nvPr/>
        </p:nvSpPr>
        <p:spPr>
          <a:xfrm flipH="1">
            <a:off x="5745474" y="2485100"/>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9"/>
          <p:cNvSpPr/>
          <p:nvPr/>
        </p:nvSpPr>
        <p:spPr>
          <a:xfrm flipH="1">
            <a:off x="8001899" y="248510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2">
  <p:cSld name="CUSTOM_8_1_1">
    <p:bg>
      <p:bgPr>
        <a:solidFill>
          <a:schemeClr val="lt1"/>
        </a:solidFill>
        <a:effectLst/>
      </p:bgPr>
    </p:bg>
    <p:spTree>
      <p:nvGrpSpPr>
        <p:cNvPr id="1" name="Shape 2539"/>
        <p:cNvGrpSpPr/>
        <p:nvPr/>
      </p:nvGrpSpPr>
      <p:grpSpPr>
        <a:xfrm>
          <a:off x="0" y="0"/>
          <a:ext cx="0" cy="0"/>
          <a:chOff x="0" y="0"/>
          <a:chExt cx="0" cy="0"/>
        </a:xfrm>
      </p:grpSpPr>
      <p:grpSp>
        <p:nvGrpSpPr>
          <p:cNvPr id="2540" name="Google Shape;2540;p40"/>
          <p:cNvGrpSpPr/>
          <p:nvPr/>
        </p:nvGrpSpPr>
        <p:grpSpPr>
          <a:xfrm flipH="1">
            <a:off x="140683" y="110399"/>
            <a:ext cx="8890673" cy="4933293"/>
            <a:chOff x="140683" y="110399"/>
            <a:chExt cx="8890673" cy="4933293"/>
          </a:xfrm>
        </p:grpSpPr>
        <p:sp>
          <p:nvSpPr>
            <p:cNvPr id="2541" name="Google Shape;2541;p40"/>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42" name="Google Shape;2542;p40"/>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3" name="Google Shape;2543;p40"/>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44" name="Google Shape;2544;p40"/>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45" name="Google Shape;2545;p40"/>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46" name="Google Shape;2546;p40"/>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47" name="Google Shape;2547;p40"/>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40"/>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49" name="Google Shape;2549;p40"/>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50" name="Google Shape;2550;p40"/>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51" name="Google Shape;2551;p40"/>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40"/>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53" name="Google Shape;2553;p40"/>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54" name="Google Shape;2554;p40"/>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55" name="Google Shape;2555;p40"/>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56" name="Google Shape;2556;p40"/>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57" name="Google Shape;2557;p40"/>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58" name="Google Shape;2558;p40"/>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59" name="Google Shape;2559;p40"/>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60" name="Google Shape;2560;p40"/>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1" name="Google Shape;2561;p40"/>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62" name="Google Shape;2562;p40"/>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563" name="Google Shape;2563;p40"/>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64" name="Google Shape;2564;p40"/>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5" name="Google Shape;2565;p40"/>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6" name="Google Shape;2566;p40"/>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67" name="Google Shape;2567;p4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68" name="Google Shape;2568;p40"/>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9" name="Google Shape;2569;p40"/>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0" name="Google Shape;2570;p40"/>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71" name="Google Shape;2571;p40"/>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72" name="Google Shape;2572;p40"/>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3" name="Google Shape;2573;p40"/>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74" name="Google Shape;2574;p40"/>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75" name="Google Shape;2575;p40"/>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76" name="Google Shape;2576;p40"/>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77" name="Google Shape;2577;p40"/>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78" name="Google Shape;2578;p40"/>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79" name="Google Shape;2579;p40"/>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80" name="Google Shape;2580;p40"/>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81" name="Google Shape;2581;p40"/>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82" name="Google Shape;2582;p40"/>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3" name="Google Shape;2583;p40"/>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84" name="Google Shape;2584;p40"/>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85" name="Google Shape;2585;p40"/>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86" name="Google Shape;2586;p40"/>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87" name="Google Shape;2587;p40"/>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88" name="Google Shape;2588;p40"/>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89" name="Google Shape;2589;p40"/>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590" name="Google Shape;2590;p40"/>
          <p:cNvSpPr/>
          <p:nvPr/>
        </p:nvSpPr>
        <p:spPr>
          <a:xfrm>
            <a:off x="1615150" y="544975"/>
            <a:ext cx="5941800" cy="40536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91" name="Google Shape;2591;p40"/>
          <p:cNvGrpSpPr/>
          <p:nvPr/>
        </p:nvGrpSpPr>
        <p:grpSpPr>
          <a:xfrm>
            <a:off x="416320" y="2056053"/>
            <a:ext cx="1847045" cy="3432959"/>
            <a:chOff x="6622012" y="795963"/>
            <a:chExt cx="1304687" cy="2425262"/>
          </a:xfrm>
        </p:grpSpPr>
        <p:sp>
          <p:nvSpPr>
            <p:cNvPr id="2592" name="Google Shape;2592;p40"/>
            <p:cNvSpPr/>
            <p:nvPr/>
          </p:nvSpPr>
          <p:spPr>
            <a:xfrm rot="676147">
              <a:off x="7263594" y="835063"/>
              <a:ext cx="436082" cy="363936"/>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40"/>
            <p:cNvSpPr/>
            <p:nvPr/>
          </p:nvSpPr>
          <p:spPr>
            <a:xfrm rot="676147">
              <a:off x="7284315" y="828697"/>
              <a:ext cx="324479" cy="183888"/>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40"/>
            <p:cNvSpPr/>
            <p:nvPr/>
          </p:nvSpPr>
          <p:spPr>
            <a:xfrm rot="676147">
              <a:off x="7504274" y="1069992"/>
              <a:ext cx="64315" cy="120857"/>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40"/>
            <p:cNvSpPr/>
            <p:nvPr/>
          </p:nvSpPr>
          <p:spPr>
            <a:xfrm rot="676147">
              <a:off x="7280454" y="822935"/>
              <a:ext cx="269510" cy="228740"/>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40"/>
            <p:cNvSpPr/>
            <p:nvPr/>
          </p:nvSpPr>
          <p:spPr>
            <a:xfrm rot="676147">
              <a:off x="7494024" y="1063608"/>
              <a:ext cx="26930" cy="62477"/>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rgbClr val="2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40"/>
            <p:cNvSpPr/>
            <p:nvPr/>
          </p:nvSpPr>
          <p:spPr>
            <a:xfrm rot="676147">
              <a:off x="6799863" y="1233217"/>
              <a:ext cx="948984" cy="1913734"/>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8" name="Google Shape;2598;p40"/>
          <p:cNvGrpSpPr/>
          <p:nvPr/>
        </p:nvGrpSpPr>
        <p:grpSpPr>
          <a:xfrm rot="536064" flipH="1">
            <a:off x="6686108" y="902440"/>
            <a:ext cx="1765351" cy="1991753"/>
            <a:chOff x="1917725" y="3910125"/>
            <a:chExt cx="1279950" cy="1444100"/>
          </a:xfrm>
        </p:grpSpPr>
        <p:sp>
          <p:nvSpPr>
            <p:cNvPr id="2599" name="Google Shape;2599;p40"/>
            <p:cNvSpPr/>
            <p:nvPr/>
          </p:nvSpPr>
          <p:spPr>
            <a:xfrm>
              <a:off x="2465000" y="4571425"/>
              <a:ext cx="170475" cy="105500"/>
            </a:xfrm>
            <a:custGeom>
              <a:avLst/>
              <a:gdLst/>
              <a:ahLst/>
              <a:cxnLst/>
              <a:rect l="l" t="t" r="r" b="b"/>
              <a:pathLst>
                <a:path w="6819" h="4220" extrusionOk="0">
                  <a:moveTo>
                    <a:pt x="4217" y="1"/>
                  </a:moveTo>
                  <a:cubicBezTo>
                    <a:pt x="2787" y="1"/>
                    <a:pt x="1088" y="846"/>
                    <a:pt x="0" y="4219"/>
                  </a:cubicBezTo>
                  <a:cubicBezTo>
                    <a:pt x="0" y="4219"/>
                    <a:pt x="6034" y="2641"/>
                    <a:pt x="6818" y="854"/>
                  </a:cubicBezTo>
                  <a:cubicBezTo>
                    <a:pt x="6818" y="854"/>
                    <a:pt x="5653" y="1"/>
                    <a:pt x="42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40"/>
            <p:cNvSpPr/>
            <p:nvPr/>
          </p:nvSpPr>
          <p:spPr>
            <a:xfrm>
              <a:off x="2815350" y="4351000"/>
              <a:ext cx="382325" cy="392250"/>
            </a:xfrm>
            <a:custGeom>
              <a:avLst/>
              <a:gdLst/>
              <a:ahLst/>
              <a:cxnLst/>
              <a:rect l="l" t="t" r="r" b="b"/>
              <a:pathLst>
                <a:path w="15293" h="15690" extrusionOk="0">
                  <a:moveTo>
                    <a:pt x="13299" y="0"/>
                  </a:moveTo>
                  <a:cubicBezTo>
                    <a:pt x="13002" y="0"/>
                    <a:pt x="12447" y="2525"/>
                    <a:pt x="12447" y="2525"/>
                  </a:cubicBezTo>
                  <a:cubicBezTo>
                    <a:pt x="12447" y="2525"/>
                    <a:pt x="12163" y="408"/>
                    <a:pt x="11724" y="387"/>
                  </a:cubicBezTo>
                  <a:cubicBezTo>
                    <a:pt x="11722" y="387"/>
                    <a:pt x="11720" y="387"/>
                    <a:pt x="11719" y="387"/>
                  </a:cubicBezTo>
                  <a:cubicBezTo>
                    <a:pt x="11292" y="387"/>
                    <a:pt x="11473" y="3314"/>
                    <a:pt x="11473" y="3314"/>
                  </a:cubicBezTo>
                  <a:cubicBezTo>
                    <a:pt x="11473" y="3314"/>
                    <a:pt x="10651" y="1910"/>
                    <a:pt x="10365" y="1910"/>
                  </a:cubicBezTo>
                  <a:cubicBezTo>
                    <a:pt x="10351" y="1910"/>
                    <a:pt x="10338" y="1914"/>
                    <a:pt x="10327" y="1921"/>
                  </a:cubicBezTo>
                  <a:cubicBezTo>
                    <a:pt x="10091" y="2080"/>
                    <a:pt x="10891" y="4091"/>
                    <a:pt x="10891" y="4091"/>
                  </a:cubicBezTo>
                  <a:cubicBezTo>
                    <a:pt x="9849" y="8827"/>
                    <a:pt x="1" y="10088"/>
                    <a:pt x="1" y="10088"/>
                  </a:cubicBezTo>
                  <a:lnTo>
                    <a:pt x="1623" y="15689"/>
                  </a:lnTo>
                  <a:cubicBezTo>
                    <a:pt x="13709" y="13908"/>
                    <a:pt x="13226" y="4794"/>
                    <a:pt x="13226" y="4794"/>
                  </a:cubicBezTo>
                  <a:cubicBezTo>
                    <a:pt x="13226" y="4794"/>
                    <a:pt x="15292" y="3314"/>
                    <a:pt x="14936" y="2902"/>
                  </a:cubicBezTo>
                  <a:cubicBezTo>
                    <a:pt x="14878" y="2833"/>
                    <a:pt x="14802" y="2804"/>
                    <a:pt x="14717" y="2804"/>
                  </a:cubicBezTo>
                  <a:cubicBezTo>
                    <a:pt x="14290" y="2804"/>
                    <a:pt x="13621" y="3527"/>
                    <a:pt x="13621" y="3527"/>
                  </a:cubicBezTo>
                  <a:cubicBezTo>
                    <a:pt x="13621" y="3527"/>
                    <a:pt x="15194" y="1445"/>
                    <a:pt x="14683" y="1050"/>
                  </a:cubicBezTo>
                  <a:cubicBezTo>
                    <a:pt x="14639" y="1016"/>
                    <a:pt x="14592" y="1001"/>
                    <a:pt x="14544" y="1001"/>
                  </a:cubicBezTo>
                  <a:cubicBezTo>
                    <a:pt x="14042" y="1001"/>
                    <a:pt x="13385" y="2689"/>
                    <a:pt x="13385" y="2689"/>
                  </a:cubicBezTo>
                  <a:cubicBezTo>
                    <a:pt x="13385" y="2689"/>
                    <a:pt x="13626" y="349"/>
                    <a:pt x="13347" y="26"/>
                  </a:cubicBezTo>
                  <a:cubicBezTo>
                    <a:pt x="13332" y="8"/>
                    <a:pt x="13316" y="0"/>
                    <a:pt x="13299"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40"/>
            <p:cNvSpPr/>
            <p:nvPr/>
          </p:nvSpPr>
          <p:spPr>
            <a:xfrm>
              <a:off x="3099125" y="4431150"/>
              <a:ext cx="23725" cy="26550"/>
            </a:xfrm>
            <a:custGeom>
              <a:avLst/>
              <a:gdLst/>
              <a:ahLst/>
              <a:cxnLst/>
              <a:rect l="l" t="t" r="r" b="b"/>
              <a:pathLst>
                <a:path w="949" h="1062" extrusionOk="0">
                  <a:moveTo>
                    <a:pt x="127" y="1"/>
                  </a:moveTo>
                  <a:cubicBezTo>
                    <a:pt x="87" y="1"/>
                    <a:pt x="49" y="23"/>
                    <a:pt x="28" y="63"/>
                  </a:cubicBezTo>
                  <a:cubicBezTo>
                    <a:pt x="0" y="113"/>
                    <a:pt x="28" y="179"/>
                    <a:pt x="77" y="201"/>
                  </a:cubicBezTo>
                  <a:cubicBezTo>
                    <a:pt x="708" y="503"/>
                    <a:pt x="653" y="918"/>
                    <a:pt x="653" y="941"/>
                  </a:cubicBezTo>
                  <a:cubicBezTo>
                    <a:pt x="642" y="996"/>
                    <a:pt x="681" y="1050"/>
                    <a:pt x="741" y="1062"/>
                  </a:cubicBezTo>
                  <a:lnTo>
                    <a:pt x="757" y="1062"/>
                  </a:lnTo>
                  <a:cubicBezTo>
                    <a:pt x="807" y="1062"/>
                    <a:pt x="850" y="1024"/>
                    <a:pt x="861" y="974"/>
                  </a:cubicBezTo>
                  <a:cubicBezTo>
                    <a:pt x="866" y="951"/>
                    <a:pt x="949" y="382"/>
                    <a:pt x="170" y="9"/>
                  </a:cubicBezTo>
                  <a:cubicBezTo>
                    <a:pt x="156" y="4"/>
                    <a:pt x="142"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40"/>
            <p:cNvSpPr/>
            <p:nvPr/>
          </p:nvSpPr>
          <p:spPr>
            <a:xfrm>
              <a:off x="1933575" y="4790075"/>
              <a:ext cx="452100" cy="290525"/>
            </a:xfrm>
            <a:custGeom>
              <a:avLst/>
              <a:gdLst/>
              <a:ahLst/>
              <a:cxnLst/>
              <a:rect l="l" t="t" r="r" b="b"/>
              <a:pathLst>
                <a:path w="18084" h="11621" extrusionOk="0">
                  <a:moveTo>
                    <a:pt x="4633" y="1"/>
                  </a:moveTo>
                  <a:cubicBezTo>
                    <a:pt x="4633" y="1"/>
                    <a:pt x="671" y="1097"/>
                    <a:pt x="95" y="1645"/>
                  </a:cubicBezTo>
                  <a:cubicBezTo>
                    <a:pt x="2" y="1735"/>
                    <a:pt x="1" y="1772"/>
                    <a:pt x="63" y="1772"/>
                  </a:cubicBezTo>
                  <a:cubicBezTo>
                    <a:pt x="388" y="1772"/>
                    <a:pt x="2442" y="762"/>
                    <a:pt x="2442" y="762"/>
                  </a:cubicBezTo>
                  <a:cubicBezTo>
                    <a:pt x="2442" y="762"/>
                    <a:pt x="3652" y="6259"/>
                    <a:pt x="7615" y="9729"/>
                  </a:cubicBezTo>
                  <a:cubicBezTo>
                    <a:pt x="9237" y="11150"/>
                    <a:pt x="10956" y="11620"/>
                    <a:pt x="12522" y="11620"/>
                  </a:cubicBezTo>
                  <a:cubicBezTo>
                    <a:pt x="15598" y="11620"/>
                    <a:pt x="18083" y="9806"/>
                    <a:pt x="18083" y="9806"/>
                  </a:cubicBezTo>
                  <a:lnTo>
                    <a:pt x="15063" y="4463"/>
                  </a:lnTo>
                  <a:cubicBezTo>
                    <a:pt x="14009" y="5007"/>
                    <a:pt x="13009" y="5233"/>
                    <a:pt x="12076" y="5233"/>
                  </a:cubicBezTo>
                  <a:cubicBezTo>
                    <a:pt x="7580" y="5233"/>
                    <a:pt x="4633" y="1"/>
                    <a:pt x="463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40"/>
            <p:cNvSpPr/>
            <p:nvPr/>
          </p:nvSpPr>
          <p:spPr>
            <a:xfrm>
              <a:off x="1917725" y="4765025"/>
              <a:ext cx="147875" cy="88000"/>
            </a:xfrm>
            <a:custGeom>
              <a:avLst/>
              <a:gdLst/>
              <a:ahLst/>
              <a:cxnLst/>
              <a:rect l="l" t="t" r="r" b="b"/>
              <a:pathLst>
                <a:path w="5915" h="3520" extrusionOk="0">
                  <a:moveTo>
                    <a:pt x="4610" y="0"/>
                  </a:moveTo>
                  <a:lnTo>
                    <a:pt x="0" y="2861"/>
                  </a:lnTo>
                  <a:cubicBezTo>
                    <a:pt x="283" y="3143"/>
                    <a:pt x="744" y="3233"/>
                    <a:pt x="1220" y="3233"/>
                  </a:cubicBezTo>
                  <a:cubicBezTo>
                    <a:pt x="2066" y="3233"/>
                    <a:pt x="2955" y="2948"/>
                    <a:pt x="2955" y="2948"/>
                  </a:cubicBezTo>
                  <a:lnTo>
                    <a:pt x="3278" y="3519"/>
                  </a:lnTo>
                  <a:lnTo>
                    <a:pt x="5915" y="1984"/>
                  </a:lnTo>
                  <a:lnTo>
                    <a:pt x="46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40"/>
            <p:cNvSpPr/>
            <p:nvPr/>
          </p:nvSpPr>
          <p:spPr>
            <a:xfrm>
              <a:off x="1991850" y="4825775"/>
              <a:ext cx="19625" cy="24600"/>
            </a:xfrm>
            <a:custGeom>
              <a:avLst/>
              <a:gdLst/>
              <a:ahLst/>
              <a:cxnLst/>
              <a:rect l="l" t="t" r="r" b="b"/>
              <a:pathLst>
                <a:path w="785" h="984" extrusionOk="0">
                  <a:moveTo>
                    <a:pt x="667" y="1"/>
                  </a:moveTo>
                  <a:cubicBezTo>
                    <a:pt x="634" y="1"/>
                    <a:pt x="600" y="17"/>
                    <a:pt x="577" y="47"/>
                  </a:cubicBezTo>
                  <a:lnTo>
                    <a:pt x="39" y="819"/>
                  </a:lnTo>
                  <a:cubicBezTo>
                    <a:pt x="0" y="869"/>
                    <a:pt x="17" y="935"/>
                    <a:pt x="61" y="968"/>
                  </a:cubicBezTo>
                  <a:cubicBezTo>
                    <a:pt x="83" y="979"/>
                    <a:pt x="99" y="984"/>
                    <a:pt x="121" y="984"/>
                  </a:cubicBezTo>
                  <a:cubicBezTo>
                    <a:pt x="154" y="984"/>
                    <a:pt x="187" y="968"/>
                    <a:pt x="210" y="941"/>
                  </a:cubicBezTo>
                  <a:lnTo>
                    <a:pt x="751" y="168"/>
                  </a:lnTo>
                  <a:cubicBezTo>
                    <a:pt x="784" y="118"/>
                    <a:pt x="774" y="53"/>
                    <a:pt x="724" y="20"/>
                  </a:cubicBezTo>
                  <a:cubicBezTo>
                    <a:pt x="707" y="7"/>
                    <a:pt x="687" y="1"/>
                    <a:pt x="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40"/>
            <p:cNvSpPr/>
            <p:nvPr/>
          </p:nvSpPr>
          <p:spPr>
            <a:xfrm>
              <a:off x="1983100" y="4817025"/>
              <a:ext cx="15075" cy="29425"/>
            </a:xfrm>
            <a:custGeom>
              <a:avLst/>
              <a:gdLst/>
              <a:ahLst/>
              <a:cxnLst/>
              <a:rect l="l" t="t" r="r" b="b"/>
              <a:pathLst>
                <a:path w="603" h="1177" extrusionOk="0">
                  <a:moveTo>
                    <a:pt x="481" y="0"/>
                  </a:moveTo>
                  <a:cubicBezTo>
                    <a:pt x="440" y="0"/>
                    <a:pt x="400" y="26"/>
                    <a:pt x="383" y="68"/>
                  </a:cubicBezTo>
                  <a:lnTo>
                    <a:pt x="22" y="1033"/>
                  </a:lnTo>
                  <a:cubicBezTo>
                    <a:pt x="0" y="1088"/>
                    <a:pt x="27" y="1148"/>
                    <a:pt x="82" y="1164"/>
                  </a:cubicBezTo>
                  <a:cubicBezTo>
                    <a:pt x="93" y="1169"/>
                    <a:pt x="104" y="1176"/>
                    <a:pt x="120" y="1176"/>
                  </a:cubicBezTo>
                  <a:cubicBezTo>
                    <a:pt x="158" y="1176"/>
                    <a:pt x="203" y="1148"/>
                    <a:pt x="219" y="1104"/>
                  </a:cubicBezTo>
                  <a:lnTo>
                    <a:pt x="581" y="145"/>
                  </a:lnTo>
                  <a:cubicBezTo>
                    <a:pt x="603" y="91"/>
                    <a:pt x="575" y="30"/>
                    <a:pt x="520" y="8"/>
                  </a:cubicBezTo>
                  <a:cubicBezTo>
                    <a:pt x="507" y="3"/>
                    <a:pt x="494"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40"/>
            <p:cNvSpPr/>
            <p:nvPr/>
          </p:nvSpPr>
          <p:spPr>
            <a:xfrm>
              <a:off x="2153125" y="5074400"/>
              <a:ext cx="432325" cy="265100"/>
            </a:xfrm>
            <a:custGeom>
              <a:avLst/>
              <a:gdLst/>
              <a:ahLst/>
              <a:cxnLst/>
              <a:rect l="l" t="t" r="r" b="b"/>
              <a:pathLst>
                <a:path w="17293" h="10604" extrusionOk="0">
                  <a:moveTo>
                    <a:pt x="11165" y="1"/>
                  </a:moveTo>
                  <a:cubicBezTo>
                    <a:pt x="10367" y="5287"/>
                    <a:pt x="4966" y="5882"/>
                    <a:pt x="2574" y="5882"/>
                  </a:cubicBezTo>
                  <a:cubicBezTo>
                    <a:pt x="1878" y="5882"/>
                    <a:pt x="1437" y="5832"/>
                    <a:pt x="1437" y="5832"/>
                  </a:cubicBezTo>
                  <a:cubicBezTo>
                    <a:pt x="1437" y="5832"/>
                    <a:pt x="0" y="9691"/>
                    <a:pt x="111" y="10481"/>
                  </a:cubicBezTo>
                  <a:cubicBezTo>
                    <a:pt x="123" y="10566"/>
                    <a:pt x="140" y="10604"/>
                    <a:pt x="161" y="10604"/>
                  </a:cubicBezTo>
                  <a:cubicBezTo>
                    <a:pt x="333" y="10604"/>
                    <a:pt x="768" y="8063"/>
                    <a:pt x="768" y="8063"/>
                  </a:cubicBezTo>
                  <a:cubicBezTo>
                    <a:pt x="768" y="8063"/>
                    <a:pt x="4002" y="9464"/>
                    <a:pt x="7897" y="9464"/>
                  </a:cubicBezTo>
                  <a:cubicBezTo>
                    <a:pt x="8923" y="9464"/>
                    <a:pt x="9996" y="9366"/>
                    <a:pt x="11067" y="9120"/>
                  </a:cubicBezTo>
                  <a:cubicBezTo>
                    <a:pt x="17293" y="7696"/>
                    <a:pt x="17265" y="686"/>
                    <a:pt x="17265" y="686"/>
                  </a:cubicBezTo>
                  <a:lnTo>
                    <a:pt x="11165" y="1"/>
                  </a:ln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40"/>
            <p:cNvSpPr/>
            <p:nvPr/>
          </p:nvSpPr>
          <p:spPr>
            <a:xfrm>
              <a:off x="2149425" y="5218975"/>
              <a:ext cx="68950" cy="135250"/>
            </a:xfrm>
            <a:custGeom>
              <a:avLst/>
              <a:gdLst/>
              <a:ahLst/>
              <a:cxnLst/>
              <a:rect l="l" t="t" r="r" b="b"/>
              <a:pathLst>
                <a:path w="2758" h="5410" extrusionOk="0">
                  <a:moveTo>
                    <a:pt x="385" y="0"/>
                  </a:moveTo>
                  <a:lnTo>
                    <a:pt x="1" y="5409"/>
                  </a:lnTo>
                  <a:cubicBezTo>
                    <a:pt x="1102" y="5234"/>
                    <a:pt x="1804" y="3064"/>
                    <a:pt x="1804" y="3064"/>
                  </a:cubicBezTo>
                  <a:lnTo>
                    <a:pt x="2457" y="3140"/>
                  </a:lnTo>
                  <a:lnTo>
                    <a:pt x="2758" y="104"/>
                  </a:lnTo>
                  <a:lnTo>
                    <a:pt x="3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40"/>
            <p:cNvSpPr/>
            <p:nvPr/>
          </p:nvSpPr>
          <p:spPr>
            <a:xfrm>
              <a:off x="2193150" y="5273225"/>
              <a:ext cx="13725" cy="27675"/>
            </a:xfrm>
            <a:custGeom>
              <a:avLst/>
              <a:gdLst/>
              <a:ahLst/>
              <a:cxnLst/>
              <a:rect l="l" t="t" r="r" b="b"/>
              <a:pathLst>
                <a:path w="549" h="1107" extrusionOk="0">
                  <a:moveTo>
                    <a:pt x="115" y="1"/>
                  </a:moveTo>
                  <a:cubicBezTo>
                    <a:pt x="105" y="1"/>
                    <a:pt x="94" y="3"/>
                    <a:pt x="83" y="6"/>
                  </a:cubicBezTo>
                  <a:cubicBezTo>
                    <a:pt x="28" y="28"/>
                    <a:pt x="0" y="87"/>
                    <a:pt x="17" y="143"/>
                  </a:cubicBezTo>
                  <a:lnTo>
                    <a:pt x="329" y="1036"/>
                  </a:lnTo>
                  <a:cubicBezTo>
                    <a:pt x="346" y="1081"/>
                    <a:pt x="384" y="1107"/>
                    <a:pt x="428" y="1107"/>
                  </a:cubicBezTo>
                  <a:cubicBezTo>
                    <a:pt x="438" y="1107"/>
                    <a:pt x="450" y="1107"/>
                    <a:pt x="460" y="1102"/>
                  </a:cubicBezTo>
                  <a:cubicBezTo>
                    <a:pt x="516" y="1081"/>
                    <a:pt x="549" y="1020"/>
                    <a:pt x="526" y="965"/>
                  </a:cubicBezTo>
                  <a:lnTo>
                    <a:pt x="220" y="72"/>
                  </a:lnTo>
                  <a:cubicBezTo>
                    <a:pt x="202" y="27"/>
                    <a:pt x="159"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40"/>
            <p:cNvSpPr/>
            <p:nvPr/>
          </p:nvSpPr>
          <p:spPr>
            <a:xfrm>
              <a:off x="2178200" y="5278950"/>
              <a:ext cx="20150" cy="26750"/>
            </a:xfrm>
            <a:custGeom>
              <a:avLst/>
              <a:gdLst/>
              <a:ahLst/>
              <a:cxnLst/>
              <a:rect l="l" t="t" r="r" b="b"/>
              <a:pathLst>
                <a:path w="806" h="1070" extrusionOk="0">
                  <a:moveTo>
                    <a:pt x="118" y="0"/>
                  </a:moveTo>
                  <a:cubicBezTo>
                    <a:pt x="99" y="0"/>
                    <a:pt x="79" y="6"/>
                    <a:pt x="61" y="18"/>
                  </a:cubicBezTo>
                  <a:cubicBezTo>
                    <a:pt x="17" y="51"/>
                    <a:pt x="1" y="116"/>
                    <a:pt x="34" y="166"/>
                  </a:cubicBezTo>
                  <a:lnTo>
                    <a:pt x="598" y="1027"/>
                  </a:lnTo>
                  <a:cubicBezTo>
                    <a:pt x="620" y="1054"/>
                    <a:pt x="653" y="1070"/>
                    <a:pt x="686" y="1070"/>
                  </a:cubicBezTo>
                  <a:cubicBezTo>
                    <a:pt x="707" y="1070"/>
                    <a:pt x="724" y="1065"/>
                    <a:pt x="747" y="1054"/>
                  </a:cubicBezTo>
                  <a:cubicBezTo>
                    <a:pt x="795" y="1021"/>
                    <a:pt x="806" y="956"/>
                    <a:pt x="773" y="906"/>
                  </a:cubicBezTo>
                  <a:lnTo>
                    <a:pt x="209" y="45"/>
                  </a:lnTo>
                  <a:cubicBezTo>
                    <a:pt x="188" y="17"/>
                    <a:pt x="153"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40"/>
            <p:cNvSpPr/>
            <p:nvPr/>
          </p:nvSpPr>
          <p:spPr>
            <a:xfrm>
              <a:off x="2168900" y="5297100"/>
              <a:ext cx="21525" cy="18775"/>
            </a:xfrm>
            <a:custGeom>
              <a:avLst/>
              <a:gdLst/>
              <a:ahLst/>
              <a:cxnLst/>
              <a:rect l="l" t="t" r="r" b="b"/>
              <a:pathLst>
                <a:path w="861" h="751" extrusionOk="0">
                  <a:moveTo>
                    <a:pt x="116" y="1"/>
                  </a:moveTo>
                  <a:cubicBezTo>
                    <a:pt x="85" y="1"/>
                    <a:pt x="54" y="14"/>
                    <a:pt x="33" y="37"/>
                  </a:cubicBezTo>
                  <a:cubicBezTo>
                    <a:pt x="1" y="81"/>
                    <a:pt x="1" y="147"/>
                    <a:pt x="49" y="185"/>
                  </a:cubicBezTo>
                  <a:lnTo>
                    <a:pt x="674" y="723"/>
                  </a:lnTo>
                  <a:cubicBezTo>
                    <a:pt x="691" y="739"/>
                    <a:pt x="717" y="750"/>
                    <a:pt x="740" y="750"/>
                  </a:cubicBezTo>
                  <a:cubicBezTo>
                    <a:pt x="773" y="750"/>
                    <a:pt x="800" y="733"/>
                    <a:pt x="823" y="711"/>
                  </a:cubicBezTo>
                  <a:cubicBezTo>
                    <a:pt x="861" y="668"/>
                    <a:pt x="856" y="602"/>
                    <a:pt x="811" y="564"/>
                  </a:cubicBezTo>
                  <a:lnTo>
                    <a:pt x="186" y="27"/>
                  </a:lnTo>
                  <a:cubicBezTo>
                    <a:pt x="167" y="9"/>
                    <a:pt x="142"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40"/>
            <p:cNvSpPr/>
            <p:nvPr/>
          </p:nvSpPr>
          <p:spPr>
            <a:xfrm>
              <a:off x="2215475" y="4847750"/>
              <a:ext cx="444275" cy="439350"/>
            </a:xfrm>
            <a:custGeom>
              <a:avLst/>
              <a:gdLst/>
              <a:ahLst/>
              <a:cxnLst/>
              <a:rect l="l" t="t" r="r" b="b"/>
              <a:pathLst>
                <a:path w="17771" h="17574" extrusionOk="0">
                  <a:moveTo>
                    <a:pt x="5153" y="1"/>
                  </a:moveTo>
                  <a:cubicBezTo>
                    <a:pt x="3787" y="2156"/>
                    <a:pt x="111" y="2369"/>
                    <a:pt x="111" y="2369"/>
                  </a:cubicBezTo>
                  <a:cubicBezTo>
                    <a:pt x="0" y="3229"/>
                    <a:pt x="1174" y="10157"/>
                    <a:pt x="1174" y="10157"/>
                  </a:cubicBezTo>
                  <a:cubicBezTo>
                    <a:pt x="1617" y="10218"/>
                    <a:pt x="2097" y="10243"/>
                    <a:pt x="2582" y="10243"/>
                  </a:cubicBezTo>
                  <a:cubicBezTo>
                    <a:pt x="4640" y="10243"/>
                    <a:pt x="6807" y="9801"/>
                    <a:pt x="6807" y="9801"/>
                  </a:cubicBezTo>
                  <a:lnTo>
                    <a:pt x="6807" y="9801"/>
                  </a:lnTo>
                  <a:cubicBezTo>
                    <a:pt x="6807" y="11369"/>
                    <a:pt x="5186" y="13221"/>
                    <a:pt x="5186" y="13221"/>
                  </a:cubicBezTo>
                  <a:cubicBezTo>
                    <a:pt x="5925" y="14701"/>
                    <a:pt x="10321" y="17573"/>
                    <a:pt x="10321" y="17573"/>
                  </a:cubicBezTo>
                  <a:cubicBezTo>
                    <a:pt x="15144" y="14739"/>
                    <a:pt x="17770" y="9313"/>
                    <a:pt x="17770" y="9313"/>
                  </a:cubicBezTo>
                  <a:lnTo>
                    <a:pt x="51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40"/>
            <p:cNvSpPr/>
            <p:nvPr/>
          </p:nvSpPr>
          <p:spPr>
            <a:xfrm>
              <a:off x="2303575" y="4587175"/>
              <a:ext cx="660350" cy="594950"/>
            </a:xfrm>
            <a:custGeom>
              <a:avLst/>
              <a:gdLst/>
              <a:ahLst/>
              <a:cxnLst/>
              <a:rect l="l" t="t" r="r" b="b"/>
              <a:pathLst>
                <a:path w="26414" h="23798" extrusionOk="0">
                  <a:moveTo>
                    <a:pt x="20916" y="0"/>
                  </a:moveTo>
                  <a:cubicBezTo>
                    <a:pt x="16975" y="0"/>
                    <a:pt x="8211" y="460"/>
                    <a:pt x="8211" y="460"/>
                  </a:cubicBezTo>
                  <a:cubicBezTo>
                    <a:pt x="5904" y="3305"/>
                    <a:pt x="0" y="11646"/>
                    <a:pt x="0" y="11646"/>
                  </a:cubicBezTo>
                  <a:cubicBezTo>
                    <a:pt x="4111" y="17330"/>
                    <a:pt x="12010" y="23798"/>
                    <a:pt x="12010" y="23798"/>
                  </a:cubicBezTo>
                  <a:cubicBezTo>
                    <a:pt x="26414" y="13171"/>
                    <a:pt x="22286" y="32"/>
                    <a:pt x="22286" y="32"/>
                  </a:cubicBezTo>
                  <a:cubicBezTo>
                    <a:pt x="21959" y="10"/>
                    <a:pt x="21488" y="0"/>
                    <a:pt x="209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40"/>
            <p:cNvSpPr/>
            <p:nvPr/>
          </p:nvSpPr>
          <p:spPr>
            <a:xfrm>
              <a:off x="2602975" y="4736250"/>
              <a:ext cx="457975" cy="315500"/>
            </a:xfrm>
            <a:custGeom>
              <a:avLst/>
              <a:gdLst/>
              <a:ahLst/>
              <a:cxnLst/>
              <a:rect l="l" t="t" r="r" b="b"/>
              <a:pathLst>
                <a:path w="18319" h="12620" extrusionOk="0">
                  <a:moveTo>
                    <a:pt x="4982" y="0"/>
                  </a:moveTo>
                  <a:lnTo>
                    <a:pt x="1" y="3036"/>
                  </a:lnTo>
                  <a:cubicBezTo>
                    <a:pt x="3237" y="10457"/>
                    <a:pt x="8137" y="11708"/>
                    <a:pt x="11074" y="11708"/>
                  </a:cubicBezTo>
                  <a:cubicBezTo>
                    <a:pt x="12568" y="11708"/>
                    <a:pt x="13555" y="11384"/>
                    <a:pt x="13555" y="11384"/>
                  </a:cubicBezTo>
                  <a:cubicBezTo>
                    <a:pt x="13555" y="11384"/>
                    <a:pt x="15069" y="12620"/>
                    <a:pt x="15648" y="12620"/>
                  </a:cubicBezTo>
                  <a:cubicBezTo>
                    <a:pt x="15729" y="12620"/>
                    <a:pt x="15792" y="12595"/>
                    <a:pt x="15829" y="12540"/>
                  </a:cubicBezTo>
                  <a:cubicBezTo>
                    <a:pt x="16136" y="12090"/>
                    <a:pt x="14881" y="11433"/>
                    <a:pt x="14881" y="11433"/>
                  </a:cubicBezTo>
                  <a:lnTo>
                    <a:pt x="14881" y="11433"/>
                  </a:lnTo>
                  <a:cubicBezTo>
                    <a:pt x="14881" y="11433"/>
                    <a:pt x="16304" y="12003"/>
                    <a:pt x="17080" y="12003"/>
                  </a:cubicBezTo>
                  <a:cubicBezTo>
                    <a:pt x="17316" y="12003"/>
                    <a:pt x="17492" y="11950"/>
                    <a:pt x="17550" y="11811"/>
                  </a:cubicBezTo>
                  <a:cubicBezTo>
                    <a:pt x="17792" y="11214"/>
                    <a:pt x="15627" y="10984"/>
                    <a:pt x="15627" y="10984"/>
                  </a:cubicBezTo>
                  <a:cubicBezTo>
                    <a:pt x="15627" y="10984"/>
                    <a:pt x="17950" y="10605"/>
                    <a:pt x="18186" y="10249"/>
                  </a:cubicBezTo>
                  <a:cubicBezTo>
                    <a:pt x="18319" y="10052"/>
                    <a:pt x="17469" y="10009"/>
                    <a:pt x="16697" y="10009"/>
                  </a:cubicBezTo>
                  <a:cubicBezTo>
                    <a:pt x="16094" y="10009"/>
                    <a:pt x="15539" y="10036"/>
                    <a:pt x="15539" y="10036"/>
                  </a:cubicBezTo>
                  <a:cubicBezTo>
                    <a:pt x="15539" y="10036"/>
                    <a:pt x="17506" y="9208"/>
                    <a:pt x="17413" y="8781"/>
                  </a:cubicBezTo>
                  <a:cubicBezTo>
                    <a:pt x="17397" y="8703"/>
                    <a:pt x="17290" y="8671"/>
                    <a:pt x="17126" y="8671"/>
                  </a:cubicBezTo>
                  <a:cubicBezTo>
                    <a:pt x="16393" y="8671"/>
                    <a:pt x="14524" y="9307"/>
                    <a:pt x="14524" y="9307"/>
                  </a:cubicBezTo>
                  <a:cubicBezTo>
                    <a:pt x="14524" y="9307"/>
                    <a:pt x="15779" y="8024"/>
                    <a:pt x="15566" y="7832"/>
                  </a:cubicBezTo>
                  <a:cubicBezTo>
                    <a:pt x="15552" y="7820"/>
                    <a:pt x="15531" y="7814"/>
                    <a:pt x="15504" y="7814"/>
                  </a:cubicBezTo>
                  <a:cubicBezTo>
                    <a:pt x="15127" y="7814"/>
                    <a:pt x="13621" y="8945"/>
                    <a:pt x="13621" y="8945"/>
                  </a:cubicBezTo>
                  <a:cubicBezTo>
                    <a:pt x="13559" y="8948"/>
                    <a:pt x="13498" y="8950"/>
                    <a:pt x="13437" y="8950"/>
                  </a:cubicBezTo>
                  <a:cubicBezTo>
                    <a:pt x="8686" y="8950"/>
                    <a:pt x="4982" y="0"/>
                    <a:pt x="49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40"/>
            <p:cNvSpPr/>
            <p:nvPr/>
          </p:nvSpPr>
          <p:spPr>
            <a:xfrm>
              <a:off x="2602975" y="4458500"/>
              <a:ext cx="182200" cy="179600"/>
            </a:xfrm>
            <a:custGeom>
              <a:avLst/>
              <a:gdLst/>
              <a:ahLst/>
              <a:cxnLst/>
              <a:rect l="l" t="t" r="r" b="b"/>
              <a:pathLst>
                <a:path w="7288" h="7184" extrusionOk="0">
                  <a:moveTo>
                    <a:pt x="1645" y="1"/>
                  </a:moveTo>
                  <a:lnTo>
                    <a:pt x="1130" y="4873"/>
                  </a:lnTo>
                  <a:lnTo>
                    <a:pt x="1" y="4724"/>
                  </a:lnTo>
                  <a:lnTo>
                    <a:pt x="1" y="4724"/>
                  </a:lnTo>
                  <a:cubicBezTo>
                    <a:pt x="1" y="4724"/>
                    <a:pt x="1415" y="6895"/>
                    <a:pt x="4467" y="7164"/>
                  </a:cubicBezTo>
                  <a:cubicBezTo>
                    <a:pt x="4620" y="7178"/>
                    <a:pt x="4763" y="7184"/>
                    <a:pt x="4897" y="7184"/>
                  </a:cubicBezTo>
                  <a:cubicBezTo>
                    <a:pt x="7288" y="7184"/>
                    <a:pt x="6791" y="5179"/>
                    <a:pt x="6791" y="5179"/>
                  </a:cubicBezTo>
                  <a:lnTo>
                    <a:pt x="5519" y="5043"/>
                  </a:lnTo>
                  <a:lnTo>
                    <a:pt x="4736" y="762"/>
                  </a:lnTo>
                  <a:lnTo>
                    <a:pt x="1645" y="1"/>
                  </a:ln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40"/>
            <p:cNvSpPr/>
            <p:nvPr/>
          </p:nvSpPr>
          <p:spPr>
            <a:xfrm>
              <a:off x="2458125" y="4067700"/>
              <a:ext cx="561550" cy="472775"/>
            </a:xfrm>
            <a:custGeom>
              <a:avLst/>
              <a:gdLst/>
              <a:ahLst/>
              <a:cxnLst/>
              <a:rect l="l" t="t" r="r" b="b"/>
              <a:pathLst>
                <a:path w="22462" h="18911" extrusionOk="0">
                  <a:moveTo>
                    <a:pt x="10263" y="1"/>
                  </a:moveTo>
                  <a:cubicBezTo>
                    <a:pt x="2867" y="1"/>
                    <a:pt x="977" y="7609"/>
                    <a:pt x="977" y="7609"/>
                  </a:cubicBezTo>
                  <a:cubicBezTo>
                    <a:pt x="0" y="13297"/>
                    <a:pt x="5591" y="18910"/>
                    <a:pt x="11328" y="18910"/>
                  </a:cubicBezTo>
                  <a:cubicBezTo>
                    <a:pt x="13319" y="18910"/>
                    <a:pt x="15327" y="18235"/>
                    <a:pt x="17085" y="16652"/>
                  </a:cubicBezTo>
                  <a:cubicBezTo>
                    <a:pt x="22461" y="11806"/>
                    <a:pt x="18274" y="1224"/>
                    <a:pt x="12372" y="192"/>
                  </a:cubicBezTo>
                  <a:cubicBezTo>
                    <a:pt x="11624" y="61"/>
                    <a:pt x="10922" y="1"/>
                    <a:pt x="1026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40"/>
            <p:cNvSpPr/>
            <p:nvPr/>
          </p:nvSpPr>
          <p:spPr>
            <a:xfrm>
              <a:off x="2634050" y="4515750"/>
              <a:ext cx="105150" cy="58825"/>
            </a:xfrm>
            <a:custGeom>
              <a:avLst/>
              <a:gdLst/>
              <a:ahLst/>
              <a:cxnLst/>
              <a:rect l="l" t="t" r="r" b="b"/>
              <a:pathLst>
                <a:path w="4206" h="2353" extrusionOk="0">
                  <a:moveTo>
                    <a:pt x="160" y="1"/>
                  </a:moveTo>
                  <a:lnTo>
                    <a:pt x="1" y="1761"/>
                  </a:lnTo>
                  <a:lnTo>
                    <a:pt x="4205" y="2353"/>
                  </a:lnTo>
                  <a:lnTo>
                    <a:pt x="3954" y="987"/>
                  </a:lnTo>
                  <a:cubicBezTo>
                    <a:pt x="3954" y="987"/>
                    <a:pt x="3835" y="998"/>
                    <a:pt x="3630" y="998"/>
                  </a:cubicBezTo>
                  <a:cubicBezTo>
                    <a:pt x="2988" y="998"/>
                    <a:pt x="1495" y="891"/>
                    <a:pt x="160"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40"/>
            <p:cNvSpPr/>
            <p:nvPr/>
          </p:nvSpPr>
          <p:spPr>
            <a:xfrm>
              <a:off x="2519525" y="4645750"/>
              <a:ext cx="395325" cy="390500"/>
            </a:xfrm>
            <a:custGeom>
              <a:avLst/>
              <a:gdLst/>
              <a:ahLst/>
              <a:cxnLst/>
              <a:rect l="l" t="t" r="r" b="b"/>
              <a:pathLst>
                <a:path w="15813" h="15620" extrusionOk="0">
                  <a:moveTo>
                    <a:pt x="4580" y="1"/>
                  </a:moveTo>
                  <a:cubicBezTo>
                    <a:pt x="2543" y="1"/>
                    <a:pt x="0" y="732"/>
                    <a:pt x="0" y="732"/>
                  </a:cubicBezTo>
                  <a:cubicBezTo>
                    <a:pt x="0" y="732"/>
                    <a:pt x="532" y="6535"/>
                    <a:pt x="3826" y="10153"/>
                  </a:cubicBezTo>
                  <a:cubicBezTo>
                    <a:pt x="7281" y="13957"/>
                    <a:pt x="11687" y="15620"/>
                    <a:pt x="13300" y="15620"/>
                  </a:cubicBezTo>
                  <a:cubicBezTo>
                    <a:pt x="13437" y="15620"/>
                    <a:pt x="13553" y="15608"/>
                    <a:pt x="13648" y="15584"/>
                  </a:cubicBezTo>
                  <a:cubicBezTo>
                    <a:pt x="14854" y="15283"/>
                    <a:pt x="15813" y="12000"/>
                    <a:pt x="15599" y="11579"/>
                  </a:cubicBezTo>
                  <a:cubicBezTo>
                    <a:pt x="15385" y="11156"/>
                    <a:pt x="7290" y="3828"/>
                    <a:pt x="7076" y="1296"/>
                  </a:cubicBezTo>
                  <a:cubicBezTo>
                    <a:pt x="6993" y="303"/>
                    <a:pt x="5891" y="1"/>
                    <a:pt x="45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40"/>
            <p:cNvSpPr/>
            <p:nvPr/>
          </p:nvSpPr>
          <p:spPr>
            <a:xfrm>
              <a:off x="2492650" y="4703650"/>
              <a:ext cx="272325" cy="302125"/>
            </a:xfrm>
            <a:custGeom>
              <a:avLst/>
              <a:gdLst/>
              <a:ahLst/>
              <a:cxnLst/>
              <a:rect l="l" t="t" r="r" b="b"/>
              <a:pathLst>
                <a:path w="10893" h="12085" extrusionOk="0">
                  <a:moveTo>
                    <a:pt x="121" y="0"/>
                  </a:moveTo>
                  <a:cubicBezTo>
                    <a:pt x="110" y="0"/>
                    <a:pt x="100" y="2"/>
                    <a:pt x="89" y="5"/>
                  </a:cubicBezTo>
                  <a:cubicBezTo>
                    <a:pt x="34" y="22"/>
                    <a:pt x="1" y="81"/>
                    <a:pt x="23" y="136"/>
                  </a:cubicBezTo>
                  <a:cubicBezTo>
                    <a:pt x="51" y="230"/>
                    <a:pt x="3185" y="9317"/>
                    <a:pt x="10738" y="12079"/>
                  </a:cubicBezTo>
                  <a:cubicBezTo>
                    <a:pt x="10749" y="12084"/>
                    <a:pt x="10761" y="12084"/>
                    <a:pt x="10777" y="12084"/>
                  </a:cubicBezTo>
                  <a:cubicBezTo>
                    <a:pt x="10815" y="12084"/>
                    <a:pt x="10859" y="12058"/>
                    <a:pt x="10875" y="12013"/>
                  </a:cubicBezTo>
                  <a:cubicBezTo>
                    <a:pt x="10892" y="11959"/>
                    <a:pt x="10865" y="11899"/>
                    <a:pt x="10809" y="11882"/>
                  </a:cubicBezTo>
                  <a:cubicBezTo>
                    <a:pt x="3355" y="9152"/>
                    <a:pt x="253" y="164"/>
                    <a:pt x="220" y="71"/>
                  </a:cubicBezTo>
                  <a:cubicBezTo>
                    <a:pt x="208" y="26"/>
                    <a:pt x="166"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40"/>
            <p:cNvSpPr/>
            <p:nvPr/>
          </p:nvSpPr>
          <p:spPr>
            <a:xfrm>
              <a:off x="2684900" y="4675475"/>
              <a:ext cx="156375" cy="185475"/>
            </a:xfrm>
            <a:custGeom>
              <a:avLst/>
              <a:gdLst/>
              <a:ahLst/>
              <a:cxnLst/>
              <a:rect l="l" t="t" r="r" b="b"/>
              <a:pathLst>
                <a:path w="6255" h="7419" extrusionOk="0">
                  <a:moveTo>
                    <a:pt x="122" y="0"/>
                  </a:moveTo>
                  <a:cubicBezTo>
                    <a:pt x="101" y="0"/>
                    <a:pt x="80" y="7"/>
                    <a:pt x="61" y="19"/>
                  </a:cubicBezTo>
                  <a:cubicBezTo>
                    <a:pt x="12" y="47"/>
                    <a:pt x="1" y="112"/>
                    <a:pt x="28" y="162"/>
                  </a:cubicBezTo>
                  <a:cubicBezTo>
                    <a:pt x="193" y="408"/>
                    <a:pt x="4078" y="6234"/>
                    <a:pt x="6079" y="7408"/>
                  </a:cubicBezTo>
                  <a:cubicBezTo>
                    <a:pt x="6096" y="7413"/>
                    <a:pt x="6117" y="7418"/>
                    <a:pt x="6134" y="7418"/>
                  </a:cubicBezTo>
                  <a:cubicBezTo>
                    <a:pt x="6173" y="7418"/>
                    <a:pt x="6205" y="7402"/>
                    <a:pt x="6228" y="7369"/>
                  </a:cubicBezTo>
                  <a:cubicBezTo>
                    <a:pt x="6254" y="7320"/>
                    <a:pt x="6238" y="7254"/>
                    <a:pt x="6188" y="7221"/>
                  </a:cubicBezTo>
                  <a:cubicBezTo>
                    <a:pt x="4227" y="6075"/>
                    <a:pt x="248" y="107"/>
                    <a:pt x="210" y="47"/>
                  </a:cubicBezTo>
                  <a:cubicBezTo>
                    <a:pt x="189" y="16"/>
                    <a:pt x="156"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40"/>
            <p:cNvSpPr/>
            <p:nvPr/>
          </p:nvSpPr>
          <p:spPr>
            <a:xfrm>
              <a:off x="2833575" y="4511650"/>
              <a:ext cx="292150" cy="247775"/>
            </a:xfrm>
            <a:custGeom>
              <a:avLst/>
              <a:gdLst/>
              <a:ahLst/>
              <a:cxnLst/>
              <a:rect l="l" t="t" r="r" b="b"/>
              <a:pathLst>
                <a:path w="11686" h="9911" extrusionOk="0">
                  <a:moveTo>
                    <a:pt x="8533" y="1"/>
                  </a:moveTo>
                  <a:cubicBezTo>
                    <a:pt x="8327" y="1"/>
                    <a:pt x="8125" y="51"/>
                    <a:pt x="7931" y="165"/>
                  </a:cubicBezTo>
                  <a:cubicBezTo>
                    <a:pt x="3919" y="2517"/>
                    <a:pt x="1" y="3020"/>
                    <a:pt x="1" y="3020"/>
                  </a:cubicBezTo>
                  <a:lnTo>
                    <a:pt x="1086" y="9911"/>
                  </a:lnTo>
                  <a:cubicBezTo>
                    <a:pt x="9411" y="8984"/>
                    <a:pt x="11685" y="4090"/>
                    <a:pt x="11384" y="2856"/>
                  </a:cubicBezTo>
                  <a:cubicBezTo>
                    <a:pt x="11122" y="1805"/>
                    <a:pt x="9765" y="1"/>
                    <a:pt x="85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40"/>
            <p:cNvSpPr/>
            <p:nvPr/>
          </p:nvSpPr>
          <p:spPr>
            <a:xfrm>
              <a:off x="2825350" y="4596025"/>
              <a:ext cx="53600" cy="142975"/>
            </a:xfrm>
            <a:custGeom>
              <a:avLst/>
              <a:gdLst/>
              <a:ahLst/>
              <a:cxnLst/>
              <a:rect l="l" t="t" r="r" b="b"/>
              <a:pathLst>
                <a:path w="2144" h="5719" extrusionOk="0">
                  <a:moveTo>
                    <a:pt x="118" y="1"/>
                  </a:moveTo>
                  <a:cubicBezTo>
                    <a:pt x="87" y="1"/>
                    <a:pt x="56" y="15"/>
                    <a:pt x="34" y="40"/>
                  </a:cubicBezTo>
                  <a:cubicBezTo>
                    <a:pt x="1" y="85"/>
                    <a:pt x="6" y="151"/>
                    <a:pt x="51" y="189"/>
                  </a:cubicBezTo>
                  <a:cubicBezTo>
                    <a:pt x="1913" y="1674"/>
                    <a:pt x="1316" y="5554"/>
                    <a:pt x="1311" y="5592"/>
                  </a:cubicBezTo>
                  <a:cubicBezTo>
                    <a:pt x="1300" y="5653"/>
                    <a:pt x="1338" y="5708"/>
                    <a:pt x="1399" y="5713"/>
                  </a:cubicBezTo>
                  <a:cubicBezTo>
                    <a:pt x="1404" y="5719"/>
                    <a:pt x="1410" y="5719"/>
                    <a:pt x="1415" y="5719"/>
                  </a:cubicBezTo>
                  <a:cubicBezTo>
                    <a:pt x="1465" y="5719"/>
                    <a:pt x="1508" y="5680"/>
                    <a:pt x="1519" y="5625"/>
                  </a:cubicBezTo>
                  <a:cubicBezTo>
                    <a:pt x="1546" y="5461"/>
                    <a:pt x="2144" y="1586"/>
                    <a:pt x="182" y="24"/>
                  </a:cubicBezTo>
                  <a:cubicBezTo>
                    <a:pt x="163" y="8"/>
                    <a:pt x="141"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40"/>
            <p:cNvSpPr/>
            <p:nvPr/>
          </p:nvSpPr>
          <p:spPr>
            <a:xfrm>
              <a:off x="2600100" y="4596000"/>
              <a:ext cx="196375" cy="75150"/>
            </a:xfrm>
            <a:custGeom>
              <a:avLst/>
              <a:gdLst/>
              <a:ahLst/>
              <a:cxnLst/>
              <a:rect l="l" t="t" r="r" b="b"/>
              <a:pathLst>
                <a:path w="7855" h="3006" extrusionOk="0">
                  <a:moveTo>
                    <a:pt x="7491" y="1"/>
                  </a:moveTo>
                  <a:cubicBezTo>
                    <a:pt x="7484" y="1"/>
                    <a:pt x="7477" y="2"/>
                    <a:pt x="7470" y="3"/>
                  </a:cubicBezTo>
                  <a:cubicBezTo>
                    <a:pt x="7416" y="20"/>
                    <a:pt x="7377" y="74"/>
                    <a:pt x="7394" y="129"/>
                  </a:cubicBezTo>
                  <a:cubicBezTo>
                    <a:pt x="7394" y="140"/>
                    <a:pt x="7624" y="1159"/>
                    <a:pt x="7126" y="1933"/>
                  </a:cubicBezTo>
                  <a:cubicBezTo>
                    <a:pt x="6846" y="2360"/>
                    <a:pt x="6385" y="2639"/>
                    <a:pt x="5760" y="2755"/>
                  </a:cubicBezTo>
                  <a:cubicBezTo>
                    <a:pt x="5624" y="2780"/>
                    <a:pt x="5484" y="2792"/>
                    <a:pt x="5340" y="2792"/>
                  </a:cubicBezTo>
                  <a:cubicBezTo>
                    <a:pt x="3166" y="2792"/>
                    <a:pt x="218" y="61"/>
                    <a:pt x="187" y="31"/>
                  </a:cubicBezTo>
                  <a:cubicBezTo>
                    <a:pt x="165" y="12"/>
                    <a:pt x="139" y="3"/>
                    <a:pt x="113" y="3"/>
                  </a:cubicBezTo>
                  <a:cubicBezTo>
                    <a:pt x="85" y="3"/>
                    <a:pt x="58" y="13"/>
                    <a:pt x="38" y="36"/>
                  </a:cubicBezTo>
                  <a:cubicBezTo>
                    <a:pt x="0" y="79"/>
                    <a:pt x="0" y="145"/>
                    <a:pt x="44" y="184"/>
                  </a:cubicBezTo>
                  <a:cubicBezTo>
                    <a:pt x="175" y="304"/>
                    <a:pt x="3086" y="3006"/>
                    <a:pt x="5338" y="3006"/>
                  </a:cubicBezTo>
                  <a:cubicBezTo>
                    <a:pt x="5497" y="3006"/>
                    <a:pt x="5651" y="2990"/>
                    <a:pt x="5798" y="2963"/>
                  </a:cubicBezTo>
                  <a:cubicBezTo>
                    <a:pt x="6484" y="2836"/>
                    <a:pt x="6989" y="2525"/>
                    <a:pt x="7301" y="2042"/>
                  </a:cubicBezTo>
                  <a:cubicBezTo>
                    <a:pt x="7854" y="1197"/>
                    <a:pt x="7607" y="129"/>
                    <a:pt x="7597" y="86"/>
                  </a:cubicBezTo>
                  <a:cubicBezTo>
                    <a:pt x="7587" y="33"/>
                    <a:pt x="7540" y="1"/>
                    <a:pt x="74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40"/>
            <p:cNvSpPr/>
            <p:nvPr/>
          </p:nvSpPr>
          <p:spPr>
            <a:xfrm>
              <a:off x="2390875" y="5033625"/>
              <a:ext cx="51000" cy="54100"/>
            </a:xfrm>
            <a:custGeom>
              <a:avLst/>
              <a:gdLst/>
              <a:ahLst/>
              <a:cxnLst/>
              <a:rect l="l" t="t" r="r" b="b"/>
              <a:pathLst>
                <a:path w="2040" h="2164" extrusionOk="0">
                  <a:moveTo>
                    <a:pt x="1658" y="0"/>
                  </a:moveTo>
                  <a:cubicBezTo>
                    <a:pt x="1629" y="0"/>
                    <a:pt x="1600" y="12"/>
                    <a:pt x="1579" y="36"/>
                  </a:cubicBezTo>
                  <a:lnTo>
                    <a:pt x="27" y="1812"/>
                  </a:lnTo>
                  <a:cubicBezTo>
                    <a:pt x="11" y="1834"/>
                    <a:pt x="1" y="1862"/>
                    <a:pt x="1" y="1890"/>
                  </a:cubicBezTo>
                  <a:cubicBezTo>
                    <a:pt x="6" y="1917"/>
                    <a:pt x="16" y="1944"/>
                    <a:pt x="39" y="1961"/>
                  </a:cubicBezTo>
                  <a:cubicBezTo>
                    <a:pt x="54" y="1971"/>
                    <a:pt x="297" y="2163"/>
                    <a:pt x="664" y="2163"/>
                  </a:cubicBezTo>
                  <a:cubicBezTo>
                    <a:pt x="717" y="2163"/>
                    <a:pt x="778" y="2158"/>
                    <a:pt x="844" y="2147"/>
                  </a:cubicBezTo>
                  <a:cubicBezTo>
                    <a:pt x="1266" y="2075"/>
                    <a:pt x="1661" y="1746"/>
                    <a:pt x="2007" y="1171"/>
                  </a:cubicBezTo>
                  <a:cubicBezTo>
                    <a:pt x="2039" y="1121"/>
                    <a:pt x="2022" y="1056"/>
                    <a:pt x="1974" y="1023"/>
                  </a:cubicBezTo>
                  <a:cubicBezTo>
                    <a:pt x="1958" y="1014"/>
                    <a:pt x="1940" y="1010"/>
                    <a:pt x="1922" y="1010"/>
                  </a:cubicBezTo>
                  <a:cubicBezTo>
                    <a:pt x="1885" y="1010"/>
                    <a:pt x="1847" y="1028"/>
                    <a:pt x="1825" y="1062"/>
                  </a:cubicBezTo>
                  <a:cubicBezTo>
                    <a:pt x="1513" y="1577"/>
                    <a:pt x="1173" y="1872"/>
                    <a:pt x="811" y="1938"/>
                  </a:cubicBezTo>
                  <a:cubicBezTo>
                    <a:pt x="758" y="1948"/>
                    <a:pt x="708" y="1952"/>
                    <a:pt x="660" y="1952"/>
                  </a:cubicBezTo>
                  <a:cubicBezTo>
                    <a:pt x="490" y="1952"/>
                    <a:pt x="354" y="1899"/>
                    <a:pt x="269" y="1857"/>
                  </a:cubicBezTo>
                  <a:lnTo>
                    <a:pt x="1737" y="174"/>
                  </a:lnTo>
                  <a:cubicBezTo>
                    <a:pt x="1776" y="130"/>
                    <a:pt x="1770" y="64"/>
                    <a:pt x="1726" y="26"/>
                  </a:cubicBezTo>
                  <a:cubicBezTo>
                    <a:pt x="1707" y="8"/>
                    <a:pt x="1683" y="0"/>
                    <a:pt x="1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40"/>
            <p:cNvSpPr/>
            <p:nvPr/>
          </p:nvSpPr>
          <p:spPr>
            <a:xfrm>
              <a:off x="2458675" y="4743225"/>
              <a:ext cx="280525" cy="301375"/>
            </a:xfrm>
            <a:custGeom>
              <a:avLst/>
              <a:gdLst/>
              <a:ahLst/>
              <a:cxnLst/>
              <a:rect l="l" t="t" r="r" b="b"/>
              <a:pathLst>
                <a:path w="11221" h="12055" extrusionOk="0">
                  <a:moveTo>
                    <a:pt x="1689" y="0"/>
                  </a:moveTo>
                  <a:cubicBezTo>
                    <a:pt x="1689" y="0"/>
                    <a:pt x="1" y="2254"/>
                    <a:pt x="281" y="4457"/>
                  </a:cubicBezTo>
                  <a:cubicBezTo>
                    <a:pt x="559" y="6617"/>
                    <a:pt x="5768" y="12055"/>
                    <a:pt x="7904" y="12055"/>
                  </a:cubicBezTo>
                  <a:cubicBezTo>
                    <a:pt x="7951" y="12055"/>
                    <a:pt x="7998" y="12052"/>
                    <a:pt x="8042" y="12047"/>
                  </a:cubicBezTo>
                  <a:cubicBezTo>
                    <a:pt x="10074" y="11790"/>
                    <a:pt x="11220" y="10639"/>
                    <a:pt x="11220" y="10639"/>
                  </a:cubicBezTo>
                  <a:cubicBezTo>
                    <a:pt x="5389" y="8808"/>
                    <a:pt x="1689" y="0"/>
                    <a:pt x="16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40"/>
            <p:cNvSpPr/>
            <p:nvPr/>
          </p:nvSpPr>
          <p:spPr>
            <a:xfrm>
              <a:off x="2258900" y="3910125"/>
              <a:ext cx="663225" cy="517725"/>
            </a:xfrm>
            <a:custGeom>
              <a:avLst/>
              <a:gdLst/>
              <a:ahLst/>
              <a:cxnLst/>
              <a:rect l="l" t="t" r="r" b="b"/>
              <a:pathLst>
                <a:path w="26529" h="20709" extrusionOk="0">
                  <a:moveTo>
                    <a:pt x="16662" y="1"/>
                  </a:moveTo>
                  <a:cubicBezTo>
                    <a:pt x="15985" y="1"/>
                    <a:pt x="15188" y="119"/>
                    <a:pt x="14251" y="396"/>
                  </a:cubicBezTo>
                  <a:cubicBezTo>
                    <a:pt x="10831" y="1403"/>
                    <a:pt x="12651" y="4391"/>
                    <a:pt x="9987" y="4863"/>
                  </a:cubicBezTo>
                  <a:cubicBezTo>
                    <a:pt x="1" y="6644"/>
                    <a:pt x="5383" y="15708"/>
                    <a:pt x="5383" y="15708"/>
                  </a:cubicBezTo>
                  <a:cubicBezTo>
                    <a:pt x="4629" y="19881"/>
                    <a:pt x="6563" y="20708"/>
                    <a:pt x="8469" y="20708"/>
                  </a:cubicBezTo>
                  <a:cubicBezTo>
                    <a:pt x="9720" y="20708"/>
                    <a:pt x="10959" y="20352"/>
                    <a:pt x="11417" y="20352"/>
                  </a:cubicBezTo>
                  <a:cubicBezTo>
                    <a:pt x="12580" y="20352"/>
                    <a:pt x="11002" y="16750"/>
                    <a:pt x="11002" y="16750"/>
                  </a:cubicBezTo>
                  <a:cubicBezTo>
                    <a:pt x="14799" y="16328"/>
                    <a:pt x="12163" y="12371"/>
                    <a:pt x="14799" y="9379"/>
                  </a:cubicBezTo>
                  <a:cubicBezTo>
                    <a:pt x="16589" y="7345"/>
                    <a:pt x="18217" y="6663"/>
                    <a:pt x="19597" y="6663"/>
                  </a:cubicBezTo>
                  <a:cubicBezTo>
                    <a:pt x="22399" y="6663"/>
                    <a:pt x="24171" y="9477"/>
                    <a:pt x="24171" y="9477"/>
                  </a:cubicBezTo>
                  <a:cubicBezTo>
                    <a:pt x="24171" y="9477"/>
                    <a:pt x="24969" y="10501"/>
                    <a:pt x="25590" y="10501"/>
                  </a:cubicBezTo>
                  <a:cubicBezTo>
                    <a:pt x="25765" y="10501"/>
                    <a:pt x="25926" y="10420"/>
                    <a:pt x="26051" y="10211"/>
                  </a:cubicBezTo>
                  <a:cubicBezTo>
                    <a:pt x="26529" y="9422"/>
                    <a:pt x="25745" y="4725"/>
                    <a:pt x="23405" y="3355"/>
                  </a:cubicBezTo>
                  <a:cubicBezTo>
                    <a:pt x="22758" y="2975"/>
                    <a:pt x="22246" y="2837"/>
                    <a:pt x="21842" y="2837"/>
                  </a:cubicBezTo>
                  <a:cubicBezTo>
                    <a:pt x="20787" y="2837"/>
                    <a:pt x="20478" y="3778"/>
                    <a:pt x="20478" y="3778"/>
                  </a:cubicBezTo>
                  <a:cubicBezTo>
                    <a:pt x="20478" y="3778"/>
                    <a:pt x="20493" y="1"/>
                    <a:pt x="166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40"/>
            <p:cNvSpPr/>
            <p:nvPr/>
          </p:nvSpPr>
          <p:spPr>
            <a:xfrm>
              <a:off x="2440550" y="4354700"/>
              <a:ext cx="155325" cy="120950"/>
            </a:xfrm>
            <a:custGeom>
              <a:avLst/>
              <a:gdLst/>
              <a:ahLst/>
              <a:cxnLst/>
              <a:rect l="l" t="t" r="r" b="b"/>
              <a:pathLst>
                <a:path w="6213" h="4838" extrusionOk="0">
                  <a:moveTo>
                    <a:pt x="2490" y="0"/>
                  </a:moveTo>
                  <a:cubicBezTo>
                    <a:pt x="2051" y="0"/>
                    <a:pt x="1624" y="275"/>
                    <a:pt x="1280" y="1034"/>
                  </a:cubicBezTo>
                  <a:cubicBezTo>
                    <a:pt x="1" y="3846"/>
                    <a:pt x="2167" y="4838"/>
                    <a:pt x="3798" y="4838"/>
                  </a:cubicBezTo>
                  <a:cubicBezTo>
                    <a:pt x="4145" y="4838"/>
                    <a:pt x="4467" y="4793"/>
                    <a:pt x="4727" y="4712"/>
                  </a:cubicBezTo>
                  <a:cubicBezTo>
                    <a:pt x="6212" y="4239"/>
                    <a:pt x="4864" y="1883"/>
                    <a:pt x="4864" y="1883"/>
                  </a:cubicBezTo>
                  <a:cubicBezTo>
                    <a:pt x="4864" y="1883"/>
                    <a:pt x="3639" y="0"/>
                    <a:pt x="2490"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40"/>
            <p:cNvSpPr/>
            <p:nvPr/>
          </p:nvSpPr>
          <p:spPr>
            <a:xfrm>
              <a:off x="2492650" y="4398075"/>
              <a:ext cx="57575" cy="49075"/>
            </a:xfrm>
            <a:custGeom>
              <a:avLst/>
              <a:gdLst/>
              <a:ahLst/>
              <a:cxnLst/>
              <a:rect l="l" t="t" r="r" b="b"/>
              <a:pathLst>
                <a:path w="2303" h="1963" extrusionOk="0">
                  <a:moveTo>
                    <a:pt x="620" y="1"/>
                  </a:moveTo>
                  <a:cubicBezTo>
                    <a:pt x="287" y="1"/>
                    <a:pt x="65" y="172"/>
                    <a:pt x="56" y="181"/>
                  </a:cubicBezTo>
                  <a:cubicBezTo>
                    <a:pt x="13" y="220"/>
                    <a:pt x="1" y="285"/>
                    <a:pt x="40" y="334"/>
                  </a:cubicBezTo>
                  <a:cubicBezTo>
                    <a:pt x="61" y="359"/>
                    <a:pt x="91" y="371"/>
                    <a:pt x="120" y="371"/>
                  </a:cubicBezTo>
                  <a:cubicBezTo>
                    <a:pt x="144" y="371"/>
                    <a:pt x="168" y="363"/>
                    <a:pt x="188" y="346"/>
                  </a:cubicBezTo>
                  <a:cubicBezTo>
                    <a:pt x="188" y="346"/>
                    <a:pt x="358" y="215"/>
                    <a:pt x="612" y="215"/>
                  </a:cubicBezTo>
                  <a:cubicBezTo>
                    <a:pt x="674" y="215"/>
                    <a:pt x="742" y="223"/>
                    <a:pt x="812" y="242"/>
                  </a:cubicBezTo>
                  <a:cubicBezTo>
                    <a:pt x="1141" y="329"/>
                    <a:pt x="1624" y="685"/>
                    <a:pt x="2084" y="1891"/>
                  </a:cubicBezTo>
                  <a:cubicBezTo>
                    <a:pt x="2100" y="1935"/>
                    <a:pt x="2145" y="1962"/>
                    <a:pt x="2183" y="1962"/>
                  </a:cubicBezTo>
                  <a:cubicBezTo>
                    <a:pt x="2199" y="1962"/>
                    <a:pt x="2211" y="1957"/>
                    <a:pt x="2221" y="1952"/>
                  </a:cubicBezTo>
                  <a:cubicBezTo>
                    <a:pt x="2276" y="1935"/>
                    <a:pt x="2303" y="1869"/>
                    <a:pt x="2282" y="1814"/>
                  </a:cubicBezTo>
                  <a:cubicBezTo>
                    <a:pt x="1887" y="784"/>
                    <a:pt x="1410" y="181"/>
                    <a:pt x="868" y="33"/>
                  </a:cubicBezTo>
                  <a:cubicBezTo>
                    <a:pt x="780" y="10"/>
                    <a:pt x="697"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40"/>
            <p:cNvSpPr/>
            <p:nvPr/>
          </p:nvSpPr>
          <p:spPr>
            <a:xfrm>
              <a:off x="2749450" y="4347900"/>
              <a:ext cx="92800" cy="67450"/>
            </a:xfrm>
            <a:custGeom>
              <a:avLst/>
              <a:gdLst/>
              <a:ahLst/>
              <a:cxnLst/>
              <a:rect l="l" t="t" r="r" b="b"/>
              <a:pathLst>
                <a:path w="3712" h="2698" extrusionOk="0">
                  <a:moveTo>
                    <a:pt x="3371" y="0"/>
                  </a:moveTo>
                  <a:cubicBezTo>
                    <a:pt x="3367" y="0"/>
                    <a:pt x="3364" y="1"/>
                    <a:pt x="3360" y="1"/>
                  </a:cubicBezTo>
                  <a:cubicBezTo>
                    <a:pt x="3300" y="13"/>
                    <a:pt x="3262" y="61"/>
                    <a:pt x="3267" y="122"/>
                  </a:cubicBezTo>
                  <a:cubicBezTo>
                    <a:pt x="3272" y="138"/>
                    <a:pt x="3481" y="1657"/>
                    <a:pt x="2429" y="2341"/>
                  </a:cubicBezTo>
                  <a:cubicBezTo>
                    <a:pt x="2279" y="2435"/>
                    <a:pt x="2126" y="2485"/>
                    <a:pt x="1963" y="2485"/>
                  </a:cubicBezTo>
                  <a:cubicBezTo>
                    <a:pt x="1899" y="2485"/>
                    <a:pt x="1833" y="2478"/>
                    <a:pt x="1765" y="2462"/>
                  </a:cubicBezTo>
                  <a:cubicBezTo>
                    <a:pt x="954" y="2275"/>
                    <a:pt x="219" y="1091"/>
                    <a:pt x="209" y="1081"/>
                  </a:cubicBezTo>
                  <a:cubicBezTo>
                    <a:pt x="191" y="1049"/>
                    <a:pt x="157" y="1031"/>
                    <a:pt x="122" y="1031"/>
                  </a:cubicBezTo>
                  <a:cubicBezTo>
                    <a:pt x="103" y="1031"/>
                    <a:pt x="84" y="1036"/>
                    <a:pt x="67" y="1048"/>
                  </a:cubicBezTo>
                  <a:cubicBezTo>
                    <a:pt x="17" y="1076"/>
                    <a:pt x="1" y="1141"/>
                    <a:pt x="28" y="1190"/>
                  </a:cubicBezTo>
                  <a:cubicBezTo>
                    <a:pt x="61" y="1245"/>
                    <a:pt x="818" y="2462"/>
                    <a:pt x="1716" y="2665"/>
                  </a:cubicBezTo>
                  <a:cubicBezTo>
                    <a:pt x="1804" y="2687"/>
                    <a:pt x="1886" y="2697"/>
                    <a:pt x="1969" y="2697"/>
                  </a:cubicBezTo>
                  <a:cubicBezTo>
                    <a:pt x="2171" y="2697"/>
                    <a:pt x="2363" y="2637"/>
                    <a:pt x="2543" y="2517"/>
                  </a:cubicBezTo>
                  <a:cubicBezTo>
                    <a:pt x="3712" y="1761"/>
                    <a:pt x="3487" y="160"/>
                    <a:pt x="3481" y="89"/>
                  </a:cubicBezTo>
                  <a:cubicBezTo>
                    <a:pt x="3470" y="37"/>
                    <a:pt x="3422" y="0"/>
                    <a:pt x="3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40"/>
            <p:cNvSpPr/>
            <p:nvPr/>
          </p:nvSpPr>
          <p:spPr>
            <a:xfrm>
              <a:off x="2612025" y="4366025"/>
              <a:ext cx="105525" cy="93950"/>
            </a:xfrm>
            <a:custGeom>
              <a:avLst/>
              <a:gdLst/>
              <a:ahLst/>
              <a:cxnLst/>
              <a:rect l="l" t="t" r="r" b="b"/>
              <a:pathLst>
                <a:path w="4221" h="3758" extrusionOk="0">
                  <a:moveTo>
                    <a:pt x="2110" y="0"/>
                  </a:moveTo>
                  <a:cubicBezTo>
                    <a:pt x="1690" y="0"/>
                    <a:pt x="1267" y="140"/>
                    <a:pt x="915" y="427"/>
                  </a:cubicBezTo>
                  <a:cubicBezTo>
                    <a:pt x="115" y="1085"/>
                    <a:pt x="1" y="2268"/>
                    <a:pt x="658" y="3069"/>
                  </a:cubicBezTo>
                  <a:cubicBezTo>
                    <a:pt x="1030" y="3522"/>
                    <a:pt x="1571" y="3757"/>
                    <a:pt x="2115" y="3757"/>
                  </a:cubicBezTo>
                  <a:cubicBezTo>
                    <a:pt x="2532" y="3757"/>
                    <a:pt x="2952" y="3618"/>
                    <a:pt x="3300" y="3333"/>
                  </a:cubicBezTo>
                  <a:cubicBezTo>
                    <a:pt x="4099" y="2675"/>
                    <a:pt x="4220" y="1491"/>
                    <a:pt x="3563" y="685"/>
                  </a:cubicBezTo>
                  <a:cubicBezTo>
                    <a:pt x="3192" y="234"/>
                    <a:pt x="2654" y="0"/>
                    <a:pt x="2110"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40"/>
            <p:cNvSpPr/>
            <p:nvPr/>
          </p:nvSpPr>
          <p:spPr>
            <a:xfrm>
              <a:off x="2835225" y="4274650"/>
              <a:ext cx="105375" cy="93950"/>
            </a:xfrm>
            <a:custGeom>
              <a:avLst/>
              <a:gdLst/>
              <a:ahLst/>
              <a:cxnLst/>
              <a:rect l="l" t="t" r="r" b="b"/>
              <a:pathLst>
                <a:path w="4215" h="3758" extrusionOk="0">
                  <a:moveTo>
                    <a:pt x="2104" y="0"/>
                  </a:moveTo>
                  <a:cubicBezTo>
                    <a:pt x="1685" y="0"/>
                    <a:pt x="1264" y="140"/>
                    <a:pt x="916" y="426"/>
                  </a:cubicBezTo>
                  <a:cubicBezTo>
                    <a:pt x="116" y="1084"/>
                    <a:pt x="0" y="2268"/>
                    <a:pt x="658" y="3068"/>
                  </a:cubicBezTo>
                  <a:cubicBezTo>
                    <a:pt x="1029" y="3523"/>
                    <a:pt x="1568" y="3757"/>
                    <a:pt x="2110" y="3757"/>
                  </a:cubicBezTo>
                  <a:cubicBezTo>
                    <a:pt x="2529" y="3757"/>
                    <a:pt x="2951" y="3617"/>
                    <a:pt x="3299" y="3331"/>
                  </a:cubicBezTo>
                  <a:cubicBezTo>
                    <a:pt x="4100" y="2673"/>
                    <a:pt x="4215" y="1489"/>
                    <a:pt x="3557" y="689"/>
                  </a:cubicBezTo>
                  <a:cubicBezTo>
                    <a:pt x="3186" y="235"/>
                    <a:pt x="2647" y="0"/>
                    <a:pt x="2104"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40"/>
            <p:cNvSpPr/>
            <p:nvPr/>
          </p:nvSpPr>
          <p:spPr>
            <a:xfrm>
              <a:off x="2656950" y="4301525"/>
              <a:ext cx="53475" cy="47575"/>
            </a:xfrm>
            <a:custGeom>
              <a:avLst/>
              <a:gdLst/>
              <a:ahLst/>
              <a:cxnLst/>
              <a:rect l="l" t="t" r="r" b="b"/>
              <a:pathLst>
                <a:path w="2139" h="1903" extrusionOk="0">
                  <a:moveTo>
                    <a:pt x="1070" y="1"/>
                  </a:moveTo>
                  <a:cubicBezTo>
                    <a:pt x="857" y="1"/>
                    <a:pt x="643" y="71"/>
                    <a:pt x="466" y="217"/>
                  </a:cubicBezTo>
                  <a:cubicBezTo>
                    <a:pt x="61" y="552"/>
                    <a:pt x="1" y="1149"/>
                    <a:pt x="335" y="1555"/>
                  </a:cubicBezTo>
                  <a:cubicBezTo>
                    <a:pt x="524" y="1783"/>
                    <a:pt x="797" y="1902"/>
                    <a:pt x="1072" y="1902"/>
                  </a:cubicBezTo>
                  <a:cubicBezTo>
                    <a:pt x="1283" y="1902"/>
                    <a:pt x="1496" y="1832"/>
                    <a:pt x="1672" y="1686"/>
                  </a:cubicBezTo>
                  <a:cubicBezTo>
                    <a:pt x="2078" y="1352"/>
                    <a:pt x="2138" y="755"/>
                    <a:pt x="1804" y="348"/>
                  </a:cubicBezTo>
                  <a:cubicBezTo>
                    <a:pt x="1618" y="120"/>
                    <a:pt x="1345" y="1"/>
                    <a:pt x="10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40"/>
            <p:cNvSpPr/>
            <p:nvPr/>
          </p:nvSpPr>
          <p:spPr>
            <a:xfrm>
              <a:off x="2809350" y="4234550"/>
              <a:ext cx="53450" cy="47625"/>
            </a:xfrm>
            <a:custGeom>
              <a:avLst/>
              <a:gdLst/>
              <a:ahLst/>
              <a:cxnLst/>
              <a:rect l="l" t="t" r="r" b="b"/>
              <a:pathLst>
                <a:path w="2138" h="1905" extrusionOk="0">
                  <a:moveTo>
                    <a:pt x="1067" y="0"/>
                  </a:moveTo>
                  <a:cubicBezTo>
                    <a:pt x="855" y="0"/>
                    <a:pt x="642" y="71"/>
                    <a:pt x="466" y="216"/>
                  </a:cubicBezTo>
                  <a:cubicBezTo>
                    <a:pt x="59" y="551"/>
                    <a:pt x="0" y="1148"/>
                    <a:pt x="334" y="1554"/>
                  </a:cubicBezTo>
                  <a:cubicBezTo>
                    <a:pt x="520" y="1786"/>
                    <a:pt x="793" y="1904"/>
                    <a:pt x="1068" y="1904"/>
                  </a:cubicBezTo>
                  <a:cubicBezTo>
                    <a:pt x="1281" y="1904"/>
                    <a:pt x="1494" y="1834"/>
                    <a:pt x="1671" y="1691"/>
                  </a:cubicBezTo>
                  <a:cubicBezTo>
                    <a:pt x="2077" y="1357"/>
                    <a:pt x="2138" y="753"/>
                    <a:pt x="1802" y="348"/>
                  </a:cubicBezTo>
                  <a:cubicBezTo>
                    <a:pt x="1614" y="119"/>
                    <a:pt x="1341" y="0"/>
                    <a:pt x="10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40"/>
            <p:cNvSpPr/>
            <p:nvPr/>
          </p:nvSpPr>
          <p:spPr>
            <a:xfrm>
              <a:off x="2759200" y="4292250"/>
              <a:ext cx="61500" cy="71175"/>
            </a:xfrm>
            <a:custGeom>
              <a:avLst/>
              <a:gdLst/>
              <a:ahLst/>
              <a:cxnLst/>
              <a:rect l="l" t="t" r="r" b="b"/>
              <a:pathLst>
                <a:path w="2460" h="2847" extrusionOk="0">
                  <a:moveTo>
                    <a:pt x="121" y="0"/>
                  </a:moveTo>
                  <a:cubicBezTo>
                    <a:pt x="104" y="0"/>
                    <a:pt x="87" y="4"/>
                    <a:pt x="71" y="13"/>
                  </a:cubicBezTo>
                  <a:cubicBezTo>
                    <a:pt x="21" y="41"/>
                    <a:pt x="0" y="106"/>
                    <a:pt x="26" y="155"/>
                  </a:cubicBezTo>
                  <a:lnTo>
                    <a:pt x="904" y="1756"/>
                  </a:lnTo>
                  <a:cubicBezTo>
                    <a:pt x="914" y="1784"/>
                    <a:pt x="942" y="1799"/>
                    <a:pt x="970" y="1805"/>
                  </a:cubicBezTo>
                  <a:cubicBezTo>
                    <a:pt x="980" y="1809"/>
                    <a:pt x="991" y="1811"/>
                    <a:pt x="1001" y="1811"/>
                  </a:cubicBezTo>
                  <a:cubicBezTo>
                    <a:pt x="1020" y="1811"/>
                    <a:pt x="1038" y="1805"/>
                    <a:pt x="1052" y="1794"/>
                  </a:cubicBezTo>
                  <a:lnTo>
                    <a:pt x="2138" y="1088"/>
                  </a:lnTo>
                  <a:lnTo>
                    <a:pt x="1551" y="2704"/>
                  </a:lnTo>
                  <a:cubicBezTo>
                    <a:pt x="1529" y="2758"/>
                    <a:pt x="1556" y="2819"/>
                    <a:pt x="1611" y="2841"/>
                  </a:cubicBezTo>
                  <a:cubicBezTo>
                    <a:pt x="1627" y="2841"/>
                    <a:pt x="1638" y="2846"/>
                    <a:pt x="1650" y="2846"/>
                  </a:cubicBezTo>
                  <a:cubicBezTo>
                    <a:pt x="1693" y="2846"/>
                    <a:pt x="1731" y="2819"/>
                    <a:pt x="1748" y="2775"/>
                  </a:cubicBezTo>
                  <a:lnTo>
                    <a:pt x="2444" y="863"/>
                  </a:lnTo>
                  <a:cubicBezTo>
                    <a:pt x="2460" y="818"/>
                    <a:pt x="2449" y="769"/>
                    <a:pt x="2411" y="742"/>
                  </a:cubicBezTo>
                  <a:cubicBezTo>
                    <a:pt x="2393" y="727"/>
                    <a:pt x="2370" y="718"/>
                    <a:pt x="2347" y="718"/>
                  </a:cubicBezTo>
                  <a:cubicBezTo>
                    <a:pt x="2327" y="718"/>
                    <a:pt x="2308" y="724"/>
                    <a:pt x="2290" y="737"/>
                  </a:cubicBezTo>
                  <a:lnTo>
                    <a:pt x="1035" y="1553"/>
                  </a:lnTo>
                  <a:lnTo>
                    <a:pt x="213" y="56"/>
                  </a:lnTo>
                  <a:cubicBezTo>
                    <a:pt x="194" y="20"/>
                    <a:pt x="158"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40"/>
            <p:cNvSpPr/>
            <p:nvPr/>
          </p:nvSpPr>
          <p:spPr>
            <a:xfrm>
              <a:off x="2243275" y="4905400"/>
              <a:ext cx="28675" cy="182325"/>
            </a:xfrm>
            <a:custGeom>
              <a:avLst/>
              <a:gdLst/>
              <a:ahLst/>
              <a:cxnLst/>
              <a:rect l="l" t="t" r="r" b="b"/>
              <a:pathLst>
                <a:path w="1147" h="7293" extrusionOk="0">
                  <a:moveTo>
                    <a:pt x="116" y="1"/>
                  </a:moveTo>
                  <a:cubicBezTo>
                    <a:pt x="111" y="1"/>
                    <a:pt x="105" y="1"/>
                    <a:pt x="100" y="2"/>
                  </a:cubicBezTo>
                  <a:cubicBezTo>
                    <a:pt x="44" y="2"/>
                    <a:pt x="1" y="57"/>
                    <a:pt x="6" y="113"/>
                  </a:cubicBezTo>
                  <a:cubicBezTo>
                    <a:pt x="23" y="338"/>
                    <a:pt x="439" y="5632"/>
                    <a:pt x="927" y="7221"/>
                  </a:cubicBezTo>
                  <a:cubicBezTo>
                    <a:pt x="944" y="7265"/>
                    <a:pt x="982" y="7292"/>
                    <a:pt x="1026" y="7292"/>
                  </a:cubicBezTo>
                  <a:cubicBezTo>
                    <a:pt x="1038" y="7292"/>
                    <a:pt x="1048" y="7292"/>
                    <a:pt x="1059" y="7287"/>
                  </a:cubicBezTo>
                  <a:cubicBezTo>
                    <a:pt x="1114" y="7270"/>
                    <a:pt x="1147" y="7216"/>
                    <a:pt x="1130" y="7155"/>
                  </a:cubicBezTo>
                  <a:cubicBezTo>
                    <a:pt x="648" y="5587"/>
                    <a:pt x="221" y="151"/>
                    <a:pt x="215" y="96"/>
                  </a:cubicBezTo>
                  <a:cubicBezTo>
                    <a:pt x="209" y="47"/>
                    <a:pt x="169"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40"/>
            <p:cNvSpPr/>
            <p:nvPr/>
          </p:nvSpPr>
          <p:spPr>
            <a:xfrm>
              <a:off x="2217675" y="4905400"/>
              <a:ext cx="111575" cy="37350"/>
            </a:xfrm>
            <a:custGeom>
              <a:avLst/>
              <a:gdLst/>
              <a:ahLst/>
              <a:cxnLst/>
              <a:rect l="l" t="t" r="r" b="b"/>
              <a:pathLst>
                <a:path w="4463" h="1494" extrusionOk="0">
                  <a:moveTo>
                    <a:pt x="4339" y="1"/>
                  </a:moveTo>
                  <a:cubicBezTo>
                    <a:pt x="4321" y="1"/>
                    <a:pt x="4302" y="5"/>
                    <a:pt x="4286" y="14"/>
                  </a:cubicBezTo>
                  <a:cubicBezTo>
                    <a:pt x="2325" y="1170"/>
                    <a:pt x="127" y="1279"/>
                    <a:pt x="104" y="1279"/>
                  </a:cubicBezTo>
                  <a:cubicBezTo>
                    <a:pt x="49" y="1285"/>
                    <a:pt x="0" y="1335"/>
                    <a:pt x="6" y="1390"/>
                  </a:cubicBezTo>
                  <a:cubicBezTo>
                    <a:pt x="6" y="1449"/>
                    <a:pt x="56" y="1494"/>
                    <a:pt x="109" y="1494"/>
                  </a:cubicBezTo>
                  <a:lnTo>
                    <a:pt x="115" y="1494"/>
                  </a:lnTo>
                  <a:cubicBezTo>
                    <a:pt x="137" y="1494"/>
                    <a:pt x="2384" y="1378"/>
                    <a:pt x="4396" y="194"/>
                  </a:cubicBezTo>
                  <a:cubicBezTo>
                    <a:pt x="4445" y="167"/>
                    <a:pt x="4462" y="101"/>
                    <a:pt x="4435" y="52"/>
                  </a:cubicBezTo>
                  <a:cubicBezTo>
                    <a:pt x="4412" y="19"/>
                    <a:pt x="4376" y="1"/>
                    <a:pt x="4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40"/>
            <p:cNvSpPr/>
            <p:nvPr/>
          </p:nvSpPr>
          <p:spPr>
            <a:xfrm>
              <a:off x="2371675" y="5169900"/>
              <a:ext cx="118700" cy="100075"/>
            </a:xfrm>
            <a:custGeom>
              <a:avLst/>
              <a:gdLst/>
              <a:ahLst/>
              <a:cxnLst/>
              <a:rect l="l" t="t" r="r" b="b"/>
              <a:pathLst>
                <a:path w="4748" h="4003" extrusionOk="0">
                  <a:moveTo>
                    <a:pt x="117" y="0"/>
                  </a:moveTo>
                  <a:cubicBezTo>
                    <a:pt x="88" y="0"/>
                    <a:pt x="59" y="11"/>
                    <a:pt x="38" y="34"/>
                  </a:cubicBezTo>
                  <a:cubicBezTo>
                    <a:pt x="0" y="77"/>
                    <a:pt x="6" y="143"/>
                    <a:pt x="50" y="187"/>
                  </a:cubicBezTo>
                  <a:cubicBezTo>
                    <a:pt x="187" y="314"/>
                    <a:pt x="3519" y="3339"/>
                    <a:pt x="4571" y="3985"/>
                  </a:cubicBezTo>
                  <a:cubicBezTo>
                    <a:pt x="4588" y="3997"/>
                    <a:pt x="4610" y="4002"/>
                    <a:pt x="4627" y="4002"/>
                  </a:cubicBezTo>
                  <a:cubicBezTo>
                    <a:pt x="4665" y="4002"/>
                    <a:pt x="4698" y="3985"/>
                    <a:pt x="4715" y="3952"/>
                  </a:cubicBezTo>
                  <a:cubicBezTo>
                    <a:pt x="4748" y="3903"/>
                    <a:pt x="4731" y="3838"/>
                    <a:pt x="4682" y="3805"/>
                  </a:cubicBezTo>
                  <a:cubicBezTo>
                    <a:pt x="3645" y="3168"/>
                    <a:pt x="225" y="61"/>
                    <a:pt x="192" y="28"/>
                  </a:cubicBezTo>
                  <a:cubicBezTo>
                    <a:pt x="171" y="10"/>
                    <a:pt x="144" y="0"/>
                    <a:pt x="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37" name="Google Shape;2637;p40"/>
          <p:cNvSpPr/>
          <p:nvPr/>
        </p:nvSpPr>
        <p:spPr>
          <a:xfrm flipH="1">
            <a:off x="6944874" y="415310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40"/>
          <p:cNvSpPr/>
          <p:nvPr/>
        </p:nvSpPr>
        <p:spPr>
          <a:xfrm flipH="1">
            <a:off x="4489261" y="677100"/>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9" name="Google Shape;2639;p40"/>
          <p:cNvGrpSpPr/>
          <p:nvPr/>
        </p:nvGrpSpPr>
        <p:grpSpPr>
          <a:xfrm>
            <a:off x="1140337" y="588160"/>
            <a:ext cx="7010543" cy="3564252"/>
            <a:chOff x="1140337" y="588160"/>
            <a:chExt cx="7010543" cy="3564252"/>
          </a:xfrm>
        </p:grpSpPr>
        <p:sp>
          <p:nvSpPr>
            <p:cNvPr id="2640" name="Google Shape;2640;p40"/>
            <p:cNvSpPr/>
            <p:nvPr/>
          </p:nvSpPr>
          <p:spPr>
            <a:xfrm>
              <a:off x="1334137" y="3840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41" name="Google Shape;2641;p40"/>
            <p:cNvGrpSpPr/>
            <p:nvPr/>
          </p:nvGrpSpPr>
          <p:grpSpPr>
            <a:xfrm>
              <a:off x="1140337" y="588160"/>
              <a:ext cx="7010543" cy="3120252"/>
              <a:chOff x="1140337" y="588160"/>
              <a:chExt cx="7010543" cy="3120252"/>
            </a:xfrm>
          </p:grpSpPr>
          <p:sp>
            <p:nvSpPr>
              <p:cNvPr id="2642" name="Google Shape;2642;p40"/>
              <p:cNvSpPr/>
              <p:nvPr/>
            </p:nvSpPr>
            <p:spPr>
              <a:xfrm>
                <a:off x="6046837" y="588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40"/>
              <p:cNvSpPr/>
              <p:nvPr/>
            </p:nvSpPr>
            <p:spPr>
              <a:xfrm>
                <a:off x="5939437" y="1800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40"/>
              <p:cNvSpPr/>
              <p:nvPr/>
            </p:nvSpPr>
            <p:spPr>
              <a:xfrm>
                <a:off x="7221637" y="3396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40"/>
              <p:cNvSpPr/>
              <p:nvPr/>
            </p:nvSpPr>
            <p:spPr>
              <a:xfrm>
                <a:off x="1140337" y="10967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46" name="Google Shape;2646;p40"/>
          <p:cNvSpPr/>
          <p:nvPr/>
        </p:nvSpPr>
        <p:spPr>
          <a:xfrm flipH="1">
            <a:off x="2309824" y="368057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53"/>
        <p:cNvGrpSpPr/>
        <p:nvPr/>
      </p:nvGrpSpPr>
      <p:grpSpPr>
        <a:xfrm>
          <a:off x="0" y="0"/>
          <a:ext cx="0" cy="0"/>
          <a:chOff x="0" y="0"/>
          <a:chExt cx="0" cy="0"/>
        </a:xfrm>
      </p:grpSpPr>
      <p:sp>
        <p:nvSpPr>
          <p:cNvPr id="154" name="Google Shape;154;p3"/>
          <p:cNvSpPr/>
          <p:nvPr/>
        </p:nvSpPr>
        <p:spPr>
          <a:xfrm rot="-1800227">
            <a:off x="7220529" y="4943780"/>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5" name="Google Shape;155;p3"/>
          <p:cNvSpPr/>
          <p:nvPr/>
        </p:nvSpPr>
        <p:spPr>
          <a:xfrm rot="-5400000" flipH="1">
            <a:off x="5563802" y="494094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6" name="Google Shape;156;p3"/>
          <p:cNvSpPr/>
          <p:nvPr/>
        </p:nvSpPr>
        <p:spPr>
          <a:xfrm rot="5400000">
            <a:off x="6062609" y="491413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57" name="Google Shape;157;p3"/>
          <p:cNvSpPr/>
          <p:nvPr/>
        </p:nvSpPr>
        <p:spPr>
          <a:xfrm rot="-4499594">
            <a:off x="6803400" y="494094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nvGrpSpPr>
          <p:cNvPr id="158" name="Google Shape;158;p3"/>
          <p:cNvGrpSpPr/>
          <p:nvPr/>
        </p:nvGrpSpPr>
        <p:grpSpPr>
          <a:xfrm>
            <a:off x="122308" y="68542"/>
            <a:ext cx="8966083" cy="5041129"/>
            <a:chOff x="122308" y="68542"/>
            <a:chExt cx="8966083" cy="5041129"/>
          </a:xfrm>
        </p:grpSpPr>
        <p:grpSp>
          <p:nvGrpSpPr>
            <p:cNvPr id="159" name="Google Shape;159;p3"/>
            <p:cNvGrpSpPr/>
            <p:nvPr/>
          </p:nvGrpSpPr>
          <p:grpSpPr>
            <a:xfrm>
              <a:off x="122308" y="68542"/>
              <a:ext cx="8966083" cy="5041129"/>
              <a:chOff x="122308" y="68542"/>
              <a:chExt cx="8966083" cy="5041129"/>
            </a:xfrm>
          </p:grpSpPr>
          <p:grpSp>
            <p:nvGrpSpPr>
              <p:cNvPr id="160" name="Google Shape;160;p3"/>
              <p:cNvGrpSpPr/>
              <p:nvPr/>
            </p:nvGrpSpPr>
            <p:grpSpPr>
              <a:xfrm rot="10800000">
                <a:off x="7818592" y="988275"/>
                <a:ext cx="507013" cy="2359987"/>
                <a:chOff x="8524342" y="1674075"/>
                <a:chExt cx="507013" cy="2359987"/>
              </a:xfrm>
            </p:grpSpPr>
            <p:sp>
              <p:nvSpPr>
                <p:cNvPr id="161" name="Google Shape;161;p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62" name="Google Shape;162;p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3" name="Google Shape;163;p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4" name="Google Shape;164;p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65" name="Google Shape;165;p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66" name="Google Shape;166;p3"/>
              <p:cNvGrpSpPr/>
              <p:nvPr/>
            </p:nvGrpSpPr>
            <p:grpSpPr>
              <a:xfrm>
                <a:off x="122308" y="68542"/>
                <a:ext cx="8966083" cy="5041129"/>
                <a:chOff x="122308" y="68542"/>
                <a:chExt cx="8966083" cy="5041129"/>
              </a:xfrm>
            </p:grpSpPr>
            <p:grpSp>
              <p:nvGrpSpPr>
                <p:cNvPr id="167" name="Google Shape;167;p3"/>
                <p:cNvGrpSpPr/>
                <p:nvPr/>
              </p:nvGrpSpPr>
              <p:grpSpPr>
                <a:xfrm>
                  <a:off x="122308" y="68542"/>
                  <a:ext cx="8966083" cy="5041129"/>
                  <a:chOff x="122308" y="68542"/>
                  <a:chExt cx="8966083" cy="5041129"/>
                </a:xfrm>
              </p:grpSpPr>
              <p:sp>
                <p:nvSpPr>
                  <p:cNvPr id="168" name="Google Shape;168;p3"/>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9" name="Google Shape;169;p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0" name="Google Shape;170;p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1" name="Google Shape;171;p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2" name="Google Shape;172;p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3" name="Google Shape;173;p3"/>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4" name="Google Shape;174;p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5" name="Google Shape;175;p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6" name="Google Shape;176;p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7" name="Google Shape;177;p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8" name="Google Shape;178;p3"/>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9" name="Google Shape;179;p3"/>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0" name="Google Shape;180;p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1" name="Google Shape;181;p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82" name="Google Shape;182;p3"/>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3" name="Google Shape;183;p3"/>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84" name="Google Shape;184;p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5" name="Google Shape;185;p3"/>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6" name="Google Shape;186;p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87" name="Google Shape;187;p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8" name="Google Shape;188;p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89" name="Google Shape;189;p3"/>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0" name="Google Shape;190;p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1" name="Google Shape;191;p3"/>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2" name="Google Shape;192;p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3" name="Google Shape;193;p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94" name="Google Shape;194;p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5" name="Google Shape;195;p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6" name="Google Shape;196;p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7" name="Google Shape;197;p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98" name="Google Shape;198;p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9" name="Google Shape;199;p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0" name="Google Shape;200;p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1" name="Google Shape;201;p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2" name="Google Shape;202;p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3" name="Google Shape;203;p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4" name="Google Shape;204;p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5" name="Google Shape;205;p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6" name="Google Shape;206;p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7" name="Google Shape;207;p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8" name="Google Shape;208;p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9" name="Google Shape;209;p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0" name="Google Shape;210;p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1" name="Google Shape;211;p3"/>
                  <p:cNvSpPr/>
                  <p:nvPr/>
                </p:nvSpPr>
                <p:spPr>
                  <a:xfrm rot="2700000">
                    <a:off x="75445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2" name="Google Shape;212;p3"/>
                  <p:cNvSpPr/>
                  <p:nvPr/>
                </p:nvSpPr>
                <p:spPr>
                  <a:xfrm rot="8999773">
                    <a:off x="78946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3" name="Google Shape;213;p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4" name="Google Shape;214;p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5" name="Google Shape;215;p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6" name="Google Shape;216;p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7" name="Google Shape;217;p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218" name="Google Shape;218;p3"/>
                <p:cNvGrpSpPr/>
                <p:nvPr/>
              </p:nvGrpSpPr>
              <p:grpSpPr>
                <a:xfrm rot="10800000">
                  <a:off x="661073" y="1376836"/>
                  <a:ext cx="647001" cy="2151381"/>
                  <a:chOff x="122308" y="2608221"/>
                  <a:chExt cx="647001" cy="2151381"/>
                </a:xfrm>
              </p:grpSpPr>
              <p:sp>
                <p:nvSpPr>
                  <p:cNvPr id="219" name="Google Shape;219;p3"/>
                  <p:cNvSpPr/>
                  <p:nvPr/>
                </p:nvSpPr>
                <p:spPr>
                  <a:xfrm rot="2700000">
                    <a:off x="395991" y="2642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0" name="Google Shape;220;p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1" name="Google Shape;221;p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22" name="Google Shape;222;p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3" name="Google Shape;223;p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24" name="Google Shape;224;p3"/>
                  <p:cNvSpPr/>
                  <p:nvPr/>
                </p:nvSpPr>
                <p:spPr>
                  <a:xfrm rot="8999773">
                    <a:off x="654972" y="29044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225" name="Google Shape;225;p3"/>
            <p:cNvSpPr/>
            <p:nvPr/>
          </p:nvSpPr>
          <p:spPr>
            <a:xfrm>
              <a:off x="62325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7818600" y="40716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7" name="Google Shape;227;p3"/>
          <p:cNvSpPr/>
          <p:nvPr/>
        </p:nvSpPr>
        <p:spPr>
          <a:xfrm>
            <a:off x="711425" y="540000"/>
            <a:ext cx="77211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txBox="1">
            <a:spLocks noGrp="1"/>
          </p:cNvSpPr>
          <p:nvPr>
            <p:ph type="title"/>
          </p:nvPr>
        </p:nvSpPr>
        <p:spPr>
          <a:xfrm>
            <a:off x="1605325" y="2207688"/>
            <a:ext cx="5933400" cy="13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29" name="Google Shape;229;p3"/>
          <p:cNvSpPr txBox="1">
            <a:spLocks noGrp="1"/>
          </p:cNvSpPr>
          <p:nvPr>
            <p:ph type="title" idx="2" hasCustomPrompt="1"/>
          </p:nvPr>
        </p:nvSpPr>
        <p:spPr>
          <a:xfrm>
            <a:off x="4107438" y="1270325"/>
            <a:ext cx="9291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30" name="Google Shape;230;p3"/>
          <p:cNvSpPr txBox="1">
            <a:spLocks noGrp="1"/>
          </p:cNvSpPr>
          <p:nvPr>
            <p:ph type="subTitle" idx="1"/>
          </p:nvPr>
        </p:nvSpPr>
        <p:spPr>
          <a:xfrm>
            <a:off x="1605400" y="3540888"/>
            <a:ext cx="5933400" cy="4278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301184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53"/>
        <p:cNvGrpSpPr/>
        <p:nvPr/>
      </p:nvGrpSpPr>
      <p:grpSpPr>
        <a:xfrm>
          <a:off x="0" y="0"/>
          <a:ext cx="0" cy="0"/>
          <a:chOff x="0" y="0"/>
          <a:chExt cx="0" cy="0"/>
        </a:xfrm>
      </p:grpSpPr>
      <p:sp>
        <p:nvSpPr>
          <p:cNvPr id="154" name="Google Shape;154;p3"/>
          <p:cNvSpPr/>
          <p:nvPr/>
        </p:nvSpPr>
        <p:spPr>
          <a:xfrm rot="-1800227">
            <a:off x="7220529" y="4943780"/>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5" name="Google Shape;155;p3"/>
          <p:cNvSpPr/>
          <p:nvPr/>
        </p:nvSpPr>
        <p:spPr>
          <a:xfrm rot="-5400000" flipH="1">
            <a:off x="5563802" y="494094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6" name="Google Shape;156;p3"/>
          <p:cNvSpPr/>
          <p:nvPr/>
        </p:nvSpPr>
        <p:spPr>
          <a:xfrm rot="5400000">
            <a:off x="6062609" y="491413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57" name="Google Shape;157;p3"/>
          <p:cNvSpPr/>
          <p:nvPr/>
        </p:nvSpPr>
        <p:spPr>
          <a:xfrm rot="-4499594">
            <a:off x="6803400" y="494094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nvGrpSpPr>
          <p:cNvPr id="158" name="Google Shape;158;p3"/>
          <p:cNvGrpSpPr/>
          <p:nvPr/>
        </p:nvGrpSpPr>
        <p:grpSpPr>
          <a:xfrm>
            <a:off x="122308" y="68542"/>
            <a:ext cx="8966083" cy="5041129"/>
            <a:chOff x="122308" y="68542"/>
            <a:chExt cx="8966083" cy="5041129"/>
          </a:xfrm>
        </p:grpSpPr>
        <p:grpSp>
          <p:nvGrpSpPr>
            <p:cNvPr id="159" name="Google Shape;159;p3"/>
            <p:cNvGrpSpPr/>
            <p:nvPr/>
          </p:nvGrpSpPr>
          <p:grpSpPr>
            <a:xfrm>
              <a:off x="122308" y="68542"/>
              <a:ext cx="8966083" cy="5041129"/>
              <a:chOff x="122308" y="68542"/>
              <a:chExt cx="8966083" cy="5041129"/>
            </a:xfrm>
          </p:grpSpPr>
          <p:grpSp>
            <p:nvGrpSpPr>
              <p:cNvPr id="160" name="Google Shape;160;p3"/>
              <p:cNvGrpSpPr/>
              <p:nvPr/>
            </p:nvGrpSpPr>
            <p:grpSpPr>
              <a:xfrm rot="10800000">
                <a:off x="7818592" y="988275"/>
                <a:ext cx="507013" cy="2359987"/>
                <a:chOff x="8524342" y="1674075"/>
                <a:chExt cx="507013" cy="2359987"/>
              </a:xfrm>
            </p:grpSpPr>
            <p:sp>
              <p:nvSpPr>
                <p:cNvPr id="161" name="Google Shape;161;p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62" name="Google Shape;162;p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3" name="Google Shape;163;p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4" name="Google Shape;164;p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65" name="Google Shape;165;p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66" name="Google Shape;166;p3"/>
              <p:cNvGrpSpPr/>
              <p:nvPr/>
            </p:nvGrpSpPr>
            <p:grpSpPr>
              <a:xfrm>
                <a:off x="122308" y="68542"/>
                <a:ext cx="8966083" cy="5041129"/>
                <a:chOff x="122308" y="68542"/>
                <a:chExt cx="8966083" cy="5041129"/>
              </a:xfrm>
            </p:grpSpPr>
            <p:grpSp>
              <p:nvGrpSpPr>
                <p:cNvPr id="167" name="Google Shape;167;p3"/>
                <p:cNvGrpSpPr/>
                <p:nvPr/>
              </p:nvGrpSpPr>
              <p:grpSpPr>
                <a:xfrm>
                  <a:off x="122308" y="68542"/>
                  <a:ext cx="8966083" cy="5041129"/>
                  <a:chOff x="122308" y="68542"/>
                  <a:chExt cx="8966083" cy="5041129"/>
                </a:xfrm>
              </p:grpSpPr>
              <p:sp>
                <p:nvSpPr>
                  <p:cNvPr id="168" name="Google Shape;168;p3"/>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9" name="Google Shape;169;p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0" name="Google Shape;170;p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1" name="Google Shape;171;p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2" name="Google Shape;172;p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3" name="Google Shape;173;p3"/>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4" name="Google Shape;174;p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5" name="Google Shape;175;p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6" name="Google Shape;176;p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7" name="Google Shape;177;p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8" name="Google Shape;178;p3"/>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9" name="Google Shape;179;p3"/>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0" name="Google Shape;180;p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1" name="Google Shape;181;p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82" name="Google Shape;182;p3"/>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3" name="Google Shape;183;p3"/>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84" name="Google Shape;184;p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5" name="Google Shape;185;p3"/>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6" name="Google Shape;186;p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87" name="Google Shape;187;p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8" name="Google Shape;188;p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89" name="Google Shape;189;p3"/>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0" name="Google Shape;190;p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1" name="Google Shape;191;p3"/>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2" name="Google Shape;192;p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3" name="Google Shape;193;p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94" name="Google Shape;194;p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5" name="Google Shape;195;p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6" name="Google Shape;196;p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7" name="Google Shape;197;p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98" name="Google Shape;198;p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9" name="Google Shape;199;p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0" name="Google Shape;200;p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1" name="Google Shape;201;p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2" name="Google Shape;202;p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3" name="Google Shape;203;p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4" name="Google Shape;204;p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5" name="Google Shape;205;p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6" name="Google Shape;206;p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7" name="Google Shape;207;p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8" name="Google Shape;208;p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9" name="Google Shape;209;p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0" name="Google Shape;210;p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1" name="Google Shape;211;p3"/>
                  <p:cNvSpPr/>
                  <p:nvPr/>
                </p:nvSpPr>
                <p:spPr>
                  <a:xfrm rot="2700000">
                    <a:off x="75445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2" name="Google Shape;212;p3"/>
                  <p:cNvSpPr/>
                  <p:nvPr/>
                </p:nvSpPr>
                <p:spPr>
                  <a:xfrm rot="8999773">
                    <a:off x="78946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3" name="Google Shape;213;p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4" name="Google Shape;214;p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5" name="Google Shape;215;p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6" name="Google Shape;216;p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7" name="Google Shape;217;p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218" name="Google Shape;218;p3"/>
                <p:cNvGrpSpPr/>
                <p:nvPr/>
              </p:nvGrpSpPr>
              <p:grpSpPr>
                <a:xfrm rot="10800000">
                  <a:off x="661073" y="1376836"/>
                  <a:ext cx="647001" cy="2151381"/>
                  <a:chOff x="122308" y="2608221"/>
                  <a:chExt cx="647001" cy="2151381"/>
                </a:xfrm>
              </p:grpSpPr>
              <p:sp>
                <p:nvSpPr>
                  <p:cNvPr id="219" name="Google Shape;219;p3"/>
                  <p:cNvSpPr/>
                  <p:nvPr/>
                </p:nvSpPr>
                <p:spPr>
                  <a:xfrm rot="2700000">
                    <a:off x="395991" y="2642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0" name="Google Shape;220;p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1" name="Google Shape;221;p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22" name="Google Shape;222;p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3" name="Google Shape;223;p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24" name="Google Shape;224;p3"/>
                  <p:cNvSpPr/>
                  <p:nvPr/>
                </p:nvSpPr>
                <p:spPr>
                  <a:xfrm rot="8999773">
                    <a:off x="654972" y="29044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225" name="Google Shape;225;p3"/>
            <p:cNvSpPr/>
            <p:nvPr/>
          </p:nvSpPr>
          <p:spPr>
            <a:xfrm>
              <a:off x="62325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7818600" y="40716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7" name="Google Shape;227;p3"/>
          <p:cNvSpPr/>
          <p:nvPr/>
        </p:nvSpPr>
        <p:spPr>
          <a:xfrm>
            <a:off x="711425" y="540000"/>
            <a:ext cx="77211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txBox="1">
            <a:spLocks noGrp="1"/>
          </p:cNvSpPr>
          <p:nvPr>
            <p:ph type="title"/>
          </p:nvPr>
        </p:nvSpPr>
        <p:spPr>
          <a:xfrm>
            <a:off x="1605325" y="2207688"/>
            <a:ext cx="5933400" cy="13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29" name="Google Shape;229;p3"/>
          <p:cNvSpPr txBox="1">
            <a:spLocks noGrp="1"/>
          </p:cNvSpPr>
          <p:nvPr>
            <p:ph type="title" idx="2" hasCustomPrompt="1"/>
          </p:nvPr>
        </p:nvSpPr>
        <p:spPr>
          <a:xfrm>
            <a:off x="4107438" y="1270325"/>
            <a:ext cx="9291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30" name="Google Shape;230;p3"/>
          <p:cNvSpPr txBox="1">
            <a:spLocks noGrp="1"/>
          </p:cNvSpPr>
          <p:nvPr>
            <p:ph type="subTitle" idx="1"/>
          </p:nvPr>
        </p:nvSpPr>
        <p:spPr>
          <a:xfrm>
            <a:off x="1605400" y="3540888"/>
            <a:ext cx="5933400" cy="4278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28844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1"/>
        <p:cNvGrpSpPr/>
        <p:nvPr/>
      </p:nvGrpSpPr>
      <p:grpSpPr>
        <a:xfrm>
          <a:off x="0" y="0"/>
          <a:ext cx="0" cy="0"/>
          <a:chOff x="0" y="0"/>
          <a:chExt cx="0" cy="0"/>
        </a:xfrm>
      </p:grpSpPr>
      <p:sp>
        <p:nvSpPr>
          <p:cNvPr id="232" name="Google Shape;232;p4"/>
          <p:cNvSpPr/>
          <p:nvPr/>
        </p:nvSpPr>
        <p:spPr>
          <a:xfrm rot="-1800227">
            <a:off x="7220529" y="4943780"/>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3" name="Google Shape;233;p4"/>
          <p:cNvSpPr/>
          <p:nvPr/>
        </p:nvSpPr>
        <p:spPr>
          <a:xfrm rot="-5400000" flipH="1">
            <a:off x="5411402" y="494094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4" name="Google Shape;234;p4"/>
          <p:cNvSpPr/>
          <p:nvPr/>
        </p:nvSpPr>
        <p:spPr>
          <a:xfrm rot="5400000">
            <a:off x="6062609" y="491413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5" name="Google Shape;235;p4"/>
          <p:cNvSpPr/>
          <p:nvPr/>
        </p:nvSpPr>
        <p:spPr>
          <a:xfrm rot="10800000">
            <a:off x="7220918" y="478644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6" name="Google Shape;236;p4"/>
          <p:cNvSpPr/>
          <p:nvPr/>
        </p:nvSpPr>
        <p:spPr>
          <a:xfrm rot="-4499594">
            <a:off x="6803400" y="494094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nvGrpSpPr>
          <p:cNvPr id="237" name="Google Shape;237;p4"/>
          <p:cNvGrpSpPr/>
          <p:nvPr/>
        </p:nvGrpSpPr>
        <p:grpSpPr>
          <a:xfrm>
            <a:off x="61069" y="68542"/>
            <a:ext cx="9027322" cy="5041129"/>
            <a:chOff x="61069" y="68542"/>
            <a:chExt cx="9027322" cy="5041129"/>
          </a:xfrm>
        </p:grpSpPr>
        <p:sp>
          <p:nvSpPr>
            <p:cNvPr id="238" name="Google Shape;238;p4"/>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 name="Google Shape;239;p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0" name="Google Shape;240;p4"/>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1" name="Google Shape;241;p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2" name="Google Shape;242;p4"/>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3" name="Google Shape;243;p4"/>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4" name="Google Shape;244;p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5" name="Google Shape;245;p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6" name="Google Shape;246;p4"/>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 name="Google Shape;247;p4"/>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 name="Google Shape;248;p4"/>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 name="Google Shape;249;p4"/>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 name="Google Shape;251;p4"/>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2" name="Google Shape;252;p4"/>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3" name="Google Shape;253;p4"/>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 name="Google Shape;254;p4"/>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5" name="Google Shape;255;p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6" name="Google Shape;256;p4"/>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7" name="Google Shape;257;p4"/>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 name="Google Shape;258;p4"/>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9" name="Google Shape;259;p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60" name="Google Shape;260;p4"/>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1" name="Google Shape;261;p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2" name="Google Shape;262;p4"/>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3" name="Google Shape;263;p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64" name="Google Shape;264;p4"/>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65" name="Google Shape;265;p4"/>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6" name="Google Shape;266;p4"/>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7" name="Google Shape;267;p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8" name="Google Shape;268;p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69" name="Google Shape;269;p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0" name="Google Shape;270;p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71" name="Google Shape;271;p4"/>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72" name="Google Shape;272;p4"/>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3" name="Google Shape;273;p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4" name="Google Shape;274;p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75" name="Google Shape;275;p4"/>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76" name="Google Shape;276;p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7" name="Google Shape;277;p4"/>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78" name="Google Shape;278;p4"/>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9" name="Google Shape;279;p4"/>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80" name="Google Shape;280;p4"/>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81" name="Google Shape;281;p4"/>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2" name="Google Shape;282;p4"/>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83" name="Google Shape;283;p4"/>
            <p:cNvSpPr/>
            <p:nvPr/>
          </p:nvSpPr>
          <p:spPr>
            <a:xfrm rot="8999773">
              <a:off x="78184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4" name="Google Shape;284;p4"/>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85" name="Google Shape;285;p4"/>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86" name="Google Shape;286;p4"/>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87" name="Google Shape;287;p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88" name="Google Shape;288;p4"/>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89" name="Google Shape;289;p4"/>
          <p:cNvSpPr/>
          <p:nvPr/>
        </p:nvSpPr>
        <p:spPr>
          <a:xfrm>
            <a:off x="311400" y="310100"/>
            <a:ext cx="8521200" cy="45234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AutoNum type="arabicPeriod"/>
              <a:defRPr sz="1200">
                <a:solidFill>
                  <a:srgbClr val="434343"/>
                </a:solidFill>
              </a:defRPr>
            </a:lvl1pPr>
            <a:lvl2pPr marL="914400" lvl="1" indent="-317500" rtl="0">
              <a:lnSpc>
                <a:spcPct val="115000"/>
              </a:lnSpc>
              <a:spcBef>
                <a:spcPts val="0"/>
              </a:spcBef>
              <a:spcAft>
                <a:spcPts val="0"/>
              </a:spcAft>
              <a:buClr>
                <a:srgbClr val="434343"/>
              </a:buClr>
              <a:buSzPts val="1400"/>
              <a:buAutoNum type="alphaLcPeriod"/>
              <a:defRPr>
                <a:solidFill>
                  <a:srgbClr val="434343"/>
                </a:solidFill>
              </a:defRPr>
            </a:lvl2pPr>
            <a:lvl3pPr marL="1371600" lvl="2" indent="-317500" rtl="0">
              <a:lnSpc>
                <a:spcPct val="115000"/>
              </a:lnSpc>
              <a:spcBef>
                <a:spcPts val="0"/>
              </a:spcBef>
              <a:spcAft>
                <a:spcPts val="0"/>
              </a:spcAft>
              <a:buClr>
                <a:srgbClr val="434343"/>
              </a:buClr>
              <a:buSzPts val="1400"/>
              <a:buAutoNum type="romanLcPeriod"/>
              <a:defRPr>
                <a:solidFill>
                  <a:srgbClr val="434343"/>
                </a:solidFill>
              </a:defRPr>
            </a:lvl3pPr>
            <a:lvl4pPr marL="1828800" lvl="3" indent="-317500" rtl="0">
              <a:lnSpc>
                <a:spcPct val="115000"/>
              </a:lnSpc>
              <a:spcBef>
                <a:spcPts val="0"/>
              </a:spcBef>
              <a:spcAft>
                <a:spcPts val="0"/>
              </a:spcAft>
              <a:buClr>
                <a:srgbClr val="434343"/>
              </a:buClr>
              <a:buSzPts val="1400"/>
              <a:buAutoNum type="arabicPeriod"/>
              <a:defRPr>
                <a:solidFill>
                  <a:srgbClr val="434343"/>
                </a:solidFill>
              </a:defRPr>
            </a:lvl4pPr>
            <a:lvl5pPr marL="2286000" lvl="4" indent="-317500" rtl="0">
              <a:lnSpc>
                <a:spcPct val="115000"/>
              </a:lnSpc>
              <a:spcBef>
                <a:spcPts val="0"/>
              </a:spcBef>
              <a:spcAft>
                <a:spcPts val="0"/>
              </a:spcAft>
              <a:buClr>
                <a:srgbClr val="434343"/>
              </a:buClr>
              <a:buSzPts val="1400"/>
              <a:buAutoNum type="alphaLcPeriod"/>
              <a:defRPr>
                <a:solidFill>
                  <a:srgbClr val="434343"/>
                </a:solidFill>
              </a:defRPr>
            </a:lvl5pPr>
            <a:lvl6pPr marL="2743200" lvl="5" indent="-317500" rtl="0">
              <a:lnSpc>
                <a:spcPct val="115000"/>
              </a:lnSpc>
              <a:spcBef>
                <a:spcPts val="0"/>
              </a:spcBef>
              <a:spcAft>
                <a:spcPts val="0"/>
              </a:spcAft>
              <a:buClr>
                <a:srgbClr val="434343"/>
              </a:buClr>
              <a:buSzPts val="1400"/>
              <a:buAutoNum type="romanLcPeriod"/>
              <a:defRPr>
                <a:solidFill>
                  <a:srgbClr val="434343"/>
                </a:solidFill>
              </a:defRPr>
            </a:lvl6pPr>
            <a:lvl7pPr marL="3200400" lvl="6" indent="-317500" rtl="0">
              <a:lnSpc>
                <a:spcPct val="115000"/>
              </a:lnSpc>
              <a:spcBef>
                <a:spcPts val="0"/>
              </a:spcBef>
              <a:spcAft>
                <a:spcPts val="0"/>
              </a:spcAft>
              <a:buClr>
                <a:srgbClr val="434343"/>
              </a:buClr>
              <a:buSzPts val="1400"/>
              <a:buAutoNum type="arabicPeriod"/>
              <a:defRPr>
                <a:solidFill>
                  <a:srgbClr val="434343"/>
                </a:solidFill>
              </a:defRPr>
            </a:lvl7pPr>
            <a:lvl8pPr marL="3657600" lvl="7" indent="-317500" rtl="0">
              <a:lnSpc>
                <a:spcPct val="115000"/>
              </a:lnSpc>
              <a:spcBef>
                <a:spcPts val="0"/>
              </a:spcBef>
              <a:spcAft>
                <a:spcPts val="0"/>
              </a:spcAft>
              <a:buClr>
                <a:srgbClr val="434343"/>
              </a:buClr>
              <a:buSzPts val="1400"/>
              <a:buAutoNum type="alphaLcPeriod"/>
              <a:defRPr>
                <a:solidFill>
                  <a:srgbClr val="434343"/>
                </a:solidFill>
              </a:defRPr>
            </a:lvl8pPr>
            <a:lvl9pPr marL="4114800" lvl="8" indent="-317500" rtl="0">
              <a:lnSpc>
                <a:spcPct val="115000"/>
              </a:lnSpc>
              <a:spcBef>
                <a:spcPts val="0"/>
              </a:spcBef>
              <a:spcAft>
                <a:spcPts val="0"/>
              </a:spcAft>
              <a:buClr>
                <a:srgbClr val="434343"/>
              </a:buClr>
              <a:buSzPts val="1400"/>
              <a:buAutoNum type="romanLcPeriod"/>
              <a:defRPr>
                <a:solidFill>
                  <a:srgbClr val="434343"/>
                </a:solidFill>
              </a:defRPr>
            </a:lvl9pPr>
          </a:lstStyle>
          <a:p>
            <a:endParaRPr/>
          </a:p>
        </p:txBody>
      </p:sp>
      <p:sp>
        <p:nvSpPr>
          <p:cNvPr id="291" name="Google Shape;291;p4"/>
          <p:cNvSpPr txBox="1">
            <a:spLocks noGrp="1"/>
          </p:cNvSpPr>
          <p:nvPr>
            <p:ph type="title"/>
          </p:nvPr>
        </p:nvSpPr>
        <p:spPr>
          <a:xfrm>
            <a:off x="720000" y="540000"/>
            <a:ext cx="3834900" cy="612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231"/>
        <p:cNvGrpSpPr/>
        <p:nvPr/>
      </p:nvGrpSpPr>
      <p:grpSpPr>
        <a:xfrm>
          <a:off x="0" y="0"/>
          <a:ext cx="0" cy="0"/>
          <a:chOff x="0" y="0"/>
          <a:chExt cx="0" cy="0"/>
        </a:xfrm>
      </p:grpSpPr>
      <p:sp>
        <p:nvSpPr>
          <p:cNvPr id="232" name="Google Shape;232;p4"/>
          <p:cNvSpPr/>
          <p:nvPr/>
        </p:nvSpPr>
        <p:spPr>
          <a:xfrm rot="-1800227">
            <a:off x="7220529" y="4943780"/>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3" name="Google Shape;233;p4"/>
          <p:cNvSpPr/>
          <p:nvPr/>
        </p:nvSpPr>
        <p:spPr>
          <a:xfrm rot="-5400000" flipH="1">
            <a:off x="5411402" y="494094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4" name="Google Shape;234;p4"/>
          <p:cNvSpPr/>
          <p:nvPr/>
        </p:nvSpPr>
        <p:spPr>
          <a:xfrm rot="5400000">
            <a:off x="6062609" y="491413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5" name="Google Shape;235;p4"/>
          <p:cNvSpPr/>
          <p:nvPr/>
        </p:nvSpPr>
        <p:spPr>
          <a:xfrm rot="10800000">
            <a:off x="7220918" y="478644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6" name="Google Shape;236;p4"/>
          <p:cNvSpPr/>
          <p:nvPr/>
        </p:nvSpPr>
        <p:spPr>
          <a:xfrm rot="-4499594">
            <a:off x="6803400" y="494094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nvGrpSpPr>
          <p:cNvPr id="237" name="Google Shape;237;p4"/>
          <p:cNvGrpSpPr/>
          <p:nvPr/>
        </p:nvGrpSpPr>
        <p:grpSpPr>
          <a:xfrm>
            <a:off x="61069" y="68542"/>
            <a:ext cx="9027322" cy="5041129"/>
            <a:chOff x="61069" y="68542"/>
            <a:chExt cx="9027322" cy="5041129"/>
          </a:xfrm>
        </p:grpSpPr>
        <p:sp>
          <p:nvSpPr>
            <p:cNvPr id="238" name="Google Shape;238;p4"/>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 name="Google Shape;239;p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0" name="Google Shape;240;p4"/>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1" name="Google Shape;241;p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2" name="Google Shape;242;p4"/>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3" name="Google Shape;243;p4"/>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4" name="Google Shape;244;p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5" name="Google Shape;245;p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6" name="Google Shape;246;p4"/>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 name="Google Shape;247;p4"/>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 name="Google Shape;248;p4"/>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 name="Google Shape;249;p4"/>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 name="Google Shape;251;p4"/>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2" name="Google Shape;252;p4"/>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3" name="Google Shape;253;p4"/>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 name="Google Shape;254;p4"/>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5" name="Google Shape;255;p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6" name="Google Shape;256;p4"/>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7" name="Google Shape;257;p4"/>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 name="Google Shape;258;p4"/>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9" name="Google Shape;259;p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60" name="Google Shape;260;p4"/>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1" name="Google Shape;261;p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2" name="Google Shape;262;p4"/>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3" name="Google Shape;263;p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64" name="Google Shape;264;p4"/>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65" name="Google Shape;265;p4"/>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6" name="Google Shape;266;p4"/>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7" name="Google Shape;267;p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8" name="Google Shape;268;p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69" name="Google Shape;269;p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0" name="Google Shape;270;p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71" name="Google Shape;271;p4"/>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72" name="Google Shape;272;p4"/>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3" name="Google Shape;273;p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4" name="Google Shape;274;p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75" name="Google Shape;275;p4"/>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76" name="Google Shape;276;p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7" name="Google Shape;277;p4"/>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78" name="Google Shape;278;p4"/>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9" name="Google Shape;279;p4"/>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80" name="Google Shape;280;p4"/>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81" name="Google Shape;281;p4"/>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2" name="Google Shape;282;p4"/>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83" name="Google Shape;283;p4"/>
            <p:cNvSpPr/>
            <p:nvPr/>
          </p:nvSpPr>
          <p:spPr>
            <a:xfrm rot="8999773">
              <a:off x="78184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4" name="Google Shape;284;p4"/>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85" name="Google Shape;285;p4"/>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86" name="Google Shape;286;p4"/>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87" name="Google Shape;287;p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88" name="Google Shape;288;p4"/>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89" name="Google Shape;289;p4"/>
          <p:cNvSpPr/>
          <p:nvPr/>
        </p:nvSpPr>
        <p:spPr>
          <a:xfrm>
            <a:off x="311400" y="310100"/>
            <a:ext cx="8521200" cy="45234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AutoNum type="arabicPeriod"/>
              <a:defRPr sz="1200">
                <a:solidFill>
                  <a:srgbClr val="434343"/>
                </a:solidFill>
              </a:defRPr>
            </a:lvl1pPr>
            <a:lvl2pPr marL="914400" lvl="1" indent="-317500" rtl="0">
              <a:lnSpc>
                <a:spcPct val="115000"/>
              </a:lnSpc>
              <a:spcBef>
                <a:spcPts val="0"/>
              </a:spcBef>
              <a:spcAft>
                <a:spcPts val="0"/>
              </a:spcAft>
              <a:buClr>
                <a:srgbClr val="434343"/>
              </a:buClr>
              <a:buSzPts val="1400"/>
              <a:buAutoNum type="alphaLcPeriod"/>
              <a:defRPr>
                <a:solidFill>
                  <a:srgbClr val="434343"/>
                </a:solidFill>
              </a:defRPr>
            </a:lvl2pPr>
            <a:lvl3pPr marL="1371600" lvl="2" indent="-317500" rtl="0">
              <a:lnSpc>
                <a:spcPct val="115000"/>
              </a:lnSpc>
              <a:spcBef>
                <a:spcPts val="0"/>
              </a:spcBef>
              <a:spcAft>
                <a:spcPts val="0"/>
              </a:spcAft>
              <a:buClr>
                <a:srgbClr val="434343"/>
              </a:buClr>
              <a:buSzPts val="1400"/>
              <a:buAutoNum type="romanLcPeriod"/>
              <a:defRPr>
                <a:solidFill>
                  <a:srgbClr val="434343"/>
                </a:solidFill>
              </a:defRPr>
            </a:lvl3pPr>
            <a:lvl4pPr marL="1828800" lvl="3" indent="-317500" rtl="0">
              <a:lnSpc>
                <a:spcPct val="115000"/>
              </a:lnSpc>
              <a:spcBef>
                <a:spcPts val="0"/>
              </a:spcBef>
              <a:spcAft>
                <a:spcPts val="0"/>
              </a:spcAft>
              <a:buClr>
                <a:srgbClr val="434343"/>
              </a:buClr>
              <a:buSzPts val="1400"/>
              <a:buAutoNum type="arabicPeriod"/>
              <a:defRPr>
                <a:solidFill>
                  <a:srgbClr val="434343"/>
                </a:solidFill>
              </a:defRPr>
            </a:lvl4pPr>
            <a:lvl5pPr marL="2286000" lvl="4" indent="-317500" rtl="0">
              <a:lnSpc>
                <a:spcPct val="115000"/>
              </a:lnSpc>
              <a:spcBef>
                <a:spcPts val="0"/>
              </a:spcBef>
              <a:spcAft>
                <a:spcPts val="0"/>
              </a:spcAft>
              <a:buClr>
                <a:srgbClr val="434343"/>
              </a:buClr>
              <a:buSzPts val="1400"/>
              <a:buAutoNum type="alphaLcPeriod"/>
              <a:defRPr>
                <a:solidFill>
                  <a:srgbClr val="434343"/>
                </a:solidFill>
              </a:defRPr>
            </a:lvl5pPr>
            <a:lvl6pPr marL="2743200" lvl="5" indent="-317500" rtl="0">
              <a:lnSpc>
                <a:spcPct val="115000"/>
              </a:lnSpc>
              <a:spcBef>
                <a:spcPts val="0"/>
              </a:spcBef>
              <a:spcAft>
                <a:spcPts val="0"/>
              </a:spcAft>
              <a:buClr>
                <a:srgbClr val="434343"/>
              </a:buClr>
              <a:buSzPts val="1400"/>
              <a:buAutoNum type="romanLcPeriod"/>
              <a:defRPr>
                <a:solidFill>
                  <a:srgbClr val="434343"/>
                </a:solidFill>
              </a:defRPr>
            </a:lvl6pPr>
            <a:lvl7pPr marL="3200400" lvl="6" indent="-317500" rtl="0">
              <a:lnSpc>
                <a:spcPct val="115000"/>
              </a:lnSpc>
              <a:spcBef>
                <a:spcPts val="0"/>
              </a:spcBef>
              <a:spcAft>
                <a:spcPts val="0"/>
              </a:spcAft>
              <a:buClr>
                <a:srgbClr val="434343"/>
              </a:buClr>
              <a:buSzPts val="1400"/>
              <a:buAutoNum type="arabicPeriod"/>
              <a:defRPr>
                <a:solidFill>
                  <a:srgbClr val="434343"/>
                </a:solidFill>
              </a:defRPr>
            </a:lvl7pPr>
            <a:lvl8pPr marL="3657600" lvl="7" indent="-317500" rtl="0">
              <a:lnSpc>
                <a:spcPct val="115000"/>
              </a:lnSpc>
              <a:spcBef>
                <a:spcPts val="0"/>
              </a:spcBef>
              <a:spcAft>
                <a:spcPts val="0"/>
              </a:spcAft>
              <a:buClr>
                <a:srgbClr val="434343"/>
              </a:buClr>
              <a:buSzPts val="1400"/>
              <a:buAutoNum type="alphaLcPeriod"/>
              <a:defRPr>
                <a:solidFill>
                  <a:srgbClr val="434343"/>
                </a:solidFill>
              </a:defRPr>
            </a:lvl8pPr>
            <a:lvl9pPr marL="4114800" lvl="8" indent="-317500" rtl="0">
              <a:lnSpc>
                <a:spcPct val="115000"/>
              </a:lnSpc>
              <a:spcBef>
                <a:spcPts val="0"/>
              </a:spcBef>
              <a:spcAft>
                <a:spcPts val="0"/>
              </a:spcAft>
              <a:buClr>
                <a:srgbClr val="434343"/>
              </a:buClr>
              <a:buSzPts val="1400"/>
              <a:buAutoNum type="romanLcPeriod"/>
              <a:defRPr>
                <a:solidFill>
                  <a:srgbClr val="434343"/>
                </a:solidFill>
              </a:defRPr>
            </a:lvl9pPr>
          </a:lstStyle>
          <a:p>
            <a:endParaRPr/>
          </a:p>
        </p:txBody>
      </p:sp>
      <p:sp>
        <p:nvSpPr>
          <p:cNvPr id="291" name="Google Shape;291;p4"/>
          <p:cNvSpPr txBox="1">
            <a:spLocks noGrp="1"/>
          </p:cNvSpPr>
          <p:nvPr>
            <p:ph type="title"/>
          </p:nvPr>
        </p:nvSpPr>
        <p:spPr>
          <a:xfrm>
            <a:off x="720000" y="540000"/>
            <a:ext cx="3834900" cy="612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949369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231"/>
        <p:cNvGrpSpPr/>
        <p:nvPr/>
      </p:nvGrpSpPr>
      <p:grpSpPr>
        <a:xfrm>
          <a:off x="0" y="0"/>
          <a:ext cx="0" cy="0"/>
          <a:chOff x="0" y="0"/>
          <a:chExt cx="0" cy="0"/>
        </a:xfrm>
      </p:grpSpPr>
      <p:sp>
        <p:nvSpPr>
          <p:cNvPr id="232" name="Google Shape;232;p4"/>
          <p:cNvSpPr/>
          <p:nvPr/>
        </p:nvSpPr>
        <p:spPr>
          <a:xfrm rot="-1800227">
            <a:off x="7220529" y="4943780"/>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3" name="Google Shape;233;p4"/>
          <p:cNvSpPr/>
          <p:nvPr/>
        </p:nvSpPr>
        <p:spPr>
          <a:xfrm rot="-5400000" flipH="1">
            <a:off x="5411402" y="494094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4" name="Google Shape;234;p4"/>
          <p:cNvSpPr/>
          <p:nvPr/>
        </p:nvSpPr>
        <p:spPr>
          <a:xfrm rot="5400000">
            <a:off x="6062609" y="491413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5" name="Google Shape;235;p4"/>
          <p:cNvSpPr/>
          <p:nvPr/>
        </p:nvSpPr>
        <p:spPr>
          <a:xfrm rot="10800000">
            <a:off x="7220918" y="478644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6" name="Google Shape;236;p4"/>
          <p:cNvSpPr/>
          <p:nvPr/>
        </p:nvSpPr>
        <p:spPr>
          <a:xfrm rot="-4499594">
            <a:off x="6803400" y="494094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nvGrpSpPr>
          <p:cNvPr id="237" name="Google Shape;237;p4"/>
          <p:cNvGrpSpPr/>
          <p:nvPr/>
        </p:nvGrpSpPr>
        <p:grpSpPr>
          <a:xfrm>
            <a:off x="61069" y="68542"/>
            <a:ext cx="9027322" cy="5041129"/>
            <a:chOff x="61069" y="68542"/>
            <a:chExt cx="9027322" cy="5041129"/>
          </a:xfrm>
        </p:grpSpPr>
        <p:sp>
          <p:nvSpPr>
            <p:cNvPr id="238" name="Google Shape;238;p4"/>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 name="Google Shape;239;p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0" name="Google Shape;240;p4"/>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1" name="Google Shape;241;p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2" name="Google Shape;242;p4"/>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3" name="Google Shape;243;p4"/>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4" name="Google Shape;244;p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5" name="Google Shape;245;p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6" name="Google Shape;246;p4"/>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 name="Google Shape;247;p4"/>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 name="Google Shape;248;p4"/>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 name="Google Shape;249;p4"/>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 name="Google Shape;251;p4"/>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2" name="Google Shape;252;p4"/>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3" name="Google Shape;253;p4"/>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 name="Google Shape;254;p4"/>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5" name="Google Shape;255;p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6" name="Google Shape;256;p4"/>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7" name="Google Shape;257;p4"/>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 name="Google Shape;258;p4"/>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9" name="Google Shape;259;p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60" name="Google Shape;260;p4"/>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1" name="Google Shape;261;p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2" name="Google Shape;262;p4"/>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3" name="Google Shape;263;p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64" name="Google Shape;264;p4"/>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65" name="Google Shape;265;p4"/>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6" name="Google Shape;266;p4"/>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7" name="Google Shape;267;p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8" name="Google Shape;268;p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69" name="Google Shape;269;p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0" name="Google Shape;270;p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71" name="Google Shape;271;p4"/>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72" name="Google Shape;272;p4"/>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3" name="Google Shape;273;p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4" name="Google Shape;274;p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75" name="Google Shape;275;p4"/>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76" name="Google Shape;276;p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7" name="Google Shape;277;p4"/>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78" name="Google Shape;278;p4"/>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9" name="Google Shape;279;p4"/>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80" name="Google Shape;280;p4"/>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81" name="Google Shape;281;p4"/>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2" name="Google Shape;282;p4"/>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83" name="Google Shape;283;p4"/>
            <p:cNvSpPr/>
            <p:nvPr/>
          </p:nvSpPr>
          <p:spPr>
            <a:xfrm rot="8999773">
              <a:off x="78184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4" name="Google Shape;284;p4"/>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85" name="Google Shape;285;p4"/>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86" name="Google Shape;286;p4"/>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87" name="Google Shape;287;p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88" name="Google Shape;288;p4"/>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89" name="Google Shape;289;p4"/>
          <p:cNvSpPr/>
          <p:nvPr/>
        </p:nvSpPr>
        <p:spPr>
          <a:xfrm>
            <a:off x="311400" y="310100"/>
            <a:ext cx="8521200" cy="45234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AutoNum type="arabicPeriod"/>
              <a:defRPr sz="1200">
                <a:solidFill>
                  <a:srgbClr val="434343"/>
                </a:solidFill>
              </a:defRPr>
            </a:lvl1pPr>
            <a:lvl2pPr marL="914400" lvl="1" indent="-317500" rtl="0">
              <a:lnSpc>
                <a:spcPct val="115000"/>
              </a:lnSpc>
              <a:spcBef>
                <a:spcPts val="0"/>
              </a:spcBef>
              <a:spcAft>
                <a:spcPts val="0"/>
              </a:spcAft>
              <a:buClr>
                <a:srgbClr val="434343"/>
              </a:buClr>
              <a:buSzPts val="1400"/>
              <a:buAutoNum type="alphaLcPeriod"/>
              <a:defRPr>
                <a:solidFill>
                  <a:srgbClr val="434343"/>
                </a:solidFill>
              </a:defRPr>
            </a:lvl2pPr>
            <a:lvl3pPr marL="1371600" lvl="2" indent="-317500" rtl="0">
              <a:lnSpc>
                <a:spcPct val="115000"/>
              </a:lnSpc>
              <a:spcBef>
                <a:spcPts val="0"/>
              </a:spcBef>
              <a:spcAft>
                <a:spcPts val="0"/>
              </a:spcAft>
              <a:buClr>
                <a:srgbClr val="434343"/>
              </a:buClr>
              <a:buSzPts val="1400"/>
              <a:buAutoNum type="romanLcPeriod"/>
              <a:defRPr>
                <a:solidFill>
                  <a:srgbClr val="434343"/>
                </a:solidFill>
              </a:defRPr>
            </a:lvl3pPr>
            <a:lvl4pPr marL="1828800" lvl="3" indent="-317500" rtl="0">
              <a:lnSpc>
                <a:spcPct val="115000"/>
              </a:lnSpc>
              <a:spcBef>
                <a:spcPts val="0"/>
              </a:spcBef>
              <a:spcAft>
                <a:spcPts val="0"/>
              </a:spcAft>
              <a:buClr>
                <a:srgbClr val="434343"/>
              </a:buClr>
              <a:buSzPts val="1400"/>
              <a:buAutoNum type="arabicPeriod"/>
              <a:defRPr>
                <a:solidFill>
                  <a:srgbClr val="434343"/>
                </a:solidFill>
              </a:defRPr>
            </a:lvl4pPr>
            <a:lvl5pPr marL="2286000" lvl="4" indent="-317500" rtl="0">
              <a:lnSpc>
                <a:spcPct val="115000"/>
              </a:lnSpc>
              <a:spcBef>
                <a:spcPts val="0"/>
              </a:spcBef>
              <a:spcAft>
                <a:spcPts val="0"/>
              </a:spcAft>
              <a:buClr>
                <a:srgbClr val="434343"/>
              </a:buClr>
              <a:buSzPts val="1400"/>
              <a:buAutoNum type="alphaLcPeriod"/>
              <a:defRPr>
                <a:solidFill>
                  <a:srgbClr val="434343"/>
                </a:solidFill>
              </a:defRPr>
            </a:lvl5pPr>
            <a:lvl6pPr marL="2743200" lvl="5" indent="-317500" rtl="0">
              <a:lnSpc>
                <a:spcPct val="115000"/>
              </a:lnSpc>
              <a:spcBef>
                <a:spcPts val="0"/>
              </a:spcBef>
              <a:spcAft>
                <a:spcPts val="0"/>
              </a:spcAft>
              <a:buClr>
                <a:srgbClr val="434343"/>
              </a:buClr>
              <a:buSzPts val="1400"/>
              <a:buAutoNum type="romanLcPeriod"/>
              <a:defRPr>
                <a:solidFill>
                  <a:srgbClr val="434343"/>
                </a:solidFill>
              </a:defRPr>
            </a:lvl6pPr>
            <a:lvl7pPr marL="3200400" lvl="6" indent="-317500" rtl="0">
              <a:lnSpc>
                <a:spcPct val="115000"/>
              </a:lnSpc>
              <a:spcBef>
                <a:spcPts val="0"/>
              </a:spcBef>
              <a:spcAft>
                <a:spcPts val="0"/>
              </a:spcAft>
              <a:buClr>
                <a:srgbClr val="434343"/>
              </a:buClr>
              <a:buSzPts val="1400"/>
              <a:buAutoNum type="arabicPeriod"/>
              <a:defRPr>
                <a:solidFill>
                  <a:srgbClr val="434343"/>
                </a:solidFill>
              </a:defRPr>
            </a:lvl7pPr>
            <a:lvl8pPr marL="3657600" lvl="7" indent="-317500" rtl="0">
              <a:lnSpc>
                <a:spcPct val="115000"/>
              </a:lnSpc>
              <a:spcBef>
                <a:spcPts val="0"/>
              </a:spcBef>
              <a:spcAft>
                <a:spcPts val="0"/>
              </a:spcAft>
              <a:buClr>
                <a:srgbClr val="434343"/>
              </a:buClr>
              <a:buSzPts val="1400"/>
              <a:buAutoNum type="alphaLcPeriod"/>
              <a:defRPr>
                <a:solidFill>
                  <a:srgbClr val="434343"/>
                </a:solidFill>
              </a:defRPr>
            </a:lvl8pPr>
            <a:lvl9pPr marL="4114800" lvl="8" indent="-317500" rtl="0">
              <a:lnSpc>
                <a:spcPct val="115000"/>
              </a:lnSpc>
              <a:spcBef>
                <a:spcPts val="0"/>
              </a:spcBef>
              <a:spcAft>
                <a:spcPts val="0"/>
              </a:spcAft>
              <a:buClr>
                <a:srgbClr val="434343"/>
              </a:buClr>
              <a:buSzPts val="1400"/>
              <a:buAutoNum type="romanLcPeriod"/>
              <a:defRPr>
                <a:solidFill>
                  <a:srgbClr val="434343"/>
                </a:solidFill>
              </a:defRPr>
            </a:lvl9pPr>
          </a:lstStyle>
          <a:p>
            <a:endParaRPr/>
          </a:p>
        </p:txBody>
      </p:sp>
      <p:sp>
        <p:nvSpPr>
          <p:cNvPr id="291" name="Google Shape;291;p4"/>
          <p:cNvSpPr txBox="1">
            <a:spLocks noGrp="1"/>
          </p:cNvSpPr>
          <p:nvPr>
            <p:ph type="title"/>
          </p:nvPr>
        </p:nvSpPr>
        <p:spPr>
          <a:xfrm>
            <a:off x="720000" y="540000"/>
            <a:ext cx="3834900" cy="612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421291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2"/>
        <p:cNvGrpSpPr/>
        <p:nvPr/>
      </p:nvGrpSpPr>
      <p:grpSpPr>
        <a:xfrm>
          <a:off x="0" y="0"/>
          <a:ext cx="0" cy="0"/>
          <a:chOff x="0" y="0"/>
          <a:chExt cx="0" cy="0"/>
        </a:xfrm>
      </p:grpSpPr>
      <p:sp>
        <p:nvSpPr>
          <p:cNvPr id="293" name="Google Shape;293;p5"/>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4" name="Google Shape;294;p5"/>
          <p:cNvGrpSpPr/>
          <p:nvPr/>
        </p:nvGrpSpPr>
        <p:grpSpPr>
          <a:xfrm flipH="1">
            <a:off x="122308" y="68542"/>
            <a:ext cx="8966083" cy="5041129"/>
            <a:chOff x="122308" y="68542"/>
            <a:chExt cx="8966083" cy="5041129"/>
          </a:xfrm>
        </p:grpSpPr>
        <p:sp>
          <p:nvSpPr>
            <p:cNvPr id="295" name="Google Shape;295;p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96" name="Google Shape;296;p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97" name="Google Shape;297;p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98" name="Google Shape;298;p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99" name="Google Shape;299;p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00" name="Google Shape;300;p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01" name="Google Shape;301;p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03" name="Google Shape;303;p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04" name="Google Shape;304;p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05" name="Google Shape;305;p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06" name="Google Shape;306;p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07" name="Google Shape;307;p5"/>
            <p:cNvSpPr/>
            <p:nvPr/>
          </p:nvSpPr>
          <p:spPr>
            <a:xfrm>
              <a:off x="362900" y="3181900"/>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09" name="Google Shape;309;p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10" name="Google Shape;310;p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11" name="Google Shape;311;p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12" name="Google Shape;312;p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13" name="Google Shape;313;p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14" name="Google Shape;314;p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5" name="Google Shape;315;p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16" name="Google Shape;316;p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17" name="Google Shape;317;p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18" name="Google Shape;318;p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9" name="Google Shape;319;p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0" name="Google Shape;320;p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21" name="Google Shape;321;p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22" name="Google Shape;322;p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23" name="Google Shape;323;p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24" name="Google Shape;324;p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25" name="Google Shape;325;p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6" name="Google Shape;326;p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27" name="Google Shape;327;p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8" name="Google Shape;328;p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29" name="Google Shape;329;p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30" name="Google Shape;330;p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31" name="Google Shape;331;p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32" name="Google Shape;332;p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33" name="Google Shape;333;p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4" name="Google Shape;334;p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35" name="Google Shape;335;p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36" name="Google Shape;336;p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37" name="Google Shape;337;p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38" name="Google Shape;338;p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9" name="Google Shape;339;p5"/>
            <p:cNvSpPr/>
            <p:nvPr/>
          </p:nvSpPr>
          <p:spPr>
            <a:xfrm rot="8999773">
              <a:off x="6712897" y="4816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0" name="Google Shape;340;p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41" name="Google Shape;341;p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42" name="Google Shape;342;p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3" name="Google Shape;343;p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44" name="Google Shape;344;p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45" name="Google Shape;345;p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46" name="Google Shape;346;p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47" name="Google Shape;347;p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348" name="Google Shape;348;p5"/>
          <p:cNvSpPr/>
          <p:nvPr/>
        </p:nvSpPr>
        <p:spPr>
          <a:xfrm>
            <a:off x="713800" y="540000"/>
            <a:ext cx="7704000" cy="668400"/>
          </a:xfrm>
          <a:prstGeom prst="roundRect">
            <a:avLst>
              <a:gd name="adj" fmla="val 2759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5"/>
          <p:cNvSpPr txBox="1">
            <a:spLocks noGrp="1"/>
          </p:cNvSpPr>
          <p:nvPr>
            <p:ph type="subTitle" idx="1"/>
          </p:nvPr>
        </p:nvSpPr>
        <p:spPr>
          <a:xfrm>
            <a:off x="1266975" y="2502013"/>
            <a:ext cx="3091500" cy="61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700" b="1">
                <a:solidFill>
                  <a:schemeClr val="dk1"/>
                </a:solidFill>
                <a:latin typeface="Amatic SC"/>
                <a:ea typeface="Amatic SC"/>
                <a:cs typeface="Amatic SC"/>
                <a:sym typeface="Amatic SC"/>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350" name="Google Shape;350;p5"/>
          <p:cNvSpPr txBox="1">
            <a:spLocks noGrp="1"/>
          </p:cNvSpPr>
          <p:nvPr>
            <p:ph type="subTitle" idx="2"/>
          </p:nvPr>
        </p:nvSpPr>
        <p:spPr>
          <a:xfrm>
            <a:off x="4785511" y="2502013"/>
            <a:ext cx="3091500" cy="61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700" b="1">
                <a:solidFill>
                  <a:schemeClr val="dk1"/>
                </a:solidFill>
                <a:latin typeface="Amatic SC"/>
                <a:ea typeface="Amatic SC"/>
                <a:cs typeface="Amatic SC"/>
                <a:sym typeface="Amatic SC"/>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351" name="Google Shape;351;p5"/>
          <p:cNvSpPr txBox="1">
            <a:spLocks noGrp="1"/>
          </p:cNvSpPr>
          <p:nvPr>
            <p:ph type="subTitle" idx="3"/>
          </p:nvPr>
        </p:nvSpPr>
        <p:spPr>
          <a:xfrm>
            <a:off x="1266975" y="3116038"/>
            <a:ext cx="3091500" cy="713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2" name="Google Shape;352;p5"/>
          <p:cNvSpPr txBox="1">
            <a:spLocks noGrp="1"/>
          </p:cNvSpPr>
          <p:nvPr>
            <p:ph type="subTitle" idx="4"/>
          </p:nvPr>
        </p:nvSpPr>
        <p:spPr>
          <a:xfrm>
            <a:off x="4785511" y="3116038"/>
            <a:ext cx="3091500" cy="713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3" name="Google Shape;353;p5"/>
          <p:cNvSpPr txBox="1">
            <a:spLocks noGrp="1"/>
          </p:cNvSpPr>
          <p:nvPr>
            <p:ph type="title"/>
          </p:nvPr>
        </p:nvSpPr>
        <p:spPr>
          <a:xfrm>
            <a:off x="720000" y="540000"/>
            <a:ext cx="7704000" cy="612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12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Amatic SC"/>
              <a:buNone/>
              <a:defRPr sz="3500" b="1">
                <a:solidFill>
                  <a:schemeClr val="dk1"/>
                </a:solidFill>
                <a:latin typeface="Amatic SC"/>
                <a:ea typeface="Amatic SC"/>
                <a:cs typeface="Amatic SC"/>
                <a:sym typeface="Amatic SC"/>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rtl="0">
              <a:lnSpc>
                <a:spcPct val="115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89" r:id="rId2"/>
    <p:sldLayoutId id="2147483649" r:id="rId3"/>
    <p:sldLayoutId id="2147483703" r:id="rId4"/>
    <p:sldLayoutId id="2147483690" r:id="rId5"/>
    <p:sldLayoutId id="2147483650" r:id="rId6"/>
    <p:sldLayoutId id="2147483695" r:id="rId7"/>
    <p:sldLayoutId id="2147483691" r:id="rId8"/>
    <p:sldLayoutId id="2147483651" r:id="rId9"/>
    <p:sldLayoutId id="2147483693" r:id="rId10"/>
    <p:sldLayoutId id="2147483655" r:id="rId11"/>
    <p:sldLayoutId id="2147483707" r:id="rId12"/>
    <p:sldLayoutId id="2147483657" r:id="rId13"/>
    <p:sldLayoutId id="2147483698" r:id="rId14"/>
    <p:sldLayoutId id="2147483659" r:id="rId15"/>
    <p:sldLayoutId id="2147483702" r:id="rId16"/>
    <p:sldLayoutId id="2147483660" r:id="rId17"/>
    <p:sldLayoutId id="2147483699" r:id="rId18"/>
    <p:sldLayoutId id="2147483697" r:id="rId19"/>
    <p:sldLayoutId id="2147483661" r:id="rId20"/>
    <p:sldLayoutId id="2147483696" r:id="rId21"/>
    <p:sldLayoutId id="2147483694" r:id="rId22"/>
    <p:sldLayoutId id="2147483678" r:id="rId23"/>
    <p:sldLayoutId id="2147483692" r:id="rId24"/>
    <p:sldLayoutId id="2147483679" r:id="rId25"/>
    <p:sldLayoutId id="2147483701" r:id="rId26"/>
    <p:sldLayoutId id="2147483700" r:id="rId27"/>
    <p:sldLayoutId id="2147483680" r:id="rId28"/>
    <p:sldLayoutId id="2147483706" r:id="rId29"/>
    <p:sldLayoutId id="2147483705" r:id="rId30"/>
    <p:sldLayoutId id="2147483704" r:id="rId31"/>
    <p:sldLayoutId id="2147483684" r:id="rId32"/>
    <p:sldLayoutId id="2147483685" r:id="rId33"/>
    <p:sldLayoutId id="2147483686" r:id="rId3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4.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8" Type="http://schemas.microsoft.com/office/2007/relationships/hdphoto" Target="../media/hdphoto9.wdp"/><Relationship Id="rId13" Type="http://schemas.microsoft.com/office/2007/relationships/hdphoto" Target="../media/hdphoto11.wdp"/><Relationship Id="rId18" Type="http://schemas.openxmlformats.org/officeDocument/2006/relationships/image" Target="../media/image20.png"/><Relationship Id="rId3" Type="http://schemas.openxmlformats.org/officeDocument/2006/relationships/slideLayout" Target="../slideLayouts/slideLayout15.xml"/><Relationship Id="rId21" Type="http://schemas.openxmlformats.org/officeDocument/2006/relationships/image" Target="../media/image22.gif"/><Relationship Id="rId7" Type="http://schemas.openxmlformats.org/officeDocument/2006/relationships/image" Target="../media/image16.png"/><Relationship Id="rId12" Type="http://schemas.openxmlformats.org/officeDocument/2006/relationships/image" Target="../media/image18.png"/><Relationship Id="rId17" Type="http://schemas.microsoft.com/office/2007/relationships/hdphoto" Target="../media/hdphoto12.wdp"/><Relationship Id="rId2" Type="http://schemas.openxmlformats.org/officeDocument/2006/relationships/audio" Target="../media/media1.mp3"/><Relationship Id="rId16" Type="http://schemas.openxmlformats.org/officeDocument/2006/relationships/image" Target="../media/image19.png"/><Relationship Id="rId20" Type="http://schemas.openxmlformats.org/officeDocument/2006/relationships/image" Target="../media/image21.png"/><Relationship Id="rId1" Type="http://schemas.microsoft.com/office/2007/relationships/media" Target="../media/media1.mp3"/><Relationship Id="rId6" Type="http://schemas.microsoft.com/office/2007/relationships/hdphoto" Target="../media/hdphoto8.wdp"/><Relationship Id="rId11" Type="http://schemas.openxmlformats.org/officeDocument/2006/relationships/slide" Target="slide17.xml"/><Relationship Id="rId24" Type="http://schemas.openxmlformats.org/officeDocument/2006/relationships/image" Target="../media/image25.png"/><Relationship Id="rId5" Type="http://schemas.openxmlformats.org/officeDocument/2006/relationships/image" Target="../media/image15.png"/><Relationship Id="rId15" Type="http://schemas.openxmlformats.org/officeDocument/2006/relationships/slide" Target="slide19.xml"/><Relationship Id="rId23" Type="http://schemas.openxmlformats.org/officeDocument/2006/relationships/image" Target="../media/image24.gif"/><Relationship Id="rId10" Type="http://schemas.microsoft.com/office/2007/relationships/hdphoto" Target="../media/hdphoto10.wdp"/><Relationship Id="rId19" Type="http://schemas.microsoft.com/office/2007/relationships/hdphoto" Target="../media/hdphoto13.wdp"/><Relationship Id="rId4" Type="http://schemas.openxmlformats.org/officeDocument/2006/relationships/notesSlide" Target="../notesSlides/notesSlide14.xml"/><Relationship Id="rId9" Type="http://schemas.openxmlformats.org/officeDocument/2006/relationships/image" Target="../media/image17.png"/><Relationship Id="rId14" Type="http://schemas.openxmlformats.org/officeDocument/2006/relationships/slide" Target="slide18.xml"/><Relationship Id="rId22" Type="http://schemas.openxmlformats.org/officeDocument/2006/relationships/image" Target="../media/image23.gif"/></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xml"/><Relationship Id="rId1" Type="http://schemas.openxmlformats.org/officeDocument/2006/relationships/tags" Target="../tags/tag6.xml"/><Relationship Id="rId6" Type="http://schemas.microsoft.com/office/2007/relationships/hdphoto" Target="../media/hdphoto14.wdp"/><Relationship Id="rId5" Type="http://schemas.openxmlformats.org/officeDocument/2006/relationships/image" Target="../media/image26.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29.gif"/><Relationship Id="rId5" Type="http://schemas.openxmlformats.org/officeDocument/2006/relationships/image" Target="../media/image28.png"/><Relationship Id="rId4" Type="http://schemas.microsoft.com/office/2007/relationships/hdphoto" Target="../media/hdphoto15.wdp"/></Relationships>
</file>

<file path=ppt/slides/_rels/slide1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microsoft.com/office/2007/relationships/hdphoto" Target="../media/hdphoto4.wdp"/><Relationship Id="rId5" Type="http://schemas.openxmlformats.org/officeDocument/2006/relationships/image" Target="../media/image8.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microsoft.com/office/2007/relationships/hdphoto" Target="../media/hdphoto6.wdp"/></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microsoft.com/office/2007/relationships/hdphoto" Target="../media/hdphoto7.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4E1"/>
        </a:solidFill>
        <a:effectLst/>
      </p:bgPr>
    </p:bg>
    <p:spTree>
      <p:nvGrpSpPr>
        <p:cNvPr id="1" name="Shape 2654"/>
        <p:cNvGrpSpPr/>
        <p:nvPr/>
      </p:nvGrpSpPr>
      <p:grpSpPr>
        <a:xfrm>
          <a:off x="0" y="0"/>
          <a:ext cx="0" cy="0"/>
          <a:chOff x="0" y="0"/>
          <a:chExt cx="0" cy="0"/>
        </a:xfrm>
      </p:grpSpPr>
      <p:grpSp>
        <p:nvGrpSpPr>
          <p:cNvPr id="241" name="Google Shape;2723;p46"/>
          <p:cNvGrpSpPr/>
          <p:nvPr/>
        </p:nvGrpSpPr>
        <p:grpSpPr>
          <a:xfrm rot="20534480">
            <a:off x="3015606" y="3506777"/>
            <a:ext cx="1370727" cy="852628"/>
            <a:chOff x="2575700" y="1885000"/>
            <a:chExt cx="868425" cy="514500"/>
          </a:xfrm>
        </p:grpSpPr>
        <p:sp>
          <p:nvSpPr>
            <p:cNvPr id="242" name="Google Shape;2724;p46"/>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725;p46"/>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726;p46"/>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727;p46"/>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7" name="Google Shape;2657;p43"/>
          <p:cNvGrpSpPr/>
          <p:nvPr/>
        </p:nvGrpSpPr>
        <p:grpSpPr>
          <a:xfrm>
            <a:off x="2682475" y="1096925"/>
            <a:ext cx="4271575" cy="2112725"/>
            <a:chOff x="2682475" y="1096925"/>
            <a:chExt cx="4271575" cy="2112725"/>
          </a:xfrm>
        </p:grpSpPr>
        <p:sp>
          <p:nvSpPr>
            <p:cNvPr id="2658" name="Google Shape;2658;p43"/>
            <p:cNvSpPr/>
            <p:nvPr/>
          </p:nvSpPr>
          <p:spPr>
            <a:xfrm>
              <a:off x="6196550" y="10969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43"/>
            <p:cNvSpPr/>
            <p:nvPr/>
          </p:nvSpPr>
          <p:spPr>
            <a:xfrm>
              <a:off x="2682475" y="109692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43"/>
            <p:cNvSpPr/>
            <p:nvPr/>
          </p:nvSpPr>
          <p:spPr>
            <a:xfrm>
              <a:off x="6760550" y="3025750"/>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1" name="Google Shape;2661;p43"/>
          <p:cNvGrpSpPr/>
          <p:nvPr/>
        </p:nvGrpSpPr>
        <p:grpSpPr>
          <a:xfrm>
            <a:off x="-131942" y="-240334"/>
            <a:ext cx="9408147" cy="2571207"/>
            <a:chOff x="-131942" y="-240334"/>
            <a:chExt cx="9408147" cy="2571207"/>
          </a:xfrm>
        </p:grpSpPr>
        <p:grpSp>
          <p:nvGrpSpPr>
            <p:cNvPr id="2662" name="Google Shape;2662;p43"/>
            <p:cNvGrpSpPr/>
            <p:nvPr/>
          </p:nvGrpSpPr>
          <p:grpSpPr>
            <a:xfrm rot="-1799975">
              <a:off x="-47704" y="459634"/>
              <a:ext cx="3113747" cy="1171270"/>
              <a:chOff x="0" y="539998"/>
              <a:chExt cx="3901889" cy="1467738"/>
            </a:xfrm>
          </p:grpSpPr>
          <p:sp>
            <p:nvSpPr>
              <p:cNvPr id="2663" name="Google Shape;2663;p43"/>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3"/>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43"/>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43"/>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43"/>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3"/>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9" name="Google Shape;2669;p43"/>
            <p:cNvGrpSpPr/>
            <p:nvPr/>
          </p:nvGrpSpPr>
          <p:grpSpPr>
            <a:xfrm rot="1799975" flipH="1">
              <a:off x="6078221" y="459634"/>
              <a:ext cx="3113747" cy="1171270"/>
              <a:chOff x="0" y="539998"/>
              <a:chExt cx="3901889" cy="1467738"/>
            </a:xfrm>
          </p:grpSpPr>
          <p:sp>
            <p:nvSpPr>
              <p:cNvPr id="2670" name="Google Shape;2670;p43"/>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3"/>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3"/>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3"/>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3"/>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43"/>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6" name="矩形 28">
            <a:extLst>
              <a:ext uri="{FF2B5EF4-FFF2-40B4-BE49-F238E27FC236}">
                <a16:creationId xmlns:a16="http://schemas.microsoft.com/office/drawing/2014/main" xmlns="" id="{041B1270-5D61-4915-8C33-F7FF185443EF}"/>
              </a:ext>
            </a:extLst>
          </p:cNvPr>
          <p:cNvSpPr/>
          <p:nvPr/>
        </p:nvSpPr>
        <p:spPr>
          <a:xfrm>
            <a:off x="6256299" y="1784452"/>
            <a:ext cx="184731" cy="1200329"/>
          </a:xfrm>
          <a:prstGeom prst="rect">
            <a:avLst/>
          </a:prstGeom>
        </p:spPr>
        <p:txBody>
          <a:bodyPr wrap="none">
            <a:spAutoFit/>
            <a:scene3d>
              <a:camera prst="orthographicFront"/>
              <a:lightRig rig="threePt" dir="t"/>
            </a:scene3d>
            <a:sp3d contourW="12700"/>
          </a:bodyPr>
          <a:lstStyle/>
          <a:p>
            <a:pPr algn="ctr"/>
            <a:endParaRPr lang="zh-CN" altLang="en-US" sz="7200" dirty="0">
              <a:ln>
                <a:solidFill>
                  <a:schemeClr val="tx1"/>
                </a:solidFill>
              </a:ln>
              <a:solidFill>
                <a:schemeClr val="bg1"/>
              </a:solidFill>
              <a:latin typeface="Gwendolyn" pitchFamily="2" charset="0"/>
              <a:ea typeface="汉仪夏日体W" panose="00020600040101010101" pitchFamily="18" charset="-122"/>
            </a:endParaRPr>
          </a:p>
        </p:txBody>
      </p:sp>
      <p:grpSp>
        <p:nvGrpSpPr>
          <p:cNvPr id="2" name="Group 1"/>
          <p:cNvGrpSpPr/>
          <p:nvPr/>
        </p:nvGrpSpPr>
        <p:grpSpPr>
          <a:xfrm>
            <a:off x="2030716" y="3191016"/>
            <a:ext cx="5056056" cy="1402820"/>
            <a:chOff x="2063935" y="3339236"/>
            <a:chExt cx="4696615" cy="1166705"/>
          </a:xfrm>
        </p:grpSpPr>
        <p:grpSp>
          <p:nvGrpSpPr>
            <p:cNvPr id="100" name="Google Shape;1530;p52"/>
            <p:cNvGrpSpPr/>
            <p:nvPr/>
          </p:nvGrpSpPr>
          <p:grpSpPr>
            <a:xfrm>
              <a:off x="2063935" y="3729231"/>
              <a:ext cx="4696615" cy="776710"/>
              <a:chOff x="2593328" y="3953395"/>
              <a:chExt cx="7276244" cy="1190216"/>
            </a:xfrm>
          </p:grpSpPr>
          <p:sp>
            <p:nvSpPr>
              <p:cNvPr id="102" name="Google Shape;1541;p52"/>
              <p:cNvSpPr/>
              <p:nvPr/>
            </p:nvSpPr>
            <p:spPr>
              <a:xfrm>
                <a:off x="4391195" y="4261991"/>
                <a:ext cx="4519609" cy="881604"/>
              </a:xfrm>
              <a:custGeom>
                <a:avLst/>
                <a:gdLst/>
                <a:ahLst/>
                <a:cxnLst/>
                <a:rect l="l" t="t" r="r" b="b"/>
                <a:pathLst>
                  <a:path w="51599" h="10065" extrusionOk="0">
                    <a:moveTo>
                      <a:pt x="27355" y="1"/>
                    </a:moveTo>
                    <a:cubicBezTo>
                      <a:pt x="22959" y="1"/>
                      <a:pt x="18661" y="742"/>
                      <a:pt x="14425" y="2077"/>
                    </a:cubicBezTo>
                    <a:lnTo>
                      <a:pt x="14425" y="1663"/>
                    </a:lnTo>
                    <a:cubicBezTo>
                      <a:pt x="14322" y="1327"/>
                      <a:pt x="14219" y="1017"/>
                      <a:pt x="13908" y="914"/>
                    </a:cubicBezTo>
                    <a:cubicBezTo>
                      <a:pt x="13792" y="849"/>
                      <a:pt x="13682" y="817"/>
                      <a:pt x="13588" y="817"/>
                    </a:cubicBezTo>
                    <a:cubicBezTo>
                      <a:pt x="13495" y="817"/>
                      <a:pt x="13417" y="849"/>
                      <a:pt x="13366" y="914"/>
                    </a:cubicBezTo>
                    <a:cubicBezTo>
                      <a:pt x="13133" y="1017"/>
                      <a:pt x="12926" y="1224"/>
                      <a:pt x="12823" y="1327"/>
                    </a:cubicBezTo>
                    <a:cubicBezTo>
                      <a:pt x="12616" y="1767"/>
                      <a:pt x="12383" y="2206"/>
                      <a:pt x="12487" y="2516"/>
                    </a:cubicBezTo>
                    <a:cubicBezTo>
                      <a:pt x="12280" y="2413"/>
                      <a:pt x="12176" y="2310"/>
                      <a:pt x="11970" y="2310"/>
                    </a:cubicBezTo>
                    <a:cubicBezTo>
                      <a:pt x="11737" y="2310"/>
                      <a:pt x="11634" y="2413"/>
                      <a:pt x="11530" y="2516"/>
                    </a:cubicBezTo>
                    <a:cubicBezTo>
                      <a:pt x="11323" y="2723"/>
                      <a:pt x="11323" y="3059"/>
                      <a:pt x="11323" y="3266"/>
                    </a:cubicBezTo>
                    <a:cubicBezTo>
                      <a:pt x="8402" y="4455"/>
                      <a:pt x="5610" y="5955"/>
                      <a:pt x="2922" y="7790"/>
                    </a:cubicBezTo>
                    <a:cubicBezTo>
                      <a:pt x="2689" y="7480"/>
                      <a:pt x="2482" y="7144"/>
                      <a:pt x="2146" y="6937"/>
                    </a:cubicBezTo>
                    <a:cubicBezTo>
                      <a:pt x="2043" y="6833"/>
                      <a:pt x="1940" y="6833"/>
                      <a:pt x="1733" y="6833"/>
                    </a:cubicBezTo>
                    <a:cubicBezTo>
                      <a:pt x="1629" y="6937"/>
                      <a:pt x="1629" y="7247"/>
                      <a:pt x="1629" y="7480"/>
                    </a:cubicBezTo>
                    <a:cubicBezTo>
                      <a:pt x="1629" y="7687"/>
                      <a:pt x="1733" y="8023"/>
                      <a:pt x="1940" y="8229"/>
                    </a:cubicBezTo>
                    <a:cubicBezTo>
                      <a:pt x="1733" y="8126"/>
                      <a:pt x="1397" y="8126"/>
                      <a:pt x="1190" y="8126"/>
                    </a:cubicBezTo>
                    <a:cubicBezTo>
                      <a:pt x="1087" y="8229"/>
                      <a:pt x="854" y="8229"/>
                      <a:pt x="854" y="8436"/>
                    </a:cubicBezTo>
                    <a:cubicBezTo>
                      <a:pt x="854" y="8540"/>
                      <a:pt x="983" y="8669"/>
                      <a:pt x="1087" y="8772"/>
                    </a:cubicBezTo>
                    <a:cubicBezTo>
                      <a:pt x="1190" y="8772"/>
                      <a:pt x="1293" y="8876"/>
                      <a:pt x="1293" y="8876"/>
                    </a:cubicBezTo>
                    <a:cubicBezTo>
                      <a:pt x="854" y="9186"/>
                      <a:pt x="440" y="9625"/>
                      <a:pt x="1" y="10065"/>
                    </a:cubicBezTo>
                    <a:lnTo>
                      <a:pt x="51598" y="10065"/>
                    </a:lnTo>
                    <a:lnTo>
                      <a:pt x="51598" y="7687"/>
                    </a:lnTo>
                    <a:cubicBezTo>
                      <a:pt x="51262" y="7480"/>
                      <a:pt x="50849" y="7144"/>
                      <a:pt x="50409" y="6937"/>
                    </a:cubicBezTo>
                    <a:cubicBezTo>
                      <a:pt x="50745" y="6394"/>
                      <a:pt x="50849" y="5851"/>
                      <a:pt x="50745" y="5205"/>
                    </a:cubicBezTo>
                    <a:cubicBezTo>
                      <a:pt x="50616" y="4791"/>
                      <a:pt x="50409" y="4455"/>
                      <a:pt x="49970" y="4352"/>
                    </a:cubicBezTo>
                    <a:cubicBezTo>
                      <a:pt x="49763" y="4352"/>
                      <a:pt x="49556" y="4352"/>
                      <a:pt x="49453" y="4455"/>
                    </a:cubicBezTo>
                    <a:cubicBezTo>
                      <a:pt x="49220" y="4559"/>
                      <a:pt x="48910" y="4791"/>
                      <a:pt x="48806" y="4895"/>
                    </a:cubicBezTo>
                    <a:cubicBezTo>
                      <a:pt x="48677" y="4662"/>
                      <a:pt x="48367" y="4455"/>
                      <a:pt x="48031" y="4455"/>
                    </a:cubicBezTo>
                    <a:cubicBezTo>
                      <a:pt x="47976" y="4437"/>
                      <a:pt x="47921" y="4428"/>
                      <a:pt x="47866" y="4428"/>
                    </a:cubicBezTo>
                    <a:cubicBezTo>
                      <a:pt x="47610" y="4428"/>
                      <a:pt x="47366" y="4618"/>
                      <a:pt x="47281" y="4895"/>
                    </a:cubicBezTo>
                    <a:cubicBezTo>
                      <a:pt x="47178" y="4895"/>
                      <a:pt x="47178" y="4998"/>
                      <a:pt x="47178" y="4998"/>
                    </a:cubicBezTo>
                    <a:cubicBezTo>
                      <a:pt x="41361" y="1974"/>
                      <a:pt x="35235" y="371"/>
                      <a:pt x="28979" y="35"/>
                    </a:cubicBezTo>
                    <a:cubicBezTo>
                      <a:pt x="28436" y="12"/>
                      <a:pt x="27895" y="1"/>
                      <a:pt x="27355" y="1"/>
                    </a:cubicBezTo>
                    <a:close/>
                  </a:path>
                </a:pathLst>
              </a:custGeom>
              <a:solidFill>
                <a:srgbClr val="98DB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 name="Google Shape;1542;p52"/>
              <p:cNvSpPr/>
              <p:nvPr/>
            </p:nvSpPr>
            <p:spPr>
              <a:xfrm>
                <a:off x="3282444" y="4779143"/>
                <a:ext cx="1188859" cy="364462"/>
              </a:xfrm>
              <a:custGeom>
                <a:avLst/>
                <a:gdLst/>
                <a:ahLst/>
                <a:cxnLst/>
                <a:rect l="l" t="t" r="r" b="b"/>
                <a:pathLst>
                  <a:path w="13573" h="4161" extrusionOk="0">
                    <a:moveTo>
                      <a:pt x="6205" y="1"/>
                    </a:moveTo>
                    <a:cubicBezTo>
                      <a:pt x="5665" y="1"/>
                      <a:pt x="5118" y="141"/>
                      <a:pt x="4628" y="387"/>
                    </a:cubicBezTo>
                    <a:cubicBezTo>
                      <a:pt x="3878" y="929"/>
                      <a:pt x="3232" y="1679"/>
                      <a:pt x="2689" y="2429"/>
                    </a:cubicBezTo>
                    <a:cubicBezTo>
                      <a:pt x="2482" y="2119"/>
                      <a:pt x="2146" y="1783"/>
                      <a:pt x="1733" y="1576"/>
                    </a:cubicBezTo>
                    <a:cubicBezTo>
                      <a:pt x="1604" y="1545"/>
                      <a:pt x="1475" y="1533"/>
                      <a:pt x="1347" y="1533"/>
                    </a:cubicBezTo>
                    <a:cubicBezTo>
                      <a:pt x="1038" y="1533"/>
                      <a:pt x="733" y="1606"/>
                      <a:pt x="440" y="1679"/>
                    </a:cubicBezTo>
                    <a:cubicBezTo>
                      <a:pt x="337" y="1783"/>
                      <a:pt x="104" y="1886"/>
                      <a:pt x="1" y="1989"/>
                    </a:cubicBezTo>
                    <a:lnTo>
                      <a:pt x="1" y="4161"/>
                    </a:lnTo>
                    <a:lnTo>
                      <a:pt x="13572" y="4161"/>
                    </a:lnTo>
                    <a:cubicBezTo>
                      <a:pt x="13572" y="3928"/>
                      <a:pt x="13469" y="3825"/>
                      <a:pt x="13365" y="3618"/>
                    </a:cubicBezTo>
                    <a:cubicBezTo>
                      <a:pt x="13029" y="2765"/>
                      <a:pt x="12280" y="2119"/>
                      <a:pt x="11426" y="1886"/>
                    </a:cubicBezTo>
                    <a:cubicBezTo>
                      <a:pt x="11319" y="1873"/>
                      <a:pt x="11211" y="1867"/>
                      <a:pt x="11102" y="1867"/>
                    </a:cubicBezTo>
                    <a:cubicBezTo>
                      <a:pt x="10317" y="1867"/>
                      <a:pt x="9500" y="2182"/>
                      <a:pt x="8841" y="2636"/>
                    </a:cubicBezTo>
                    <a:cubicBezTo>
                      <a:pt x="8738" y="1679"/>
                      <a:pt x="8299" y="697"/>
                      <a:pt x="7446" y="283"/>
                    </a:cubicBezTo>
                    <a:cubicBezTo>
                      <a:pt x="7057" y="89"/>
                      <a:pt x="6633" y="1"/>
                      <a:pt x="6205" y="1"/>
                    </a:cubicBezTo>
                    <a:close/>
                  </a:path>
                </a:pathLst>
              </a:custGeom>
              <a:solidFill>
                <a:srgbClr val="00A16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 name="Google Shape;1543;p52"/>
              <p:cNvSpPr/>
              <p:nvPr/>
            </p:nvSpPr>
            <p:spPr>
              <a:xfrm>
                <a:off x="8156834" y="4838794"/>
                <a:ext cx="754071" cy="304817"/>
              </a:xfrm>
              <a:custGeom>
                <a:avLst/>
                <a:gdLst/>
                <a:ahLst/>
                <a:cxnLst/>
                <a:rect l="l" t="t" r="r" b="b"/>
                <a:pathLst>
                  <a:path w="8609" h="3480" extrusionOk="0">
                    <a:moveTo>
                      <a:pt x="6202" y="1"/>
                    </a:moveTo>
                    <a:cubicBezTo>
                      <a:pt x="6108" y="1"/>
                      <a:pt x="6014" y="6"/>
                      <a:pt x="5920" y="16"/>
                    </a:cubicBezTo>
                    <a:cubicBezTo>
                      <a:pt x="4834" y="16"/>
                      <a:pt x="3748" y="895"/>
                      <a:pt x="3335" y="1851"/>
                    </a:cubicBezTo>
                    <a:cubicBezTo>
                      <a:pt x="3244" y="1844"/>
                      <a:pt x="3154" y="1840"/>
                      <a:pt x="3064" y="1840"/>
                    </a:cubicBezTo>
                    <a:cubicBezTo>
                      <a:pt x="1864" y="1840"/>
                      <a:pt x="697" y="2470"/>
                      <a:pt x="0" y="3480"/>
                    </a:cubicBezTo>
                    <a:lnTo>
                      <a:pt x="8608" y="3480"/>
                    </a:lnTo>
                    <a:lnTo>
                      <a:pt x="8608" y="998"/>
                    </a:lnTo>
                    <a:cubicBezTo>
                      <a:pt x="7932" y="415"/>
                      <a:pt x="7067" y="1"/>
                      <a:pt x="6202" y="1"/>
                    </a:cubicBezTo>
                    <a:close/>
                  </a:path>
                </a:pathLst>
              </a:custGeom>
              <a:solidFill>
                <a:srgbClr val="00A16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 name="Google Shape;1544;p52"/>
              <p:cNvSpPr/>
              <p:nvPr/>
            </p:nvSpPr>
            <p:spPr>
              <a:xfrm>
                <a:off x="4113442" y="4778760"/>
                <a:ext cx="688457" cy="360082"/>
              </a:xfrm>
              <a:custGeom>
                <a:avLst/>
                <a:gdLst/>
                <a:ahLst/>
                <a:cxnLst/>
                <a:rect l="l" t="t" r="r" b="b"/>
                <a:pathLst>
                  <a:path w="7860" h="4111" extrusionOk="0">
                    <a:moveTo>
                      <a:pt x="3129" y="1"/>
                    </a:moveTo>
                    <a:cubicBezTo>
                      <a:pt x="2793" y="1"/>
                      <a:pt x="2482" y="130"/>
                      <a:pt x="2146" y="337"/>
                    </a:cubicBezTo>
                    <a:cubicBezTo>
                      <a:pt x="957" y="1190"/>
                      <a:pt x="311" y="2586"/>
                      <a:pt x="1" y="4111"/>
                    </a:cubicBezTo>
                    <a:lnTo>
                      <a:pt x="7859" y="4111"/>
                    </a:lnTo>
                    <a:cubicBezTo>
                      <a:pt x="7652" y="3568"/>
                      <a:pt x="7213" y="3128"/>
                      <a:pt x="6670" y="2922"/>
                    </a:cubicBezTo>
                    <a:cubicBezTo>
                      <a:pt x="6295" y="2702"/>
                      <a:pt x="5836" y="2592"/>
                      <a:pt x="5378" y="2592"/>
                    </a:cubicBezTo>
                    <a:cubicBezTo>
                      <a:pt x="4919" y="2592"/>
                      <a:pt x="4460" y="2702"/>
                      <a:pt x="4085" y="2922"/>
                    </a:cubicBezTo>
                    <a:cubicBezTo>
                      <a:pt x="4188" y="2379"/>
                      <a:pt x="4188" y="1733"/>
                      <a:pt x="3982" y="1086"/>
                    </a:cubicBezTo>
                    <a:cubicBezTo>
                      <a:pt x="3878" y="647"/>
                      <a:pt x="3646" y="130"/>
                      <a:pt x="3129" y="1"/>
                    </a:cubicBezTo>
                    <a:close/>
                  </a:path>
                </a:pathLst>
              </a:custGeom>
              <a:solidFill>
                <a:srgbClr val="98DB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06" name="Google Shape;1545;p52"/>
              <p:cNvGrpSpPr/>
              <p:nvPr/>
            </p:nvGrpSpPr>
            <p:grpSpPr>
              <a:xfrm>
                <a:off x="6834326" y="3953395"/>
                <a:ext cx="471073" cy="506454"/>
                <a:chOff x="6401901" y="4476420"/>
                <a:chExt cx="471073" cy="506454"/>
              </a:xfrm>
            </p:grpSpPr>
            <p:sp>
              <p:nvSpPr>
                <p:cNvPr id="138" name="Google Shape;1546;p52"/>
                <p:cNvSpPr/>
                <p:nvPr/>
              </p:nvSpPr>
              <p:spPr>
                <a:xfrm>
                  <a:off x="6515159" y="4557094"/>
                  <a:ext cx="178948" cy="425780"/>
                </a:xfrm>
                <a:custGeom>
                  <a:avLst/>
                  <a:gdLst/>
                  <a:ahLst/>
                  <a:cxnLst/>
                  <a:rect l="l" t="t" r="r" b="b"/>
                  <a:pathLst>
                    <a:path w="2043" h="4861" extrusionOk="0">
                      <a:moveTo>
                        <a:pt x="1939" y="0"/>
                      </a:moveTo>
                      <a:cubicBezTo>
                        <a:pt x="1939" y="0"/>
                        <a:pt x="1810" y="0"/>
                        <a:pt x="1810" y="130"/>
                      </a:cubicBezTo>
                      <a:cubicBezTo>
                        <a:pt x="750" y="1422"/>
                        <a:pt x="311" y="3128"/>
                        <a:pt x="1" y="4757"/>
                      </a:cubicBezTo>
                      <a:cubicBezTo>
                        <a:pt x="1" y="4860"/>
                        <a:pt x="1" y="4860"/>
                        <a:pt x="104" y="4860"/>
                      </a:cubicBezTo>
                      <a:lnTo>
                        <a:pt x="207" y="4860"/>
                      </a:lnTo>
                      <a:cubicBezTo>
                        <a:pt x="518" y="3128"/>
                        <a:pt x="957" y="1526"/>
                        <a:pt x="1939" y="233"/>
                      </a:cubicBezTo>
                      <a:cubicBezTo>
                        <a:pt x="2043" y="130"/>
                        <a:pt x="2043" y="130"/>
                        <a:pt x="1939" y="0"/>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9" name="Google Shape;1547;p52"/>
                <p:cNvSpPr/>
                <p:nvPr/>
              </p:nvSpPr>
              <p:spPr>
                <a:xfrm>
                  <a:off x="6401901" y="4476420"/>
                  <a:ext cx="262773" cy="77693"/>
                </a:xfrm>
                <a:custGeom>
                  <a:avLst/>
                  <a:gdLst/>
                  <a:ahLst/>
                  <a:cxnLst/>
                  <a:rect l="l" t="t" r="r" b="b"/>
                  <a:pathLst>
                    <a:path w="3000" h="887" extrusionOk="0">
                      <a:moveTo>
                        <a:pt x="839" y="1"/>
                      </a:moveTo>
                      <a:cubicBezTo>
                        <a:pt x="616" y="1"/>
                        <a:pt x="390" y="51"/>
                        <a:pt x="208" y="172"/>
                      </a:cubicBezTo>
                      <a:cubicBezTo>
                        <a:pt x="104" y="172"/>
                        <a:pt x="1" y="275"/>
                        <a:pt x="1" y="404"/>
                      </a:cubicBezTo>
                      <a:cubicBezTo>
                        <a:pt x="1" y="508"/>
                        <a:pt x="104" y="611"/>
                        <a:pt x="104" y="715"/>
                      </a:cubicBezTo>
                      <a:cubicBezTo>
                        <a:pt x="422" y="836"/>
                        <a:pt x="732" y="886"/>
                        <a:pt x="1021" y="886"/>
                      </a:cubicBezTo>
                      <a:cubicBezTo>
                        <a:pt x="1226" y="886"/>
                        <a:pt x="1422" y="861"/>
                        <a:pt x="1604" y="818"/>
                      </a:cubicBezTo>
                      <a:lnTo>
                        <a:pt x="2353" y="818"/>
                      </a:lnTo>
                      <a:cubicBezTo>
                        <a:pt x="2586" y="715"/>
                        <a:pt x="3000" y="818"/>
                        <a:pt x="2793" y="611"/>
                      </a:cubicBezTo>
                      <a:cubicBezTo>
                        <a:pt x="2353" y="275"/>
                        <a:pt x="1707" y="68"/>
                        <a:pt x="1294" y="68"/>
                      </a:cubicBezTo>
                      <a:cubicBezTo>
                        <a:pt x="1154" y="26"/>
                        <a:pt x="997" y="1"/>
                        <a:pt x="83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0" name="Google Shape;1548;p52"/>
                <p:cNvSpPr/>
                <p:nvPr/>
              </p:nvSpPr>
              <p:spPr>
                <a:xfrm>
                  <a:off x="6712156" y="4568393"/>
                  <a:ext cx="160817" cy="226510"/>
                </a:xfrm>
                <a:custGeom>
                  <a:avLst/>
                  <a:gdLst/>
                  <a:ahLst/>
                  <a:cxnLst/>
                  <a:rect l="l" t="t" r="r" b="b"/>
                  <a:pathLst>
                    <a:path w="1836" h="2586" extrusionOk="0">
                      <a:moveTo>
                        <a:pt x="0" y="1"/>
                      </a:moveTo>
                      <a:lnTo>
                        <a:pt x="0" y="1"/>
                      </a:lnTo>
                      <a:cubicBezTo>
                        <a:pt x="207" y="647"/>
                        <a:pt x="543" y="1293"/>
                        <a:pt x="750" y="1940"/>
                      </a:cubicBezTo>
                      <a:cubicBezTo>
                        <a:pt x="854" y="2146"/>
                        <a:pt x="854" y="2250"/>
                        <a:pt x="983" y="2353"/>
                      </a:cubicBezTo>
                      <a:cubicBezTo>
                        <a:pt x="1086" y="2457"/>
                        <a:pt x="1190" y="2586"/>
                        <a:pt x="1293" y="2586"/>
                      </a:cubicBezTo>
                      <a:cubicBezTo>
                        <a:pt x="1500" y="2586"/>
                        <a:pt x="1732" y="2353"/>
                        <a:pt x="1732" y="2043"/>
                      </a:cubicBezTo>
                      <a:cubicBezTo>
                        <a:pt x="1836" y="1810"/>
                        <a:pt x="1629" y="1603"/>
                        <a:pt x="1500" y="1397"/>
                      </a:cubicBezTo>
                      <a:cubicBezTo>
                        <a:pt x="1190" y="854"/>
                        <a:pt x="647" y="208"/>
                        <a:pt x="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1" name="Google Shape;1549;p52"/>
                <p:cNvSpPr/>
                <p:nvPr/>
              </p:nvSpPr>
              <p:spPr>
                <a:xfrm>
                  <a:off x="6685003" y="4568393"/>
                  <a:ext cx="92934" cy="247007"/>
                </a:xfrm>
                <a:custGeom>
                  <a:avLst/>
                  <a:gdLst/>
                  <a:ahLst/>
                  <a:cxnLst/>
                  <a:rect l="l" t="t" r="r" b="b"/>
                  <a:pathLst>
                    <a:path w="1061" h="2820" extrusionOk="0">
                      <a:moveTo>
                        <a:pt x="104" y="1"/>
                      </a:moveTo>
                      <a:cubicBezTo>
                        <a:pt x="0" y="647"/>
                        <a:pt x="104" y="1397"/>
                        <a:pt x="104" y="2043"/>
                      </a:cubicBezTo>
                      <a:cubicBezTo>
                        <a:pt x="104" y="2250"/>
                        <a:pt x="104" y="2353"/>
                        <a:pt x="207" y="2457"/>
                      </a:cubicBezTo>
                      <a:cubicBezTo>
                        <a:pt x="207" y="2586"/>
                        <a:pt x="310" y="2689"/>
                        <a:pt x="414" y="2793"/>
                      </a:cubicBezTo>
                      <a:cubicBezTo>
                        <a:pt x="456" y="2811"/>
                        <a:pt x="498" y="2820"/>
                        <a:pt x="538" y="2820"/>
                      </a:cubicBezTo>
                      <a:cubicBezTo>
                        <a:pt x="718" y="2820"/>
                        <a:pt x="872" y="2647"/>
                        <a:pt x="957" y="2457"/>
                      </a:cubicBezTo>
                      <a:cubicBezTo>
                        <a:pt x="1060" y="2250"/>
                        <a:pt x="1060" y="2043"/>
                        <a:pt x="957" y="1810"/>
                      </a:cubicBezTo>
                      <a:cubicBezTo>
                        <a:pt x="853" y="1164"/>
                        <a:pt x="517" y="414"/>
                        <a:pt x="1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2" name="Google Shape;1550;p52"/>
                <p:cNvSpPr/>
                <p:nvPr/>
              </p:nvSpPr>
              <p:spPr>
                <a:xfrm>
                  <a:off x="6598898" y="4557094"/>
                  <a:ext cx="95211" cy="248321"/>
                </a:xfrm>
                <a:custGeom>
                  <a:avLst/>
                  <a:gdLst/>
                  <a:ahLst/>
                  <a:cxnLst/>
                  <a:rect l="l" t="t" r="r" b="b"/>
                  <a:pathLst>
                    <a:path w="1087" h="2835" extrusionOk="0">
                      <a:moveTo>
                        <a:pt x="854" y="0"/>
                      </a:moveTo>
                      <a:cubicBezTo>
                        <a:pt x="544" y="647"/>
                        <a:pt x="337" y="1422"/>
                        <a:pt x="104" y="1939"/>
                      </a:cubicBezTo>
                      <a:cubicBezTo>
                        <a:pt x="104" y="2172"/>
                        <a:pt x="1" y="2275"/>
                        <a:pt x="1" y="2379"/>
                      </a:cubicBezTo>
                      <a:cubicBezTo>
                        <a:pt x="1" y="2482"/>
                        <a:pt x="1" y="2586"/>
                        <a:pt x="104" y="2715"/>
                      </a:cubicBezTo>
                      <a:cubicBezTo>
                        <a:pt x="148" y="2802"/>
                        <a:pt x="233" y="2834"/>
                        <a:pt x="333" y="2834"/>
                      </a:cubicBezTo>
                      <a:cubicBezTo>
                        <a:pt x="469" y="2834"/>
                        <a:pt x="631" y="2774"/>
                        <a:pt x="751" y="2715"/>
                      </a:cubicBezTo>
                      <a:cubicBezTo>
                        <a:pt x="854" y="2482"/>
                        <a:pt x="983" y="2275"/>
                        <a:pt x="983" y="2069"/>
                      </a:cubicBezTo>
                      <a:cubicBezTo>
                        <a:pt x="1087" y="1422"/>
                        <a:pt x="1087" y="647"/>
                        <a:pt x="8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3" name="Google Shape;1551;p52"/>
                <p:cNvSpPr/>
                <p:nvPr/>
              </p:nvSpPr>
              <p:spPr>
                <a:xfrm>
                  <a:off x="6485728" y="4548072"/>
                  <a:ext cx="188058" cy="217401"/>
                </a:xfrm>
                <a:custGeom>
                  <a:avLst/>
                  <a:gdLst/>
                  <a:ahLst/>
                  <a:cxnLst/>
                  <a:rect l="l" t="t" r="r" b="b"/>
                  <a:pathLst>
                    <a:path w="2147" h="2482" extrusionOk="0">
                      <a:moveTo>
                        <a:pt x="2146" y="0"/>
                      </a:moveTo>
                      <a:cubicBezTo>
                        <a:pt x="1500" y="233"/>
                        <a:pt x="854" y="750"/>
                        <a:pt x="440" y="1293"/>
                      </a:cubicBezTo>
                      <a:cubicBezTo>
                        <a:pt x="207" y="1525"/>
                        <a:pt x="104" y="1732"/>
                        <a:pt x="104" y="1939"/>
                      </a:cubicBezTo>
                      <a:cubicBezTo>
                        <a:pt x="0" y="2172"/>
                        <a:pt x="207" y="2482"/>
                        <a:pt x="440" y="2482"/>
                      </a:cubicBezTo>
                      <a:cubicBezTo>
                        <a:pt x="647" y="2482"/>
                        <a:pt x="750" y="2482"/>
                        <a:pt x="854" y="2378"/>
                      </a:cubicBezTo>
                      <a:cubicBezTo>
                        <a:pt x="983" y="2275"/>
                        <a:pt x="983" y="2172"/>
                        <a:pt x="1086" y="1939"/>
                      </a:cubicBezTo>
                      <a:cubicBezTo>
                        <a:pt x="1396" y="1396"/>
                        <a:pt x="1939" y="646"/>
                        <a:pt x="214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4" name="Google Shape;1552;p52"/>
                <p:cNvSpPr/>
                <p:nvPr/>
              </p:nvSpPr>
              <p:spPr>
                <a:xfrm>
                  <a:off x="6411010" y="4545619"/>
                  <a:ext cx="244642" cy="136116"/>
                </a:xfrm>
                <a:custGeom>
                  <a:avLst/>
                  <a:gdLst/>
                  <a:ahLst/>
                  <a:cxnLst/>
                  <a:rect l="l" t="t" r="r" b="b"/>
                  <a:pathLst>
                    <a:path w="2793" h="1554" extrusionOk="0">
                      <a:moveTo>
                        <a:pt x="2431" y="1"/>
                      </a:moveTo>
                      <a:cubicBezTo>
                        <a:pt x="1877" y="1"/>
                        <a:pt x="1279" y="174"/>
                        <a:pt x="750" y="364"/>
                      </a:cubicBezTo>
                      <a:cubicBezTo>
                        <a:pt x="414" y="468"/>
                        <a:pt x="207" y="571"/>
                        <a:pt x="104" y="778"/>
                      </a:cubicBezTo>
                      <a:cubicBezTo>
                        <a:pt x="0" y="1114"/>
                        <a:pt x="0" y="1424"/>
                        <a:pt x="207" y="1553"/>
                      </a:cubicBezTo>
                      <a:lnTo>
                        <a:pt x="647" y="1553"/>
                      </a:lnTo>
                      <a:cubicBezTo>
                        <a:pt x="750" y="1424"/>
                        <a:pt x="853" y="1424"/>
                        <a:pt x="957" y="1321"/>
                      </a:cubicBezTo>
                      <a:cubicBezTo>
                        <a:pt x="1603" y="907"/>
                        <a:pt x="2249" y="468"/>
                        <a:pt x="2792" y="28"/>
                      </a:cubicBezTo>
                      <a:cubicBezTo>
                        <a:pt x="2675" y="9"/>
                        <a:pt x="2554" y="1"/>
                        <a:pt x="243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5" name="Google Shape;1553;p52"/>
                <p:cNvSpPr/>
                <p:nvPr/>
              </p:nvSpPr>
              <p:spPr>
                <a:xfrm>
                  <a:off x="6589876" y="4494727"/>
                  <a:ext cx="169927" cy="118511"/>
                </a:xfrm>
                <a:custGeom>
                  <a:avLst/>
                  <a:gdLst/>
                  <a:ahLst/>
                  <a:cxnLst/>
                  <a:rect l="l" t="t" r="r" b="b"/>
                  <a:pathLst>
                    <a:path w="1940" h="1353" extrusionOk="0">
                      <a:moveTo>
                        <a:pt x="427" y="0"/>
                      </a:moveTo>
                      <a:cubicBezTo>
                        <a:pt x="269" y="0"/>
                        <a:pt x="125" y="25"/>
                        <a:pt x="1" y="66"/>
                      </a:cubicBezTo>
                      <a:cubicBezTo>
                        <a:pt x="104" y="506"/>
                        <a:pt x="311" y="842"/>
                        <a:pt x="750" y="1049"/>
                      </a:cubicBezTo>
                      <a:cubicBezTo>
                        <a:pt x="987" y="1194"/>
                        <a:pt x="1313" y="1352"/>
                        <a:pt x="1602" y="1352"/>
                      </a:cubicBezTo>
                      <a:cubicBezTo>
                        <a:pt x="1724" y="1352"/>
                        <a:pt x="1840" y="1324"/>
                        <a:pt x="1939" y="1255"/>
                      </a:cubicBezTo>
                      <a:cubicBezTo>
                        <a:pt x="1939" y="712"/>
                        <a:pt x="1500" y="402"/>
                        <a:pt x="1190" y="195"/>
                      </a:cubicBezTo>
                      <a:cubicBezTo>
                        <a:pt x="926" y="56"/>
                        <a:pt x="662" y="0"/>
                        <a:pt x="427" y="0"/>
                      </a:cubicBezTo>
                      <a:close/>
                    </a:path>
                  </a:pathLst>
                </a:custGeom>
                <a:solidFill>
                  <a:srgbClr val="FFB3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6" name="Google Shape;1554;p52"/>
                <p:cNvSpPr/>
                <p:nvPr/>
              </p:nvSpPr>
              <p:spPr>
                <a:xfrm>
                  <a:off x="6429142" y="4765391"/>
                  <a:ext cx="113255" cy="104233"/>
                </a:xfrm>
                <a:custGeom>
                  <a:avLst/>
                  <a:gdLst/>
                  <a:ahLst/>
                  <a:cxnLst/>
                  <a:rect l="l" t="t" r="r" b="b"/>
                  <a:pathLst>
                    <a:path w="1293" h="1190" extrusionOk="0">
                      <a:moveTo>
                        <a:pt x="0" y="1"/>
                      </a:moveTo>
                      <a:cubicBezTo>
                        <a:pt x="104" y="208"/>
                        <a:pt x="207" y="440"/>
                        <a:pt x="336" y="647"/>
                      </a:cubicBezTo>
                      <a:cubicBezTo>
                        <a:pt x="543" y="983"/>
                        <a:pt x="983" y="1190"/>
                        <a:pt x="1293" y="1190"/>
                      </a:cubicBezTo>
                      <a:cubicBezTo>
                        <a:pt x="1293" y="854"/>
                        <a:pt x="1086" y="544"/>
                        <a:pt x="853" y="337"/>
                      </a:cubicBezTo>
                      <a:cubicBezTo>
                        <a:pt x="646" y="104"/>
                        <a:pt x="336" y="1"/>
                        <a:pt x="0" y="1"/>
                      </a:cubicBezTo>
                      <a:close/>
                    </a:path>
                  </a:pathLst>
                </a:custGeom>
                <a:solidFill>
                  <a:srgbClr val="00A16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07" name="Google Shape;1555;p52"/>
              <p:cNvSpPr/>
              <p:nvPr/>
            </p:nvSpPr>
            <p:spPr>
              <a:xfrm>
                <a:off x="5666029" y="4794822"/>
                <a:ext cx="140496" cy="348787"/>
              </a:xfrm>
              <a:custGeom>
                <a:avLst/>
                <a:gdLst/>
                <a:ahLst/>
                <a:cxnLst/>
                <a:rect l="l" t="t" r="r" b="b"/>
                <a:pathLst>
                  <a:path w="1604" h="3982" extrusionOk="0">
                    <a:moveTo>
                      <a:pt x="1" y="1"/>
                    </a:moveTo>
                    <a:lnTo>
                      <a:pt x="1" y="104"/>
                    </a:lnTo>
                    <a:cubicBezTo>
                      <a:pt x="1" y="208"/>
                      <a:pt x="104" y="208"/>
                      <a:pt x="104" y="311"/>
                    </a:cubicBezTo>
                    <a:cubicBezTo>
                      <a:pt x="207" y="414"/>
                      <a:pt x="311" y="518"/>
                      <a:pt x="414" y="750"/>
                    </a:cubicBezTo>
                    <a:cubicBezTo>
                      <a:pt x="957" y="1707"/>
                      <a:pt x="1293" y="2793"/>
                      <a:pt x="1603" y="3982"/>
                    </a:cubicBezTo>
                    <a:cubicBezTo>
                      <a:pt x="1603" y="3749"/>
                      <a:pt x="1603" y="3646"/>
                      <a:pt x="1500" y="3439"/>
                    </a:cubicBezTo>
                    <a:cubicBezTo>
                      <a:pt x="1293" y="2353"/>
                      <a:pt x="854" y="1293"/>
                      <a:pt x="207" y="311"/>
                    </a:cubicBezTo>
                    <a:cubicBezTo>
                      <a:pt x="104" y="208"/>
                      <a:pt x="104" y="104"/>
                      <a:pt x="1" y="1"/>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8" name="Google Shape;1556;p52"/>
              <p:cNvSpPr/>
              <p:nvPr/>
            </p:nvSpPr>
            <p:spPr>
              <a:xfrm>
                <a:off x="5675139" y="4702849"/>
                <a:ext cx="273985" cy="80759"/>
              </a:xfrm>
              <a:custGeom>
                <a:avLst/>
                <a:gdLst/>
                <a:ahLst/>
                <a:cxnLst/>
                <a:rect l="l" t="t" r="r" b="b"/>
                <a:pathLst>
                  <a:path w="3128" h="922" extrusionOk="0">
                    <a:moveTo>
                      <a:pt x="2269" y="1"/>
                    </a:moveTo>
                    <a:cubicBezTo>
                      <a:pt x="2115" y="1"/>
                      <a:pt x="1964" y="26"/>
                      <a:pt x="1835" y="68"/>
                    </a:cubicBezTo>
                    <a:cubicBezTo>
                      <a:pt x="1293" y="68"/>
                      <a:pt x="646" y="275"/>
                      <a:pt x="310" y="611"/>
                    </a:cubicBezTo>
                    <a:cubicBezTo>
                      <a:pt x="0" y="818"/>
                      <a:pt x="543" y="818"/>
                      <a:pt x="646" y="818"/>
                    </a:cubicBezTo>
                    <a:cubicBezTo>
                      <a:pt x="853" y="818"/>
                      <a:pt x="1189" y="818"/>
                      <a:pt x="1396" y="922"/>
                    </a:cubicBezTo>
                    <a:cubicBezTo>
                      <a:pt x="1939" y="922"/>
                      <a:pt x="2482" y="922"/>
                      <a:pt x="2895" y="715"/>
                    </a:cubicBezTo>
                    <a:cubicBezTo>
                      <a:pt x="2999" y="611"/>
                      <a:pt x="3128" y="611"/>
                      <a:pt x="3128" y="508"/>
                    </a:cubicBezTo>
                    <a:cubicBezTo>
                      <a:pt x="3128" y="275"/>
                      <a:pt x="2999" y="172"/>
                      <a:pt x="2895" y="172"/>
                    </a:cubicBezTo>
                    <a:cubicBezTo>
                      <a:pt x="2714" y="51"/>
                      <a:pt x="2487" y="1"/>
                      <a:pt x="226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9" name="Google Shape;1557;p52"/>
              <p:cNvSpPr/>
              <p:nvPr/>
            </p:nvSpPr>
            <p:spPr>
              <a:xfrm>
                <a:off x="5475864" y="4794822"/>
                <a:ext cx="151795" cy="226510"/>
              </a:xfrm>
              <a:custGeom>
                <a:avLst/>
                <a:gdLst/>
                <a:ahLst/>
                <a:cxnLst/>
                <a:rect l="l" t="t" r="r" b="b"/>
                <a:pathLst>
                  <a:path w="1733" h="2586" extrusionOk="0">
                    <a:moveTo>
                      <a:pt x="1732" y="1"/>
                    </a:moveTo>
                    <a:lnTo>
                      <a:pt x="1732" y="1"/>
                    </a:lnTo>
                    <a:cubicBezTo>
                      <a:pt x="1189" y="311"/>
                      <a:pt x="646" y="854"/>
                      <a:pt x="233" y="1397"/>
                    </a:cubicBezTo>
                    <a:cubicBezTo>
                      <a:pt x="104" y="1604"/>
                      <a:pt x="0" y="1810"/>
                      <a:pt x="0" y="2043"/>
                    </a:cubicBezTo>
                    <a:cubicBezTo>
                      <a:pt x="0" y="2353"/>
                      <a:pt x="233" y="2586"/>
                      <a:pt x="440" y="2586"/>
                    </a:cubicBezTo>
                    <a:cubicBezTo>
                      <a:pt x="646" y="2586"/>
                      <a:pt x="750" y="2457"/>
                      <a:pt x="750" y="2353"/>
                    </a:cubicBezTo>
                    <a:cubicBezTo>
                      <a:pt x="879" y="2250"/>
                      <a:pt x="983" y="2146"/>
                      <a:pt x="983" y="2043"/>
                    </a:cubicBezTo>
                    <a:cubicBezTo>
                      <a:pt x="1293" y="1397"/>
                      <a:pt x="1629" y="647"/>
                      <a:pt x="17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0" name="Google Shape;1558;p52"/>
              <p:cNvSpPr/>
              <p:nvPr/>
            </p:nvSpPr>
            <p:spPr>
              <a:xfrm>
                <a:off x="5561881" y="4794822"/>
                <a:ext cx="92934" cy="247007"/>
              </a:xfrm>
              <a:custGeom>
                <a:avLst/>
                <a:gdLst/>
                <a:ahLst/>
                <a:cxnLst/>
                <a:rect l="l" t="t" r="r" b="b"/>
                <a:pathLst>
                  <a:path w="1061" h="2820" extrusionOk="0">
                    <a:moveTo>
                      <a:pt x="957" y="1"/>
                    </a:moveTo>
                    <a:cubicBezTo>
                      <a:pt x="543" y="518"/>
                      <a:pt x="207" y="1164"/>
                      <a:pt x="104" y="1810"/>
                    </a:cubicBezTo>
                    <a:cubicBezTo>
                      <a:pt x="104" y="2043"/>
                      <a:pt x="1" y="2250"/>
                      <a:pt x="104" y="2457"/>
                    </a:cubicBezTo>
                    <a:cubicBezTo>
                      <a:pt x="189" y="2647"/>
                      <a:pt x="429" y="2820"/>
                      <a:pt x="627" y="2820"/>
                    </a:cubicBezTo>
                    <a:cubicBezTo>
                      <a:pt x="671" y="2820"/>
                      <a:pt x="713" y="2811"/>
                      <a:pt x="750" y="2793"/>
                    </a:cubicBezTo>
                    <a:cubicBezTo>
                      <a:pt x="854" y="2689"/>
                      <a:pt x="957" y="2586"/>
                      <a:pt x="957" y="2457"/>
                    </a:cubicBezTo>
                    <a:lnTo>
                      <a:pt x="957" y="2146"/>
                    </a:lnTo>
                    <a:cubicBezTo>
                      <a:pt x="957" y="1397"/>
                      <a:pt x="1060" y="647"/>
                      <a:pt x="95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1559;p52"/>
              <p:cNvSpPr/>
              <p:nvPr/>
            </p:nvSpPr>
            <p:spPr>
              <a:xfrm>
                <a:off x="5645620" y="4794822"/>
                <a:ext cx="104321" cy="240087"/>
              </a:xfrm>
              <a:custGeom>
                <a:avLst/>
                <a:gdLst/>
                <a:ahLst/>
                <a:cxnLst/>
                <a:rect l="l" t="t" r="r" b="b"/>
                <a:pathLst>
                  <a:path w="1191" h="2741" extrusionOk="0">
                    <a:moveTo>
                      <a:pt x="234" y="1"/>
                    </a:moveTo>
                    <a:cubicBezTo>
                      <a:pt x="1" y="518"/>
                      <a:pt x="1" y="1293"/>
                      <a:pt x="104" y="1940"/>
                    </a:cubicBezTo>
                    <a:cubicBezTo>
                      <a:pt x="104" y="2146"/>
                      <a:pt x="234" y="2353"/>
                      <a:pt x="440" y="2586"/>
                    </a:cubicBezTo>
                    <a:cubicBezTo>
                      <a:pt x="492" y="2689"/>
                      <a:pt x="602" y="2741"/>
                      <a:pt x="725" y="2741"/>
                    </a:cubicBezTo>
                    <a:cubicBezTo>
                      <a:pt x="848" y="2741"/>
                      <a:pt x="983" y="2689"/>
                      <a:pt x="1087" y="2586"/>
                    </a:cubicBezTo>
                    <a:cubicBezTo>
                      <a:pt x="1087" y="2586"/>
                      <a:pt x="1190" y="2353"/>
                      <a:pt x="1190" y="2250"/>
                    </a:cubicBezTo>
                    <a:cubicBezTo>
                      <a:pt x="1087" y="2146"/>
                      <a:pt x="1087" y="2043"/>
                      <a:pt x="1087" y="1940"/>
                    </a:cubicBezTo>
                    <a:cubicBezTo>
                      <a:pt x="751" y="1293"/>
                      <a:pt x="544" y="518"/>
                      <a:pt x="23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 name="Google Shape;1560;p52"/>
              <p:cNvSpPr/>
              <p:nvPr/>
            </p:nvSpPr>
            <p:spPr>
              <a:xfrm>
                <a:off x="5666029" y="4774501"/>
                <a:ext cx="188058" cy="217401"/>
              </a:xfrm>
              <a:custGeom>
                <a:avLst/>
                <a:gdLst/>
                <a:ahLst/>
                <a:cxnLst/>
                <a:rect l="l" t="t" r="r" b="b"/>
                <a:pathLst>
                  <a:path w="2147" h="2482" extrusionOk="0">
                    <a:moveTo>
                      <a:pt x="1" y="0"/>
                    </a:moveTo>
                    <a:cubicBezTo>
                      <a:pt x="311" y="750"/>
                      <a:pt x="750" y="1396"/>
                      <a:pt x="1060" y="2042"/>
                    </a:cubicBezTo>
                    <a:cubicBezTo>
                      <a:pt x="1164" y="2172"/>
                      <a:pt x="1293" y="2275"/>
                      <a:pt x="1397" y="2378"/>
                    </a:cubicBezTo>
                    <a:cubicBezTo>
                      <a:pt x="1500" y="2482"/>
                      <a:pt x="1603" y="2482"/>
                      <a:pt x="1707" y="2482"/>
                    </a:cubicBezTo>
                    <a:cubicBezTo>
                      <a:pt x="2043" y="2482"/>
                      <a:pt x="2146" y="2275"/>
                      <a:pt x="2146" y="1939"/>
                    </a:cubicBezTo>
                    <a:cubicBezTo>
                      <a:pt x="2146" y="1732"/>
                      <a:pt x="1939" y="1525"/>
                      <a:pt x="1810" y="1293"/>
                    </a:cubicBezTo>
                    <a:cubicBezTo>
                      <a:pt x="1293" y="750"/>
                      <a:pt x="647" y="233"/>
                      <a:pt x="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 name="Google Shape;1561;p52"/>
              <p:cNvSpPr/>
              <p:nvPr/>
            </p:nvSpPr>
            <p:spPr>
              <a:xfrm>
                <a:off x="5684161" y="4772048"/>
                <a:ext cx="253664" cy="142861"/>
              </a:xfrm>
              <a:custGeom>
                <a:avLst/>
                <a:gdLst/>
                <a:ahLst/>
                <a:cxnLst/>
                <a:rect l="l" t="t" r="r" b="b"/>
                <a:pathLst>
                  <a:path w="2896" h="1631" extrusionOk="0">
                    <a:moveTo>
                      <a:pt x="409" y="1"/>
                    </a:moveTo>
                    <a:cubicBezTo>
                      <a:pt x="273" y="1"/>
                      <a:pt x="137" y="9"/>
                      <a:pt x="0" y="28"/>
                    </a:cubicBezTo>
                    <a:cubicBezTo>
                      <a:pt x="543" y="468"/>
                      <a:pt x="1293" y="907"/>
                      <a:pt x="1836" y="1321"/>
                    </a:cubicBezTo>
                    <a:cubicBezTo>
                      <a:pt x="1939" y="1424"/>
                      <a:pt x="2043" y="1553"/>
                      <a:pt x="2146" y="1553"/>
                    </a:cubicBezTo>
                    <a:cubicBezTo>
                      <a:pt x="2262" y="1605"/>
                      <a:pt x="2346" y="1631"/>
                      <a:pt x="2414" y="1631"/>
                    </a:cubicBezTo>
                    <a:cubicBezTo>
                      <a:pt x="2482" y="1631"/>
                      <a:pt x="2534" y="1605"/>
                      <a:pt x="2585" y="1553"/>
                    </a:cubicBezTo>
                    <a:cubicBezTo>
                      <a:pt x="2792" y="1424"/>
                      <a:pt x="2896" y="1114"/>
                      <a:pt x="2689" y="907"/>
                    </a:cubicBezTo>
                    <a:cubicBezTo>
                      <a:pt x="2585" y="674"/>
                      <a:pt x="2379" y="468"/>
                      <a:pt x="2146" y="364"/>
                    </a:cubicBezTo>
                    <a:cubicBezTo>
                      <a:pt x="1617" y="174"/>
                      <a:pt x="1019" y="1"/>
                      <a:pt x="4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 name="Google Shape;1562;p52"/>
              <p:cNvSpPr/>
              <p:nvPr/>
            </p:nvSpPr>
            <p:spPr>
              <a:xfrm>
                <a:off x="5580012" y="4723259"/>
                <a:ext cx="178948" cy="116408"/>
              </a:xfrm>
              <a:custGeom>
                <a:avLst/>
                <a:gdLst/>
                <a:ahLst/>
                <a:cxnLst/>
                <a:rect l="l" t="t" r="r" b="b"/>
                <a:pathLst>
                  <a:path w="2043" h="1329" extrusionOk="0">
                    <a:moveTo>
                      <a:pt x="1685" y="0"/>
                    </a:moveTo>
                    <a:cubicBezTo>
                      <a:pt x="1386" y="0"/>
                      <a:pt x="1093" y="79"/>
                      <a:pt x="853" y="172"/>
                    </a:cubicBezTo>
                    <a:cubicBezTo>
                      <a:pt x="440" y="378"/>
                      <a:pt x="0" y="689"/>
                      <a:pt x="0" y="1231"/>
                    </a:cubicBezTo>
                    <a:cubicBezTo>
                      <a:pt x="131" y="1300"/>
                      <a:pt x="259" y="1328"/>
                      <a:pt x="386" y="1328"/>
                    </a:cubicBezTo>
                    <a:cubicBezTo>
                      <a:pt x="687" y="1328"/>
                      <a:pt x="984" y="1170"/>
                      <a:pt x="1293" y="1025"/>
                    </a:cubicBezTo>
                    <a:cubicBezTo>
                      <a:pt x="1629" y="921"/>
                      <a:pt x="1939" y="482"/>
                      <a:pt x="2042" y="42"/>
                    </a:cubicBezTo>
                    <a:cubicBezTo>
                      <a:pt x="1924" y="13"/>
                      <a:pt x="1804" y="0"/>
                      <a:pt x="1685" y="0"/>
                    </a:cubicBezTo>
                    <a:close/>
                  </a:path>
                </a:pathLst>
              </a:custGeom>
              <a:solidFill>
                <a:srgbClr val="FFB3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 name="Google Shape;1563;p52"/>
              <p:cNvSpPr/>
              <p:nvPr/>
            </p:nvSpPr>
            <p:spPr>
              <a:xfrm>
                <a:off x="5797331" y="4991820"/>
                <a:ext cx="113343" cy="104233"/>
              </a:xfrm>
              <a:custGeom>
                <a:avLst/>
                <a:gdLst/>
                <a:ahLst/>
                <a:cxnLst/>
                <a:rect l="l" t="t" r="r" b="b"/>
                <a:pathLst>
                  <a:path w="1294" h="1190" extrusionOk="0">
                    <a:moveTo>
                      <a:pt x="1293" y="1"/>
                    </a:moveTo>
                    <a:cubicBezTo>
                      <a:pt x="957" y="1"/>
                      <a:pt x="751" y="104"/>
                      <a:pt x="440" y="337"/>
                    </a:cubicBezTo>
                    <a:cubicBezTo>
                      <a:pt x="208" y="544"/>
                      <a:pt x="104" y="854"/>
                      <a:pt x="1" y="1190"/>
                    </a:cubicBezTo>
                    <a:cubicBezTo>
                      <a:pt x="440" y="1190"/>
                      <a:pt x="751" y="983"/>
                      <a:pt x="1087" y="647"/>
                    </a:cubicBezTo>
                    <a:cubicBezTo>
                      <a:pt x="1190" y="440"/>
                      <a:pt x="1293" y="208"/>
                      <a:pt x="1293" y="1"/>
                    </a:cubicBezTo>
                    <a:close/>
                  </a:path>
                </a:pathLst>
              </a:custGeom>
              <a:solidFill>
                <a:srgbClr val="00A16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 name="Google Shape;1564;p52"/>
              <p:cNvSpPr/>
              <p:nvPr/>
            </p:nvSpPr>
            <p:spPr>
              <a:xfrm>
                <a:off x="7296317" y="4774501"/>
                <a:ext cx="56759" cy="369109"/>
              </a:xfrm>
              <a:custGeom>
                <a:avLst/>
                <a:gdLst/>
                <a:ahLst/>
                <a:cxnLst/>
                <a:rect l="l" t="t" r="r" b="b"/>
                <a:pathLst>
                  <a:path w="648" h="4214" extrusionOk="0">
                    <a:moveTo>
                      <a:pt x="647" y="0"/>
                    </a:moveTo>
                    <a:lnTo>
                      <a:pt x="544" y="104"/>
                    </a:lnTo>
                    <a:cubicBezTo>
                      <a:pt x="544" y="233"/>
                      <a:pt x="544" y="336"/>
                      <a:pt x="440" y="336"/>
                    </a:cubicBezTo>
                    <a:lnTo>
                      <a:pt x="440" y="440"/>
                    </a:lnTo>
                    <a:cubicBezTo>
                      <a:pt x="130" y="1525"/>
                      <a:pt x="1" y="2585"/>
                      <a:pt x="1" y="3774"/>
                    </a:cubicBezTo>
                    <a:lnTo>
                      <a:pt x="1" y="4214"/>
                    </a:lnTo>
                    <a:cubicBezTo>
                      <a:pt x="1" y="3025"/>
                      <a:pt x="130" y="1939"/>
                      <a:pt x="440" y="879"/>
                    </a:cubicBezTo>
                    <a:cubicBezTo>
                      <a:pt x="440" y="646"/>
                      <a:pt x="440" y="543"/>
                      <a:pt x="544" y="440"/>
                    </a:cubicBezTo>
                    <a:cubicBezTo>
                      <a:pt x="544" y="336"/>
                      <a:pt x="647" y="233"/>
                      <a:pt x="647" y="104"/>
                    </a:cubicBezTo>
                    <a:lnTo>
                      <a:pt x="647" y="0"/>
                    </a:ln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 name="Google Shape;1565;p52"/>
              <p:cNvSpPr/>
              <p:nvPr/>
            </p:nvSpPr>
            <p:spPr>
              <a:xfrm>
                <a:off x="7060866" y="4730616"/>
                <a:ext cx="274072" cy="86190"/>
              </a:xfrm>
              <a:custGeom>
                <a:avLst/>
                <a:gdLst/>
                <a:ahLst/>
                <a:cxnLst/>
                <a:rect l="l" t="t" r="r" b="b"/>
                <a:pathLst>
                  <a:path w="3129" h="984" extrusionOk="0">
                    <a:moveTo>
                      <a:pt x="1917" y="1"/>
                    </a:moveTo>
                    <a:cubicBezTo>
                      <a:pt x="1672" y="1"/>
                      <a:pt x="1421" y="32"/>
                      <a:pt x="1190" y="88"/>
                    </a:cubicBezTo>
                    <a:cubicBezTo>
                      <a:pt x="879" y="88"/>
                      <a:pt x="440" y="191"/>
                      <a:pt x="233" y="501"/>
                    </a:cubicBezTo>
                    <a:cubicBezTo>
                      <a:pt x="104" y="501"/>
                      <a:pt x="0" y="734"/>
                      <a:pt x="0" y="837"/>
                    </a:cubicBezTo>
                    <a:cubicBezTo>
                      <a:pt x="104" y="941"/>
                      <a:pt x="233" y="941"/>
                      <a:pt x="233" y="941"/>
                    </a:cubicBezTo>
                    <a:cubicBezTo>
                      <a:pt x="385" y="971"/>
                      <a:pt x="538" y="983"/>
                      <a:pt x="691" y="983"/>
                    </a:cubicBezTo>
                    <a:cubicBezTo>
                      <a:pt x="1059" y="983"/>
                      <a:pt x="1422" y="910"/>
                      <a:pt x="1732" y="837"/>
                    </a:cubicBezTo>
                    <a:cubicBezTo>
                      <a:pt x="2043" y="734"/>
                      <a:pt x="2275" y="605"/>
                      <a:pt x="2482" y="501"/>
                    </a:cubicBezTo>
                    <a:cubicBezTo>
                      <a:pt x="2689" y="398"/>
                      <a:pt x="3128" y="398"/>
                      <a:pt x="2818" y="191"/>
                    </a:cubicBezTo>
                    <a:cubicBezTo>
                      <a:pt x="2566" y="58"/>
                      <a:pt x="2247" y="1"/>
                      <a:pt x="191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8" name="Google Shape;1566;p52"/>
              <p:cNvSpPr/>
              <p:nvPr/>
            </p:nvSpPr>
            <p:spPr>
              <a:xfrm>
                <a:off x="7382421" y="4765391"/>
                <a:ext cx="197080" cy="199357"/>
              </a:xfrm>
              <a:custGeom>
                <a:avLst/>
                <a:gdLst/>
                <a:ahLst/>
                <a:cxnLst/>
                <a:rect l="l" t="t" r="r" b="b"/>
                <a:pathLst>
                  <a:path w="2250" h="2276" extrusionOk="0">
                    <a:moveTo>
                      <a:pt x="0" y="1"/>
                    </a:moveTo>
                    <a:cubicBezTo>
                      <a:pt x="310" y="647"/>
                      <a:pt x="853" y="1190"/>
                      <a:pt x="1293" y="1836"/>
                    </a:cubicBezTo>
                    <a:cubicBezTo>
                      <a:pt x="1293" y="1940"/>
                      <a:pt x="1396" y="2043"/>
                      <a:pt x="1500" y="2146"/>
                    </a:cubicBezTo>
                    <a:cubicBezTo>
                      <a:pt x="1603" y="2146"/>
                      <a:pt x="1732" y="2276"/>
                      <a:pt x="1939" y="2276"/>
                    </a:cubicBezTo>
                    <a:cubicBezTo>
                      <a:pt x="2146" y="2146"/>
                      <a:pt x="2249" y="1836"/>
                      <a:pt x="2249" y="1629"/>
                    </a:cubicBezTo>
                    <a:cubicBezTo>
                      <a:pt x="2146" y="1397"/>
                      <a:pt x="2042" y="1190"/>
                      <a:pt x="1836" y="1086"/>
                    </a:cubicBezTo>
                    <a:cubicBezTo>
                      <a:pt x="1293" y="647"/>
                      <a:pt x="646" y="208"/>
                      <a:pt x="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9" name="Google Shape;1567;p52"/>
              <p:cNvSpPr/>
              <p:nvPr/>
            </p:nvSpPr>
            <p:spPr>
              <a:xfrm>
                <a:off x="7364289" y="4774501"/>
                <a:ext cx="131387" cy="228875"/>
              </a:xfrm>
              <a:custGeom>
                <a:avLst/>
                <a:gdLst/>
                <a:ahLst/>
                <a:cxnLst/>
                <a:rect l="l" t="t" r="r" b="b"/>
                <a:pathLst>
                  <a:path w="1500" h="2613" extrusionOk="0">
                    <a:moveTo>
                      <a:pt x="0" y="0"/>
                    </a:moveTo>
                    <a:lnTo>
                      <a:pt x="0" y="0"/>
                    </a:lnTo>
                    <a:cubicBezTo>
                      <a:pt x="104" y="646"/>
                      <a:pt x="311" y="1396"/>
                      <a:pt x="517" y="2042"/>
                    </a:cubicBezTo>
                    <a:cubicBezTo>
                      <a:pt x="517" y="2172"/>
                      <a:pt x="647" y="2275"/>
                      <a:pt x="647" y="2378"/>
                    </a:cubicBezTo>
                    <a:cubicBezTo>
                      <a:pt x="750" y="2482"/>
                      <a:pt x="853" y="2585"/>
                      <a:pt x="957" y="2585"/>
                    </a:cubicBezTo>
                    <a:cubicBezTo>
                      <a:pt x="995" y="2604"/>
                      <a:pt x="1034" y="2613"/>
                      <a:pt x="1072" y="2613"/>
                    </a:cubicBezTo>
                    <a:cubicBezTo>
                      <a:pt x="1245" y="2613"/>
                      <a:pt x="1415" y="2444"/>
                      <a:pt x="1500" y="2275"/>
                    </a:cubicBezTo>
                    <a:cubicBezTo>
                      <a:pt x="1500" y="2042"/>
                      <a:pt x="1396" y="1732"/>
                      <a:pt x="1293" y="1525"/>
                    </a:cubicBezTo>
                    <a:cubicBezTo>
                      <a:pt x="1060" y="982"/>
                      <a:pt x="517" y="336"/>
                      <a:pt x="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0" name="Google Shape;1568;p52"/>
              <p:cNvSpPr/>
              <p:nvPr/>
            </p:nvSpPr>
            <p:spPr>
              <a:xfrm>
                <a:off x="7316726" y="4774501"/>
                <a:ext cx="83825" cy="250335"/>
              </a:xfrm>
              <a:custGeom>
                <a:avLst/>
                <a:gdLst/>
                <a:ahLst/>
                <a:cxnLst/>
                <a:rect l="l" t="t" r="r" b="b"/>
                <a:pathLst>
                  <a:path w="957" h="2858" extrusionOk="0">
                    <a:moveTo>
                      <a:pt x="311" y="0"/>
                    </a:moveTo>
                    <a:cubicBezTo>
                      <a:pt x="104" y="646"/>
                      <a:pt x="104" y="1396"/>
                      <a:pt x="104" y="2042"/>
                    </a:cubicBezTo>
                    <a:cubicBezTo>
                      <a:pt x="1" y="2275"/>
                      <a:pt x="1" y="2378"/>
                      <a:pt x="1" y="2482"/>
                    </a:cubicBezTo>
                    <a:cubicBezTo>
                      <a:pt x="104" y="2585"/>
                      <a:pt x="104" y="2689"/>
                      <a:pt x="207" y="2818"/>
                    </a:cubicBezTo>
                    <a:cubicBezTo>
                      <a:pt x="262" y="2845"/>
                      <a:pt x="325" y="2858"/>
                      <a:pt x="391" y="2858"/>
                    </a:cubicBezTo>
                    <a:cubicBezTo>
                      <a:pt x="575" y="2858"/>
                      <a:pt x="777" y="2757"/>
                      <a:pt x="854" y="2585"/>
                    </a:cubicBezTo>
                    <a:cubicBezTo>
                      <a:pt x="957" y="2378"/>
                      <a:pt x="957" y="2172"/>
                      <a:pt x="957" y="1939"/>
                    </a:cubicBezTo>
                    <a:cubicBezTo>
                      <a:pt x="854" y="1293"/>
                      <a:pt x="750" y="543"/>
                      <a:pt x="31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1" name="Google Shape;1569;p52"/>
              <p:cNvSpPr/>
              <p:nvPr/>
            </p:nvSpPr>
            <p:spPr>
              <a:xfrm>
                <a:off x="7203555" y="4765391"/>
                <a:ext cx="140408" cy="247182"/>
              </a:xfrm>
              <a:custGeom>
                <a:avLst/>
                <a:gdLst/>
                <a:ahLst/>
                <a:cxnLst/>
                <a:rect l="l" t="t" r="r" b="b"/>
                <a:pathLst>
                  <a:path w="1603" h="2822" extrusionOk="0">
                    <a:moveTo>
                      <a:pt x="1603" y="1"/>
                    </a:moveTo>
                    <a:lnTo>
                      <a:pt x="1603" y="1"/>
                    </a:lnTo>
                    <a:cubicBezTo>
                      <a:pt x="956" y="337"/>
                      <a:pt x="543" y="983"/>
                      <a:pt x="207" y="1629"/>
                    </a:cubicBezTo>
                    <a:cubicBezTo>
                      <a:pt x="103" y="1836"/>
                      <a:pt x="0" y="2146"/>
                      <a:pt x="0" y="2379"/>
                    </a:cubicBezTo>
                    <a:cubicBezTo>
                      <a:pt x="87" y="2554"/>
                      <a:pt x="249" y="2821"/>
                      <a:pt x="437" y="2821"/>
                    </a:cubicBezTo>
                    <a:cubicBezTo>
                      <a:pt x="472" y="2821"/>
                      <a:pt x="507" y="2812"/>
                      <a:pt x="543" y="2793"/>
                    </a:cubicBezTo>
                    <a:cubicBezTo>
                      <a:pt x="750" y="2793"/>
                      <a:pt x="853" y="2689"/>
                      <a:pt x="853" y="2586"/>
                    </a:cubicBezTo>
                    <a:cubicBezTo>
                      <a:pt x="956" y="2482"/>
                      <a:pt x="956" y="2276"/>
                      <a:pt x="1060" y="2146"/>
                    </a:cubicBezTo>
                    <a:cubicBezTo>
                      <a:pt x="1189" y="1500"/>
                      <a:pt x="1499" y="750"/>
                      <a:pt x="160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2" name="Google Shape;1570;p52"/>
              <p:cNvSpPr/>
              <p:nvPr/>
            </p:nvSpPr>
            <p:spPr>
              <a:xfrm>
                <a:off x="7108429" y="4765391"/>
                <a:ext cx="217401" cy="188058"/>
              </a:xfrm>
              <a:custGeom>
                <a:avLst/>
                <a:gdLst/>
                <a:ahLst/>
                <a:cxnLst/>
                <a:rect l="l" t="t" r="r" b="b"/>
                <a:pathLst>
                  <a:path w="2482" h="2147" extrusionOk="0">
                    <a:moveTo>
                      <a:pt x="2482" y="1"/>
                    </a:moveTo>
                    <a:lnTo>
                      <a:pt x="2482" y="1"/>
                    </a:lnTo>
                    <a:cubicBezTo>
                      <a:pt x="1732" y="104"/>
                      <a:pt x="1086" y="440"/>
                      <a:pt x="543" y="854"/>
                    </a:cubicBezTo>
                    <a:cubicBezTo>
                      <a:pt x="336" y="1086"/>
                      <a:pt x="104" y="1190"/>
                      <a:pt x="0" y="1500"/>
                    </a:cubicBezTo>
                    <a:cubicBezTo>
                      <a:pt x="0" y="1733"/>
                      <a:pt x="104" y="2043"/>
                      <a:pt x="336" y="2146"/>
                    </a:cubicBezTo>
                    <a:cubicBezTo>
                      <a:pt x="440" y="2146"/>
                      <a:pt x="647" y="2043"/>
                      <a:pt x="750" y="2043"/>
                    </a:cubicBezTo>
                    <a:cubicBezTo>
                      <a:pt x="853" y="1940"/>
                      <a:pt x="983" y="1836"/>
                      <a:pt x="1086" y="1733"/>
                    </a:cubicBezTo>
                    <a:cubicBezTo>
                      <a:pt x="1500" y="1190"/>
                      <a:pt x="2042" y="647"/>
                      <a:pt x="248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3" name="Google Shape;1571;p52"/>
              <p:cNvSpPr/>
              <p:nvPr/>
            </p:nvSpPr>
            <p:spPr>
              <a:xfrm>
                <a:off x="7239731" y="4721156"/>
                <a:ext cx="199357" cy="91883"/>
              </a:xfrm>
              <a:custGeom>
                <a:avLst/>
                <a:gdLst/>
                <a:ahLst/>
                <a:cxnLst/>
                <a:rect l="l" t="t" r="r" b="b"/>
                <a:pathLst>
                  <a:path w="2276" h="1049" extrusionOk="0">
                    <a:moveTo>
                      <a:pt x="734" y="0"/>
                    </a:moveTo>
                    <a:cubicBezTo>
                      <a:pt x="478" y="0"/>
                      <a:pt x="202" y="56"/>
                      <a:pt x="1" y="196"/>
                    </a:cubicBezTo>
                    <a:cubicBezTo>
                      <a:pt x="233" y="506"/>
                      <a:pt x="543" y="945"/>
                      <a:pt x="983" y="945"/>
                    </a:cubicBezTo>
                    <a:cubicBezTo>
                      <a:pt x="1203" y="997"/>
                      <a:pt x="1442" y="1049"/>
                      <a:pt x="1668" y="1049"/>
                    </a:cubicBezTo>
                    <a:cubicBezTo>
                      <a:pt x="1894" y="1049"/>
                      <a:pt x="2107" y="997"/>
                      <a:pt x="2275" y="842"/>
                    </a:cubicBezTo>
                    <a:cubicBezTo>
                      <a:pt x="2172" y="402"/>
                      <a:pt x="1629" y="66"/>
                      <a:pt x="1190" y="66"/>
                    </a:cubicBezTo>
                    <a:cubicBezTo>
                      <a:pt x="1066" y="25"/>
                      <a:pt x="904" y="0"/>
                      <a:pt x="734" y="0"/>
                    </a:cubicBezTo>
                    <a:close/>
                  </a:path>
                </a:pathLst>
              </a:custGeom>
              <a:solidFill>
                <a:srgbClr val="FFB3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4" name="Google Shape;1572;p52"/>
              <p:cNvSpPr/>
              <p:nvPr/>
            </p:nvSpPr>
            <p:spPr>
              <a:xfrm>
                <a:off x="7155992" y="5030361"/>
                <a:ext cx="140408" cy="78219"/>
              </a:xfrm>
              <a:custGeom>
                <a:avLst/>
                <a:gdLst/>
                <a:ahLst/>
                <a:cxnLst/>
                <a:rect l="l" t="t" r="r" b="b"/>
                <a:pathLst>
                  <a:path w="1603" h="893" extrusionOk="0">
                    <a:moveTo>
                      <a:pt x="0" y="0"/>
                    </a:moveTo>
                    <a:cubicBezTo>
                      <a:pt x="104" y="207"/>
                      <a:pt x="310" y="414"/>
                      <a:pt x="440" y="543"/>
                    </a:cubicBezTo>
                    <a:cubicBezTo>
                      <a:pt x="672" y="776"/>
                      <a:pt x="978" y="892"/>
                      <a:pt x="1290" y="892"/>
                    </a:cubicBezTo>
                    <a:cubicBezTo>
                      <a:pt x="1394" y="892"/>
                      <a:pt x="1499" y="879"/>
                      <a:pt x="1603" y="853"/>
                    </a:cubicBezTo>
                    <a:cubicBezTo>
                      <a:pt x="1499" y="543"/>
                      <a:pt x="1189" y="310"/>
                      <a:pt x="957" y="104"/>
                    </a:cubicBezTo>
                    <a:cubicBezTo>
                      <a:pt x="646" y="0"/>
                      <a:pt x="310" y="0"/>
                      <a:pt x="0" y="0"/>
                    </a:cubicBezTo>
                    <a:close/>
                  </a:path>
                </a:pathLst>
              </a:custGeom>
              <a:solidFill>
                <a:srgbClr val="00A16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5" name="Google Shape;1573;p52"/>
              <p:cNvSpPr/>
              <p:nvPr/>
            </p:nvSpPr>
            <p:spPr>
              <a:xfrm>
                <a:off x="4778446" y="4836780"/>
                <a:ext cx="557079" cy="193664"/>
              </a:xfrm>
              <a:custGeom>
                <a:avLst/>
                <a:gdLst/>
                <a:ahLst/>
                <a:cxnLst/>
                <a:rect l="l" t="t" r="r" b="b"/>
                <a:pathLst>
                  <a:path w="6360" h="2211" extrusionOk="0">
                    <a:moveTo>
                      <a:pt x="4257" y="0"/>
                    </a:moveTo>
                    <a:cubicBezTo>
                      <a:pt x="3385" y="0"/>
                      <a:pt x="2440" y="602"/>
                      <a:pt x="2146" y="1461"/>
                    </a:cubicBezTo>
                    <a:cubicBezTo>
                      <a:pt x="1911" y="1387"/>
                      <a:pt x="1635" y="1322"/>
                      <a:pt x="1359" y="1322"/>
                    </a:cubicBezTo>
                    <a:cubicBezTo>
                      <a:pt x="1149" y="1322"/>
                      <a:pt x="940" y="1360"/>
                      <a:pt x="750" y="1461"/>
                    </a:cubicBezTo>
                    <a:cubicBezTo>
                      <a:pt x="440" y="1564"/>
                      <a:pt x="207" y="1874"/>
                      <a:pt x="0" y="2210"/>
                    </a:cubicBezTo>
                    <a:lnTo>
                      <a:pt x="6359" y="2210"/>
                    </a:lnTo>
                    <a:cubicBezTo>
                      <a:pt x="6359" y="1228"/>
                      <a:pt x="5610" y="271"/>
                      <a:pt x="4627" y="39"/>
                    </a:cubicBezTo>
                    <a:cubicBezTo>
                      <a:pt x="4507" y="13"/>
                      <a:pt x="4383" y="0"/>
                      <a:pt x="4257" y="0"/>
                    </a:cubicBezTo>
                    <a:close/>
                  </a:path>
                </a:pathLst>
              </a:custGeom>
              <a:solidFill>
                <a:srgbClr val="00A16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6" name="Google Shape;1574;p52"/>
              <p:cNvSpPr/>
              <p:nvPr/>
            </p:nvSpPr>
            <p:spPr>
              <a:xfrm flipH="1">
                <a:off x="8685928" y="4732110"/>
                <a:ext cx="1183644" cy="411500"/>
              </a:xfrm>
              <a:custGeom>
                <a:avLst/>
                <a:gdLst/>
                <a:ahLst/>
                <a:cxnLst/>
                <a:rect l="l" t="t" r="r" b="b"/>
                <a:pathLst>
                  <a:path w="6360" h="2211" extrusionOk="0">
                    <a:moveTo>
                      <a:pt x="4257" y="0"/>
                    </a:moveTo>
                    <a:cubicBezTo>
                      <a:pt x="3385" y="0"/>
                      <a:pt x="2440" y="602"/>
                      <a:pt x="2146" y="1461"/>
                    </a:cubicBezTo>
                    <a:cubicBezTo>
                      <a:pt x="1911" y="1387"/>
                      <a:pt x="1635" y="1322"/>
                      <a:pt x="1359" y="1322"/>
                    </a:cubicBezTo>
                    <a:cubicBezTo>
                      <a:pt x="1149" y="1322"/>
                      <a:pt x="940" y="1360"/>
                      <a:pt x="750" y="1461"/>
                    </a:cubicBezTo>
                    <a:cubicBezTo>
                      <a:pt x="440" y="1564"/>
                      <a:pt x="207" y="1874"/>
                      <a:pt x="0" y="2210"/>
                    </a:cubicBezTo>
                    <a:lnTo>
                      <a:pt x="6359" y="2210"/>
                    </a:lnTo>
                    <a:cubicBezTo>
                      <a:pt x="6359" y="1228"/>
                      <a:pt x="5610" y="271"/>
                      <a:pt x="4627" y="39"/>
                    </a:cubicBezTo>
                    <a:cubicBezTo>
                      <a:pt x="4507" y="13"/>
                      <a:pt x="4383" y="0"/>
                      <a:pt x="4257" y="0"/>
                    </a:cubicBezTo>
                    <a:close/>
                  </a:path>
                </a:pathLst>
              </a:custGeom>
              <a:solidFill>
                <a:srgbClr val="00A16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7" name="Google Shape;1575;p52"/>
              <p:cNvSpPr/>
              <p:nvPr/>
            </p:nvSpPr>
            <p:spPr>
              <a:xfrm>
                <a:off x="2593328" y="4732110"/>
                <a:ext cx="1183644" cy="411500"/>
              </a:xfrm>
              <a:custGeom>
                <a:avLst/>
                <a:gdLst/>
                <a:ahLst/>
                <a:cxnLst/>
                <a:rect l="l" t="t" r="r" b="b"/>
                <a:pathLst>
                  <a:path w="6360" h="2211" extrusionOk="0">
                    <a:moveTo>
                      <a:pt x="4257" y="0"/>
                    </a:moveTo>
                    <a:cubicBezTo>
                      <a:pt x="3385" y="0"/>
                      <a:pt x="2440" y="602"/>
                      <a:pt x="2146" y="1461"/>
                    </a:cubicBezTo>
                    <a:cubicBezTo>
                      <a:pt x="1911" y="1387"/>
                      <a:pt x="1635" y="1322"/>
                      <a:pt x="1359" y="1322"/>
                    </a:cubicBezTo>
                    <a:cubicBezTo>
                      <a:pt x="1149" y="1322"/>
                      <a:pt x="940" y="1360"/>
                      <a:pt x="750" y="1461"/>
                    </a:cubicBezTo>
                    <a:cubicBezTo>
                      <a:pt x="440" y="1564"/>
                      <a:pt x="207" y="1874"/>
                      <a:pt x="0" y="2210"/>
                    </a:cubicBezTo>
                    <a:lnTo>
                      <a:pt x="6359" y="2210"/>
                    </a:lnTo>
                    <a:cubicBezTo>
                      <a:pt x="6359" y="1228"/>
                      <a:pt x="5610" y="271"/>
                      <a:pt x="4627" y="39"/>
                    </a:cubicBezTo>
                    <a:cubicBezTo>
                      <a:pt x="4507" y="13"/>
                      <a:pt x="4383" y="0"/>
                      <a:pt x="4257" y="0"/>
                    </a:cubicBezTo>
                    <a:close/>
                  </a:path>
                </a:pathLst>
              </a:custGeom>
              <a:solidFill>
                <a:srgbClr val="00A16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28" name="Google Shape;1576;p52"/>
              <p:cNvGrpSpPr/>
              <p:nvPr/>
            </p:nvGrpSpPr>
            <p:grpSpPr>
              <a:xfrm flipH="1">
                <a:off x="6206081" y="4180442"/>
                <a:ext cx="384959" cy="413870"/>
                <a:chOff x="6401901" y="4476420"/>
                <a:chExt cx="471071" cy="506449"/>
              </a:xfrm>
            </p:grpSpPr>
            <p:sp>
              <p:nvSpPr>
                <p:cNvPr id="129" name="Google Shape;1577;p52"/>
                <p:cNvSpPr/>
                <p:nvPr/>
              </p:nvSpPr>
              <p:spPr>
                <a:xfrm>
                  <a:off x="6515159" y="4557094"/>
                  <a:ext cx="178946" cy="425775"/>
                </a:xfrm>
                <a:custGeom>
                  <a:avLst/>
                  <a:gdLst/>
                  <a:ahLst/>
                  <a:cxnLst/>
                  <a:rect l="l" t="t" r="r" b="b"/>
                  <a:pathLst>
                    <a:path w="2043" h="4861" extrusionOk="0">
                      <a:moveTo>
                        <a:pt x="1939" y="0"/>
                      </a:moveTo>
                      <a:cubicBezTo>
                        <a:pt x="1939" y="0"/>
                        <a:pt x="1810" y="0"/>
                        <a:pt x="1810" y="130"/>
                      </a:cubicBezTo>
                      <a:cubicBezTo>
                        <a:pt x="750" y="1422"/>
                        <a:pt x="311" y="3128"/>
                        <a:pt x="1" y="4757"/>
                      </a:cubicBezTo>
                      <a:cubicBezTo>
                        <a:pt x="1" y="4860"/>
                        <a:pt x="1" y="4860"/>
                        <a:pt x="104" y="4860"/>
                      </a:cubicBezTo>
                      <a:lnTo>
                        <a:pt x="207" y="4860"/>
                      </a:lnTo>
                      <a:cubicBezTo>
                        <a:pt x="518" y="3128"/>
                        <a:pt x="957" y="1526"/>
                        <a:pt x="1939" y="233"/>
                      </a:cubicBezTo>
                      <a:cubicBezTo>
                        <a:pt x="2043" y="130"/>
                        <a:pt x="2043" y="130"/>
                        <a:pt x="1939" y="0"/>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0" name="Google Shape;1578;p52"/>
                <p:cNvSpPr/>
                <p:nvPr/>
              </p:nvSpPr>
              <p:spPr>
                <a:xfrm>
                  <a:off x="6401901" y="4476420"/>
                  <a:ext cx="262770" cy="77692"/>
                </a:xfrm>
                <a:custGeom>
                  <a:avLst/>
                  <a:gdLst/>
                  <a:ahLst/>
                  <a:cxnLst/>
                  <a:rect l="l" t="t" r="r" b="b"/>
                  <a:pathLst>
                    <a:path w="3000" h="887" extrusionOk="0">
                      <a:moveTo>
                        <a:pt x="839" y="1"/>
                      </a:moveTo>
                      <a:cubicBezTo>
                        <a:pt x="616" y="1"/>
                        <a:pt x="390" y="51"/>
                        <a:pt x="208" y="172"/>
                      </a:cubicBezTo>
                      <a:cubicBezTo>
                        <a:pt x="104" y="172"/>
                        <a:pt x="1" y="275"/>
                        <a:pt x="1" y="404"/>
                      </a:cubicBezTo>
                      <a:cubicBezTo>
                        <a:pt x="1" y="508"/>
                        <a:pt x="104" y="611"/>
                        <a:pt x="104" y="715"/>
                      </a:cubicBezTo>
                      <a:cubicBezTo>
                        <a:pt x="422" y="836"/>
                        <a:pt x="732" y="886"/>
                        <a:pt x="1021" y="886"/>
                      </a:cubicBezTo>
                      <a:cubicBezTo>
                        <a:pt x="1226" y="886"/>
                        <a:pt x="1422" y="861"/>
                        <a:pt x="1604" y="818"/>
                      </a:cubicBezTo>
                      <a:lnTo>
                        <a:pt x="2353" y="818"/>
                      </a:lnTo>
                      <a:cubicBezTo>
                        <a:pt x="2586" y="715"/>
                        <a:pt x="3000" y="818"/>
                        <a:pt x="2793" y="611"/>
                      </a:cubicBezTo>
                      <a:cubicBezTo>
                        <a:pt x="2353" y="275"/>
                        <a:pt x="1707" y="68"/>
                        <a:pt x="1294" y="68"/>
                      </a:cubicBezTo>
                      <a:cubicBezTo>
                        <a:pt x="1154" y="26"/>
                        <a:pt x="997" y="1"/>
                        <a:pt x="83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1" name="Google Shape;1579;p52"/>
                <p:cNvSpPr/>
                <p:nvPr/>
              </p:nvSpPr>
              <p:spPr>
                <a:xfrm>
                  <a:off x="6712156" y="4568393"/>
                  <a:ext cx="160815" cy="226508"/>
                </a:xfrm>
                <a:custGeom>
                  <a:avLst/>
                  <a:gdLst/>
                  <a:ahLst/>
                  <a:cxnLst/>
                  <a:rect l="l" t="t" r="r" b="b"/>
                  <a:pathLst>
                    <a:path w="1836" h="2586" extrusionOk="0">
                      <a:moveTo>
                        <a:pt x="0" y="1"/>
                      </a:moveTo>
                      <a:lnTo>
                        <a:pt x="0" y="1"/>
                      </a:lnTo>
                      <a:cubicBezTo>
                        <a:pt x="207" y="647"/>
                        <a:pt x="543" y="1293"/>
                        <a:pt x="750" y="1940"/>
                      </a:cubicBezTo>
                      <a:cubicBezTo>
                        <a:pt x="854" y="2146"/>
                        <a:pt x="854" y="2250"/>
                        <a:pt x="983" y="2353"/>
                      </a:cubicBezTo>
                      <a:cubicBezTo>
                        <a:pt x="1086" y="2457"/>
                        <a:pt x="1190" y="2586"/>
                        <a:pt x="1293" y="2586"/>
                      </a:cubicBezTo>
                      <a:cubicBezTo>
                        <a:pt x="1500" y="2586"/>
                        <a:pt x="1732" y="2353"/>
                        <a:pt x="1732" y="2043"/>
                      </a:cubicBezTo>
                      <a:cubicBezTo>
                        <a:pt x="1836" y="1810"/>
                        <a:pt x="1629" y="1603"/>
                        <a:pt x="1500" y="1397"/>
                      </a:cubicBezTo>
                      <a:cubicBezTo>
                        <a:pt x="1190" y="854"/>
                        <a:pt x="647" y="208"/>
                        <a:pt x="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2" name="Google Shape;1580;p52"/>
                <p:cNvSpPr/>
                <p:nvPr/>
              </p:nvSpPr>
              <p:spPr>
                <a:xfrm>
                  <a:off x="6685003" y="4568393"/>
                  <a:ext cx="92933" cy="247004"/>
                </a:xfrm>
                <a:custGeom>
                  <a:avLst/>
                  <a:gdLst/>
                  <a:ahLst/>
                  <a:cxnLst/>
                  <a:rect l="l" t="t" r="r" b="b"/>
                  <a:pathLst>
                    <a:path w="1061" h="2820" extrusionOk="0">
                      <a:moveTo>
                        <a:pt x="104" y="1"/>
                      </a:moveTo>
                      <a:cubicBezTo>
                        <a:pt x="0" y="647"/>
                        <a:pt x="104" y="1397"/>
                        <a:pt x="104" y="2043"/>
                      </a:cubicBezTo>
                      <a:cubicBezTo>
                        <a:pt x="104" y="2250"/>
                        <a:pt x="104" y="2353"/>
                        <a:pt x="207" y="2457"/>
                      </a:cubicBezTo>
                      <a:cubicBezTo>
                        <a:pt x="207" y="2586"/>
                        <a:pt x="310" y="2689"/>
                        <a:pt x="414" y="2793"/>
                      </a:cubicBezTo>
                      <a:cubicBezTo>
                        <a:pt x="456" y="2811"/>
                        <a:pt x="498" y="2820"/>
                        <a:pt x="538" y="2820"/>
                      </a:cubicBezTo>
                      <a:cubicBezTo>
                        <a:pt x="718" y="2820"/>
                        <a:pt x="872" y="2647"/>
                        <a:pt x="957" y="2457"/>
                      </a:cubicBezTo>
                      <a:cubicBezTo>
                        <a:pt x="1060" y="2250"/>
                        <a:pt x="1060" y="2043"/>
                        <a:pt x="957" y="1810"/>
                      </a:cubicBezTo>
                      <a:cubicBezTo>
                        <a:pt x="853" y="1164"/>
                        <a:pt x="517" y="414"/>
                        <a:pt x="1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3" name="Google Shape;1581;p52"/>
                <p:cNvSpPr/>
                <p:nvPr/>
              </p:nvSpPr>
              <p:spPr>
                <a:xfrm>
                  <a:off x="6598898" y="4557094"/>
                  <a:ext cx="95210" cy="248318"/>
                </a:xfrm>
                <a:custGeom>
                  <a:avLst/>
                  <a:gdLst/>
                  <a:ahLst/>
                  <a:cxnLst/>
                  <a:rect l="l" t="t" r="r" b="b"/>
                  <a:pathLst>
                    <a:path w="1087" h="2835" extrusionOk="0">
                      <a:moveTo>
                        <a:pt x="854" y="0"/>
                      </a:moveTo>
                      <a:cubicBezTo>
                        <a:pt x="544" y="647"/>
                        <a:pt x="337" y="1422"/>
                        <a:pt x="104" y="1939"/>
                      </a:cubicBezTo>
                      <a:cubicBezTo>
                        <a:pt x="104" y="2172"/>
                        <a:pt x="1" y="2275"/>
                        <a:pt x="1" y="2379"/>
                      </a:cubicBezTo>
                      <a:cubicBezTo>
                        <a:pt x="1" y="2482"/>
                        <a:pt x="1" y="2586"/>
                        <a:pt x="104" y="2715"/>
                      </a:cubicBezTo>
                      <a:cubicBezTo>
                        <a:pt x="148" y="2802"/>
                        <a:pt x="233" y="2834"/>
                        <a:pt x="333" y="2834"/>
                      </a:cubicBezTo>
                      <a:cubicBezTo>
                        <a:pt x="469" y="2834"/>
                        <a:pt x="631" y="2774"/>
                        <a:pt x="751" y="2715"/>
                      </a:cubicBezTo>
                      <a:cubicBezTo>
                        <a:pt x="854" y="2482"/>
                        <a:pt x="983" y="2275"/>
                        <a:pt x="983" y="2069"/>
                      </a:cubicBezTo>
                      <a:cubicBezTo>
                        <a:pt x="1087" y="1422"/>
                        <a:pt x="1087" y="647"/>
                        <a:pt x="8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4" name="Google Shape;1582;p52"/>
                <p:cNvSpPr/>
                <p:nvPr/>
              </p:nvSpPr>
              <p:spPr>
                <a:xfrm>
                  <a:off x="6485728" y="4548072"/>
                  <a:ext cx="188056" cy="217398"/>
                </a:xfrm>
                <a:custGeom>
                  <a:avLst/>
                  <a:gdLst/>
                  <a:ahLst/>
                  <a:cxnLst/>
                  <a:rect l="l" t="t" r="r" b="b"/>
                  <a:pathLst>
                    <a:path w="2147" h="2482" extrusionOk="0">
                      <a:moveTo>
                        <a:pt x="2146" y="0"/>
                      </a:moveTo>
                      <a:cubicBezTo>
                        <a:pt x="1500" y="233"/>
                        <a:pt x="854" y="750"/>
                        <a:pt x="440" y="1293"/>
                      </a:cubicBezTo>
                      <a:cubicBezTo>
                        <a:pt x="207" y="1525"/>
                        <a:pt x="104" y="1732"/>
                        <a:pt x="104" y="1939"/>
                      </a:cubicBezTo>
                      <a:cubicBezTo>
                        <a:pt x="0" y="2172"/>
                        <a:pt x="207" y="2482"/>
                        <a:pt x="440" y="2482"/>
                      </a:cubicBezTo>
                      <a:cubicBezTo>
                        <a:pt x="647" y="2482"/>
                        <a:pt x="750" y="2482"/>
                        <a:pt x="854" y="2378"/>
                      </a:cubicBezTo>
                      <a:cubicBezTo>
                        <a:pt x="983" y="2275"/>
                        <a:pt x="983" y="2172"/>
                        <a:pt x="1086" y="1939"/>
                      </a:cubicBezTo>
                      <a:cubicBezTo>
                        <a:pt x="1396" y="1396"/>
                        <a:pt x="1939" y="646"/>
                        <a:pt x="214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5" name="Google Shape;1583;p52"/>
                <p:cNvSpPr/>
                <p:nvPr/>
              </p:nvSpPr>
              <p:spPr>
                <a:xfrm>
                  <a:off x="6411011" y="4545619"/>
                  <a:ext cx="244639" cy="136115"/>
                </a:xfrm>
                <a:custGeom>
                  <a:avLst/>
                  <a:gdLst/>
                  <a:ahLst/>
                  <a:cxnLst/>
                  <a:rect l="l" t="t" r="r" b="b"/>
                  <a:pathLst>
                    <a:path w="2793" h="1554" extrusionOk="0">
                      <a:moveTo>
                        <a:pt x="2431" y="1"/>
                      </a:moveTo>
                      <a:cubicBezTo>
                        <a:pt x="1877" y="1"/>
                        <a:pt x="1279" y="174"/>
                        <a:pt x="750" y="364"/>
                      </a:cubicBezTo>
                      <a:cubicBezTo>
                        <a:pt x="414" y="468"/>
                        <a:pt x="207" y="571"/>
                        <a:pt x="104" y="778"/>
                      </a:cubicBezTo>
                      <a:cubicBezTo>
                        <a:pt x="0" y="1114"/>
                        <a:pt x="0" y="1424"/>
                        <a:pt x="207" y="1553"/>
                      </a:cubicBezTo>
                      <a:lnTo>
                        <a:pt x="647" y="1553"/>
                      </a:lnTo>
                      <a:cubicBezTo>
                        <a:pt x="750" y="1424"/>
                        <a:pt x="853" y="1424"/>
                        <a:pt x="957" y="1321"/>
                      </a:cubicBezTo>
                      <a:cubicBezTo>
                        <a:pt x="1603" y="907"/>
                        <a:pt x="2249" y="468"/>
                        <a:pt x="2792" y="28"/>
                      </a:cubicBezTo>
                      <a:cubicBezTo>
                        <a:pt x="2675" y="9"/>
                        <a:pt x="2554" y="1"/>
                        <a:pt x="243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6" name="Google Shape;1584;p52"/>
                <p:cNvSpPr/>
                <p:nvPr/>
              </p:nvSpPr>
              <p:spPr>
                <a:xfrm>
                  <a:off x="6589876" y="4494727"/>
                  <a:ext cx="169925" cy="118509"/>
                </a:xfrm>
                <a:custGeom>
                  <a:avLst/>
                  <a:gdLst/>
                  <a:ahLst/>
                  <a:cxnLst/>
                  <a:rect l="l" t="t" r="r" b="b"/>
                  <a:pathLst>
                    <a:path w="1940" h="1353" extrusionOk="0">
                      <a:moveTo>
                        <a:pt x="427" y="0"/>
                      </a:moveTo>
                      <a:cubicBezTo>
                        <a:pt x="269" y="0"/>
                        <a:pt x="125" y="25"/>
                        <a:pt x="1" y="66"/>
                      </a:cubicBezTo>
                      <a:cubicBezTo>
                        <a:pt x="104" y="506"/>
                        <a:pt x="311" y="842"/>
                        <a:pt x="750" y="1049"/>
                      </a:cubicBezTo>
                      <a:cubicBezTo>
                        <a:pt x="987" y="1194"/>
                        <a:pt x="1313" y="1352"/>
                        <a:pt x="1602" y="1352"/>
                      </a:cubicBezTo>
                      <a:cubicBezTo>
                        <a:pt x="1724" y="1352"/>
                        <a:pt x="1840" y="1324"/>
                        <a:pt x="1939" y="1255"/>
                      </a:cubicBezTo>
                      <a:cubicBezTo>
                        <a:pt x="1939" y="712"/>
                        <a:pt x="1500" y="402"/>
                        <a:pt x="1190" y="195"/>
                      </a:cubicBezTo>
                      <a:cubicBezTo>
                        <a:pt x="926" y="56"/>
                        <a:pt x="662" y="0"/>
                        <a:pt x="427" y="0"/>
                      </a:cubicBezTo>
                      <a:close/>
                    </a:path>
                  </a:pathLst>
                </a:custGeom>
                <a:solidFill>
                  <a:srgbClr val="FFB3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7" name="Google Shape;1585;p52"/>
                <p:cNvSpPr/>
                <p:nvPr/>
              </p:nvSpPr>
              <p:spPr>
                <a:xfrm>
                  <a:off x="6429142" y="4765391"/>
                  <a:ext cx="113254" cy="104232"/>
                </a:xfrm>
                <a:custGeom>
                  <a:avLst/>
                  <a:gdLst/>
                  <a:ahLst/>
                  <a:cxnLst/>
                  <a:rect l="l" t="t" r="r" b="b"/>
                  <a:pathLst>
                    <a:path w="1293" h="1190" extrusionOk="0">
                      <a:moveTo>
                        <a:pt x="0" y="1"/>
                      </a:moveTo>
                      <a:cubicBezTo>
                        <a:pt x="104" y="208"/>
                        <a:pt x="207" y="440"/>
                        <a:pt x="336" y="647"/>
                      </a:cubicBezTo>
                      <a:cubicBezTo>
                        <a:pt x="543" y="983"/>
                        <a:pt x="983" y="1190"/>
                        <a:pt x="1293" y="1190"/>
                      </a:cubicBezTo>
                      <a:cubicBezTo>
                        <a:pt x="1293" y="854"/>
                        <a:pt x="1086" y="544"/>
                        <a:pt x="853" y="337"/>
                      </a:cubicBezTo>
                      <a:cubicBezTo>
                        <a:pt x="646" y="104"/>
                        <a:pt x="336" y="1"/>
                        <a:pt x="0" y="1"/>
                      </a:cubicBezTo>
                      <a:close/>
                    </a:path>
                  </a:pathLst>
                </a:custGeom>
                <a:solidFill>
                  <a:srgbClr val="00A16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198" name="Google Shape;1199;p46"/>
            <p:cNvGrpSpPr/>
            <p:nvPr/>
          </p:nvGrpSpPr>
          <p:grpSpPr>
            <a:xfrm flipH="1">
              <a:off x="4655758" y="3339236"/>
              <a:ext cx="1434837" cy="1163593"/>
              <a:chOff x="3912840" y="2173023"/>
              <a:chExt cx="855553" cy="721253"/>
            </a:xfrm>
          </p:grpSpPr>
          <p:sp>
            <p:nvSpPr>
              <p:cNvPr id="199" name="Google Shape;1200;p46"/>
              <p:cNvSpPr/>
              <p:nvPr/>
            </p:nvSpPr>
            <p:spPr>
              <a:xfrm>
                <a:off x="3919719" y="2715578"/>
                <a:ext cx="454419" cy="160987"/>
              </a:xfrm>
              <a:custGeom>
                <a:avLst/>
                <a:gdLst/>
                <a:ahLst/>
                <a:cxnLst/>
                <a:rect l="l" t="t" r="r" b="b"/>
                <a:pathLst>
                  <a:path w="13676" h="4845" extrusionOk="0">
                    <a:moveTo>
                      <a:pt x="5403" y="1"/>
                    </a:moveTo>
                    <a:cubicBezTo>
                      <a:pt x="3335" y="104"/>
                      <a:pt x="1396" y="854"/>
                      <a:pt x="0" y="2250"/>
                    </a:cubicBezTo>
                    <a:cubicBezTo>
                      <a:pt x="100" y="2242"/>
                      <a:pt x="199" y="2239"/>
                      <a:pt x="298" y="2239"/>
                    </a:cubicBezTo>
                    <a:cubicBezTo>
                      <a:pt x="1581" y="2239"/>
                      <a:pt x="2781" y="2839"/>
                      <a:pt x="3981" y="3439"/>
                    </a:cubicBezTo>
                    <a:cubicBezTo>
                      <a:pt x="5274" y="3982"/>
                      <a:pt x="6566" y="4732"/>
                      <a:pt x="8091" y="4835"/>
                    </a:cubicBezTo>
                    <a:cubicBezTo>
                      <a:pt x="8199" y="4841"/>
                      <a:pt x="8309" y="4845"/>
                      <a:pt x="8421" y="4845"/>
                    </a:cubicBezTo>
                    <a:cubicBezTo>
                      <a:pt x="10071" y="4845"/>
                      <a:pt x="12077" y="4161"/>
                      <a:pt x="13675" y="3749"/>
                    </a:cubicBezTo>
                    <a:cubicBezTo>
                      <a:pt x="13572" y="3103"/>
                      <a:pt x="13262" y="2586"/>
                      <a:pt x="12822" y="2146"/>
                    </a:cubicBezTo>
                    <a:cubicBezTo>
                      <a:pt x="12279" y="1810"/>
                      <a:pt x="11736" y="1500"/>
                      <a:pt x="11219" y="1293"/>
                    </a:cubicBezTo>
                    <a:cubicBezTo>
                      <a:pt x="9384" y="518"/>
                      <a:pt x="7445" y="1"/>
                      <a:pt x="5403" y="1"/>
                    </a:cubicBezTo>
                    <a:close/>
                  </a:path>
                </a:pathLst>
              </a:custGeom>
              <a:solidFill>
                <a:srgbClr val="98DB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0" name="Google Shape;1201;p46"/>
              <p:cNvSpPr/>
              <p:nvPr/>
            </p:nvSpPr>
            <p:spPr>
              <a:xfrm>
                <a:off x="3912840" y="2732757"/>
                <a:ext cx="465584" cy="107425"/>
              </a:xfrm>
              <a:custGeom>
                <a:avLst/>
                <a:gdLst/>
                <a:ahLst/>
                <a:cxnLst/>
                <a:rect l="l" t="t" r="r" b="b"/>
                <a:pathLst>
                  <a:path w="14012" h="3233" extrusionOk="0">
                    <a:moveTo>
                      <a:pt x="5067" y="1"/>
                    </a:moveTo>
                    <a:cubicBezTo>
                      <a:pt x="4524" y="1"/>
                      <a:pt x="4085" y="1"/>
                      <a:pt x="3542" y="130"/>
                    </a:cubicBezTo>
                    <a:cubicBezTo>
                      <a:pt x="2249" y="337"/>
                      <a:pt x="957" y="776"/>
                      <a:pt x="0" y="1629"/>
                    </a:cubicBezTo>
                    <a:lnTo>
                      <a:pt x="311" y="1940"/>
                    </a:lnTo>
                    <a:cubicBezTo>
                      <a:pt x="1190" y="1087"/>
                      <a:pt x="2379" y="647"/>
                      <a:pt x="3671" y="440"/>
                    </a:cubicBezTo>
                    <a:cubicBezTo>
                      <a:pt x="4085" y="440"/>
                      <a:pt x="4524" y="337"/>
                      <a:pt x="5067" y="337"/>
                    </a:cubicBezTo>
                    <a:cubicBezTo>
                      <a:pt x="5817" y="337"/>
                      <a:pt x="6566" y="440"/>
                      <a:pt x="7316" y="544"/>
                    </a:cubicBezTo>
                    <a:cubicBezTo>
                      <a:pt x="9694" y="880"/>
                      <a:pt x="12176" y="1526"/>
                      <a:pt x="13779" y="3232"/>
                    </a:cubicBezTo>
                    <a:lnTo>
                      <a:pt x="14011" y="3025"/>
                    </a:lnTo>
                    <a:cubicBezTo>
                      <a:pt x="12279" y="1190"/>
                      <a:pt x="9798" y="544"/>
                      <a:pt x="7316" y="234"/>
                    </a:cubicBezTo>
                    <a:cubicBezTo>
                      <a:pt x="6566" y="130"/>
                      <a:pt x="5817" y="1"/>
                      <a:pt x="5067" y="1"/>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1" name="Google Shape;1202;p46"/>
              <p:cNvSpPr/>
              <p:nvPr/>
            </p:nvSpPr>
            <p:spPr>
              <a:xfrm>
                <a:off x="4073466" y="2663143"/>
                <a:ext cx="265454" cy="120350"/>
              </a:xfrm>
              <a:custGeom>
                <a:avLst/>
                <a:gdLst/>
                <a:ahLst/>
                <a:cxnLst/>
                <a:rect l="l" t="t" r="r" b="b"/>
                <a:pathLst>
                  <a:path w="7989" h="3622" extrusionOk="0">
                    <a:moveTo>
                      <a:pt x="635" y="0"/>
                    </a:moveTo>
                    <a:cubicBezTo>
                      <a:pt x="489" y="0"/>
                      <a:pt x="346" y="45"/>
                      <a:pt x="233" y="157"/>
                    </a:cubicBezTo>
                    <a:cubicBezTo>
                      <a:pt x="0" y="390"/>
                      <a:pt x="0" y="803"/>
                      <a:pt x="130" y="1139"/>
                    </a:cubicBezTo>
                    <a:cubicBezTo>
                      <a:pt x="337" y="1450"/>
                      <a:pt x="543" y="1682"/>
                      <a:pt x="879" y="1889"/>
                    </a:cubicBezTo>
                    <a:cubicBezTo>
                      <a:pt x="1086" y="2096"/>
                      <a:pt x="1422" y="2225"/>
                      <a:pt x="1732" y="2225"/>
                    </a:cubicBezTo>
                    <a:lnTo>
                      <a:pt x="2586" y="2225"/>
                    </a:lnTo>
                    <a:cubicBezTo>
                      <a:pt x="2818" y="2096"/>
                      <a:pt x="3025" y="2096"/>
                      <a:pt x="3232" y="2096"/>
                    </a:cubicBezTo>
                    <a:cubicBezTo>
                      <a:pt x="3361" y="1993"/>
                      <a:pt x="3464" y="1993"/>
                      <a:pt x="3464" y="1993"/>
                    </a:cubicBezTo>
                    <a:cubicBezTo>
                      <a:pt x="3775" y="1993"/>
                      <a:pt x="4007" y="1889"/>
                      <a:pt x="4317" y="1889"/>
                    </a:cubicBezTo>
                    <a:lnTo>
                      <a:pt x="4757" y="1889"/>
                    </a:lnTo>
                    <a:cubicBezTo>
                      <a:pt x="5171" y="1889"/>
                      <a:pt x="5507" y="1993"/>
                      <a:pt x="5817" y="2225"/>
                    </a:cubicBezTo>
                    <a:cubicBezTo>
                      <a:pt x="5817" y="2225"/>
                      <a:pt x="5946" y="2225"/>
                      <a:pt x="5946" y="2329"/>
                    </a:cubicBezTo>
                    <a:lnTo>
                      <a:pt x="6049" y="2329"/>
                    </a:lnTo>
                    <a:cubicBezTo>
                      <a:pt x="6360" y="2639"/>
                      <a:pt x="6592" y="3182"/>
                      <a:pt x="7006" y="3518"/>
                    </a:cubicBezTo>
                    <a:cubicBezTo>
                      <a:pt x="7239" y="3621"/>
                      <a:pt x="7445" y="3621"/>
                      <a:pt x="7652" y="3621"/>
                    </a:cubicBezTo>
                    <a:cubicBezTo>
                      <a:pt x="7756" y="3621"/>
                      <a:pt x="7885" y="3621"/>
                      <a:pt x="7885" y="3518"/>
                    </a:cubicBezTo>
                    <a:cubicBezTo>
                      <a:pt x="7988" y="3388"/>
                      <a:pt x="7885" y="3285"/>
                      <a:pt x="7756" y="3182"/>
                    </a:cubicBezTo>
                    <a:cubicBezTo>
                      <a:pt x="7342" y="2742"/>
                      <a:pt x="7109" y="2225"/>
                      <a:pt x="6799" y="1786"/>
                    </a:cubicBezTo>
                    <a:lnTo>
                      <a:pt x="6463" y="1450"/>
                    </a:lnTo>
                    <a:cubicBezTo>
                      <a:pt x="6463" y="1450"/>
                      <a:pt x="6360" y="1346"/>
                      <a:pt x="6256" y="1346"/>
                    </a:cubicBezTo>
                    <a:cubicBezTo>
                      <a:pt x="5817" y="1036"/>
                      <a:pt x="5403" y="803"/>
                      <a:pt x="4860" y="803"/>
                    </a:cubicBezTo>
                    <a:cubicBezTo>
                      <a:pt x="4757" y="700"/>
                      <a:pt x="4654" y="700"/>
                      <a:pt x="4524" y="700"/>
                    </a:cubicBezTo>
                    <a:lnTo>
                      <a:pt x="4214" y="700"/>
                    </a:lnTo>
                    <a:cubicBezTo>
                      <a:pt x="3878" y="700"/>
                      <a:pt x="3464" y="803"/>
                      <a:pt x="3128" y="933"/>
                    </a:cubicBezTo>
                    <a:lnTo>
                      <a:pt x="2922" y="933"/>
                    </a:lnTo>
                    <a:cubicBezTo>
                      <a:pt x="2754" y="984"/>
                      <a:pt x="2592" y="1010"/>
                      <a:pt x="2430" y="1010"/>
                    </a:cubicBezTo>
                    <a:cubicBezTo>
                      <a:pt x="2269" y="1010"/>
                      <a:pt x="2107" y="984"/>
                      <a:pt x="1939" y="933"/>
                    </a:cubicBezTo>
                    <a:cubicBezTo>
                      <a:pt x="1732" y="803"/>
                      <a:pt x="1526" y="493"/>
                      <a:pt x="1293" y="286"/>
                    </a:cubicBezTo>
                    <a:cubicBezTo>
                      <a:pt x="1161" y="138"/>
                      <a:pt x="893" y="0"/>
                      <a:pt x="63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2" name="Google Shape;1203;p46"/>
              <p:cNvSpPr/>
              <p:nvPr/>
            </p:nvSpPr>
            <p:spPr>
              <a:xfrm>
                <a:off x="4170526" y="2694112"/>
                <a:ext cx="18076" cy="38677"/>
              </a:xfrm>
              <a:custGeom>
                <a:avLst/>
                <a:gdLst/>
                <a:ahLst/>
                <a:cxnLst/>
                <a:rect l="l" t="t" r="r" b="b"/>
                <a:pathLst>
                  <a:path w="544" h="1164" extrusionOk="0">
                    <a:moveTo>
                      <a:pt x="1" y="1"/>
                    </a:moveTo>
                    <a:cubicBezTo>
                      <a:pt x="207" y="311"/>
                      <a:pt x="311" y="750"/>
                      <a:pt x="311" y="1164"/>
                    </a:cubicBezTo>
                    <a:cubicBezTo>
                      <a:pt x="440" y="1061"/>
                      <a:pt x="543" y="1061"/>
                      <a:pt x="543" y="1061"/>
                    </a:cubicBezTo>
                    <a:cubicBezTo>
                      <a:pt x="543" y="647"/>
                      <a:pt x="440" y="311"/>
                      <a:pt x="207" y="1"/>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3" name="Google Shape;1204;p46"/>
              <p:cNvSpPr/>
              <p:nvPr/>
            </p:nvSpPr>
            <p:spPr>
              <a:xfrm>
                <a:off x="4223792" y="2686403"/>
                <a:ext cx="11198" cy="39541"/>
              </a:xfrm>
              <a:custGeom>
                <a:avLst/>
                <a:gdLst/>
                <a:ahLst/>
                <a:cxnLst/>
                <a:rect l="l" t="t" r="r" b="b"/>
                <a:pathLst>
                  <a:path w="337" h="1190" extrusionOk="0">
                    <a:moveTo>
                      <a:pt x="0" y="0"/>
                    </a:moveTo>
                    <a:cubicBezTo>
                      <a:pt x="130" y="439"/>
                      <a:pt x="0" y="750"/>
                      <a:pt x="0" y="1189"/>
                    </a:cubicBezTo>
                    <a:lnTo>
                      <a:pt x="233" y="1189"/>
                    </a:lnTo>
                    <a:cubicBezTo>
                      <a:pt x="233" y="750"/>
                      <a:pt x="336" y="439"/>
                      <a:pt x="336" y="103"/>
                    </a:cubicBezTo>
                    <a:cubicBezTo>
                      <a:pt x="233" y="0"/>
                      <a:pt x="130" y="0"/>
                      <a:pt x="0" y="0"/>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4" name="Google Shape;1205;p46"/>
              <p:cNvSpPr/>
              <p:nvPr/>
            </p:nvSpPr>
            <p:spPr>
              <a:xfrm>
                <a:off x="4266723" y="2707869"/>
                <a:ext cx="21531" cy="32663"/>
              </a:xfrm>
              <a:custGeom>
                <a:avLst/>
                <a:gdLst/>
                <a:ahLst/>
                <a:cxnLst/>
                <a:rect l="l" t="t" r="r" b="b"/>
                <a:pathLst>
                  <a:path w="648" h="983" extrusionOk="0">
                    <a:moveTo>
                      <a:pt x="440" y="0"/>
                    </a:moveTo>
                    <a:cubicBezTo>
                      <a:pt x="337" y="336"/>
                      <a:pt x="130" y="543"/>
                      <a:pt x="1" y="879"/>
                    </a:cubicBezTo>
                    <a:cubicBezTo>
                      <a:pt x="1" y="879"/>
                      <a:pt x="130" y="879"/>
                      <a:pt x="130" y="983"/>
                    </a:cubicBezTo>
                    <a:lnTo>
                      <a:pt x="233" y="983"/>
                    </a:lnTo>
                    <a:cubicBezTo>
                      <a:pt x="337" y="750"/>
                      <a:pt x="544" y="440"/>
                      <a:pt x="647" y="104"/>
                    </a:cubicBezTo>
                    <a:cubicBezTo>
                      <a:pt x="647" y="104"/>
                      <a:pt x="544" y="0"/>
                      <a:pt x="440" y="0"/>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5" name="Google Shape;1206;p46"/>
              <p:cNvSpPr/>
              <p:nvPr/>
            </p:nvSpPr>
            <p:spPr>
              <a:xfrm>
                <a:off x="4094932" y="2682947"/>
                <a:ext cx="11198" cy="8706"/>
              </a:xfrm>
              <a:custGeom>
                <a:avLst/>
                <a:gdLst/>
                <a:ahLst/>
                <a:cxnLst/>
                <a:rect l="l" t="t" r="r" b="b"/>
                <a:pathLst>
                  <a:path w="337" h="262" extrusionOk="0">
                    <a:moveTo>
                      <a:pt x="233" y="1"/>
                    </a:moveTo>
                    <a:cubicBezTo>
                      <a:pt x="130" y="1"/>
                      <a:pt x="130" y="1"/>
                      <a:pt x="130" y="104"/>
                    </a:cubicBezTo>
                    <a:cubicBezTo>
                      <a:pt x="1" y="207"/>
                      <a:pt x="130" y="207"/>
                      <a:pt x="233" y="207"/>
                    </a:cubicBezTo>
                    <a:cubicBezTo>
                      <a:pt x="233" y="246"/>
                      <a:pt x="243" y="262"/>
                      <a:pt x="256" y="262"/>
                    </a:cubicBezTo>
                    <a:cubicBezTo>
                      <a:pt x="286" y="262"/>
                      <a:pt x="337" y="176"/>
                      <a:pt x="337" y="104"/>
                    </a:cubicBezTo>
                    <a:cubicBezTo>
                      <a:pt x="337" y="104"/>
                      <a:pt x="337" y="1"/>
                      <a:pt x="233" y="1"/>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6" name="Google Shape;1207;p46"/>
              <p:cNvSpPr/>
              <p:nvPr/>
            </p:nvSpPr>
            <p:spPr>
              <a:xfrm>
                <a:off x="4388704" y="2677464"/>
                <a:ext cx="307521" cy="173880"/>
              </a:xfrm>
              <a:custGeom>
                <a:avLst/>
                <a:gdLst/>
                <a:ahLst/>
                <a:cxnLst/>
                <a:rect l="l" t="t" r="r" b="b"/>
                <a:pathLst>
                  <a:path w="9255" h="5233" extrusionOk="0">
                    <a:moveTo>
                      <a:pt x="8235" y="0"/>
                    </a:moveTo>
                    <a:cubicBezTo>
                      <a:pt x="6869" y="0"/>
                      <a:pt x="5519" y="335"/>
                      <a:pt x="4318" y="1019"/>
                    </a:cubicBezTo>
                    <a:cubicBezTo>
                      <a:pt x="2792" y="1898"/>
                      <a:pt x="1500" y="3087"/>
                      <a:pt x="543" y="4483"/>
                    </a:cubicBezTo>
                    <a:cubicBezTo>
                      <a:pt x="337" y="4689"/>
                      <a:pt x="104" y="5025"/>
                      <a:pt x="1" y="5232"/>
                    </a:cubicBezTo>
                    <a:cubicBezTo>
                      <a:pt x="750" y="4896"/>
                      <a:pt x="1733" y="4586"/>
                      <a:pt x="2586" y="4250"/>
                    </a:cubicBezTo>
                    <a:cubicBezTo>
                      <a:pt x="5067" y="3397"/>
                      <a:pt x="7213" y="1665"/>
                      <a:pt x="9255" y="62"/>
                    </a:cubicBezTo>
                    <a:cubicBezTo>
                      <a:pt x="8915" y="21"/>
                      <a:pt x="8575" y="0"/>
                      <a:pt x="8235" y="0"/>
                    </a:cubicBezTo>
                    <a:close/>
                  </a:path>
                </a:pathLst>
              </a:custGeom>
              <a:solidFill>
                <a:srgbClr val="98DB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7" name="Google Shape;1208;p46"/>
              <p:cNvSpPr/>
              <p:nvPr/>
            </p:nvSpPr>
            <p:spPr>
              <a:xfrm>
                <a:off x="4385281" y="2676069"/>
                <a:ext cx="315263" cy="180226"/>
              </a:xfrm>
              <a:custGeom>
                <a:avLst/>
                <a:gdLst/>
                <a:ahLst/>
                <a:cxnLst/>
                <a:rect l="l" t="t" r="r" b="b"/>
                <a:pathLst>
                  <a:path w="9488" h="5424" extrusionOk="0">
                    <a:moveTo>
                      <a:pt x="9255" y="1"/>
                    </a:moveTo>
                    <a:cubicBezTo>
                      <a:pt x="8944" y="1"/>
                      <a:pt x="8505" y="104"/>
                      <a:pt x="8195" y="208"/>
                    </a:cubicBezTo>
                    <a:cubicBezTo>
                      <a:pt x="6670" y="750"/>
                      <a:pt x="5170" y="1293"/>
                      <a:pt x="3774" y="2043"/>
                    </a:cubicBezTo>
                    <a:cubicBezTo>
                      <a:pt x="2378" y="2896"/>
                      <a:pt x="1086" y="3878"/>
                      <a:pt x="104" y="5171"/>
                    </a:cubicBezTo>
                    <a:cubicBezTo>
                      <a:pt x="0" y="5274"/>
                      <a:pt x="0" y="5378"/>
                      <a:pt x="104" y="5378"/>
                    </a:cubicBezTo>
                    <a:cubicBezTo>
                      <a:pt x="138" y="5412"/>
                      <a:pt x="161" y="5424"/>
                      <a:pt x="180" y="5424"/>
                    </a:cubicBezTo>
                    <a:cubicBezTo>
                      <a:pt x="218" y="5424"/>
                      <a:pt x="241" y="5378"/>
                      <a:pt x="310" y="5378"/>
                    </a:cubicBezTo>
                    <a:cubicBezTo>
                      <a:pt x="1189" y="4085"/>
                      <a:pt x="2482" y="3129"/>
                      <a:pt x="3878" y="2250"/>
                    </a:cubicBezTo>
                    <a:cubicBezTo>
                      <a:pt x="5274" y="1500"/>
                      <a:pt x="6773" y="957"/>
                      <a:pt x="8298" y="544"/>
                    </a:cubicBezTo>
                    <a:cubicBezTo>
                      <a:pt x="8608" y="414"/>
                      <a:pt x="8944" y="311"/>
                      <a:pt x="9255" y="208"/>
                    </a:cubicBezTo>
                    <a:cubicBezTo>
                      <a:pt x="9358" y="208"/>
                      <a:pt x="9487" y="208"/>
                      <a:pt x="9358" y="104"/>
                    </a:cubicBezTo>
                    <a:cubicBezTo>
                      <a:pt x="9358" y="1"/>
                      <a:pt x="9358" y="1"/>
                      <a:pt x="9255" y="1"/>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8" name="Google Shape;1209;p46"/>
              <p:cNvSpPr/>
              <p:nvPr/>
            </p:nvSpPr>
            <p:spPr>
              <a:xfrm>
                <a:off x="4327730" y="2200204"/>
                <a:ext cx="440663" cy="622783"/>
              </a:xfrm>
              <a:custGeom>
                <a:avLst/>
                <a:gdLst/>
                <a:ahLst/>
                <a:cxnLst/>
                <a:rect l="l" t="t" r="r" b="b"/>
                <a:pathLst>
                  <a:path w="13262" h="18743" extrusionOk="0">
                    <a:moveTo>
                      <a:pt x="12072" y="1"/>
                    </a:moveTo>
                    <a:cubicBezTo>
                      <a:pt x="10573" y="414"/>
                      <a:pt x="9151" y="957"/>
                      <a:pt x="7755" y="1603"/>
                    </a:cubicBezTo>
                    <a:cubicBezTo>
                      <a:pt x="6695" y="2043"/>
                      <a:pt x="5610" y="2456"/>
                      <a:pt x="4757" y="3232"/>
                    </a:cubicBezTo>
                    <a:cubicBezTo>
                      <a:pt x="2378" y="4835"/>
                      <a:pt x="983" y="7523"/>
                      <a:pt x="543" y="10341"/>
                    </a:cubicBezTo>
                    <a:cubicBezTo>
                      <a:pt x="0" y="13133"/>
                      <a:pt x="336" y="16028"/>
                      <a:pt x="983" y="18742"/>
                    </a:cubicBezTo>
                    <a:cubicBezTo>
                      <a:pt x="1293" y="18199"/>
                      <a:pt x="1939" y="17656"/>
                      <a:pt x="2482" y="17217"/>
                    </a:cubicBezTo>
                    <a:cubicBezTo>
                      <a:pt x="4214" y="15718"/>
                      <a:pt x="6359" y="14632"/>
                      <a:pt x="8298" y="13339"/>
                    </a:cubicBezTo>
                    <a:cubicBezTo>
                      <a:pt x="10237" y="11944"/>
                      <a:pt x="11969" y="10108"/>
                      <a:pt x="12615" y="7859"/>
                    </a:cubicBezTo>
                    <a:cubicBezTo>
                      <a:pt x="13261" y="5274"/>
                      <a:pt x="12072" y="2586"/>
                      <a:pt x="12072" y="1"/>
                    </a:cubicBezTo>
                    <a:close/>
                  </a:path>
                </a:pathLst>
              </a:custGeom>
              <a:solidFill>
                <a:srgbClr val="00A16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9" name="Google Shape;1210;p46"/>
              <p:cNvSpPr/>
              <p:nvPr/>
            </p:nvSpPr>
            <p:spPr>
              <a:xfrm>
                <a:off x="4356938" y="2189040"/>
                <a:ext cx="375371" cy="637370"/>
              </a:xfrm>
              <a:custGeom>
                <a:avLst/>
                <a:gdLst/>
                <a:ahLst/>
                <a:cxnLst/>
                <a:rect l="l" t="t" r="r" b="b"/>
                <a:pathLst>
                  <a:path w="11297" h="19182" extrusionOk="0">
                    <a:moveTo>
                      <a:pt x="11090" y="1"/>
                    </a:moveTo>
                    <a:cubicBezTo>
                      <a:pt x="8401" y="1629"/>
                      <a:pt x="6023" y="3671"/>
                      <a:pt x="4084" y="6024"/>
                    </a:cubicBezTo>
                    <a:cubicBezTo>
                      <a:pt x="3231" y="7109"/>
                      <a:pt x="2456" y="8299"/>
                      <a:pt x="1810" y="9591"/>
                    </a:cubicBezTo>
                    <a:cubicBezTo>
                      <a:pt x="517" y="12616"/>
                      <a:pt x="207" y="15950"/>
                      <a:pt x="0" y="19078"/>
                    </a:cubicBezTo>
                    <a:lnTo>
                      <a:pt x="414" y="19182"/>
                    </a:lnTo>
                    <a:cubicBezTo>
                      <a:pt x="646" y="15950"/>
                      <a:pt x="853" y="12719"/>
                      <a:pt x="2146" y="9798"/>
                    </a:cubicBezTo>
                    <a:cubicBezTo>
                      <a:pt x="2792" y="8505"/>
                      <a:pt x="3542" y="7316"/>
                      <a:pt x="4395" y="6256"/>
                    </a:cubicBezTo>
                    <a:cubicBezTo>
                      <a:pt x="6230" y="3878"/>
                      <a:pt x="8608" y="1836"/>
                      <a:pt x="11297" y="337"/>
                    </a:cubicBezTo>
                    <a:lnTo>
                      <a:pt x="11090" y="1"/>
                    </a:ln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0" name="Google Shape;1211;p46"/>
              <p:cNvSpPr/>
              <p:nvPr/>
            </p:nvSpPr>
            <p:spPr>
              <a:xfrm>
                <a:off x="4145605" y="2353952"/>
                <a:ext cx="239703" cy="518847"/>
              </a:xfrm>
              <a:custGeom>
                <a:avLst/>
                <a:gdLst/>
                <a:ahLst/>
                <a:cxnLst/>
                <a:rect l="l" t="t" r="r" b="b"/>
                <a:pathLst>
                  <a:path w="7214" h="15615" extrusionOk="0">
                    <a:moveTo>
                      <a:pt x="311" y="1"/>
                    </a:moveTo>
                    <a:lnTo>
                      <a:pt x="1" y="104"/>
                    </a:lnTo>
                    <a:cubicBezTo>
                      <a:pt x="2793" y="5068"/>
                      <a:pt x="5068" y="10238"/>
                      <a:pt x="6877" y="15615"/>
                    </a:cubicBezTo>
                    <a:lnTo>
                      <a:pt x="7213" y="15511"/>
                    </a:lnTo>
                    <a:cubicBezTo>
                      <a:pt x="5378" y="10108"/>
                      <a:pt x="3129" y="4835"/>
                      <a:pt x="311" y="1"/>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1" name="Google Shape;1212;p46"/>
              <p:cNvSpPr/>
              <p:nvPr/>
            </p:nvSpPr>
            <p:spPr>
              <a:xfrm>
                <a:off x="3984148" y="2400339"/>
                <a:ext cx="118556" cy="203618"/>
              </a:xfrm>
              <a:custGeom>
                <a:avLst/>
                <a:gdLst/>
                <a:ahLst/>
                <a:cxnLst/>
                <a:rect l="l" t="t" r="r" b="b"/>
                <a:pathLst>
                  <a:path w="3568" h="6128" extrusionOk="0">
                    <a:moveTo>
                      <a:pt x="3567" y="1"/>
                    </a:moveTo>
                    <a:lnTo>
                      <a:pt x="3567" y="1"/>
                    </a:lnTo>
                    <a:cubicBezTo>
                      <a:pt x="3565" y="9"/>
                      <a:pt x="3563" y="17"/>
                      <a:pt x="3561" y="25"/>
                    </a:cubicBezTo>
                    <a:lnTo>
                      <a:pt x="3561" y="25"/>
                    </a:lnTo>
                    <a:cubicBezTo>
                      <a:pt x="3565" y="17"/>
                      <a:pt x="3567" y="9"/>
                      <a:pt x="3567" y="1"/>
                    </a:cubicBezTo>
                    <a:close/>
                    <a:moveTo>
                      <a:pt x="3561" y="25"/>
                    </a:moveTo>
                    <a:cubicBezTo>
                      <a:pt x="3513" y="104"/>
                      <a:pt x="3223" y="104"/>
                      <a:pt x="3128" y="104"/>
                    </a:cubicBezTo>
                    <a:cubicBezTo>
                      <a:pt x="1835" y="1087"/>
                      <a:pt x="879" y="2482"/>
                      <a:pt x="233" y="3982"/>
                    </a:cubicBezTo>
                    <a:cubicBezTo>
                      <a:pt x="103" y="4421"/>
                      <a:pt x="0" y="4731"/>
                      <a:pt x="0" y="5171"/>
                    </a:cubicBezTo>
                    <a:cubicBezTo>
                      <a:pt x="0" y="5610"/>
                      <a:pt x="0" y="5921"/>
                      <a:pt x="336" y="6127"/>
                    </a:cubicBezTo>
                    <a:cubicBezTo>
                      <a:pt x="543" y="6127"/>
                      <a:pt x="750" y="6127"/>
                      <a:pt x="982" y="6024"/>
                    </a:cubicBezTo>
                    <a:cubicBezTo>
                      <a:pt x="1189" y="5817"/>
                      <a:pt x="1293" y="5714"/>
                      <a:pt x="1396" y="5481"/>
                    </a:cubicBezTo>
                    <a:cubicBezTo>
                      <a:pt x="2477" y="3885"/>
                      <a:pt x="3020" y="1955"/>
                      <a:pt x="3561" y="25"/>
                    </a:cubicBezTo>
                    <a:close/>
                  </a:path>
                </a:pathLst>
              </a:custGeom>
              <a:solidFill>
                <a:srgbClr val="FFB3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2" name="Google Shape;1213;p46"/>
              <p:cNvSpPr/>
              <p:nvPr/>
            </p:nvSpPr>
            <p:spPr>
              <a:xfrm>
                <a:off x="4077753" y="2385752"/>
                <a:ext cx="71339" cy="243956"/>
              </a:xfrm>
              <a:custGeom>
                <a:avLst/>
                <a:gdLst/>
                <a:ahLst/>
                <a:cxnLst/>
                <a:rect l="l" t="t" r="r" b="b"/>
                <a:pathLst>
                  <a:path w="2147" h="7342" extrusionOk="0">
                    <a:moveTo>
                      <a:pt x="1603" y="0"/>
                    </a:moveTo>
                    <a:cubicBezTo>
                      <a:pt x="1397" y="104"/>
                      <a:pt x="1164" y="233"/>
                      <a:pt x="957" y="233"/>
                    </a:cubicBezTo>
                    <a:cubicBezTo>
                      <a:pt x="311" y="2275"/>
                      <a:pt x="1" y="4421"/>
                      <a:pt x="414" y="6463"/>
                    </a:cubicBezTo>
                    <a:cubicBezTo>
                      <a:pt x="414" y="6799"/>
                      <a:pt x="647" y="7213"/>
                      <a:pt x="957" y="7342"/>
                    </a:cubicBezTo>
                    <a:cubicBezTo>
                      <a:pt x="1164" y="7342"/>
                      <a:pt x="1500" y="7213"/>
                      <a:pt x="1603" y="7006"/>
                    </a:cubicBezTo>
                    <a:cubicBezTo>
                      <a:pt x="1707" y="6799"/>
                      <a:pt x="1810" y="6463"/>
                      <a:pt x="1810" y="6256"/>
                    </a:cubicBezTo>
                    <a:cubicBezTo>
                      <a:pt x="2146" y="4214"/>
                      <a:pt x="2043" y="2043"/>
                      <a:pt x="1603" y="0"/>
                    </a:cubicBezTo>
                    <a:close/>
                  </a:path>
                </a:pathLst>
              </a:custGeom>
              <a:solidFill>
                <a:srgbClr val="FFB3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3" name="Google Shape;1214;p46"/>
              <p:cNvSpPr/>
              <p:nvPr/>
            </p:nvSpPr>
            <p:spPr>
              <a:xfrm>
                <a:off x="4177405" y="2251941"/>
                <a:ext cx="196740" cy="94333"/>
              </a:xfrm>
              <a:custGeom>
                <a:avLst/>
                <a:gdLst/>
                <a:ahLst/>
                <a:cxnLst/>
                <a:rect l="l" t="t" r="r" b="b"/>
                <a:pathLst>
                  <a:path w="5921" h="2839" extrusionOk="0">
                    <a:moveTo>
                      <a:pt x="5066" y="0"/>
                    </a:moveTo>
                    <a:cubicBezTo>
                      <a:pt x="4926" y="0"/>
                      <a:pt x="4783" y="46"/>
                      <a:pt x="4628" y="46"/>
                    </a:cubicBezTo>
                    <a:cubicBezTo>
                      <a:pt x="3025" y="486"/>
                      <a:pt x="1396" y="1236"/>
                      <a:pt x="0" y="2321"/>
                    </a:cubicBezTo>
                    <a:cubicBezTo>
                      <a:pt x="104" y="2528"/>
                      <a:pt x="336" y="2631"/>
                      <a:pt x="440" y="2838"/>
                    </a:cubicBezTo>
                    <a:cubicBezTo>
                      <a:pt x="2172" y="2631"/>
                      <a:pt x="3981" y="2321"/>
                      <a:pt x="5403" y="1236"/>
                    </a:cubicBezTo>
                    <a:cubicBezTo>
                      <a:pt x="5610" y="1029"/>
                      <a:pt x="5920" y="796"/>
                      <a:pt x="5817" y="486"/>
                    </a:cubicBezTo>
                    <a:cubicBezTo>
                      <a:pt x="5713" y="253"/>
                      <a:pt x="5507" y="46"/>
                      <a:pt x="5274" y="46"/>
                    </a:cubicBezTo>
                    <a:cubicBezTo>
                      <a:pt x="5205" y="12"/>
                      <a:pt x="5136" y="0"/>
                      <a:pt x="5066" y="0"/>
                    </a:cubicBezTo>
                    <a:close/>
                  </a:path>
                </a:pathLst>
              </a:custGeom>
              <a:solidFill>
                <a:srgbClr val="FFB3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4" name="Google Shape;1215;p46"/>
              <p:cNvSpPr/>
              <p:nvPr/>
            </p:nvSpPr>
            <p:spPr>
              <a:xfrm>
                <a:off x="4137896" y="2378874"/>
                <a:ext cx="100513" cy="219135"/>
              </a:xfrm>
              <a:custGeom>
                <a:avLst/>
                <a:gdLst/>
                <a:ahLst/>
                <a:cxnLst/>
                <a:rect l="l" t="t" r="r" b="b"/>
                <a:pathLst>
                  <a:path w="3025" h="6595" extrusionOk="0">
                    <a:moveTo>
                      <a:pt x="336" y="1"/>
                    </a:moveTo>
                    <a:cubicBezTo>
                      <a:pt x="130" y="1"/>
                      <a:pt x="0" y="104"/>
                      <a:pt x="0" y="207"/>
                    </a:cubicBezTo>
                    <a:cubicBezTo>
                      <a:pt x="0" y="1939"/>
                      <a:pt x="440" y="3671"/>
                      <a:pt x="1086" y="5274"/>
                    </a:cubicBezTo>
                    <a:cubicBezTo>
                      <a:pt x="1293" y="5610"/>
                      <a:pt x="1422" y="5920"/>
                      <a:pt x="1629" y="6256"/>
                    </a:cubicBezTo>
                    <a:cubicBezTo>
                      <a:pt x="1798" y="6425"/>
                      <a:pt x="2122" y="6594"/>
                      <a:pt x="2404" y="6594"/>
                    </a:cubicBezTo>
                    <a:cubicBezTo>
                      <a:pt x="2467" y="6594"/>
                      <a:pt x="2528" y="6586"/>
                      <a:pt x="2585" y="6567"/>
                    </a:cubicBezTo>
                    <a:cubicBezTo>
                      <a:pt x="2818" y="6567"/>
                      <a:pt x="2921" y="6256"/>
                      <a:pt x="3025" y="6024"/>
                    </a:cubicBezTo>
                    <a:cubicBezTo>
                      <a:pt x="3025" y="5817"/>
                      <a:pt x="3025" y="5481"/>
                      <a:pt x="2921" y="5274"/>
                    </a:cubicBezTo>
                    <a:cubicBezTo>
                      <a:pt x="2482" y="3335"/>
                      <a:pt x="1525" y="1500"/>
                      <a:pt x="336" y="1"/>
                    </a:cubicBezTo>
                    <a:close/>
                  </a:path>
                </a:pathLst>
              </a:custGeom>
              <a:solidFill>
                <a:srgbClr val="FFB3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5" name="Google Shape;1216;p46"/>
              <p:cNvSpPr/>
              <p:nvPr/>
            </p:nvSpPr>
            <p:spPr>
              <a:xfrm>
                <a:off x="4145605" y="2363223"/>
                <a:ext cx="171819" cy="185310"/>
              </a:xfrm>
              <a:custGeom>
                <a:avLst/>
                <a:gdLst/>
                <a:ahLst/>
                <a:cxnLst/>
                <a:rect l="l" t="t" r="r" b="b"/>
                <a:pathLst>
                  <a:path w="5171" h="5577" extrusionOk="0">
                    <a:moveTo>
                      <a:pt x="787" y="0"/>
                    </a:moveTo>
                    <a:cubicBezTo>
                      <a:pt x="738" y="0"/>
                      <a:pt x="691" y="10"/>
                      <a:pt x="647" y="32"/>
                    </a:cubicBezTo>
                    <a:cubicBezTo>
                      <a:pt x="1" y="265"/>
                      <a:pt x="647" y="1118"/>
                      <a:pt x="854" y="1428"/>
                    </a:cubicBezTo>
                    <a:cubicBezTo>
                      <a:pt x="1190" y="2074"/>
                      <a:pt x="1604" y="2850"/>
                      <a:pt x="2043" y="3496"/>
                    </a:cubicBezTo>
                    <a:cubicBezTo>
                      <a:pt x="2586" y="4349"/>
                      <a:pt x="3232" y="5202"/>
                      <a:pt x="4189" y="5538"/>
                    </a:cubicBezTo>
                    <a:cubicBezTo>
                      <a:pt x="4271" y="5564"/>
                      <a:pt x="4359" y="5577"/>
                      <a:pt x="4446" y="5577"/>
                    </a:cubicBezTo>
                    <a:cubicBezTo>
                      <a:pt x="4711" y="5577"/>
                      <a:pt x="4970" y="5456"/>
                      <a:pt x="5068" y="5202"/>
                    </a:cubicBezTo>
                    <a:cubicBezTo>
                      <a:pt x="5171" y="5202"/>
                      <a:pt x="5171" y="4995"/>
                      <a:pt x="5171" y="4892"/>
                    </a:cubicBezTo>
                    <a:cubicBezTo>
                      <a:pt x="5068" y="4453"/>
                      <a:pt x="4835" y="4142"/>
                      <a:pt x="4628" y="3703"/>
                    </a:cubicBezTo>
                    <a:cubicBezTo>
                      <a:pt x="3775" y="2721"/>
                      <a:pt x="2896" y="1764"/>
                      <a:pt x="2043" y="911"/>
                    </a:cubicBezTo>
                    <a:cubicBezTo>
                      <a:pt x="1743" y="703"/>
                      <a:pt x="1195" y="0"/>
                      <a:pt x="787" y="0"/>
                    </a:cubicBezTo>
                    <a:close/>
                  </a:path>
                </a:pathLst>
              </a:custGeom>
              <a:solidFill>
                <a:srgbClr val="FFB3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6" name="Google Shape;1217;p46"/>
              <p:cNvSpPr/>
              <p:nvPr/>
            </p:nvSpPr>
            <p:spPr>
              <a:xfrm>
                <a:off x="4167104" y="2341857"/>
                <a:ext cx="203585" cy="131249"/>
              </a:xfrm>
              <a:custGeom>
                <a:avLst/>
                <a:gdLst/>
                <a:ahLst/>
                <a:cxnLst/>
                <a:rect l="l" t="t" r="r" b="b"/>
                <a:pathLst>
                  <a:path w="6127" h="3950" extrusionOk="0">
                    <a:moveTo>
                      <a:pt x="228" y="1"/>
                    </a:moveTo>
                    <a:cubicBezTo>
                      <a:pt x="154" y="1"/>
                      <a:pt x="78" y="9"/>
                      <a:pt x="0" y="29"/>
                    </a:cubicBezTo>
                    <a:cubicBezTo>
                      <a:pt x="104" y="132"/>
                      <a:pt x="104" y="262"/>
                      <a:pt x="207" y="365"/>
                    </a:cubicBezTo>
                    <a:cubicBezTo>
                      <a:pt x="1060" y="1554"/>
                      <a:pt x="2146" y="2407"/>
                      <a:pt x="3335" y="3053"/>
                    </a:cubicBezTo>
                    <a:cubicBezTo>
                      <a:pt x="3981" y="3493"/>
                      <a:pt x="4627" y="3906"/>
                      <a:pt x="5377" y="3906"/>
                    </a:cubicBezTo>
                    <a:cubicBezTo>
                      <a:pt x="5438" y="3937"/>
                      <a:pt x="5492" y="3949"/>
                      <a:pt x="5543" y="3949"/>
                    </a:cubicBezTo>
                    <a:cubicBezTo>
                      <a:pt x="5666" y="3949"/>
                      <a:pt x="5774" y="3876"/>
                      <a:pt x="5920" y="3803"/>
                    </a:cubicBezTo>
                    <a:cubicBezTo>
                      <a:pt x="6023" y="3803"/>
                      <a:pt x="6127" y="3596"/>
                      <a:pt x="6127" y="3364"/>
                    </a:cubicBezTo>
                    <a:cubicBezTo>
                      <a:pt x="6127" y="3157"/>
                      <a:pt x="6127" y="2950"/>
                      <a:pt x="6023" y="2847"/>
                    </a:cubicBezTo>
                    <a:cubicBezTo>
                      <a:pt x="5713" y="1968"/>
                      <a:pt x="4938" y="1761"/>
                      <a:pt x="4291" y="1425"/>
                    </a:cubicBezTo>
                    <a:cubicBezTo>
                      <a:pt x="3231" y="1115"/>
                      <a:pt x="2146" y="675"/>
                      <a:pt x="1189" y="262"/>
                    </a:cubicBezTo>
                    <a:cubicBezTo>
                      <a:pt x="833" y="157"/>
                      <a:pt x="544" y="1"/>
                      <a:pt x="228" y="1"/>
                    </a:cubicBezTo>
                    <a:close/>
                  </a:path>
                </a:pathLst>
              </a:custGeom>
              <a:solidFill>
                <a:srgbClr val="FFB3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7" name="Google Shape;1218;p46"/>
              <p:cNvSpPr/>
              <p:nvPr/>
            </p:nvSpPr>
            <p:spPr>
              <a:xfrm>
                <a:off x="4170526" y="2317899"/>
                <a:ext cx="221627" cy="52499"/>
              </a:xfrm>
              <a:custGeom>
                <a:avLst/>
                <a:gdLst/>
                <a:ahLst/>
                <a:cxnLst/>
                <a:rect l="l" t="t" r="r" b="b"/>
                <a:pathLst>
                  <a:path w="6670" h="1580" extrusionOk="0">
                    <a:moveTo>
                      <a:pt x="5339" y="0"/>
                    </a:moveTo>
                    <a:cubicBezTo>
                      <a:pt x="4990" y="0"/>
                      <a:pt x="4641" y="52"/>
                      <a:pt x="4318" y="104"/>
                    </a:cubicBezTo>
                    <a:cubicBezTo>
                      <a:pt x="3232" y="336"/>
                      <a:pt x="2146" y="543"/>
                      <a:pt x="1086" y="750"/>
                    </a:cubicBezTo>
                    <a:cubicBezTo>
                      <a:pt x="647" y="853"/>
                      <a:pt x="311" y="983"/>
                      <a:pt x="1" y="1189"/>
                    </a:cubicBezTo>
                    <a:cubicBezTo>
                      <a:pt x="104" y="1189"/>
                      <a:pt x="104" y="1189"/>
                      <a:pt x="311" y="1293"/>
                    </a:cubicBezTo>
                    <a:cubicBezTo>
                      <a:pt x="981" y="1500"/>
                      <a:pt x="1730" y="1580"/>
                      <a:pt x="2485" y="1580"/>
                    </a:cubicBezTo>
                    <a:cubicBezTo>
                      <a:pt x="2953" y="1580"/>
                      <a:pt x="3423" y="1549"/>
                      <a:pt x="3878" y="1500"/>
                    </a:cubicBezTo>
                    <a:cubicBezTo>
                      <a:pt x="4628" y="1500"/>
                      <a:pt x="5377" y="1500"/>
                      <a:pt x="6127" y="1189"/>
                    </a:cubicBezTo>
                    <a:cubicBezTo>
                      <a:pt x="6256" y="1086"/>
                      <a:pt x="6360" y="1086"/>
                      <a:pt x="6463" y="853"/>
                    </a:cubicBezTo>
                    <a:cubicBezTo>
                      <a:pt x="6567" y="750"/>
                      <a:pt x="6670" y="646"/>
                      <a:pt x="6567" y="440"/>
                    </a:cubicBezTo>
                    <a:cubicBezTo>
                      <a:pt x="6463" y="336"/>
                      <a:pt x="6463" y="336"/>
                      <a:pt x="6360" y="207"/>
                    </a:cubicBezTo>
                    <a:cubicBezTo>
                      <a:pt x="6037" y="52"/>
                      <a:pt x="5688" y="0"/>
                      <a:pt x="5339" y="0"/>
                    </a:cubicBezTo>
                    <a:close/>
                  </a:path>
                </a:pathLst>
              </a:custGeom>
              <a:solidFill>
                <a:srgbClr val="FFB3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8" name="Google Shape;1219;p46"/>
              <p:cNvSpPr/>
              <p:nvPr/>
            </p:nvSpPr>
            <p:spPr>
              <a:xfrm>
                <a:off x="4081208" y="2306336"/>
                <a:ext cx="139157" cy="107557"/>
              </a:xfrm>
              <a:custGeom>
                <a:avLst/>
                <a:gdLst/>
                <a:ahLst/>
                <a:cxnLst/>
                <a:rect l="l" t="t" r="r" b="b"/>
                <a:pathLst>
                  <a:path w="4188" h="3237" extrusionOk="0">
                    <a:moveTo>
                      <a:pt x="3372" y="1"/>
                    </a:moveTo>
                    <a:cubicBezTo>
                      <a:pt x="2981" y="1"/>
                      <a:pt x="2497" y="183"/>
                      <a:pt x="2146" y="348"/>
                    </a:cubicBezTo>
                    <a:cubicBezTo>
                      <a:pt x="1189" y="684"/>
                      <a:pt x="414" y="1537"/>
                      <a:pt x="104" y="2494"/>
                    </a:cubicBezTo>
                    <a:cubicBezTo>
                      <a:pt x="104" y="2726"/>
                      <a:pt x="0" y="3037"/>
                      <a:pt x="207" y="3140"/>
                    </a:cubicBezTo>
                    <a:cubicBezTo>
                      <a:pt x="310" y="3205"/>
                      <a:pt x="420" y="3237"/>
                      <a:pt x="530" y="3237"/>
                    </a:cubicBezTo>
                    <a:cubicBezTo>
                      <a:pt x="640" y="3237"/>
                      <a:pt x="750" y="3205"/>
                      <a:pt x="853" y="3140"/>
                    </a:cubicBezTo>
                    <a:cubicBezTo>
                      <a:pt x="1939" y="2623"/>
                      <a:pt x="2999" y="1848"/>
                      <a:pt x="3774" y="994"/>
                    </a:cubicBezTo>
                    <a:cubicBezTo>
                      <a:pt x="4084" y="555"/>
                      <a:pt x="4188" y="141"/>
                      <a:pt x="3645" y="38"/>
                    </a:cubicBezTo>
                    <a:cubicBezTo>
                      <a:pt x="3562" y="12"/>
                      <a:pt x="3470" y="1"/>
                      <a:pt x="3372" y="1"/>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9" name="Google Shape;1220;p46"/>
              <p:cNvSpPr/>
              <p:nvPr/>
            </p:nvSpPr>
            <p:spPr>
              <a:xfrm>
                <a:off x="4378403" y="2593629"/>
                <a:ext cx="207041" cy="300642"/>
              </a:xfrm>
              <a:custGeom>
                <a:avLst/>
                <a:gdLst/>
                <a:ahLst/>
                <a:cxnLst/>
                <a:rect l="l" t="t" r="r" b="b"/>
                <a:pathLst>
                  <a:path w="6231" h="9048" extrusionOk="0">
                    <a:moveTo>
                      <a:pt x="6023" y="0"/>
                    </a:moveTo>
                    <a:cubicBezTo>
                      <a:pt x="3542" y="2585"/>
                      <a:pt x="1396" y="5610"/>
                      <a:pt x="0" y="8841"/>
                    </a:cubicBezTo>
                    <a:lnTo>
                      <a:pt x="311" y="9048"/>
                    </a:lnTo>
                    <a:cubicBezTo>
                      <a:pt x="1706" y="5816"/>
                      <a:pt x="3749" y="2792"/>
                      <a:pt x="6230" y="310"/>
                    </a:cubicBezTo>
                    <a:lnTo>
                      <a:pt x="6023" y="0"/>
                    </a:ln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0" name="Google Shape;1221;p46"/>
              <p:cNvSpPr/>
              <p:nvPr/>
            </p:nvSpPr>
            <p:spPr>
              <a:xfrm>
                <a:off x="4410170" y="2522321"/>
                <a:ext cx="150354" cy="44990"/>
              </a:xfrm>
              <a:custGeom>
                <a:avLst/>
                <a:gdLst/>
                <a:ahLst/>
                <a:cxnLst/>
                <a:rect l="l" t="t" r="r" b="b"/>
                <a:pathLst>
                  <a:path w="4525" h="1354" extrusionOk="0">
                    <a:moveTo>
                      <a:pt x="1293" y="1"/>
                    </a:moveTo>
                    <a:cubicBezTo>
                      <a:pt x="983" y="1"/>
                      <a:pt x="750" y="1"/>
                      <a:pt x="440" y="104"/>
                    </a:cubicBezTo>
                    <a:cubicBezTo>
                      <a:pt x="208" y="104"/>
                      <a:pt x="1" y="207"/>
                      <a:pt x="1" y="518"/>
                    </a:cubicBezTo>
                    <a:cubicBezTo>
                      <a:pt x="1" y="647"/>
                      <a:pt x="1" y="750"/>
                      <a:pt x="104" y="854"/>
                    </a:cubicBezTo>
                    <a:cubicBezTo>
                      <a:pt x="337" y="957"/>
                      <a:pt x="440" y="957"/>
                      <a:pt x="544" y="1060"/>
                    </a:cubicBezTo>
                    <a:cubicBezTo>
                      <a:pt x="1375" y="1277"/>
                      <a:pt x="2249" y="1354"/>
                      <a:pt x="3111" y="1354"/>
                    </a:cubicBezTo>
                    <a:cubicBezTo>
                      <a:pt x="3589" y="1354"/>
                      <a:pt x="4063" y="1330"/>
                      <a:pt x="4525" y="1293"/>
                    </a:cubicBezTo>
                    <a:lnTo>
                      <a:pt x="4421" y="1060"/>
                    </a:lnTo>
                    <a:cubicBezTo>
                      <a:pt x="3439" y="414"/>
                      <a:pt x="2379" y="1"/>
                      <a:pt x="1293" y="1"/>
                    </a:cubicBezTo>
                    <a:close/>
                  </a:path>
                </a:pathLst>
              </a:custGeom>
              <a:solidFill>
                <a:srgbClr val="FF6D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1" name="Google Shape;1222;p46"/>
              <p:cNvSpPr/>
              <p:nvPr/>
            </p:nvSpPr>
            <p:spPr>
              <a:xfrm>
                <a:off x="4413625" y="2568708"/>
                <a:ext cx="161519" cy="61006"/>
              </a:xfrm>
              <a:custGeom>
                <a:avLst/>
                <a:gdLst/>
                <a:ahLst/>
                <a:cxnLst/>
                <a:rect l="l" t="t" r="r" b="b"/>
                <a:pathLst>
                  <a:path w="4861" h="1836" extrusionOk="0">
                    <a:moveTo>
                      <a:pt x="4627" y="1"/>
                    </a:moveTo>
                    <a:cubicBezTo>
                      <a:pt x="3232" y="1"/>
                      <a:pt x="1732" y="207"/>
                      <a:pt x="543" y="854"/>
                    </a:cubicBezTo>
                    <a:cubicBezTo>
                      <a:pt x="336" y="957"/>
                      <a:pt x="0" y="1190"/>
                      <a:pt x="104" y="1396"/>
                    </a:cubicBezTo>
                    <a:cubicBezTo>
                      <a:pt x="104" y="1603"/>
                      <a:pt x="233" y="1707"/>
                      <a:pt x="440" y="1836"/>
                    </a:cubicBezTo>
                    <a:lnTo>
                      <a:pt x="983" y="1836"/>
                    </a:lnTo>
                    <a:cubicBezTo>
                      <a:pt x="2378" y="1603"/>
                      <a:pt x="3671" y="1060"/>
                      <a:pt x="4860" y="311"/>
                    </a:cubicBezTo>
                    <a:cubicBezTo>
                      <a:pt x="4757" y="207"/>
                      <a:pt x="4757" y="104"/>
                      <a:pt x="4627" y="1"/>
                    </a:cubicBezTo>
                    <a:close/>
                  </a:path>
                </a:pathLst>
              </a:custGeom>
              <a:solidFill>
                <a:srgbClr val="FF6D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2" name="Google Shape;1223;p46"/>
              <p:cNvSpPr/>
              <p:nvPr/>
            </p:nvSpPr>
            <p:spPr>
              <a:xfrm>
                <a:off x="4614624" y="2597052"/>
                <a:ext cx="96227" cy="115997"/>
              </a:xfrm>
              <a:custGeom>
                <a:avLst/>
                <a:gdLst/>
                <a:ahLst/>
                <a:cxnLst/>
                <a:rect l="l" t="t" r="r" b="b"/>
                <a:pathLst>
                  <a:path w="2896" h="3491" extrusionOk="0">
                    <a:moveTo>
                      <a:pt x="310" y="1"/>
                    </a:moveTo>
                    <a:cubicBezTo>
                      <a:pt x="207" y="207"/>
                      <a:pt x="104" y="337"/>
                      <a:pt x="0" y="440"/>
                    </a:cubicBezTo>
                    <a:cubicBezTo>
                      <a:pt x="517" y="1500"/>
                      <a:pt x="1060" y="2586"/>
                      <a:pt x="2042" y="3232"/>
                    </a:cubicBezTo>
                    <a:cubicBezTo>
                      <a:pt x="2192" y="3381"/>
                      <a:pt x="2342" y="3490"/>
                      <a:pt x="2501" y="3490"/>
                    </a:cubicBezTo>
                    <a:cubicBezTo>
                      <a:pt x="2562" y="3490"/>
                      <a:pt x="2624" y="3474"/>
                      <a:pt x="2689" y="3439"/>
                    </a:cubicBezTo>
                    <a:cubicBezTo>
                      <a:pt x="2792" y="3335"/>
                      <a:pt x="2895" y="3128"/>
                      <a:pt x="2895" y="3025"/>
                    </a:cubicBezTo>
                    <a:cubicBezTo>
                      <a:pt x="2792" y="2792"/>
                      <a:pt x="2792" y="2689"/>
                      <a:pt x="2689" y="2586"/>
                    </a:cubicBezTo>
                    <a:cubicBezTo>
                      <a:pt x="2042" y="1629"/>
                      <a:pt x="1293" y="750"/>
                      <a:pt x="310" y="1"/>
                    </a:cubicBezTo>
                    <a:close/>
                  </a:path>
                </a:pathLst>
              </a:custGeom>
              <a:solidFill>
                <a:srgbClr val="FF6D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3" name="Google Shape;1224;p46"/>
              <p:cNvSpPr/>
              <p:nvPr/>
            </p:nvSpPr>
            <p:spPr>
              <a:xfrm>
                <a:off x="4453134" y="2582464"/>
                <a:ext cx="132312" cy="107391"/>
              </a:xfrm>
              <a:custGeom>
                <a:avLst/>
                <a:gdLst/>
                <a:ahLst/>
                <a:cxnLst/>
                <a:rect l="l" t="t" r="r" b="b"/>
                <a:pathLst>
                  <a:path w="3982" h="3232" extrusionOk="0">
                    <a:moveTo>
                      <a:pt x="3774" y="0"/>
                    </a:moveTo>
                    <a:cubicBezTo>
                      <a:pt x="2585" y="440"/>
                      <a:pt x="1629" y="1086"/>
                      <a:pt x="750" y="1835"/>
                    </a:cubicBezTo>
                    <a:cubicBezTo>
                      <a:pt x="543" y="1939"/>
                      <a:pt x="336" y="2172"/>
                      <a:pt x="207" y="2378"/>
                    </a:cubicBezTo>
                    <a:cubicBezTo>
                      <a:pt x="104" y="2585"/>
                      <a:pt x="0" y="2818"/>
                      <a:pt x="207" y="3025"/>
                    </a:cubicBezTo>
                    <a:cubicBezTo>
                      <a:pt x="207" y="3128"/>
                      <a:pt x="440" y="3231"/>
                      <a:pt x="647" y="3231"/>
                    </a:cubicBezTo>
                    <a:cubicBezTo>
                      <a:pt x="750" y="3231"/>
                      <a:pt x="983" y="3128"/>
                      <a:pt x="1086" y="3025"/>
                    </a:cubicBezTo>
                    <a:cubicBezTo>
                      <a:pt x="2275" y="2275"/>
                      <a:pt x="3232" y="1293"/>
                      <a:pt x="3981" y="233"/>
                    </a:cubicBezTo>
                    <a:lnTo>
                      <a:pt x="3774" y="0"/>
                    </a:lnTo>
                    <a:close/>
                  </a:path>
                </a:pathLst>
              </a:custGeom>
              <a:solidFill>
                <a:srgbClr val="FF6D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4" name="Google Shape;1225;p46"/>
              <p:cNvSpPr/>
              <p:nvPr/>
            </p:nvSpPr>
            <p:spPr>
              <a:xfrm>
                <a:off x="4502943" y="2594294"/>
                <a:ext cx="100546" cy="135070"/>
              </a:xfrm>
              <a:custGeom>
                <a:avLst/>
                <a:gdLst/>
                <a:ahLst/>
                <a:cxnLst/>
                <a:rect l="l" t="t" r="r" b="b"/>
                <a:pathLst>
                  <a:path w="3026" h="4065" extrusionOk="0">
                    <a:moveTo>
                      <a:pt x="2724" y="0"/>
                    </a:moveTo>
                    <a:cubicBezTo>
                      <a:pt x="2439" y="0"/>
                      <a:pt x="2152" y="439"/>
                      <a:pt x="2069" y="523"/>
                    </a:cubicBezTo>
                    <a:cubicBezTo>
                      <a:pt x="1629" y="937"/>
                      <a:pt x="1293" y="1273"/>
                      <a:pt x="983" y="1712"/>
                    </a:cubicBezTo>
                    <a:cubicBezTo>
                      <a:pt x="440" y="2229"/>
                      <a:pt x="1" y="2875"/>
                      <a:pt x="130" y="3522"/>
                    </a:cubicBezTo>
                    <a:cubicBezTo>
                      <a:pt x="130" y="3754"/>
                      <a:pt x="233" y="4065"/>
                      <a:pt x="440" y="4065"/>
                    </a:cubicBezTo>
                    <a:lnTo>
                      <a:pt x="647" y="4065"/>
                    </a:lnTo>
                    <a:cubicBezTo>
                      <a:pt x="880" y="3961"/>
                      <a:pt x="1086" y="3651"/>
                      <a:pt x="1293" y="3418"/>
                    </a:cubicBezTo>
                    <a:cubicBezTo>
                      <a:pt x="1733" y="2772"/>
                      <a:pt x="2172" y="2022"/>
                      <a:pt x="2586" y="1169"/>
                    </a:cubicBezTo>
                    <a:cubicBezTo>
                      <a:pt x="2715" y="937"/>
                      <a:pt x="3025" y="290"/>
                      <a:pt x="2922" y="84"/>
                    </a:cubicBezTo>
                    <a:cubicBezTo>
                      <a:pt x="2858" y="24"/>
                      <a:pt x="2791" y="0"/>
                      <a:pt x="2724" y="0"/>
                    </a:cubicBezTo>
                    <a:close/>
                  </a:path>
                </a:pathLst>
              </a:custGeom>
              <a:solidFill>
                <a:srgbClr val="FF6D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5" name="Google Shape;1226;p46"/>
              <p:cNvSpPr/>
              <p:nvPr/>
            </p:nvSpPr>
            <p:spPr>
              <a:xfrm>
                <a:off x="4560495" y="2593629"/>
                <a:ext cx="54161" cy="157199"/>
              </a:xfrm>
              <a:custGeom>
                <a:avLst/>
                <a:gdLst/>
                <a:ahLst/>
                <a:cxnLst/>
                <a:rect l="l" t="t" r="r" b="b"/>
                <a:pathLst>
                  <a:path w="1630" h="4731" extrusionOk="0">
                    <a:moveTo>
                      <a:pt x="1629" y="0"/>
                    </a:moveTo>
                    <a:cubicBezTo>
                      <a:pt x="1500" y="104"/>
                      <a:pt x="1397" y="207"/>
                      <a:pt x="1397" y="207"/>
                    </a:cubicBezTo>
                    <a:cubicBezTo>
                      <a:pt x="750" y="1086"/>
                      <a:pt x="543" y="1939"/>
                      <a:pt x="337" y="2792"/>
                    </a:cubicBezTo>
                    <a:cubicBezTo>
                      <a:pt x="104" y="3335"/>
                      <a:pt x="1" y="3878"/>
                      <a:pt x="104" y="4317"/>
                    </a:cubicBezTo>
                    <a:cubicBezTo>
                      <a:pt x="207" y="4421"/>
                      <a:pt x="207" y="4524"/>
                      <a:pt x="337" y="4627"/>
                    </a:cubicBezTo>
                    <a:cubicBezTo>
                      <a:pt x="440" y="4731"/>
                      <a:pt x="543" y="4731"/>
                      <a:pt x="750" y="4731"/>
                    </a:cubicBezTo>
                    <a:cubicBezTo>
                      <a:pt x="854" y="4627"/>
                      <a:pt x="983" y="4627"/>
                      <a:pt x="983" y="4524"/>
                    </a:cubicBezTo>
                    <a:cubicBezTo>
                      <a:pt x="1397" y="4085"/>
                      <a:pt x="1500" y="3542"/>
                      <a:pt x="1500" y="3128"/>
                    </a:cubicBezTo>
                    <a:cubicBezTo>
                      <a:pt x="1500" y="2378"/>
                      <a:pt x="1629" y="1603"/>
                      <a:pt x="1629" y="853"/>
                    </a:cubicBezTo>
                    <a:lnTo>
                      <a:pt x="1629" y="0"/>
                    </a:lnTo>
                    <a:close/>
                  </a:path>
                </a:pathLst>
              </a:custGeom>
              <a:solidFill>
                <a:srgbClr val="FF6D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6" name="Google Shape;1227;p46"/>
              <p:cNvSpPr/>
              <p:nvPr/>
            </p:nvSpPr>
            <p:spPr>
              <a:xfrm>
                <a:off x="4603459" y="2597052"/>
                <a:ext cx="67884" cy="140054"/>
              </a:xfrm>
              <a:custGeom>
                <a:avLst/>
                <a:gdLst/>
                <a:ahLst/>
                <a:cxnLst/>
                <a:rect l="l" t="t" r="r" b="b"/>
                <a:pathLst>
                  <a:path w="2043" h="4215" extrusionOk="0">
                    <a:moveTo>
                      <a:pt x="0" y="1"/>
                    </a:moveTo>
                    <a:lnTo>
                      <a:pt x="0" y="337"/>
                    </a:lnTo>
                    <a:cubicBezTo>
                      <a:pt x="0" y="1086"/>
                      <a:pt x="336" y="1939"/>
                      <a:pt x="543" y="2689"/>
                    </a:cubicBezTo>
                    <a:cubicBezTo>
                      <a:pt x="750" y="3128"/>
                      <a:pt x="982" y="3671"/>
                      <a:pt x="1293" y="3982"/>
                    </a:cubicBezTo>
                    <a:cubicBezTo>
                      <a:pt x="1293" y="4085"/>
                      <a:pt x="1396" y="4214"/>
                      <a:pt x="1499" y="4214"/>
                    </a:cubicBezTo>
                    <a:lnTo>
                      <a:pt x="1836" y="4214"/>
                    </a:lnTo>
                    <a:cubicBezTo>
                      <a:pt x="1939" y="4085"/>
                      <a:pt x="1939" y="3982"/>
                      <a:pt x="1939" y="3982"/>
                    </a:cubicBezTo>
                    <a:cubicBezTo>
                      <a:pt x="2042" y="3439"/>
                      <a:pt x="1836" y="3025"/>
                      <a:pt x="1499" y="2586"/>
                    </a:cubicBezTo>
                    <a:cubicBezTo>
                      <a:pt x="1189" y="1939"/>
                      <a:pt x="853" y="1293"/>
                      <a:pt x="440" y="647"/>
                    </a:cubicBezTo>
                    <a:cubicBezTo>
                      <a:pt x="336" y="440"/>
                      <a:pt x="207" y="207"/>
                      <a:pt x="0" y="1"/>
                    </a:cubicBezTo>
                    <a:close/>
                  </a:path>
                </a:pathLst>
              </a:custGeom>
              <a:solidFill>
                <a:srgbClr val="FF6D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7" name="Google Shape;1228;p46"/>
              <p:cNvSpPr/>
              <p:nvPr/>
            </p:nvSpPr>
            <p:spPr>
              <a:xfrm>
                <a:off x="4550194" y="2550665"/>
                <a:ext cx="92804" cy="69811"/>
              </a:xfrm>
              <a:custGeom>
                <a:avLst/>
                <a:gdLst/>
                <a:ahLst/>
                <a:cxnLst/>
                <a:rect l="l" t="t" r="r" b="b"/>
                <a:pathLst>
                  <a:path w="2793" h="2101" extrusionOk="0">
                    <a:moveTo>
                      <a:pt x="414" y="1"/>
                    </a:moveTo>
                    <a:cubicBezTo>
                      <a:pt x="311" y="1"/>
                      <a:pt x="104" y="104"/>
                      <a:pt x="0" y="207"/>
                    </a:cubicBezTo>
                    <a:cubicBezTo>
                      <a:pt x="0" y="311"/>
                      <a:pt x="104" y="544"/>
                      <a:pt x="207" y="647"/>
                    </a:cubicBezTo>
                    <a:cubicBezTo>
                      <a:pt x="750" y="1190"/>
                      <a:pt x="1396" y="1733"/>
                      <a:pt x="2249" y="2043"/>
                    </a:cubicBezTo>
                    <a:cubicBezTo>
                      <a:pt x="2318" y="2077"/>
                      <a:pt x="2402" y="2100"/>
                      <a:pt x="2482" y="2100"/>
                    </a:cubicBezTo>
                    <a:cubicBezTo>
                      <a:pt x="2643" y="2100"/>
                      <a:pt x="2792" y="2008"/>
                      <a:pt x="2792" y="1733"/>
                    </a:cubicBezTo>
                    <a:cubicBezTo>
                      <a:pt x="2689" y="1500"/>
                      <a:pt x="2456" y="1086"/>
                      <a:pt x="2249" y="854"/>
                    </a:cubicBezTo>
                    <a:cubicBezTo>
                      <a:pt x="1810" y="311"/>
                      <a:pt x="1164" y="1"/>
                      <a:pt x="414" y="1"/>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8" name="Google Shape;1229;p46"/>
              <p:cNvSpPr/>
              <p:nvPr/>
            </p:nvSpPr>
            <p:spPr>
              <a:xfrm>
                <a:off x="4438513" y="2353952"/>
                <a:ext cx="25818" cy="33261"/>
              </a:xfrm>
              <a:custGeom>
                <a:avLst/>
                <a:gdLst/>
                <a:ahLst/>
                <a:cxnLst/>
                <a:rect l="l" t="t" r="r" b="b"/>
                <a:pathLst>
                  <a:path w="777" h="1001" extrusionOk="0">
                    <a:moveTo>
                      <a:pt x="234" y="1"/>
                    </a:moveTo>
                    <a:cubicBezTo>
                      <a:pt x="130" y="1"/>
                      <a:pt x="1" y="104"/>
                      <a:pt x="130" y="208"/>
                    </a:cubicBezTo>
                    <a:cubicBezTo>
                      <a:pt x="234" y="415"/>
                      <a:pt x="234" y="647"/>
                      <a:pt x="337" y="854"/>
                    </a:cubicBezTo>
                    <a:cubicBezTo>
                      <a:pt x="337" y="927"/>
                      <a:pt x="389" y="1000"/>
                      <a:pt x="455" y="1000"/>
                    </a:cubicBezTo>
                    <a:cubicBezTo>
                      <a:pt x="483" y="1000"/>
                      <a:pt x="513" y="988"/>
                      <a:pt x="544" y="957"/>
                    </a:cubicBezTo>
                    <a:cubicBezTo>
                      <a:pt x="647" y="957"/>
                      <a:pt x="776" y="854"/>
                      <a:pt x="647" y="751"/>
                    </a:cubicBezTo>
                    <a:cubicBezTo>
                      <a:pt x="544" y="544"/>
                      <a:pt x="544" y="311"/>
                      <a:pt x="440" y="104"/>
                    </a:cubicBezTo>
                    <a:cubicBezTo>
                      <a:pt x="440" y="1"/>
                      <a:pt x="337" y="1"/>
                      <a:pt x="234" y="1"/>
                    </a:cubicBezTo>
                    <a:close/>
                  </a:path>
                </a:pathLst>
              </a:custGeom>
              <a:solidFill>
                <a:srgbClr val="1C050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9" name="Google Shape;1230;p46"/>
              <p:cNvSpPr/>
              <p:nvPr/>
            </p:nvSpPr>
            <p:spPr>
              <a:xfrm>
                <a:off x="4557072" y="2271513"/>
                <a:ext cx="31799" cy="28376"/>
              </a:xfrm>
              <a:custGeom>
                <a:avLst/>
                <a:gdLst/>
                <a:ahLst/>
                <a:cxnLst/>
                <a:rect l="l" t="t" r="r" b="b"/>
                <a:pathLst>
                  <a:path w="957" h="854" extrusionOk="0">
                    <a:moveTo>
                      <a:pt x="310" y="0"/>
                    </a:moveTo>
                    <a:cubicBezTo>
                      <a:pt x="207" y="0"/>
                      <a:pt x="104" y="0"/>
                      <a:pt x="104" y="104"/>
                    </a:cubicBezTo>
                    <a:cubicBezTo>
                      <a:pt x="0" y="104"/>
                      <a:pt x="0" y="207"/>
                      <a:pt x="104" y="310"/>
                    </a:cubicBezTo>
                    <a:cubicBezTo>
                      <a:pt x="310" y="440"/>
                      <a:pt x="440" y="647"/>
                      <a:pt x="543" y="853"/>
                    </a:cubicBezTo>
                    <a:lnTo>
                      <a:pt x="853" y="853"/>
                    </a:lnTo>
                    <a:cubicBezTo>
                      <a:pt x="853" y="750"/>
                      <a:pt x="957" y="647"/>
                      <a:pt x="853" y="543"/>
                    </a:cubicBezTo>
                    <a:cubicBezTo>
                      <a:pt x="750" y="440"/>
                      <a:pt x="543" y="207"/>
                      <a:pt x="310" y="0"/>
                    </a:cubicBezTo>
                    <a:close/>
                  </a:path>
                </a:pathLst>
              </a:custGeom>
              <a:solidFill>
                <a:srgbClr val="1C050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0" name="Google Shape;1231;p46"/>
              <p:cNvSpPr/>
              <p:nvPr/>
            </p:nvSpPr>
            <p:spPr>
              <a:xfrm>
                <a:off x="4406747" y="2182161"/>
                <a:ext cx="225083" cy="196740"/>
              </a:xfrm>
              <a:custGeom>
                <a:avLst/>
                <a:gdLst/>
                <a:ahLst/>
                <a:cxnLst/>
                <a:rect l="l" t="t" r="r" b="b"/>
                <a:pathLst>
                  <a:path w="6774" h="5921" extrusionOk="0">
                    <a:moveTo>
                      <a:pt x="3128" y="1"/>
                    </a:moveTo>
                    <a:cubicBezTo>
                      <a:pt x="2379" y="104"/>
                      <a:pt x="1732" y="414"/>
                      <a:pt x="1190" y="854"/>
                    </a:cubicBezTo>
                    <a:cubicBezTo>
                      <a:pt x="750" y="1293"/>
                      <a:pt x="440" y="1707"/>
                      <a:pt x="311" y="2146"/>
                    </a:cubicBezTo>
                    <a:cubicBezTo>
                      <a:pt x="207" y="2586"/>
                      <a:pt x="104" y="2896"/>
                      <a:pt x="104" y="3232"/>
                    </a:cubicBezTo>
                    <a:cubicBezTo>
                      <a:pt x="0" y="3439"/>
                      <a:pt x="0" y="3646"/>
                      <a:pt x="0" y="3878"/>
                    </a:cubicBezTo>
                    <a:cubicBezTo>
                      <a:pt x="104" y="4525"/>
                      <a:pt x="207" y="5274"/>
                      <a:pt x="440" y="5921"/>
                    </a:cubicBezTo>
                    <a:cubicBezTo>
                      <a:pt x="543" y="5921"/>
                      <a:pt x="647" y="5817"/>
                      <a:pt x="750" y="5714"/>
                    </a:cubicBezTo>
                    <a:cubicBezTo>
                      <a:pt x="1190" y="5481"/>
                      <a:pt x="1603" y="5274"/>
                      <a:pt x="2043" y="4938"/>
                    </a:cubicBezTo>
                    <a:cubicBezTo>
                      <a:pt x="3025" y="4292"/>
                      <a:pt x="4085" y="3646"/>
                      <a:pt x="5067" y="2999"/>
                    </a:cubicBezTo>
                    <a:cubicBezTo>
                      <a:pt x="5610" y="2586"/>
                      <a:pt x="6256" y="2146"/>
                      <a:pt x="6773" y="1707"/>
                    </a:cubicBezTo>
                    <a:cubicBezTo>
                      <a:pt x="6256" y="1061"/>
                      <a:pt x="5377" y="544"/>
                      <a:pt x="4524" y="208"/>
                    </a:cubicBezTo>
                    <a:cubicBezTo>
                      <a:pt x="4421" y="208"/>
                      <a:pt x="4317" y="104"/>
                      <a:pt x="4188" y="104"/>
                    </a:cubicBezTo>
                    <a:lnTo>
                      <a:pt x="4085" y="104"/>
                    </a:lnTo>
                    <a:cubicBezTo>
                      <a:pt x="3775" y="1"/>
                      <a:pt x="3439" y="1"/>
                      <a:pt x="3128" y="1"/>
                    </a:cubicBezTo>
                    <a:close/>
                  </a:path>
                </a:pathLst>
              </a:custGeom>
              <a:solidFill>
                <a:srgbClr val="1C050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1" name="Google Shape;1232;p46"/>
              <p:cNvSpPr/>
              <p:nvPr/>
            </p:nvSpPr>
            <p:spPr>
              <a:xfrm>
                <a:off x="4406747" y="2182161"/>
                <a:ext cx="168397" cy="196740"/>
              </a:xfrm>
              <a:custGeom>
                <a:avLst/>
                <a:gdLst/>
                <a:ahLst/>
                <a:cxnLst/>
                <a:rect l="l" t="t" r="r" b="b"/>
                <a:pathLst>
                  <a:path w="5068" h="5921" extrusionOk="0">
                    <a:moveTo>
                      <a:pt x="3128" y="1"/>
                    </a:moveTo>
                    <a:cubicBezTo>
                      <a:pt x="2379" y="104"/>
                      <a:pt x="1732" y="414"/>
                      <a:pt x="1190" y="854"/>
                    </a:cubicBezTo>
                    <a:cubicBezTo>
                      <a:pt x="750" y="1293"/>
                      <a:pt x="440" y="1707"/>
                      <a:pt x="311" y="2146"/>
                    </a:cubicBezTo>
                    <a:cubicBezTo>
                      <a:pt x="207" y="2586"/>
                      <a:pt x="104" y="2896"/>
                      <a:pt x="104" y="3232"/>
                    </a:cubicBezTo>
                    <a:cubicBezTo>
                      <a:pt x="0" y="3439"/>
                      <a:pt x="0" y="3646"/>
                      <a:pt x="0" y="3878"/>
                    </a:cubicBezTo>
                    <a:cubicBezTo>
                      <a:pt x="104" y="4525"/>
                      <a:pt x="207" y="5274"/>
                      <a:pt x="440" y="5921"/>
                    </a:cubicBezTo>
                    <a:cubicBezTo>
                      <a:pt x="543" y="5921"/>
                      <a:pt x="647" y="5817"/>
                      <a:pt x="750" y="5714"/>
                    </a:cubicBezTo>
                    <a:cubicBezTo>
                      <a:pt x="1190" y="5481"/>
                      <a:pt x="1603" y="5274"/>
                      <a:pt x="2043" y="4938"/>
                    </a:cubicBezTo>
                    <a:cubicBezTo>
                      <a:pt x="3025" y="4292"/>
                      <a:pt x="4085" y="3646"/>
                      <a:pt x="5067" y="2999"/>
                    </a:cubicBezTo>
                    <a:cubicBezTo>
                      <a:pt x="4731" y="2586"/>
                      <a:pt x="4524" y="2146"/>
                      <a:pt x="4421" y="1707"/>
                    </a:cubicBezTo>
                    <a:cubicBezTo>
                      <a:pt x="4317" y="1397"/>
                      <a:pt x="4188" y="1061"/>
                      <a:pt x="4188" y="751"/>
                    </a:cubicBezTo>
                    <a:lnTo>
                      <a:pt x="4188" y="104"/>
                    </a:lnTo>
                    <a:lnTo>
                      <a:pt x="4085" y="104"/>
                    </a:lnTo>
                    <a:cubicBezTo>
                      <a:pt x="3775" y="1"/>
                      <a:pt x="3439" y="1"/>
                      <a:pt x="3128" y="1"/>
                    </a:cubicBezTo>
                    <a:close/>
                  </a:path>
                </a:pathLst>
              </a:custGeom>
              <a:solidFill>
                <a:srgbClr val="FF6D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2" name="Google Shape;1233;p46"/>
              <p:cNvSpPr/>
              <p:nvPr/>
            </p:nvSpPr>
            <p:spPr>
              <a:xfrm>
                <a:off x="4510685" y="2182161"/>
                <a:ext cx="35254" cy="24954"/>
              </a:xfrm>
              <a:custGeom>
                <a:avLst/>
                <a:gdLst/>
                <a:ahLst/>
                <a:cxnLst/>
                <a:rect l="l" t="t" r="r" b="b"/>
                <a:pathLst>
                  <a:path w="1061" h="751" extrusionOk="0">
                    <a:moveTo>
                      <a:pt x="0" y="1"/>
                    </a:moveTo>
                    <a:cubicBezTo>
                      <a:pt x="104" y="311"/>
                      <a:pt x="414" y="647"/>
                      <a:pt x="750" y="647"/>
                    </a:cubicBezTo>
                    <a:cubicBezTo>
                      <a:pt x="853" y="751"/>
                      <a:pt x="957" y="751"/>
                      <a:pt x="1060" y="751"/>
                    </a:cubicBezTo>
                    <a:lnTo>
                      <a:pt x="1060" y="104"/>
                    </a:lnTo>
                    <a:lnTo>
                      <a:pt x="957" y="104"/>
                    </a:lnTo>
                    <a:cubicBezTo>
                      <a:pt x="647" y="1"/>
                      <a:pt x="311" y="1"/>
                      <a:pt x="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3" name="Google Shape;1234;p46"/>
              <p:cNvSpPr/>
              <p:nvPr/>
            </p:nvSpPr>
            <p:spPr>
              <a:xfrm>
                <a:off x="4446754" y="2206717"/>
                <a:ext cx="49343" cy="39906"/>
              </a:xfrm>
              <a:custGeom>
                <a:avLst/>
                <a:gdLst/>
                <a:ahLst/>
                <a:cxnLst/>
                <a:rect l="l" t="t" r="r" b="b"/>
                <a:pathLst>
                  <a:path w="1485" h="1201" extrusionOk="0">
                    <a:moveTo>
                      <a:pt x="850" y="0"/>
                    </a:moveTo>
                    <a:cubicBezTo>
                      <a:pt x="454" y="0"/>
                      <a:pt x="1" y="584"/>
                      <a:pt x="192" y="968"/>
                    </a:cubicBezTo>
                    <a:cubicBezTo>
                      <a:pt x="296" y="1097"/>
                      <a:pt x="399" y="1201"/>
                      <a:pt x="632" y="1201"/>
                    </a:cubicBezTo>
                    <a:cubicBezTo>
                      <a:pt x="735" y="1201"/>
                      <a:pt x="942" y="1201"/>
                      <a:pt x="1175" y="968"/>
                    </a:cubicBezTo>
                    <a:cubicBezTo>
                      <a:pt x="1485" y="761"/>
                      <a:pt x="1485" y="115"/>
                      <a:pt x="942" y="12"/>
                    </a:cubicBezTo>
                    <a:cubicBezTo>
                      <a:pt x="912" y="4"/>
                      <a:pt x="881" y="0"/>
                      <a:pt x="85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4" name="Google Shape;1235;p46"/>
              <p:cNvSpPr/>
              <p:nvPr/>
            </p:nvSpPr>
            <p:spPr>
              <a:xfrm>
                <a:off x="4406747" y="2253470"/>
                <a:ext cx="31799" cy="59012"/>
              </a:xfrm>
              <a:custGeom>
                <a:avLst/>
                <a:gdLst/>
                <a:ahLst/>
                <a:cxnLst/>
                <a:rect l="l" t="t" r="r" b="b"/>
                <a:pathLst>
                  <a:path w="957" h="1776" extrusionOk="0">
                    <a:moveTo>
                      <a:pt x="311" y="0"/>
                    </a:moveTo>
                    <a:cubicBezTo>
                      <a:pt x="207" y="440"/>
                      <a:pt x="104" y="750"/>
                      <a:pt x="104" y="1086"/>
                    </a:cubicBezTo>
                    <a:cubicBezTo>
                      <a:pt x="0" y="1293"/>
                      <a:pt x="0" y="1500"/>
                      <a:pt x="0" y="1732"/>
                    </a:cubicBezTo>
                    <a:lnTo>
                      <a:pt x="207" y="1732"/>
                    </a:lnTo>
                    <a:cubicBezTo>
                      <a:pt x="238" y="1763"/>
                      <a:pt x="279" y="1775"/>
                      <a:pt x="325" y="1775"/>
                    </a:cubicBezTo>
                    <a:cubicBezTo>
                      <a:pt x="436" y="1775"/>
                      <a:pt x="574" y="1702"/>
                      <a:pt x="647" y="1629"/>
                    </a:cubicBezTo>
                    <a:cubicBezTo>
                      <a:pt x="647" y="1629"/>
                      <a:pt x="750" y="1500"/>
                      <a:pt x="853" y="1293"/>
                    </a:cubicBezTo>
                    <a:cubicBezTo>
                      <a:pt x="853" y="1086"/>
                      <a:pt x="957" y="853"/>
                      <a:pt x="853" y="647"/>
                    </a:cubicBezTo>
                    <a:cubicBezTo>
                      <a:pt x="750" y="440"/>
                      <a:pt x="543" y="104"/>
                      <a:pt x="31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5" name="Google Shape;1236;p46"/>
              <p:cNvSpPr/>
              <p:nvPr/>
            </p:nvSpPr>
            <p:spPr>
              <a:xfrm>
                <a:off x="4467721" y="2251310"/>
                <a:ext cx="67884" cy="61172"/>
              </a:xfrm>
              <a:custGeom>
                <a:avLst/>
                <a:gdLst/>
                <a:ahLst/>
                <a:cxnLst/>
                <a:rect l="l" t="t" r="r" b="b"/>
                <a:pathLst>
                  <a:path w="2043" h="1841" extrusionOk="0">
                    <a:moveTo>
                      <a:pt x="1268" y="0"/>
                    </a:moveTo>
                    <a:cubicBezTo>
                      <a:pt x="726" y="0"/>
                      <a:pt x="185" y="667"/>
                      <a:pt x="104" y="1255"/>
                    </a:cubicBezTo>
                    <a:cubicBezTo>
                      <a:pt x="104" y="1255"/>
                      <a:pt x="1" y="1358"/>
                      <a:pt x="104" y="1461"/>
                    </a:cubicBezTo>
                    <a:cubicBezTo>
                      <a:pt x="104" y="1461"/>
                      <a:pt x="104" y="1565"/>
                      <a:pt x="208" y="1694"/>
                    </a:cubicBezTo>
                    <a:cubicBezTo>
                      <a:pt x="354" y="1767"/>
                      <a:pt x="616" y="1840"/>
                      <a:pt x="831" y="1840"/>
                    </a:cubicBezTo>
                    <a:cubicBezTo>
                      <a:pt x="920" y="1840"/>
                      <a:pt x="1000" y="1828"/>
                      <a:pt x="1061" y="1797"/>
                    </a:cubicBezTo>
                    <a:cubicBezTo>
                      <a:pt x="1397" y="1694"/>
                      <a:pt x="1604" y="1461"/>
                      <a:pt x="1836" y="1255"/>
                    </a:cubicBezTo>
                    <a:cubicBezTo>
                      <a:pt x="1836" y="1151"/>
                      <a:pt x="1940" y="918"/>
                      <a:pt x="1940" y="815"/>
                    </a:cubicBezTo>
                    <a:cubicBezTo>
                      <a:pt x="2043" y="608"/>
                      <a:pt x="1940" y="272"/>
                      <a:pt x="1707" y="169"/>
                    </a:cubicBezTo>
                    <a:cubicBezTo>
                      <a:pt x="1567" y="51"/>
                      <a:pt x="1417" y="0"/>
                      <a:pt x="12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6" name="Google Shape;1237;p46"/>
              <p:cNvSpPr/>
              <p:nvPr/>
            </p:nvSpPr>
            <p:spPr>
              <a:xfrm>
                <a:off x="4428213" y="2334547"/>
                <a:ext cx="46419" cy="37481"/>
              </a:xfrm>
              <a:custGeom>
                <a:avLst/>
                <a:gdLst/>
                <a:ahLst/>
                <a:cxnLst/>
                <a:rect l="l" t="t" r="r" b="b"/>
                <a:pathLst>
                  <a:path w="1397" h="1128" extrusionOk="0">
                    <a:moveTo>
                      <a:pt x="860" y="0"/>
                    </a:moveTo>
                    <a:cubicBezTo>
                      <a:pt x="480" y="0"/>
                      <a:pt x="80" y="478"/>
                      <a:pt x="1" y="895"/>
                    </a:cubicBezTo>
                    <a:lnTo>
                      <a:pt x="1" y="999"/>
                    </a:lnTo>
                    <a:lnTo>
                      <a:pt x="104" y="1128"/>
                    </a:lnTo>
                    <a:cubicBezTo>
                      <a:pt x="544" y="895"/>
                      <a:pt x="957" y="688"/>
                      <a:pt x="1397" y="352"/>
                    </a:cubicBezTo>
                    <a:cubicBezTo>
                      <a:pt x="1397" y="249"/>
                      <a:pt x="1293" y="249"/>
                      <a:pt x="1190" y="145"/>
                    </a:cubicBezTo>
                    <a:cubicBezTo>
                      <a:pt x="1088" y="44"/>
                      <a:pt x="975" y="0"/>
                      <a:pt x="86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7" name="Google Shape;1238;p46"/>
              <p:cNvSpPr/>
              <p:nvPr/>
            </p:nvSpPr>
            <p:spPr>
              <a:xfrm>
                <a:off x="4593125" y="2173023"/>
                <a:ext cx="13789" cy="55556"/>
              </a:xfrm>
              <a:custGeom>
                <a:avLst/>
                <a:gdLst/>
                <a:ahLst/>
                <a:cxnLst/>
                <a:rect l="l" t="t" r="r" b="b"/>
                <a:pathLst>
                  <a:path w="415" h="1672" extrusionOk="0">
                    <a:moveTo>
                      <a:pt x="225" y="1"/>
                    </a:moveTo>
                    <a:cubicBezTo>
                      <a:pt x="157" y="1"/>
                      <a:pt x="104" y="80"/>
                      <a:pt x="104" y="172"/>
                    </a:cubicBezTo>
                    <a:cubicBezTo>
                      <a:pt x="1" y="586"/>
                      <a:pt x="1" y="1026"/>
                      <a:pt x="1" y="1465"/>
                    </a:cubicBezTo>
                    <a:cubicBezTo>
                      <a:pt x="1" y="1568"/>
                      <a:pt x="104" y="1672"/>
                      <a:pt x="104" y="1672"/>
                    </a:cubicBezTo>
                    <a:cubicBezTo>
                      <a:pt x="208" y="1672"/>
                      <a:pt x="311" y="1568"/>
                      <a:pt x="311" y="1465"/>
                    </a:cubicBezTo>
                    <a:cubicBezTo>
                      <a:pt x="311" y="1026"/>
                      <a:pt x="311" y="586"/>
                      <a:pt x="415" y="172"/>
                    </a:cubicBezTo>
                    <a:cubicBezTo>
                      <a:pt x="415" y="172"/>
                      <a:pt x="415" y="43"/>
                      <a:pt x="311" y="43"/>
                    </a:cubicBezTo>
                    <a:cubicBezTo>
                      <a:pt x="282" y="14"/>
                      <a:pt x="252" y="1"/>
                      <a:pt x="225" y="1"/>
                    </a:cubicBezTo>
                    <a:close/>
                  </a:path>
                </a:pathLst>
              </a:custGeom>
              <a:solidFill>
                <a:srgbClr val="1C050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8" name="Google Shape;1239;p46"/>
              <p:cNvSpPr/>
              <p:nvPr/>
            </p:nvSpPr>
            <p:spPr>
              <a:xfrm>
                <a:off x="4603459" y="2193326"/>
                <a:ext cx="39541" cy="37846"/>
              </a:xfrm>
              <a:custGeom>
                <a:avLst/>
                <a:gdLst/>
                <a:ahLst/>
                <a:cxnLst/>
                <a:rect l="l" t="t" r="r" b="b"/>
                <a:pathLst>
                  <a:path w="1190" h="1139" extrusionOk="0">
                    <a:moveTo>
                      <a:pt x="1018" y="1"/>
                    </a:moveTo>
                    <a:cubicBezTo>
                      <a:pt x="976" y="1"/>
                      <a:pt x="918" y="27"/>
                      <a:pt x="853" y="78"/>
                    </a:cubicBezTo>
                    <a:cubicBezTo>
                      <a:pt x="543" y="311"/>
                      <a:pt x="336" y="621"/>
                      <a:pt x="104" y="854"/>
                    </a:cubicBezTo>
                    <a:cubicBezTo>
                      <a:pt x="0" y="957"/>
                      <a:pt x="0" y="1061"/>
                      <a:pt x="104" y="1061"/>
                    </a:cubicBezTo>
                    <a:cubicBezTo>
                      <a:pt x="104" y="1112"/>
                      <a:pt x="129" y="1138"/>
                      <a:pt x="171" y="1138"/>
                    </a:cubicBezTo>
                    <a:cubicBezTo>
                      <a:pt x="213" y="1138"/>
                      <a:pt x="272" y="1112"/>
                      <a:pt x="336" y="1061"/>
                    </a:cubicBezTo>
                    <a:cubicBezTo>
                      <a:pt x="543" y="854"/>
                      <a:pt x="853" y="518"/>
                      <a:pt x="1086" y="311"/>
                    </a:cubicBezTo>
                    <a:cubicBezTo>
                      <a:pt x="1189" y="311"/>
                      <a:pt x="1189" y="78"/>
                      <a:pt x="1086" y="78"/>
                    </a:cubicBezTo>
                    <a:cubicBezTo>
                      <a:pt x="1086" y="27"/>
                      <a:pt x="1060" y="1"/>
                      <a:pt x="1018" y="1"/>
                    </a:cubicBezTo>
                    <a:close/>
                  </a:path>
                </a:pathLst>
              </a:custGeom>
              <a:solidFill>
                <a:srgbClr val="1C050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9" name="Google Shape;1240;p46"/>
              <p:cNvSpPr/>
              <p:nvPr/>
            </p:nvSpPr>
            <p:spPr>
              <a:xfrm>
                <a:off x="4206612" y="2776950"/>
                <a:ext cx="454419" cy="117326"/>
              </a:xfrm>
              <a:custGeom>
                <a:avLst/>
                <a:gdLst/>
                <a:ahLst/>
                <a:cxnLst/>
                <a:rect l="l" t="t" r="r" b="b"/>
                <a:pathLst>
                  <a:path w="13676" h="3531" extrusionOk="0">
                    <a:moveTo>
                      <a:pt x="6634" y="0"/>
                    </a:moveTo>
                    <a:cubicBezTo>
                      <a:pt x="6042" y="0"/>
                      <a:pt x="5483" y="205"/>
                      <a:pt x="4938" y="506"/>
                    </a:cubicBezTo>
                    <a:cubicBezTo>
                      <a:pt x="4291" y="1049"/>
                      <a:pt x="3878" y="1592"/>
                      <a:pt x="3438" y="2342"/>
                    </a:cubicBezTo>
                    <a:cubicBezTo>
                      <a:pt x="3158" y="2151"/>
                      <a:pt x="2815" y="2068"/>
                      <a:pt x="2455" y="2068"/>
                    </a:cubicBezTo>
                    <a:cubicBezTo>
                      <a:pt x="1985" y="2068"/>
                      <a:pt x="1485" y="2211"/>
                      <a:pt x="1060" y="2445"/>
                    </a:cubicBezTo>
                    <a:cubicBezTo>
                      <a:pt x="647" y="2781"/>
                      <a:pt x="310" y="3091"/>
                      <a:pt x="0" y="3531"/>
                    </a:cubicBezTo>
                    <a:lnTo>
                      <a:pt x="13675" y="3531"/>
                    </a:lnTo>
                    <a:cubicBezTo>
                      <a:pt x="13572" y="2885"/>
                      <a:pt x="13339" y="2135"/>
                      <a:pt x="12925" y="1695"/>
                    </a:cubicBezTo>
                    <a:cubicBezTo>
                      <a:pt x="12589" y="1385"/>
                      <a:pt x="12279" y="1256"/>
                      <a:pt x="11840" y="1153"/>
                    </a:cubicBezTo>
                    <a:cubicBezTo>
                      <a:pt x="11494" y="1069"/>
                      <a:pt x="11093" y="1002"/>
                      <a:pt x="10696" y="1002"/>
                    </a:cubicBezTo>
                    <a:cubicBezTo>
                      <a:pt x="10112" y="1002"/>
                      <a:pt x="9536" y="1146"/>
                      <a:pt x="9151" y="1592"/>
                    </a:cubicBezTo>
                    <a:cubicBezTo>
                      <a:pt x="8815" y="842"/>
                      <a:pt x="8066" y="196"/>
                      <a:pt x="7316" y="93"/>
                    </a:cubicBezTo>
                    <a:cubicBezTo>
                      <a:pt x="7083" y="29"/>
                      <a:pt x="6856" y="0"/>
                      <a:pt x="6634" y="0"/>
                    </a:cubicBezTo>
                    <a:close/>
                  </a:path>
                </a:pathLst>
              </a:custGeom>
              <a:solidFill>
                <a:srgbClr val="FFB3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42" name="图片 13">
              <a:extLst>
                <a:ext uri="{FF2B5EF4-FFF2-40B4-BE49-F238E27FC236}">
                  <a16:creationId xmlns:a16="http://schemas.microsoft.com/office/drawing/2014/main" xmlns="" id="{62817A13-F9A1-4FA4-A4A6-4C73C0E335B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0545" b="79818" l="64870" r="100000"/>
                      </a14:imgEffect>
                    </a14:imgLayer>
                  </a14:imgProps>
                </a:ext>
                <a:ext uri="{28A0092B-C50C-407E-A947-70E740481C1C}">
                  <a14:useLocalDpi xmlns:a14="http://schemas.microsoft.com/office/drawing/2010/main" val="0"/>
                </a:ext>
              </a:extLst>
            </a:blip>
            <a:srcRect l="66432" t="43250" b="20136"/>
            <a:stretch/>
          </p:blipFill>
          <p:spPr>
            <a:xfrm rot="4243396">
              <a:off x="5344189" y="3587708"/>
              <a:ext cx="449570" cy="468885"/>
            </a:xfrm>
            <a:prstGeom prst="rect">
              <a:avLst/>
            </a:prstGeom>
          </p:spPr>
        </p:pic>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3787" y="670827"/>
            <a:ext cx="3816427" cy="1993565"/>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2220" y="1498761"/>
            <a:ext cx="6919560" cy="2145978"/>
          </a:xfrm>
          <a:prstGeom prst="rect">
            <a:avLst/>
          </a:prstGeom>
        </p:spPr>
      </p:pic>
      <p:sp>
        <p:nvSpPr>
          <p:cNvPr id="147" name="TextBox 5"/>
          <p:cNvSpPr txBox="1"/>
          <p:nvPr/>
        </p:nvSpPr>
        <p:spPr>
          <a:xfrm>
            <a:off x="1738426" y="68650"/>
            <a:ext cx="5605381" cy="70788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smtClean="0">
                <a:effectLst>
                  <a:outerShdw blurRad="38100" dist="38100" dir="2700000" algn="tl">
                    <a:srgbClr val="000000">
                      <a:alpha val="43137"/>
                    </a:srgbClr>
                  </a:outerShdw>
                </a:effectLst>
                <a:latin typeface="#9Slide03 AmpleSoft Bold" panose="02000000000000000000" pitchFamily="2" charset="0"/>
              </a:rPr>
              <a:t>PHÒNG GIÁO DỤC VÀ ĐÀO TẠO QUẬN LONG BIÊN</a:t>
            </a:r>
          </a:p>
          <a:p>
            <a:pPr algn="ctr"/>
            <a:r>
              <a:rPr lang="en-US" sz="2000" dirty="0" smtClean="0">
                <a:effectLst>
                  <a:outerShdw blurRad="38100" dist="38100" dir="2700000" algn="tl">
                    <a:srgbClr val="000000">
                      <a:alpha val="43137"/>
                    </a:srgbClr>
                  </a:outerShdw>
                </a:effectLst>
                <a:latin typeface="#9Slide03 AmpleSoft Bold" panose="02000000000000000000" pitchFamily="2" charset="0"/>
              </a:rPr>
              <a:t>TRƯỜNG TIỂU HỌC PHÚC LỢI</a:t>
            </a:r>
            <a:endParaRPr lang="en-US" sz="2000" dirty="0">
              <a:effectLst>
                <a:outerShdw blurRad="38100" dist="38100" dir="2700000" algn="tl">
                  <a:srgbClr val="000000">
                    <a:alpha val="43137"/>
                  </a:srgbClr>
                </a:outerShdw>
              </a:effectLst>
              <a:latin typeface="#9Slide03 AmpleSoft Bold"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661"/>
                                        </p:tgtEl>
                                        <p:attrNameLst>
                                          <p:attrName>style.visibility</p:attrName>
                                        </p:attrNameLst>
                                      </p:cBhvr>
                                      <p:to>
                                        <p:strVal val="visible"/>
                                      </p:to>
                                    </p:set>
                                    <p:anim calcmode="lin" valueType="num">
                                      <p:cBhvr additive="base">
                                        <p:cTn id="7" dur="500" fill="hold"/>
                                        <p:tgtEl>
                                          <p:spTgt spid="2661"/>
                                        </p:tgtEl>
                                        <p:attrNameLst>
                                          <p:attrName>ppt_x</p:attrName>
                                        </p:attrNameLst>
                                      </p:cBhvr>
                                      <p:tavLst>
                                        <p:tav tm="0">
                                          <p:val>
                                            <p:strVal val="#ppt_x"/>
                                          </p:val>
                                        </p:tav>
                                        <p:tav tm="100000">
                                          <p:val>
                                            <p:strVal val="#ppt_x"/>
                                          </p:val>
                                        </p:tav>
                                      </p:tavLst>
                                    </p:anim>
                                    <p:anim calcmode="lin" valueType="num">
                                      <p:cBhvr additive="base">
                                        <p:cTn id="8" dur="500" fill="hold"/>
                                        <p:tgtEl>
                                          <p:spTgt spid="2661"/>
                                        </p:tgtEl>
                                        <p:attrNameLst>
                                          <p:attrName>ppt_y</p:attrName>
                                        </p:attrNameLst>
                                      </p:cBhvr>
                                      <p:tavLst>
                                        <p:tav tm="0">
                                          <p:val>
                                            <p:strVal val="0-#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22" presetClass="entr" presetSubtype="4" fill="hold" nodeType="withEffect">
                                  <p:stCondLst>
                                    <p:cond delay="0"/>
                                  </p:stCondLst>
                                  <p:childTnLst>
                                    <p:set>
                                      <p:cBhvr>
                                        <p:cTn id="13" dur="1" fill="hold">
                                          <p:stCondLst>
                                            <p:cond delay="0"/>
                                          </p:stCondLst>
                                        </p:cTn>
                                        <p:tgtEl>
                                          <p:spTgt spid="241"/>
                                        </p:tgtEl>
                                        <p:attrNameLst>
                                          <p:attrName>style.visibility</p:attrName>
                                        </p:attrNameLst>
                                      </p:cBhvr>
                                      <p:to>
                                        <p:strVal val="visible"/>
                                      </p:to>
                                    </p:set>
                                    <p:animEffect transition="in" filter="wipe(down)">
                                      <p:cBhvr>
                                        <p:cTn id="14" dur="500"/>
                                        <p:tgtEl>
                                          <p:spTgt spid="241"/>
                                        </p:tgtEl>
                                      </p:cBhvr>
                                    </p:animEffect>
                                  </p:childTnLst>
                                </p:cTn>
                              </p:par>
                            </p:childTnLst>
                          </p:cTn>
                        </p:par>
                        <p:par>
                          <p:cTn id="15" fill="hold">
                            <p:stCondLst>
                              <p:cond delay="500"/>
                            </p:stCondLst>
                            <p:childTnLst>
                              <p:par>
                                <p:cTn id="16" presetID="16" presetClass="entr" presetSubtype="21"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par>
                          <p:cTn id="19" fill="hold">
                            <p:stCondLst>
                              <p:cond delay="1000"/>
                            </p:stCondLst>
                            <p:childTnLst>
                              <p:par>
                                <p:cTn id="20" presetID="32" presetClass="emph" presetSubtype="0" fill="hold" nodeType="afterEffect">
                                  <p:stCondLst>
                                    <p:cond delay="0"/>
                                  </p:stCondLst>
                                  <p:childTnLst>
                                    <p:animRot by="120000">
                                      <p:cBhvr>
                                        <p:cTn id="21" dur="100" fill="hold">
                                          <p:stCondLst>
                                            <p:cond delay="0"/>
                                          </p:stCondLst>
                                        </p:cTn>
                                        <p:tgtEl>
                                          <p:spTgt spid="4"/>
                                        </p:tgtEl>
                                        <p:attrNameLst>
                                          <p:attrName>r</p:attrName>
                                        </p:attrNameLst>
                                      </p:cBhvr>
                                    </p:animRot>
                                    <p:animRot by="-240000">
                                      <p:cBhvr>
                                        <p:cTn id="22" dur="200" fill="hold">
                                          <p:stCondLst>
                                            <p:cond delay="200"/>
                                          </p:stCondLst>
                                        </p:cTn>
                                        <p:tgtEl>
                                          <p:spTgt spid="4"/>
                                        </p:tgtEl>
                                        <p:attrNameLst>
                                          <p:attrName>r</p:attrName>
                                        </p:attrNameLst>
                                      </p:cBhvr>
                                    </p:animRot>
                                    <p:animRot by="240000">
                                      <p:cBhvr>
                                        <p:cTn id="23" dur="200" fill="hold">
                                          <p:stCondLst>
                                            <p:cond delay="400"/>
                                          </p:stCondLst>
                                        </p:cTn>
                                        <p:tgtEl>
                                          <p:spTgt spid="4"/>
                                        </p:tgtEl>
                                        <p:attrNameLst>
                                          <p:attrName>r</p:attrName>
                                        </p:attrNameLst>
                                      </p:cBhvr>
                                    </p:animRot>
                                    <p:animRot by="-240000">
                                      <p:cBhvr>
                                        <p:cTn id="24" dur="200" fill="hold">
                                          <p:stCondLst>
                                            <p:cond delay="600"/>
                                          </p:stCondLst>
                                        </p:cTn>
                                        <p:tgtEl>
                                          <p:spTgt spid="4"/>
                                        </p:tgtEl>
                                        <p:attrNameLst>
                                          <p:attrName>r</p:attrName>
                                        </p:attrNameLst>
                                      </p:cBhvr>
                                    </p:animRot>
                                    <p:animRot by="120000">
                                      <p:cBhvr>
                                        <p:cTn id="25"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12"/>
        <p:cNvGrpSpPr/>
        <p:nvPr/>
      </p:nvGrpSpPr>
      <p:grpSpPr>
        <a:xfrm>
          <a:off x="0" y="0"/>
          <a:ext cx="0" cy="0"/>
          <a:chOff x="0" y="0"/>
          <a:chExt cx="0" cy="0"/>
        </a:xfrm>
      </p:grpSpPr>
      <p:grpSp>
        <p:nvGrpSpPr>
          <p:cNvPr id="2915" name="Google Shape;2915;p51"/>
          <p:cNvGrpSpPr/>
          <p:nvPr/>
        </p:nvGrpSpPr>
        <p:grpSpPr>
          <a:xfrm flipH="1">
            <a:off x="6384629" y="3988348"/>
            <a:ext cx="2759371" cy="2497162"/>
            <a:chOff x="932545" y="3624723"/>
            <a:chExt cx="2759371" cy="2497162"/>
          </a:xfrm>
        </p:grpSpPr>
        <p:sp>
          <p:nvSpPr>
            <p:cNvPr id="2916" name="Google Shape;2916;p51"/>
            <p:cNvSpPr/>
            <p:nvPr/>
          </p:nvSpPr>
          <p:spPr>
            <a:xfrm rot="3157019">
              <a:off x="966815" y="4142189"/>
              <a:ext cx="444614" cy="306082"/>
            </a:xfrm>
            <a:custGeom>
              <a:avLst/>
              <a:gdLst/>
              <a:ahLst/>
              <a:cxnLst/>
              <a:rect l="l" t="t" r="r" b="b"/>
              <a:pathLst>
                <a:path w="10909" h="7510" extrusionOk="0">
                  <a:moveTo>
                    <a:pt x="9686" y="0"/>
                  </a:moveTo>
                  <a:lnTo>
                    <a:pt x="1" y="4609"/>
                  </a:lnTo>
                  <a:lnTo>
                    <a:pt x="9368" y="7510"/>
                  </a:lnTo>
                  <a:lnTo>
                    <a:pt x="8766" y="5372"/>
                  </a:lnTo>
                  <a:lnTo>
                    <a:pt x="10908" y="5234"/>
                  </a:lnTo>
                  <a:lnTo>
                    <a:pt x="8409" y="2544"/>
                  </a:lnTo>
                  <a:lnTo>
                    <a:pt x="96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51"/>
            <p:cNvSpPr/>
            <p:nvPr/>
          </p:nvSpPr>
          <p:spPr>
            <a:xfrm rot="3157019">
              <a:off x="995735" y="4207668"/>
              <a:ext cx="342437" cy="92925"/>
            </a:xfrm>
            <a:custGeom>
              <a:avLst/>
              <a:gdLst/>
              <a:ahLst/>
              <a:cxnLst/>
              <a:rect l="l" t="t" r="r" b="b"/>
              <a:pathLst>
                <a:path w="8402" h="2280" extrusionOk="0">
                  <a:moveTo>
                    <a:pt x="8287" y="0"/>
                  </a:moveTo>
                  <a:cubicBezTo>
                    <a:pt x="8278" y="0"/>
                    <a:pt x="8269" y="2"/>
                    <a:pt x="8259" y="4"/>
                  </a:cubicBezTo>
                  <a:lnTo>
                    <a:pt x="93" y="2071"/>
                  </a:lnTo>
                  <a:cubicBezTo>
                    <a:pt x="33" y="2082"/>
                    <a:pt x="0" y="2142"/>
                    <a:pt x="16" y="2197"/>
                  </a:cubicBezTo>
                  <a:cubicBezTo>
                    <a:pt x="28" y="2247"/>
                    <a:pt x="71" y="2280"/>
                    <a:pt x="114" y="2280"/>
                  </a:cubicBezTo>
                  <a:cubicBezTo>
                    <a:pt x="126" y="2280"/>
                    <a:pt x="137" y="2273"/>
                    <a:pt x="142" y="2273"/>
                  </a:cubicBezTo>
                  <a:lnTo>
                    <a:pt x="8315" y="208"/>
                  </a:lnTo>
                  <a:cubicBezTo>
                    <a:pt x="8369" y="196"/>
                    <a:pt x="8402" y="136"/>
                    <a:pt x="8391" y="82"/>
                  </a:cubicBezTo>
                  <a:cubicBezTo>
                    <a:pt x="8377" y="35"/>
                    <a:pt x="8336" y="0"/>
                    <a:pt x="8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51"/>
            <p:cNvSpPr/>
            <p:nvPr/>
          </p:nvSpPr>
          <p:spPr>
            <a:xfrm rot="3157019">
              <a:off x="1199046" y="4425992"/>
              <a:ext cx="120680" cy="51068"/>
            </a:xfrm>
            <a:custGeom>
              <a:avLst/>
              <a:gdLst/>
              <a:ahLst/>
              <a:cxnLst/>
              <a:rect l="l" t="t" r="r" b="b"/>
              <a:pathLst>
                <a:path w="2961" h="1253" extrusionOk="0">
                  <a:moveTo>
                    <a:pt x="121" y="0"/>
                  </a:moveTo>
                  <a:cubicBezTo>
                    <a:pt x="79" y="0"/>
                    <a:pt x="40" y="26"/>
                    <a:pt x="23" y="69"/>
                  </a:cubicBezTo>
                  <a:cubicBezTo>
                    <a:pt x="0" y="123"/>
                    <a:pt x="28" y="183"/>
                    <a:pt x="83" y="205"/>
                  </a:cubicBezTo>
                  <a:lnTo>
                    <a:pt x="2802" y="1246"/>
                  </a:lnTo>
                  <a:cubicBezTo>
                    <a:pt x="2818" y="1253"/>
                    <a:pt x="2829" y="1253"/>
                    <a:pt x="2840" y="1253"/>
                  </a:cubicBezTo>
                  <a:cubicBezTo>
                    <a:pt x="2884" y="1253"/>
                    <a:pt x="2922" y="1225"/>
                    <a:pt x="2939" y="1187"/>
                  </a:cubicBezTo>
                  <a:cubicBezTo>
                    <a:pt x="2960" y="1132"/>
                    <a:pt x="2934" y="1071"/>
                    <a:pt x="2879" y="1049"/>
                  </a:cubicBezTo>
                  <a:lnTo>
                    <a:pt x="160" y="8"/>
                  </a:lnTo>
                  <a:cubicBezTo>
                    <a:pt x="147" y="3"/>
                    <a:pt x="134"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51"/>
            <p:cNvSpPr/>
            <p:nvPr/>
          </p:nvSpPr>
          <p:spPr>
            <a:xfrm rot="3157019">
              <a:off x="971082" y="4258356"/>
              <a:ext cx="332859" cy="25514"/>
            </a:xfrm>
            <a:custGeom>
              <a:avLst/>
              <a:gdLst/>
              <a:ahLst/>
              <a:cxnLst/>
              <a:rect l="l" t="t" r="r" b="b"/>
              <a:pathLst>
                <a:path w="8167" h="626" extrusionOk="0">
                  <a:moveTo>
                    <a:pt x="8064" y="0"/>
                  </a:moveTo>
                  <a:cubicBezTo>
                    <a:pt x="8060" y="0"/>
                    <a:pt x="8056" y="0"/>
                    <a:pt x="8052" y="1"/>
                  </a:cubicBezTo>
                  <a:lnTo>
                    <a:pt x="99" y="411"/>
                  </a:lnTo>
                  <a:cubicBezTo>
                    <a:pt x="44" y="417"/>
                    <a:pt x="1" y="467"/>
                    <a:pt x="1" y="520"/>
                  </a:cubicBezTo>
                  <a:cubicBezTo>
                    <a:pt x="6" y="581"/>
                    <a:pt x="51" y="626"/>
                    <a:pt x="104" y="626"/>
                  </a:cubicBezTo>
                  <a:lnTo>
                    <a:pt x="110" y="626"/>
                  </a:lnTo>
                  <a:lnTo>
                    <a:pt x="8063" y="209"/>
                  </a:lnTo>
                  <a:cubicBezTo>
                    <a:pt x="8123" y="209"/>
                    <a:pt x="8167" y="159"/>
                    <a:pt x="8161" y="100"/>
                  </a:cubicBezTo>
                  <a:cubicBezTo>
                    <a:pt x="8161" y="43"/>
                    <a:pt x="8119" y="0"/>
                    <a:pt x="80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51"/>
            <p:cNvSpPr/>
            <p:nvPr/>
          </p:nvSpPr>
          <p:spPr>
            <a:xfrm rot="3157019">
              <a:off x="1213968" y="4390228"/>
              <a:ext cx="33339" cy="56611"/>
            </a:xfrm>
            <a:custGeom>
              <a:avLst/>
              <a:gdLst/>
              <a:ahLst/>
              <a:cxnLst/>
              <a:rect l="l" t="t" r="r" b="b"/>
              <a:pathLst>
                <a:path w="818" h="1389" extrusionOk="0">
                  <a:moveTo>
                    <a:pt x="126" y="1"/>
                  </a:moveTo>
                  <a:cubicBezTo>
                    <a:pt x="110" y="1"/>
                    <a:pt x="94" y="4"/>
                    <a:pt x="78" y="12"/>
                  </a:cubicBezTo>
                  <a:cubicBezTo>
                    <a:pt x="23" y="35"/>
                    <a:pt x="0" y="101"/>
                    <a:pt x="28" y="149"/>
                  </a:cubicBezTo>
                  <a:lnTo>
                    <a:pt x="599" y="1328"/>
                  </a:lnTo>
                  <a:cubicBezTo>
                    <a:pt x="620" y="1366"/>
                    <a:pt x="658" y="1388"/>
                    <a:pt x="698" y="1388"/>
                  </a:cubicBezTo>
                  <a:cubicBezTo>
                    <a:pt x="713" y="1388"/>
                    <a:pt x="724" y="1388"/>
                    <a:pt x="741" y="1377"/>
                  </a:cubicBezTo>
                  <a:cubicBezTo>
                    <a:pt x="796" y="1355"/>
                    <a:pt x="817" y="1290"/>
                    <a:pt x="790" y="1240"/>
                  </a:cubicBezTo>
                  <a:lnTo>
                    <a:pt x="220" y="61"/>
                  </a:lnTo>
                  <a:cubicBezTo>
                    <a:pt x="201" y="23"/>
                    <a:pt x="164" y="1"/>
                    <a:pt x="1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51"/>
            <p:cNvSpPr/>
            <p:nvPr/>
          </p:nvSpPr>
          <p:spPr>
            <a:xfrm rot="3157019">
              <a:off x="1472390" y="4167624"/>
              <a:ext cx="2064283" cy="1411361"/>
            </a:xfrm>
            <a:custGeom>
              <a:avLst/>
              <a:gdLst/>
              <a:ahLst/>
              <a:cxnLst/>
              <a:rect l="l" t="t" r="r" b="b"/>
              <a:pathLst>
                <a:path w="50649" h="34629" extrusionOk="0">
                  <a:moveTo>
                    <a:pt x="32733" y="0"/>
                  </a:moveTo>
                  <a:cubicBezTo>
                    <a:pt x="32447" y="7"/>
                    <a:pt x="32162" y="12"/>
                    <a:pt x="31883" y="28"/>
                  </a:cubicBezTo>
                  <a:cubicBezTo>
                    <a:pt x="31822" y="28"/>
                    <a:pt x="31779" y="78"/>
                    <a:pt x="31784" y="139"/>
                  </a:cubicBezTo>
                  <a:cubicBezTo>
                    <a:pt x="31784" y="193"/>
                    <a:pt x="31833" y="237"/>
                    <a:pt x="31888" y="237"/>
                  </a:cubicBezTo>
                  <a:lnTo>
                    <a:pt x="31893" y="237"/>
                  </a:lnTo>
                  <a:cubicBezTo>
                    <a:pt x="32167" y="225"/>
                    <a:pt x="32453" y="215"/>
                    <a:pt x="32733" y="215"/>
                  </a:cubicBezTo>
                  <a:cubicBezTo>
                    <a:pt x="32792" y="210"/>
                    <a:pt x="32842" y="165"/>
                    <a:pt x="32837" y="106"/>
                  </a:cubicBezTo>
                  <a:cubicBezTo>
                    <a:pt x="32837" y="45"/>
                    <a:pt x="32792" y="0"/>
                    <a:pt x="32733" y="0"/>
                  </a:cubicBezTo>
                  <a:close/>
                  <a:moveTo>
                    <a:pt x="33581" y="7"/>
                  </a:moveTo>
                  <a:cubicBezTo>
                    <a:pt x="33527" y="7"/>
                    <a:pt x="33472" y="50"/>
                    <a:pt x="33472" y="111"/>
                  </a:cubicBezTo>
                  <a:cubicBezTo>
                    <a:pt x="33472" y="171"/>
                    <a:pt x="33515" y="220"/>
                    <a:pt x="33576" y="220"/>
                  </a:cubicBezTo>
                  <a:cubicBezTo>
                    <a:pt x="33851" y="225"/>
                    <a:pt x="34135" y="237"/>
                    <a:pt x="34415" y="258"/>
                  </a:cubicBezTo>
                  <a:lnTo>
                    <a:pt x="34426" y="258"/>
                  </a:lnTo>
                  <a:cubicBezTo>
                    <a:pt x="34481" y="258"/>
                    <a:pt x="34524" y="215"/>
                    <a:pt x="34530" y="160"/>
                  </a:cubicBezTo>
                  <a:cubicBezTo>
                    <a:pt x="34530" y="99"/>
                    <a:pt x="34486" y="50"/>
                    <a:pt x="34431" y="45"/>
                  </a:cubicBezTo>
                  <a:cubicBezTo>
                    <a:pt x="34147" y="28"/>
                    <a:pt x="33861" y="18"/>
                    <a:pt x="33581" y="7"/>
                  </a:cubicBezTo>
                  <a:close/>
                  <a:moveTo>
                    <a:pt x="31042" y="88"/>
                  </a:moveTo>
                  <a:cubicBezTo>
                    <a:pt x="31039" y="88"/>
                    <a:pt x="31036" y="88"/>
                    <a:pt x="31033" y="89"/>
                  </a:cubicBezTo>
                  <a:cubicBezTo>
                    <a:pt x="30753" y="116"/>
                    <a:pt x="30469" y="149"/>
                    <a:pt x="30189" y="187"/>
                  </a:cubicBezTo>
                  <a:cubicBezTo>
                    <a:pt x="30135" y="198"/>
                    <a:pt x="30090" y="248"/>
                    <a:pt x="30102" y="308"/>
                  </a:cubicBezTo>
                  <a:cubicBezTo>
                    <a:pt x="30107" y="362"/>
                    <a:pt x="30156" y="395"/>
                    <a:pt x="30206" y="395"/>
                  </a:cubicBezTo>
                  <a:lnTo>
                    <a:pt x="30222" y="395"/>
                  </a:lnTo>
                  <a:cubicBezTo>
                    <a:pt x="30496" y="357"/>
                    <a:pt x="30775" y="324"/>
                    <a:pt x="31056" y="296"/>
                  </a:cubicBezTo>
                  <a:cubicBezTo>
                    <a:pt x="31115" y="291"/>
                    <a:pt x="31154" y="243"/>
                    <a:pt x="31148" y="182"/>
                  </a:cubicBezTo>
                  <a:cubicBezTo>
                    <a:pt x="31143" y="130"/>
                    <a:pt x="31094" y="88"/>
                    <a:pt x="31042" y="88"/>
                  </a:cubicBezTo>
                  <a:close/>
                  <a:moveTo>
                    <a:pt x="35275" y="111"/>
                  </a:moveTo>
                  <a:cubicBezTo>
                    <a:pt x="35215" y="111"/>
                    <a:pt x="35166" y="149"/>
                    <a:pt x="35160" y="204"/>
                  </a:cubicBezTo>
                  <a:cubicBezTo>
                    <a:pt x="35154" y="264"/>
                    <a:pt x="35199" y="314"/>
                    <a:pt x="35258" y="319"/>
                  </a:cubicBezTo>
                  <a:cubicBezTo>
                    <a:pt x="35538" y="346"/>
                    <a:pt x="35817" y="379"/>
                    <a:pt x="36098" y="412"/>
                  </a:cubicBezTo>
                  <a:lnTo>
                    <a:pt x="36108" y="412"/>
                  </a:lnTo>
                  <a:cubicBezTo>
                    <a:pt x="36163" y="412"/>
                    <a:pt x="36207" y="374"/>
                    <a:pt x="36212" y="319"/>
                  </a:cubicBezTo>
                  <a:cubicBezTo>
                    <a:pt x="36219" y="264"/>
                    <a:pt x="36179" y="210"/>
                    <a:pt x="36120" y="204"/>
                  </a:cubicBezTo>
                  <a:cubicBezTo>
                    <a:pt x="35840" y="165"/>
                    <a:pt x="35561" y="139"/>
                    <a:pt x="35275" y="111"/>
                  </a:cubicBezTo>
                  <a:close/>
                  <a:moveTo>
                    <a:pt x="36946" y="317"/>
                  </a:moveTo>
                  <a:cubicBezTo>
                    <a:pt x="36897" y="317"/>
                    <a:pt x="36848" y="357"/>
                    <a:pt x="36843" y="407"/>
                  </a:cubicBezTo>
                  <a:cubicBezTo>
                    <a:pt x="36831" y="467"/>
                    <a:pt x="36870" y="516"/>
                    <a:pt x="36930" y="527"/>
                  </a:cubicBezTo>
                  <a:cubicBezTo>
                    <a:pt x="37210" y="571"/>
                    <a:pt x="37484" y="615"/>
                    <a:pt x="37758" y="665"/>
                  </a:cubicBezTo>
                  <a:lnTo>
                    <a:pt x="37780" y="665"/>
                  </a:lnTo>
                  <a:cubicBezTo>
                    <a:pt x="37830" y="665"/>
                    <a:pt x="37873" y="632"/>
                    <a:pt x="37884" y="577"/>
                  </a:cubicBezTo>
                  <a:cubicBezTo>
                    <a:pt x="37896" y="521"/>
                    <a:pt x="37856" y="467"/>
                    <a:pt x="37797" y="456"/>
                  </a:cubicBezTo>
                  <a:cubicBezTo>
                    <a:pt x="37517" y="407"/>
                    <a:pt x="37243" y="362"/>
                    <a:pt x="36963" y="319"/>
                  </a:cubicBezTo>
                  <a:cubicBezTo>
                    <a:pt x="36958" y="318"/>
                    <a:pt x="36952" y="317"/>
                    <a:pt x="36946" y="317"/>
                  </a:cubicBezTo>
                  <a:close/>
                  <a:moveTo>
                    <a:pt x="29371" y="328"/>
                  </a:moveTo>
                  <a:cubicBezTo>
                    <a:pt x="29364" y="328"/>
                    <a:pt x="29358" y="328"/>
                    <a:pt x="29351" y="329"/>
                  </a:cubicBezTo>
                  <a:cubicBezTo>
                    <a:pt x="29071" y="385"/>
                    <a:pt x="28792" y="445"/>
                    <a:pt x="28523" y="516"/>
                  </a:cubicBezTo>
                  <a:cubicBezTo>
                    <a:pt x="28463" y="527"/>
                    <a:pt x="28430" y="587"/>
                    <a:pt x="28446" y="642"/>
                  </a:cubicBezTo>
                  <a:cubicBezTo>
                    <a:pt x="28458" y="691"/>
                    <a:pt x="28501" y="724"/>
                    <a:pt x="28544" y="724"/>
                  </a:cubicBezTo>
                  <a:cubicBezTo>
                    <a:pt x="28556" y="724"/>
                    <a:pt x="28567" y="719"/>
                    <a:pt x="28572" y="719"/>
                  </a:cubicBezTo>
                  <a:cubicBezTo>
                    <a:pt x="28835" y="653"/>
                    <a:pt x="29115" y="592"/>
                    <a:pt x="29394" y="538"/>
                  </a:cubicBezTo>
                  <a:cubicBezTo>
                    <a:pt x="29449" y="527"/>
                    <a:pt x="29488" y="473"/>
                    <a:pt x="29477" y="412"/>
                  </a:cubicBezTo>
                  <a:cubicBezTo>
                    <a:pt x="29467" y="363"/>
                    <a:pt x="29423" y="328"/>
                    <a:pt x="29371" y="328"/>
                  </a:cubicBezTo>
                  <a:close/>
                  <a:moveTo>
                    <a:pt x="38611" y="613"/>
                  </a:moveTo>
                  <a:cubicBezTo>
                    <a:pt x="38563" y="613"/>
                    <a:pt x="38519" y="649"/>
                    <a:pt x="38503" y="698"/>
                  </a:cubicBezTo>
                  <a:cubicBezTo>
                    <a:pt x="38493" y="757"/>
                    <a:pt x="38531" y="812"/>
                    <a:pt x="38586" y="823"/>
                  </a:cubicBezTo>
                  <a:cubicBezTo>
                    <a:pt x="38865" y="878"/>
                    <a:pt x="39139" y="938"/>
                    <a:pt x="39414" y="999"/>
                  </a:cubicBezTo>
                  <a:cubicBezTo>
                    <a:pt x="39419" y="1004"/>
                    <a:pt x="39429" y="1004"/>
                    <a:pt x="39435" y="1004"/>
                  </a:cubicBezTo>
                  <a:cubicBezTo>
                    <a:pt x="39485" y="1004"/>
                    <a:pt x="39528" y="971"/>
                    <a:pt x="39540" y="921"/>
                  </a:cubicBezTo>
                  <a:cubicBezTo>
                    <a:pt x="39550" y="862"/>
                    <a:pt x="39518" y="807"/>
                    <a:pt x="39457" y="796"/>
                  </a:cubicBezTo>
                  <a:cubicBezTo>
                    <a:pt x="39183" y="731"/>
                    <a:pt x="38909" y="670"/>
                    <a:pt x="38630" y="615"/>
                  </a:cubicBezTo>
                  <a:cubicBezTo>
                    <a:pt x="38623" y="614"/>
                    <a:pt x="38617" y="613"/>
                    <a:pt x="38611" y="613"/>
                  </a:cubicBezTo>
                  <a:close/>
                  <a:moveTo>
                    <a:pt x="27734" y="742"/>
                  </a:moveTo>
                  <a:cubicBezTo>
                    <a:pt x="27724" y="742"/>
                    <a:pt x="27713" y="743"/>
                    <a:pt x="27701" y="746"/>
                  </a:cubicBezTo>
                  <a:cubicBezTo>
                    <a:pt x="27432" y="834"/>
                    <a:pt x="27163" y="928"/>
                    <a:pt x="26900" y="1026"/>
                  </a:cubicBezTo>
                  <a:cubicBezTo>
                    <a:pt x="26846" y="1048"/>
                    <a:pt x="26819" y="1108"/>
                    <a:pt x="26840" y="1163"/>
                  </a:cubicBezTo>
                  <a:cubicBezTo>
                    <a:pt x="26857" y="1207"/>
                    <a:pt x="26895" y="1234"/>
                    <a:pt x="26938" y="1234"/>
                  </a:cubicBezTo>
                  <a:cubicBezTo>
                    <a:pt x="26950" y="1234"/>
                    <a:pt x="26961" y="1229"/>
                    <a:pt x="26978" y="1224"/>
                  </a:cubicBezTo>
                  <a:cubicBezTo>
                    <a:pt x="27234" y="1125"/>
                    <a:pt x="27497" y="1032"/>
                    <a:pt x="27767" y="949"/>
                  </a:cubicBezTo>
                  <a:cubicBezTo>
                    <a:pt x="27821" y="928"/>
                    <a:pt x="27854" y="873"/>
                    <a:pt x="27833" y="817"/>
                  </a:cubicBezTo>
                  <a:cubicBezTo>
                    <a:pt x="27819" y="768"/>
                    <a:pt x="27780" y="742"/>
                    <a:pt x="27734" y="742"/>
                  </a:cubicBezTo>
                  <a:close/>
                  <a:moveTo>
                    <a:pt x="40255" y="989"/>
                  </a:moveTo>
                  <a:cubicBezTo>
                    <a:pt x="40210" y="989"/>
                    <a:pt x="40168" y="1020"/>
                    <a:pt x="40158" y="1070"/>
                  </a:cubicBezTo>
                  <a:cubicBezTo>
                    <a:pt x="40142" y="1125"/>
                    <a:pt x="40175" y="1179"/>
                    <a:pt x="40236" y="1196"/>
                  </a:cubicBezTo>
                  <a:cubicBezTo>
                    <a:pt x="40509" y="1267"/>
                    <a:pt x="40778" y="1338"/>
                    <a:pt x="41053" y="1409"/>
                  </a:cubicBezTo>
                  <a:cubicBezTo>
                    <a:pt x="41058" y="1409"/>
                    <a:pt x="41068" y="1415"/>
                    <a:pt x="41079" y="1415"/>
                  </a:cubicBezTo>
                  <a:cubicBezTo>
                    <a:pt x="41124" y="1415"/>
                    <a:pt x="41167" y="1382"/>
                    <a:pt x="41178" y="1333"/>
                  </a:cubicBezTo>
                  <a:cubicBezTo>
                    <a:pt x="41195" y="1278"/>
                    <a:pt x="41162" y="1217"/>
                    <a:pt x="41107" y="1207"/>
                  </a:cubicBezTo>
                  <a:cubicBezTo>
                    <a:pt x="40833" y="1130"/>
                    <a:pt x="40559" y="1059"/>
                    <a:pt x="40284" y="994"/>
                  </a:cubicBezTo>
                  <a:cubicBezTo>
                    <a:pt x="40275" y="991"/>
                    <a:pt x="40265" y="989"/>
                    <a:pt x="40255" y="989"/>
                  </a:cubicBezTo>
                  <a:close/>
                  <a:moveTo>
                    <a:pt x="41893" y="1433"/>
                  </a:moveTo>
                  <a:cubicBezTo>
                    <a:pt x="41846" y="1433"/>
                    <a:pt x="41806" y="1463"/>
                    <a:pt x="41792" y="1508"/>
                  </a:cubicBezTo>
                  <a:cubicBezTo>
                    <a:pt x="41776" y="1563"/>
                    <a:pt x="41809" y="1624"/>
                    <a:pt x="41863" y="1639"/>
                  </a:cubicBezTo>
                  <a:cubicBezTo>
                    <a:pt x="42138" y="1717"/>
                    <a:pt x="42406" y="1799"/>
                    <a:pt x="42669" y="1882"/>
                  </a:cubicBezTo>
                  <a:cubicBezTo>
                    <a:pt x="42680" y="1887"/>
                    <a:pt x="42690" y="1887"/>
                    <a:pt x="42702" y="1887"/>
                  </a:cubicBezTo>
                  <a:cubicBezTo>
                    <a:pt x="42746" y="1887"/>
                    <a:pt x="42789" y="1859"/>
                    <a:pt x="42801" y="1816"/>
                  </a:cubicBezTo>
                  <a:cubicBezTo>
                    <a:pt x="42817" y="1760"/>
                    <a:pt x="42789" y="1700"/>
                    <a:pt x="42735" y="1684"/>
                  </a:cubicBezTo>
                  <a:cubicBezTo>
                    <a:pt x="42467" y="1596"/>
                    <a:pt x="42197" y="1513"/>
                    <a:pt x="41923" y="1437"/>
                  </a:cubicBezTo>
                  <a:cubicBezTo>
                    <a:pt x="41913" y="1434"/>
                    <a:pt x="41903" y="1433"/>
                    <a:pt x="41893" y="1433"/>
                  </a:cubicBezTo>
                  <a:close/>
                  <a:moveTo>
                    <a:pt x="26163" y="1349"/>
                  </a:moveTo>
                  <a:cubicBezTo>
                    <a:pt x="26147" y="1349"/>
                    <a:pt x="26131" y="1353"/>
                    <a:pt x="26116" y="1361"/>
                  </a:cubicBezTo>
                  <a:cubicBezTo>
                    <a:pt x="25848" y="1475"/>
                    <a:pt x="25597" y="1596"/>
                    <a:pt x="25349" y="1717"/>
                  </a:cubicBezTo>
                  <a:cubicBezTo>
                    <a:pt x="25294" y="1743"/>
                    <a:pt x="25273" y="1804"/>
                    <a:pt x="25301" y="1859"/>
                  </a:cubicBezTo>
                  <a:cubicBezTo>
                    <a:pt x="25316" y="1897"/>
                    <a:pt x="25355" y="1920"/>
                    <a:pt x="25393" y="1920"/>
                  </a:cubicBezTo>
                  <a:cubicBezTo>
                    <a:pt x="25410" y="1920"/>
                    <a:pt x="25426" y="1914"/>
                    <a:pt x="25437" y="1908"/>
                  </a:cubicBezTo>
                  <a:cubicBezTo>
                    <a:pt x="25683" y="1788"/>
                    <a:pt x="25941" y="1667"/>
                    <a:pt x="26199" y="1553"/>
                  </a:cubicBezTo>
                  <a:cubicBezTo>
                    <a:pt x="26254" y="1525"/>
                    <a:pt x="26275" y="1465"/>
                    <a:pt x="26254" y="1409"/>
                  </a:cubicBezTo>
                  <a:cubicBezTo>
                    <a:pt x="26238" y="1371"/>
                    <a:pt x="26201" y="1349"/>
                    <a:pt x="26163" y="1349"/>
                  </a:cubicBezTo>
                  <a:close/>
                  <a:moveTo>
                    <a:pt x="43509" y="1936"/>
                  </a:moveTo>
                  <a:cubicBezTo>
                    <a:pt x="43465" y="1936"/>
                    <a:pt x="43422" y="1963"/>
                    <a:pt x="43409" y="2006"/>
                  </a:cubicBezTo>
                  <a:cubicBezTo>
                    <a:pt x="43387" y="2067"/>
                    <a:pt x="43420" y="2122"/>
                    <a:pt x="43474" y="2145"/>
                  </a:cubicBezTo>
                  <a:cubicBezTo>
                    <a:pt x="43743" y="2231"/>
                    <a:pt x="44012" y="2325"/>
                    <a:pt x="44269" y="2418"/>
                  </a:cubicBezTo>
                  <a:cubicBezTo>
                    <a:pt x="44286" y="2418"/>
                    <a:pt x="44296" y="2423"/>
                    <a:pt x="44308" y="2423"/>
                  </a:cubicBezTo>
                  <a:cubicBezTo>
                    <a:pt x="44352" y="2423"/>
                    <a:pt x="44390" y="2396"/>
                    <a:pt x="44407" y="2352"/>
                  </a:cubicBezTo>
                  <a:cubicBezTo>
                    <a:pt x="44428" y="2297"/>
                    <a:pt x="44395" y="2237"/>
                    <a:pt x="44341" y="2216"/>
                  </a:cubicBezTo>
                  <a:cubicBezTo>
                    <a:pt x="44078" y="2127"/>
                    <a:pt x="43815" y="2034"/>
                    <a:pt x="43540" y="1941"/>
                  </a:cubicBezTo>
                  <a:cubicBezTo>
                    <a:pt x="43530" y="1938"/>
                    <a:pt x="43519" y="1936"/>
                    <a:pt x="43509" y="1936"/>
                  </a:cubicBezTo>
                  <a:close/>
                  <a:moveTo>
                    <a:pt x="24643" y="2093"/>
                  </a:moveTo>
                  <a:cubicBezTo>
                    <a:pt x="24626" y="2093"/>
                    <a:pt x="24609" y="2097"/>
                    <a:pt x="24593" y="2105"/>
                  </a:cubicBezTo>
                  <a:cubicBezTo>
                    <a:pt x="24340" y="2237"/>
                    <a:pt x="24094" y="2380"/>
                    <a:pt x="23854" y="2522"/>
                  </a:cubicBezTo>
                  <a:cubicBezTo>
                    <a:pt x="23804" y="2550"/>
                    <a:pt x="23788" y="2615"/>
                    <a:pt x="23814" y="2664"/>
                  </a:cubicBezTo>
                  <a:cubicBezTo>
                    <a:pt x="23837" y="2697"/>
                    <a:pt x="23869" y="2714"/>
                    <a:pt x="23908" y="2714"/>
                  </a:cubicBezTo>
                  <a:cubicBezTo>
                    <a:pt x="23925" y="2714"/>
                    <a:pt x="23941" y="2714"/>
                    <a:pt x="23963" y="2704"/>
                  </a:cubicBezTo>
                  <a:cubicBezTo>
                    <a:pt x="24198" y="2560"/>
                    <a:pt x="24446" y="2423"/>
                    <a:pt x="24692" y="2292"/>
                  </a:cubicBezTo>
                  <a:cubicBezTo>
                    <a:pt x="24742" y="2264"/>
                    <a:pt x="24763" y="2199"/>
                    <a:pt x="24735" y="2150"/>
                  </a:cubicBezTo>
                  <a:cubicBezTo>
                    <a:pt x="24717" y="2112"/>
                    <a:pt x="24681" y="2093"/>
                    <a:pt x="24643" y="2093"/>
                  </a:cubicBezTo>
                  <a:close/>
                  <a:moveTo>
                    <a:pt x="45101" y="2499"/>
                  </a:moveTo>
                  <a:cubicBezTo>
                    <a:pt x="45059" y="2499"/>
                    <a:pt x="45020" y="2524"/>
                    <a:pt x="45004" y="2566"/>
                  </a:cubicBezTo>
                  <a:cubicBezTo>
                    <a:pt x="44982" y="2621"/>
                    <a:pt x="45009" y="2681"/>
                    <a:pt x="45065" y="2704"/>
                  </a:cubicBezTo>
                  <a:cubicBezTo>
                    <a:pt x="45338" y="2802"/>
                    <a:pt x="45601" y="2906"/>
                    <a:pt x="45854" y="3005"/>
                  </a:cubicBezTo>
                  <a:cubicBezTo>
                    <a:pt x="45870" y="3010"/>
                    <a:pt x="45880" y="3010"/>
                    <a:pt x="45892" y="3010"/>
                  </a:cubicBezTo>
                  <a:cubicBezTo>
                    <a:pt x="45935" y="3010"/>
                    <a:pt x="45974" y="2982"/>
                    <a:pt x="45991" y="2944"/>
                  </a:cubicBezTo>
                  <a:cubicBezTo>
                    <a:pt x="46012" y="2889"/>
                    <a:pt x="45985" y="2829"/>
                    <a:pt x="45930" y="2808"/>
                  </a:cubicBezTo>
                  <a:cubicBezTo>
                    <a:pt x="45678" y="2709"/>
                    <a:pt x="45409" y="2605"/>
                    <a:pt x="45141" y="2506"/>
                  </a:cubicBezTo>
                  <a:cubicBezTo>
                    <a:pt x="45128" y="2501"/>
                    <a:pt x="45114" y="2499"/>
                    <a:pt x="45101" y="2499"/>
                  </a:cubicBezTo>
                  <a:close/>
                  <a:moveTo>
                    <a:pt x="23187" y="2949"/>
                  </a:moveTo>
                  <a:cubicBezTo>
                    <a:pt x="23167" y="2949"/>
                    <a:pt x="23148" y="2955"/>
                    <a:pt x="23130" y="2967"/>
                  </a:cubicBezTo>
                  <a:cubicBezTo>
                    <a:pt x="22893" y="3119"/>
                    <a:pt x="22658" y="3278"/>
                    <a:pt x="22428" y="3443"/>
                  </a:cubicBezTo>
                  <a:cubicBezTo>
                    <a:pt x="22379" y="3476"/>
                    <a:pt x="22367" y="3542"/>
                    <a:pt x="22407" y="3592"/>
                  </a:cubicBezTo>
                  <a:cubicBezTo>
                    <a:pt x="22423" y="3618"/>
                    <a:pt x="22455" y="3635"/>
                    <a:pt x="22488" y="3635"/>
                  </a:cubicBezTo>
                  <a:cubicBezTo>
                    <a:pt x="22511" y="3635"/>
                    <a:pt x="22532" y="3630"/>
                    <a:pt x="22554" y="3613"/>
                  </a:cubicBezTo>
                  <a:cubicBezTo>
                    <a:pt x="22779" y="3453"/>
                    <a:pt x="23014" y="3296"/>
                    <a:pt x="23245" y="3142"/>
                  </a:cubicBezTo>
                  <a:cubicBezTo>
                    <a:pt x="23295" y="3109"/>
                    <a:pt x="23310" y="3043"/>
                    <a:pt x="23278" y="3000"/>
                  </a:cubicBezTo>
                  <a:cubicBezTo>
                    <a:pt x="23256" y="2967"/>
                    <a:pt x="23222" y="2949"/>
                    <a:pt x="23187" y="2949"/>
                  </a:cubicBezTo>
                  <a:close/>
                  <a:moveTo>
                    <a:pt x="46681" y="3112"/>
                  </a:moveTo>
                  <a:cubicBezTo>
                    <a:pt x="46638" y="3112"/>
                    <a:pt x="46599" y="3137"/>
                    <a:pt x="46583" y="3180"/>
                  </a:cubicBezTo>
                  <a:cubicBezTo>
                    <a:pt x="46560" y="3235"/>
                    <a:pt x="46588" y="3296"/>
                    <a:pt x="46643" y="3317"/>
                  </a:cubicBezTo>
                  <a:cubicBezTo>
                    <a:pt x="46911" y="3427"/>
                    <a:pt x="47175" y="3536"/>
                    <a:pt x="47421" y="3640"/>
                  </a:cubicBezTo>
                  <a:cubicBezTo>
                    <a:pt x="47432" y="3645"/>
                    <a:pt x="47448" y="3651"/>
                    <a:pt x="47459" y="3651"/>
                  </a:cubicBezTo>
                  <a:cubicBezTo>
                    <a:pt x="47503" y="3651"/>
                    <a:pt x="47542" y="3624"/>
                    <a:pt x="47557" y="3585"/>
                  </a:cubicBezTo>
                  <a:cubicBezTo>
                    <a:pt x="47580" y="3531"/>
                    <a:pt x="47557" y="3471"/>
                    <a:pt x="47503" y="3448"/>
                  </a:cubicBezTo>
                  <a:cubicBezTo>
                    <a:pt x="47256" y="3339"/>
                    <a:pt x="46993" y="3235"/>
                    <a:pt x="46719" y="3119"/>
                  </a:cubicBezTo>
                  <a:cubicBezTo>
                    <a:pt x="46707" y="3114"/>
                    <a:pt x="46693" y="3112"/>
                    <a:pt x="46681" y="3112"/>
                  </a:cubicBezTo>
                  <a:close/>
                  <a:moveTo>
                    <a:pt x="48236" y="3778"/>
                  </a:moveTo>
                  <a:cubicBezTo>
                    <a:pt x="48196" y="3778"/>
                    <a:pt x="48159" y="3802"/>
                    <a:pt x="48139" y="3838"/>
                  </a:cubicBezTo>
                  <a:cubicBezTo>
                    <a:pt x="48116" y="3893"/>
                    <a:pt x="48139" y="3959"/>
                    <a:pt x="48194" y="3980"/>
                  </a:cubicBezTo>
                  <a:cubicBezTo>
                    <a:pt x="48473" y="4106"/>
                    <a:pt x="48731" y="4222"/>
                    <a:pt x="48961" y="4331"/>
                  </a:cubicBezTo>
                  <a:cubicBezTo>
                    <a:pt x="48978" y="4336"/>
                    <a:pt x="48994" y="4341"/>
                    <a:pt x="49004" y="4341"/>
                  </a:cubicBezTo>
                  <a:cubicBezTo>
                    <a:pt x="49049" y="4341"/>
                    <a:pt x="49087" y="4320"/>
                    <a:pt x="49103" y="4282"/>
                  </a:cubicBezTo>
                  <a:cubicBezTo>
                    <a:pt x="49125" y="4227"/>
                    <a:pt x="49103" y="4166"/>
                    <a:pt x="49054" y="4139"/>
                  </a:cubicBezTo>
                  <a:cubicBezTo>
                    <a:pt x="48819" y="4030"/>
                    <a:pt x="48561" y="3914"/>
                    <a:pt x="48281" y="3789"/>
                  </a:cubicBezTo>
                  <a:cubicBezTo>
                    <a:pt x="48266" y="3781"/>
                    <a:pt x="48251" y="3778"/>
                    <a:pt x="48236" y="3778"/>
                  </a:cubicBezTo>
                  <a:close/>
                  <a:moveTo>
                    <a:pt x="21815" y="3929"/>
                  </a:moveTo>
                  <a:cubicBezTo>
                    <a:pt x="21793" y="3929"/>
                    <a:pt x="21769" y="3937"/>
                    <a:pt x="21749" y="3953"/>
                  </a:cubicBezTo>
                  <a:cubicBezTo>
                    <a:pt x="21529" y="4128"/>
                    <a:pt x="21310" y="4308"/>
                    <a:pt x="21097" y="4495"/>
                  </a:cubicBezTo>
                  <a:cubicBezTo>
                    <a:pt x="21052" y="4533"/>
                    <a:pt x="21047" y="4599"/>
                    <a:pt x="21085" y="4644"/>
                  </a:cubicBezTo>
                  <a:cubicBezTo>
                    <a:pt x="21107" y="4670"/>
                    <a:pt x="21140" y="4682"/>
                    <a:pt x="21168" y="4682"/>
                  </a:cubicBezTo>
                  <a:cubicBezTo>
                    <a:pt x="21190" y="4682"/>
                    <a:pt x="21216" y="4670"/>
                    <a:pt x="21239" y="4654"/>
                  </a:cubicBezTo>
                  <a:cubicBezTo>
                    <a:pt x="21446" y="4473"/>
                    <a:pt x="21661" y="4293"/>
                    <a:pt x="21881" y="4118"/>
                  </a:cubicBezTo>
                  <a:cubicBezTo>
                    <a:pt x="21929" y="4085"/>
                    <a:pt x="21935" y="4019"/>
                    <a:pt x="21896" y="3969"/>
                  </a:cubicBezTo>
                  <a:cubicBezTo>
                    <a:pt x="21877" y="3944"/>
                    <a:pt x="21847" y="3929"/>
                    <a:pt x="21815" y="3929"/>
                  </a:cubicBezTo>
                  <a:close/>
                  <a:moveTo>
                    <a:pt x="49771" y="4494"/>
                  </a:moveTo>
                  <a:cubicBezTo>
                    <a:pt x="49732" y="4494"/>
                    <a:pt x="49693" y="4516"/>
                    <a:pt x="49674" y="4556"/>
                  </a:cubicBezTo>
                  <a:cubicBezTo>
                    <a:pt x="49651" y="4604"/>
                    <a:pt x="49674" y="4670"/>
                    <a:pt x="49722" y="4698"/>
                  </a:cubicBezTo>
                  <a:cubicBezTo>
                    <a:pt x="50205" y="4933"/>
                    <a:pt x="50474" y="5077"/>
                    <a:pt x="50479" y="5082"/>
                  </a:cubicBezTo>
                  <a:cubicBezTo>
                    <a:pt x="50496" y="5087"/>
                    <a:pt x="50512" y="5092"/>
                    <a:pt x="50529" y="5092"/>
                  </a:cubicBezTo>
                  <a:cubicBezTo>
                    <a:pt x="50567" y="5092"/>
                    <a:pt x="50600" y="5071"/>
                    <a:pt x="50622" y="5038"/>
                  </a:cubicBezTo>
                  <a:cubicBezTo>
                    <a:pt x="50649" y="4988"/>
                    <a:pt x="50627" y="4923"/>
                    <a:pt x="50578" y="4895"/>
                  </a:cubicBezTo>
                  <a:cubicBezTo>
                    <a:pt x="50578" y="4890"/>
                    <a:pt x="50304" y="4748"/>
                    <a:pt x="49816" y="4506"/>
                  </a:cubicBezTo>
                  <a:cubicBezTo>
                    <a:pt x="49802" y="4498"/>
                    <a:pt x="49786" y="4494"/>
                    <a:pt x="49771" y="4494"/>
                  </a:cubicBezTo>
                  <a:close/>
                  <a:moveTo>
                    <a:pt x="20546" y="5042"/>
                  </a:moveTo>
                  <a:cubicBezTo>
                    <a:pt x="20519" y="5042"/>
                    <a:pt x="20493" y="5052"/>
                    <a:pt x="20472" y="5071"/>
                  </a:cubicBezTo>
                  <a:cubicBezTo>
                    <a:pt x="20269" y="5269"/>
                    <a:pt x="20072" y="5476"/>
                    <a:pt x="19880" y="5679"/>
                  </a:cubicBezTo>
                  <a:cubicBezTo>
                    <a:pt x="19842" y="5722"/>
                    <a:pt x="19842" y="5788"/>
                    <a:pt x="19885" y="5828"/>
                  </a:cubicBezTo>
                  <a:cubicBezTo>
                    <a:pt x="19907" y="5849"/>
                    <a:pt x="19929" y="5854"/>
                    <a:pt x="19956" y="5854"/>
                  </a:cubicBezTo>
                  <a:cubicBezTo>
                    <a:pt x="19984" y="5854"/>
                    <a:pt x="20011" y="5843"/>
                    <a:pt x="20032" y="5821"/>
                  </a:cubicBezTo>
                  <a:cubicBezTo>
                    <a:pt x="20219" y="5619"/>
                    <a:pt x="20417" y="5416"/>
                    <a:pt x="20619" y="5224"/>
                  </a:cubicBezTo>
                  <a:cubicBezTo>
                    <a:pt x="20664" y="5181"/>
                    <a:pt x="20664" y="5115"/>
                    <a:pt x="20624" y="5077"/>
                  </a:cubicBezTo>
                  <a:cubicBezTo>
                    <a:pt x="20602" y="5054"/>
                    <a:pt x="20574" y="5042"/>
                    <a:pt x="20546" y="5042"/>
                  </a:cubicBezTo>
                  <a:close/>
                  <a:moveTo>
                    <a:pt x="19395" y="6278"/>
                  </a:moveTo>
                  <a:cubicBezTo>
                    <a:pt x="19366" y="6278"/>
                    <a:pt x="19336" y="6291"/>
                    <a:pt x="19316" y="6314"/>
                  </a:cubicBezTo>
                  <a:cubicBezTo>
                    <a:pt x="19134" y="6524"/>
                    <a:pt x="18964" y="6742"/>
                    <a:pt x="18778" y="6972"/>
                  </a:cubicBezTo>
                  <a:cubicBezTo>
                    <a:pt x="18745" y="7022"/>
                    <a:pt x="18750" y="7088"/>
                    <a:pt x="18800" y="7121"/>
                  </a:cubicBezTo>
                  <a:cubicBezTo>
                    <a:pt x="18816" y="7137"/>
                    <a:pt x="18843" y="7143"/>
                    <a:pt x="18866" y="7143"/>
                  </a:cubicBezTo>
                  <a:cubicBezTo>
                    <a:pt x="18893" y="7143"/>
                    <a:pt x="18926" y="7131"/>
                    <a:pt x="18947" y="7104"/>
                  </a:cubicBezTo>
                  <a:cubicBezTo>
                    <a:pt x="19129" y="6873"/>
                    <a:pt x="19298" y="6660"/>
                    <a:pt x="19473" y="6453"/>
                  </a:cubicBezTo>
                  <a:cubicBezTo>
                    <a:pt x="19513" y="6408"/>
                    <a:pt x="19506" y="6337"/>
                    <a:pt x="19463" y="6304"/>
                  </a:cubicBezTo>
                  <a:cubicBezTo>
                    <a:pt x="19443" y="6287"/>
                    <a:pt x="19419" y="6278"/>
                    <a:pt x="19395" y="6278"/>
                  </a:cubicBezTo>
                  <a:close/>
                  <a:moveTo>
                    <a:pt x="11915" y="7714"/>
                  </a:moveTo>
                  <a:cubicBezTo>
                    <a:pt x="11869" y="7714"/>
                    <a:pt x="11823" y="7715"/>
                    <a:pt x="11778" y="7718"/>
                  </a:cubicBezTo>
                  <a:cubicBezTo>
                    <a:pt x="11719" y="7723"/>
                    <a:pt x="11674" y="7773"/>
                    <a:pt x="11680" y="7834"/>
                  </a:cubicBezTo>
                  <a:cubicBezTo>
                    <a:pt x="11680" y="7888"/>
                    <a:pt x="11730" y="7932"/>
                    <a:pt x="11790" y="7932"/>
                  </a:cubicBezTo>
                  <a:cubicBezTo>
                    <a:pt x="11838" y="7929"/>
                    <a:pt x="11887" y="7927"/>
                    <a:pt x="11937" y="7927"/>
                  </a:cubicBezTo>
                  <a:cubicBezTo>
                    <a:pt x="12147" y="7927"/>
                    <a:pt x="12370" y="7956"/>
                    <a:pt x="12595" y="8014"/>
                  </a:cubicBezTo>
                  <a:cubicBezTo>
                    <a:pt x="12600" y="8019"/>
                    <a:pt x="12612" y="8019"/>
                    <a:pt x="12623" y="8019"/>
                  </a:cubicBezTo>
                  <a:cubicBezTo>
                    <a:pt x="12666" y="8019"/>
                    <a:pt x="12711" y="7986"/>
                    <a:pt x="12721" y="7938"/>
                  </a:cubicBezTo>
                  <a:cubicBezTo>
                    <a:pt x="12738" y="7882"/>
                    <a:pt x="12706" y="7827"/>
                    <a:pt x="12650" y="7811"/>
                  </a:cubicBezTo>
                  <a:cubicBezTo>
                    <a:pt x="12398" y="7748"/>
                    <a:pt x="12150" y="7714"/>
                    <a:pt x="11915" y="7714"/>
                  </a:cubicBezTo>
                  <a:close/>
                  <a:moveTo>
                    <a:pt x="18356" y="7607"/>
                  </a:moveTo>
                  <a:cubicBezTo>
                    <a:pt x="18324" y="7607"/>
                    <a:pt x="18291" y="7623"/>
                    <a:pt x="18268" y="7652"/>
                  </a:cubicBezTo>
                  <a:cubicBezTo>
                    <a:pt x="18099" y="7888"/>
                    <a:pt x="17934" y="8118"/>
                    <a:pt x="17775" y="8338"/>
                  </a:cubicBezTo>
                  <a:cubicBezTo>
                    <a:pt x="17742" y="8386"/>
                    <a:pt x="17753" y="8452"/>
                    <a:pt x="17803" y="8485"/>
                  </a:cubicBezTo>
                  <a:cubicBezTo>
                    <a:pt x="17819" y="8497"/>
                    <a:pt x="17841" y="8502"/>
                    <a:pt x="17862" y="8502"/>
                  </a:cubicBezTo>
                  <a:cubicBezTo>
                    <a:pt x="17895" y="8502"/>
                    <a:pt x="17928" y="8491"/>
                    <a:pt x="17950" y="8459"/>
                  </a:cubicBezTo>
                  <a:cubicBezTo>
                    <a:pt x="18104" y="8239"/>
                    <a:pt x="18268" y="8009"/>
                    <a:pt x="18438" y="7773"/>
                  </a:cubicBezTo>
                  <a:cubicBezTo>
                    <a:pt x="18476" y="7728"/>
                    <a:pt x="18466" y="7663"/>
                    <a:pt x="18416" y="7630"/>
                  </a:cubicBezTo>
                  <a:cubicBezTo>
                    <a:pt x="18398" y="7614"/>
                    <a:pt x="18377" y="7607"/>
                    <a:pt x="18356" y="7607"/>
                  </a:cubicBezTo>
                  <a:close/>
                  <a:moveTo>
                    <a:pt x="10973" y="7941"/>
                  </a:moveTo>
                  <a:cubicBezTo>
                    <a:pt x="10956" y="7941"/>
                    <a:pt x="10940" y="7945"/>
                    <a:pt x="10923" y="7953"/>
                  </a:cubicBezTo>
                  <a:cubicBezTo>
                    <a:pt x="10660" y="8102"/>
                    <a:pt x="10430" y="8305"/>
                    <a:pt x="10266" y="8551"/>
                  </a:cubicBezTo>
                  <a:cubicBezTo>
                    <a:pt x="10239" y="8601"/>
                    <a:pt x="10250" y="8666"/>
                    <a:pt x="10298" y="8699"/>
                  </a:cubicBezTo>
                  <a:cubicBezTo>
                    <a:pt x="10316" y="8710"/>
                    <a:pt x="10338" y="8715"/>
                    <a:pt x="10359" y="8715"/>
                  </a:cubicBezTo>
                  <a:cubicBezTo>
                    <a:pt x="10392" y="8715"/>
                    <a:pt x="10425" y="8699"/>
                    <a:pt x="10447" y="8672"/>
                  </a:cubicBezTo>
                  <a:cubicBezTo>
                    <a:pt x="10589" y="8452"/>
                    <a:pt x="10786" y="8272"/>
                    <a:pt x="11028" y="8140"/>
                  </a:cubicBezTo>
                  <a:cubicBezTo>
                    <a:pt x="11077" y="8113"/>
                    <a:pt x="11099" y="8052"/>
                    <a:pt x="11072" y="7998"/>
                  </a:cubicBezTo>
                  <a:cubicBezTo>
                    <a:pt x="11049" y="7963"/>
                    <a:pt x="11012" y="7941"/>
                    <a:pt x="10973" y="7941"/>
                  </a:cubicBezTo>
                  <a:close/>
                  <a:moveTo>
                    <a:pt x="13405" y="8118"/>
                  </a:moveTo>
                  <a:cubicBezTo>
                    <a:pt x="13369" y="8118"/>
                    <a:pt x="13334" y="8136"/>
                    <a:pt x="13313" y="8168"/>
                  </a:cubicBezTo>
                  <a:cubicBezTo>
                    <a:pt x="13286" y="8216"/>
                    <a:pt x="13298" y="8282"/>
                    <a:pt x="13351" y="8315"/>
                  </a:cubicBezTo>
                  <a:cubicBezTo>
                    <a:pt x="13544" y="8431"/>
                    <a:pt x="13736" y="8616"/>
                    <a:pt x="13916" y="8874"/>
                  </a:cubicBezTo>
                  <a:cubicBezTo>
                    <a:pt x="13938" y="8902"/>
                    <a:pt x="13971" y="8919"/>
                    <a:pt x="14004" y="8919"/>
                  </a:cubicBezTo>
                  <a:cubicBezTo>
                    <a:pt x="14026" y="8919"/>
                    <a:pt x="14047" y="8907"/>
                    <a:pt x="14064" y="8897"/>
                  </a:cubicBezTo>
                  <a:cubicBezTo>
                    <a:pt x="14113" y="8864"/>
                    <a:pt x="14125" y="8798"/>
                    <a:pt x="14092" y="8748"/>
                  </a:cubicBezTo>
                  <a:cubicBezTo>
                    <a:pt x="13889" y="8474"/>
                    <a:pt x="13675" y="8266"/>
                    <a:pt x="13462" y="8135"/>
                  </a:cubicBezTo>
                  <a:cubicBezTo>
                    <a:pt x="13444" y="8123"/>
                    <a:pt x="13424" y="8118"/>
                    <a:pt x="13405" y="8118"/>
                  </a:cubicBezTo>
                  <a:close/>
                  <a:moveTo>
                    <a:pt x="17368" y="8977"/>
                  </a:moveTo>
                  <a:cubicBezTo>
                    <a:pt x="17337" y="8977"/>
                    <a:pt x="17305" y="8993"/>
                    <a:pt x="17282" y="9023"/>
                  </a:cubicBezTo>
                  <a:cubicBezTo>
                    <a:pt x="17090" y="9286"/>
                    <a:pt x="16925" y="9499"/>
                    <a:pt x="16772" y="9686"/>
                  </a:cubicBezTo>
                  <a:cubicBezTo>
                    <a:pt x="16733" y="9729"/>
                    <a:pt x="16739" y="9795"/>
                    <a:pt x="16783" y="9833"/>
                  </a:cubicBezTo>
                  <a:cubicBezTo>
                    <a:pt x="16804" y="9850"/>
                    <a:pt x="16827" y="9855"/>
                    <a:pt x="16854" y="9855"/>
                  </a:cubicBezTo>
                  <a:cubicBezTo>
                    <a:pt x="16882" y="9855"/>
                    <a:pt x="16915" y="9845"/>
                    <a:pt x="16931" y="9817"/>
                  </a:cubicBezTo>
                  <a:cubicBezTo>
                    <a:pt x="17090" y="9631"/>
                    <a:pt x="17254" y="9417"/>
                    <a:pt x="17452" y="9149"/>
                  </a:cubicBezTo>
                  <a:cubicBezTo>
                    <a:pt x="17490" y="9099"/>
                    <a:pt x="17479" y="9033"/>
                    <a:pt x="17429" y="9000"/>
                  </a:cubicBezTo>
                  <a:cubicBezTo>
                    <a:pt x="17412" y="8985"/>
                    <a:pt x="17390" y="8977"/>
                    <a:pt x="17368" y="8977"/>
                  </a:cubicBezTo>
                  <a:close/>
                  <a:moveTo>
                    <a:pt x="10092" y="9296"/>
                  </a:moveTo>
                  <a:cubicBezTo>
                    <a:pt x="10037" y="9296"/>
                    <a:pt x="9992" y="9343"/>
                    <a:pt x="9992" y="9400"/>
                  </a:cubicBezTo>
                  <a:cubicBezTo>
                    <a:pt x="9987" y="9428"/>
                    <a:pt x="9987" y="9456"/>
                    <a:pt x="9987" y="9483"/>
                  </a:cubicBezTo>
                  <a:cubicBezTo>
                    <a:pt x="9987" y="9757"/>
                    <a:pt x="10052" y="10020"/>
                    <a:pt x="10184" y="10267"/>
                  </a:cubicBezTo>
                  <a:cubicBezTo>
                    <a:pt x="10200" y="10305"/>
                    <a:pt x="10239" y="10326"/>
                    <a:pt x="10277" y="10326"/>
                  </a:cubicBezTo>
                  <a:cubicBezTo>
                    <a:pt x="10293" y="10326"/>
                    <a:pt x="10310" y="10321"/>
                    <a:pt x="10326" y="10316"/>
                  </a:cubicBezTo>
                  <a:cubicBezTo>
                    <a:pt x="10376" y="10288"/>
                    <a:pt x="10397" y="10222"/>
                    <a:pt x="10371" y="10174"/>
                  </a:cubicBezTo>
                  <a:cubicBezTo>
                    <a:pt x="10255" y="9954"/>
                    <a:pt x="10200" y="9724"/>
                    <a:pt x="10200" y="9483"/>
                  </a:cubicBezTo>
                  <a:lnTo>
                    <a:pt x="10200" y="9412"/>
                  </a:lnTo>
                  <a:cubicBezTo>
                    <a:pt x="10206" y="9352"/>
                    <a:pt x="10162" y="9302"/>
                    <a:pt x="10101" y="9296"/>
                  </a:cubicBezTo>
                  <a:cubicBezTo>
                    <a:pt x="10098" y="9296"/>
                    <a:pt x="10095" y="9296"/>
                    <a:pt x="10092" y="9296"/>
                  </a:cubicBezTo>
                  <a:close/>
                  <a:moveTo>
                    <a:pt x="14431" y="9433"/>
                  </a:moveTo>
                  <a:cubicBezTo>
                    <a:pt x="14415" y="9433"/>
                    <a:pt x="14399" y="9437"/>
                    <a:pt x="14383" y="9445"/>
                  </a:cubicBezTo>
                  <a:cubicBezTo>
                    <a:pt x="14333" y="9471"/>
                    <a:pt x="14310" y="9532"/>
                    <a:pt x="14333" y="9587"/>
                  </a:cubicBezTo>
                  <a:cubicBezTo>
                    <a:pt x="14449" y="9817"/>
                    <a:pt x="14552" y="10075"/>
                    <a:pt x="14651" y="10354"/>
                  </a:cubicBezTo>
                  <a:cubicBezTo>
                    <a:pt x="14667" y="10399"/>
                    <a:pt x="14705" y="10425"/>
                    <a:pt x="14750" y="10425"/>
                  </a:cubicBezTo>
                  <a:cubicBezTo>
                    <a:pt x="14760" y="10425"/>
                    <a:pt x="14771" y="10425"/>
                    <a:pt x="14783" y="10420"/>
                  </a:cubicBezTo>
                  <a:cubicBezTo>
                    <a:pt x="14837" y="10404"/>
                    <a:pt x="14869" y="10343"/>
                    <a:pt x="14848" y="10288"/>
                  </a:cubicBezTo>
                  <a:cubicBezTo>
                    <a:pt x="14750" y="9998"/>
                    <a:pt x="14639" y="9734"/>
                    <a:pt x="14525" y="9494"/>
                  </a:cubicBezTo>
                  <a:cubicBezTo>
                    <a:pt x="14505" y="9455"/>
                    <a:pt x="14470" y="9433"/>
                    <a:pt x="14431" y="9433"/>
                  </a:cubicBezTo>
                  <a:close/>
                  <a:moveTo>
                    <a:pt x="16281" y="10268"/>
                  </a:moveTo>
                  <a:cubicBezTo>
                    <a:pt x="16255" y="10268"/>
                    <a:pt x="16228" y="10278"/>
                    <a:pt x="16207" y="10300"/>
                  </a:cubicBezTo>
                  <a:cubicBezTo>
                    <a:pt x="15994" y="10503"/>
                    <a:pt x="15785" y="10672"/>
                    <a:pt x="15567" y="10814"/>
                  </a:cubicBezTo>
                  <a:cubicBezTo>
                    <a:pt x="15522" y="10847"/>
                    <a:pt x="15506" y="10913"/>
                    <a:pt x="15539" y="10958"/>
                  </a:cubicBezTo>
                  <a:cubicBezTo>
                    <a:pt x="15560" y="10991"/>
                    <a:pt x="15593" y="11006"/>
                    <a:pt x="15626" y="11006"/>
                  </a:cubicBezTo>
                  <a:cubicBezTo>
                    <a:pt x="15648" y="11006"/>
                    <a:pt x="15665" y="11001"/>
                    <a:pt x="15686" y="10991"/>
                  </a:cubicBezTo>
                  <a:cubicBezTo>
                    <a:pt x="15911" y="10842"/>
                    <a:pt x="16131" y="10662"/>
                    <a:pt x="16356" y="10447"/>
                  </a:cubicBezTo>
                  <a:cubicBezTo>
                    <a:pt x="16399" y="10409"/>
                    <a:pt x="16399" y="10343"/>
                    <a:pt x="16356" y="10300"/>
                  </a:cubicBezTo>
                  <a:cubicBezTo>
                    <a:pt x="16336" y="10280"/>
                    <a:pt x="16308" y="10268"/>
                    <a:pt x="16281" y="10268"/>
                  </a:cubicBezTo>
                  <a:close/>
                  <a:moveTo>
                    <a:pt x="10823" y="10750"/>
                  </a:moveTo>
                  <a:cubicBezTo>
                    <a:pt x="10792" y="10750"/>
                    <a:pt x="10760" y="10764"/>
                    <a:pt x="10738" y="10793"/>
                  </a:cubicBezTo>
                  <a:cubicBezTo>
                    <a:pt x="10705" y="10837"/>
                    <a:pt x="10710" y="10903"/>
                    <a:pt x="10759" y="10941"/>
                  </a:cubicBezTo>
                  <a:cubicBezTo>
                    <a:pt x="10973" y="11105"/>
                    <a:pt x="11231" y="11247"/>
                    <a:pt x="11527" y="11352"/>
                  </a:cubicBezTo>
                  <a:cubicBezTo>
                    <a:pt x="11538" y="11358"/>
                    <a:pt x="11548" y="11358"/>
                    <a:pt x="11565" y="11358"/>
                  </a:cubicBezTo>
                  <a:cubicBezTo>
                    <a:pt x="11603" y="11358"/>
                    <a:pt x="11647" y="11335"/>
                    <a:pt x="11664" y="11292"/>
                  </a:cubicBezTo>
                  <a:cubicBezTo>
                    <a:pt x="11680" y="11237"/>
                    <a:pt x="11653" y="11176"/>
                    <a:pt x="11598" y="11155"/>
                  </a:cubicBezTo>
                  <a:cubicBezTo>
                    <a:pt x="11324" y="11056"/>
                    <a:pt x="11088" y="10925"/>
                    <a:pt x="10885" y="10771"/>
                  </a:cubicBezTo>
                  <a:cubicBezTo>
                    <a:pt x="10867" y="10757"/>
                    <a:pt x="10845" y="10750"/>
                    <a:pt x="10823" y="10750"/>
                  </a:cubicBezTo>
                  <a:close/>
                  <a:moveTo>
                    <a:pt x="12376" y="11356"/>
                  </a:moveTo>
                  <a:cubicBezTo>
                    <a:pt x="12325" y="11356"/>
                    <a:pt x="12283" y="11392"/>
                    <a:pt x="12278" y="11444"/>
                  </a:cubicBezTo>
                  <a:cubicBezTo>
                    <a:pt x="12266" y="11500"/>
                    <a:pt x="12304" y="11555"/>
                    <a:pt x="12365" y="11566"/>
                  </a:cubicBezTo>
                  <a:cubicBezTo>
                    <a:pt x="12628" y="11609"/>
                    <a:pt x="12919" y="11631"/>
                    <a:pt x="13220" y="11637"/>
                  </a:cubicBezTo>
                  <a:cubicBezTo>
                    <a:pt x="13280" y="11637"/>
                    <a:pt x="13324" y="11588"/>
                    <a:pt x="13330" y="11533"/>
                  </a:cubicBezTo>
                  <a:cubicBezTo>
                    <a:pt x="13330" y="11472"/>
                    <a:pt x="13280" y="11423"/>
                    <a:pt x="13225" y="11423"/>
                  </a:cubicBezTo>
                  <a:cubicBezTo>
                    <a:pt x="12929" y="11418"/>
                    <a:pt x="12656" y="11396"/>
                    <a:pt x="12398" y="11358"/>
                  </a:cubicBezTo>
                  <a:cubicBezTo>
                    <a:pt x="12391" y="11356"/>
                    <a:pt x="12383" y="11356"/>
                    <a:pt x="12376" y="11356"/>
                  </a:cubicBezTo>
                  <a:close/>
                  <a:moveTo>
                    <a:pt x="15000" y="11024"/>
                  </a:moveTo>
                  <a:cubicBezTo>
                    <a:pt x="14989" y="11024"/>
                    <a:pt x="14979" y="11026"/>
                    <a:pt x="14968" y="11029"/>
                  </a:cubicBezTo>
                  <a:cubicBezTo>
                    <a:pt x="14914" y="11045"/>
                    <a:pt x="14881" y="11100"/>
                    <a:pt x="14897" y="11155"/>
                  </a:cubicBezTo>
                  <a:cubicBezTo>
                    <a:pt x="14897" y="11166"/>
                    <a:pt x="14897" y="11171"/>
                    <a:pt x="14902" y="11176"/>
                  </a:cubicBezTo>
                  <a:cubicBezTo>
                    <a:pt x="14894" y="11174"/>
                    <a:pt x="14885" y="11173"/>
                    <a:pt x="14876" y="11173"/>
                  </a:cubicBezTo>
                  <a:cubicBezTo>
                    <a:pt x="14864" y="11173"/>
                    <a:pt x="14852" y="11175"/>
                    <a:pt x="14843" y="11181"/>
                  </a:cubicBezTo>
                  <a:cubicBezTo>
                    <a:pt x="14591" y="11275"/>
                    <a:pt x="14333" y="11335"/>
                    <a:pt x="14047" y="11379"/>
                  </a:cubicBezTo>
                  <a:cubicBezTo>
                    <a:pt x="13988" y="11385"/>
                    <a:pt x="13949" y="11439"/>
                    <a:pt x="13961" y="11494"/>
                  </a:cubicBezTo>
                  <a:cubicBezTo>
                    <a:pt x="13965" y="11551"/>
                    <a:pt x="14014" y="11588"/>
                    <a:pt x="14065" y="11588"/>
                  </a:cubicBezTo>
                  <a:cubicBezTo>
                    <a:pt x="14068" y="11588"/>
                    <a:pt x="14072" y="11588"/>
                    <a:pt x="14075" y="11588"/>
                  </a:cubicBezTo>
                  <a:cubicBezTo>
                    <a:pt x="14371" y="11543"/>
                    <a:pt x="14651" y="11472"/>
                    <a:pt x="14914" y="11379"/>
                  </a:cubicBezTo>
                  <a:cubicBezTo>
                    <a:pt x="14925" y="11373"/>
                    <a:pt x="14935" y="11368"/>
                    <a:pt x="14947" y="11358"/>
                  </a:cubicBezTo>
                  <a:cubicBezTo>
                    <a:pt x="14996" y="11560"/>
                    <a:pt x="15040" y="11763"/>
                    <a:pt x="15084" y="11971"/>
                  </a:cubicBezTo>
                  <a:cubicBezTo>
                    <a:pt x="15094" y="12026"/>
                    <a:pt x="15139" y="12059"/>
                    <a:pt x="15188" y="12059"/>
                  </a:cubicBezTo>
                  <a:lnTo>
                    <a:pt x="15210" y="12059"/>
                  </a:lnTo>
                  <a:cubicBezTo>
                    <a:pt x="15264" y="12043"/>
                    <a:pt x="15304" y="11988"/>
                    <a:pt x="15292" y="11932"/>
                  </a:cubicBezTo>
                  <a:cubicBezTo>
                    <a:pt x="15231" y="11648"/>
                    <a:pt x="15172" y="11368"/>
                    <a:pt x="15100" y="11105"/>
                  </a:cubicBezTo>
                  <a:cubicBezTo>
                    <a:pt x="15087" y="11055"/>
                    <a:pt x="15047" y="11024"/>
                    <a:pt x="15000" y="11024"/>
                  </a:cubicBezTo>
                  <a:close/>
                  <a:moveTo>
                    <a:pt x="15334" y="12682"/>
                  </a:moveTo>
                  <a:cubicBezTo>
                    <a:pt x="15327" y="12682"/>
                    <a:pt x="15321" y="12682"/>
                    <a:pt x="15314" y="12684"/>
                  </a:cubicBezTo>
                  <a:cubicBezTo>
                    <a:pt x="15259" y="12689"/>
                    <a:pt x="15221" y="12744"/>
                    <a:pt x="15226" y="12799"/>
                  </a:cubicBezTo>
                  <a:cubicBezTo>
                    <a:pt x="15264" y="13073"/>
                    <a:pt x="15304" y="13352"/>
                    <a:pt x="15330" y="13637"/>
                  </a:cubicBezTo>
                  <a:cubicBezTo>
                    <a:pt x="15336" y="13693"/>
                    <a:pt x="15380" y="13731"/>
                    <a:pt x="15435" y="13731"/>
                  </a:cubicBezTo>
                  <a:lnTo>
                    <a:pt x="15446" y="13731"/>
                  </a:lnTo>
                  <a:cubicBezTo>
                    <a:pt x="15501" y="13725"/>
                    <a:pt x="15544" y="13670"/>
                    <a:pt x="15539" y="13615"/>
                  </a:cubicBezTo>
                  <a:cubicBezTo>
                    <a:pt x="15511" y="13331"/>
                    <a:pt x="15478" y="13045"/>
                    <a:pt x="15435" y="12772"/>
                  </a:cubicBezTo>
                  <a:cubicBezTo>
                    <a:pt x="15429" y="12718"/>
                    <a:pt x="15386" y="12682"/>
                    <a:pt x="15334" y="12682"/>
                  </a:cubicBezTo>
                  <a:close/>
                  <a:moveTo>
                    <a:pt x="15502" y="14360"/>
                  </a:moveTo>
                  <a:cubicBezTo>
                    <a:pt x="15500" y="14360"/>
                    <a:pt x="15497" y="14360"/>
                    <a:pt x="15494" y="14361"/>
                  </a:cubicBezTo>
                  <a:cubicBezTo>
                    <a:pt x="15435" y="14366"/>
                    <a:pt x="15390" y="14416"/>
                    <a:pt x="15396" y="14476"/>
                  </a:cubicBezTo>
                  <a:cubicBezTo>
                    <a:pt x="15407" y="14750"/>
                    <a:pt x="15418" y="15029"/>
                    <a:pt x="15423" y="15314"/>
                  </a:cubicBezTo>
                  <a:cubicBezTo>
                    <a:pt x="15423" y="15375"/>
                    <a:pt x="15473" y="15418"/>
                    <a:pt x="15527" y="15418"/>
                  </a:cubicBezTo>
                  <a:lnTo>
                    <a:pt x="15534" y="15418"/>
                  </a:lnTo>
                  <a:cubicBezTo>
                    <a:pt x="15588" y="15418"/>
                    <a:pt x="15638" y="15370"/>
                    <a:pt x="15638" y="15309"/>
                  </a:cubicBezTo>
                  <a:cubicBezTo>
                    <a:pt x="15632" y="15024"/>
                    <a:pt x="15621" y="14740"/>
                    <a:pt x="15605" y="14459"/>
                  </a:cubicBezTo>
                  <a:cubicBezTo>
                    <a:pt x="15600" y="14407"/>
                    <a:pt x="15554" y="14360"/>
                    <a:pt x="15502" y="14360"/>
                  </a:cubicBezTo>
                  <a:close/>
                  <a:moveTo>
                    <a:pt x="15527" y="16055"/>
                  </a:moveTo>
                  <a:cubicBezTo>
                    <a:pt x="15468" y="16060"/>
                    <a:pt x="15423" y="16098"/>
                    <a:pt x="15418" y="16154"/>
                  </a:cubicBezTo>
                  <a:cubicBezTo>
                    <a:pt x="15413" y="16432"/>
                    <a:pt x="15402" y="16718"/>
                    <a:pt x="15385" y="16997"/>
                  </a:cubicBezTo>
                  <a:cubicBezTo>
                    <a:pt x="15380" y="17057"/>
                    <a:pt x="15423" y="17107"/>
                    <a:pt x="15484" y="17107"/>
                  </a:cubicBezTo>
                  <a:lnTo>
                    <a:pt x="15489" y="17107"/>
                  </a:lnTo>
                  <a:cubicBezTo>
                    <a:pt x="15544" y="17107"/>
                    <a:pt x="15593" y="17068"/>
                    <a:pt x="15593" y="17009"/>
                  </a:cubicBezTo>
                  <a:cubicBezTo>
                    <a:pt x="15615" y="16728"/>
                    <a:pt x="15626" y="16443"/>
                    <a:pt x="15632" y="16159"/>
                  </a:cubicBezTo>
                  <a:cubicBezTo>
                    <a:pt x="15632" y="16104"/>
                    <a:pt x="15588" y="16055"/>
                    <a:pt x="15527" y="16055"/>
                  </a:cubicBezTo>
                  <a:close/>
                  <a:moveTo>
                    <a:pt x="15417" y="17741"/>
                  </a:moveTo>
                  <a:cubicBezTo>
                    <a:pt x="15365" y="17741"/>
                    <a:pt x="15324" y="17782"/>
                    <a:pt x="15319" y="17836"/>
                  </a:cubicBezTo>
                  <a:cubicBezTo>
                    <a:pt x="15292" y="18115"/>
                    <a:pt x="15259" y="18395"/>
                    <a:pt x="15221" y="18669"/>
                  </a:cubicBezTo>
                  <a:cubicBezTo>
                    <a:pt x="15210" y="18729"/>
                    <a:pt x="15254" y="18784"/>
                    <a:pt x="15309" y="18790"/>
                  </a:cubicBezTo>
                  <a:lnTo>
                    <a:pt x="15325" y="18790"/>
                  </a:lnTo>
                  <a:cubicBezTo>
                    <a:pt x="15375" y="18790"/>
                    <a:pt x="15423" y="18752"/>
                    <a:pt x="15428" y="18702"/>
                  </a:cubicBezTo>
                  <a:cubicBezTo>
                    <a:pt x="15468" y="18423"/>
                    <a:pt x="15501" y="18137"/>
                    <a:pt x="15527" y="17857"/>
                  </a:cubicBezTo>
                  <a:cubicBezTo>
                    <a:pt x="15534" y="17798"/>
                    <a:pt x="15489" y="17748"/>
                    <a:pt x="15435" y="17743"/>
                  </a:cubicBezTo>
                  <a:cubicBezTo>
                    <a:pt x="15429" y="17742"/>
                    <a:pt x="15423" y="17741"/>
                    <a:pt x="15417" y="17741"/>
                  </a:cubicBezTo>
                  <a:close/>
                  <a:moveTo>
                    <a:pt x="15186" y="19416"/>
                  </a:moveTo>
                  <a:cubicBezTo>
                    <a:pt x="15140" y="19416"/>
                    <a:pt x="15098" y="19455"/>
                    <a:pt x="15089" y="19501"/>
                  </a:cubicBezTo>
                  <a:cubicBezTo>
                    <a:pt x="15040" y="19782"/>
                    <a:pt x="14985" y="20055"/>
                    <a:pt x="14925" y="20330"/>
                  </a:cubicBezTo>
                  <a:cubicBezTo>
                    <a:pt x="14914" y="20384"/>
                    <a:pt x="14952" y="20444"/>
                    <a:pt x="15008" y="20455"/>
                  </a:cubicBezTo>
                  <a:lnTo>
                    <a:pt x="15029" y="20455"/>
                  </a:lnTo>
                  <a:cubicBezTo>
                    <a:pt x="15079" y="20455"/>
                    <a:pt x="15122" y="20422"/>
                    <a:pt x="15133" y="20373"/>
                  </a:cubicBezTo>
                  <a:cubicBezTo>
                    <a:pt x="15193" y="20100"/>
                    <a:pt x="15248" y="19820"/>
                    <a:pt x="15297" y="19541"/>
                  </a:cubicBezTo>
                  <a:cubicBezTo>
                    <a:pt x="15309" y="19480"/>
                    <a:pt x="15271" y="19425"/>
                    <a:pt x="15210" y="19420"/>
                  </a:cubicBezTo>
                  <a:cubicBezTo>
                    <a:pt x="15202" y="19417"/>
                    <a:pt x="15194" y="19416"/>
                    <a:pt x="15186" y="19416"/>
                  </a:cubicBezTo>
                  <a:close/>
                  <a:moveTo>
                    <a:pt x="14842" y="21067"/>
                  </a:moveTo>
                  <a:cubicBezTo>
                    <a:pt x="14791" y="21067"/>
                    <a:pt x="14748" y="21098"/>
                    <a:pt x="14733" y="21146"/>
                  </a:cubicBezTo>
                  <a:cubicBezTo>
                    <a:pt x="14662" y="21415"/>
                    <a:pt x="14591" y="21689"/>
                    <a:pt x="14508" y="21957"/>
                  </a:cubicBezTo>
                  <a:cubicBezTo>
                    <a:pt x="14492" y="22012"/>
                    <a:pt x="14525" y="22073"/>
                    <a:pt x="14580" y="22089"/>
                  </a:cubicBezTo>
                  <a:cubicBezTo>
                    <a:pt x="14591" y="22094"/>
                    <a:pt x="14601" y="22094"/>
                    <a:pt x="14606" y="22094"/>
                  </a:cubicBezTo>
                  <a:cubicBezTo>
                    <a:pt x="14656" y="22094"/>
                    <a:pt x="14695" y="22066"/>
                    <a:pt x="14712" y="22018"/>
                  </a:cubicBezTo>
                  <a:cubicBezTo>
                    <a:pt x="14793" y="21749"/>
                    <a:pt x="14869" y="21474"/>
                    <a:pt x="14935" y="21201"/>
                  </a:cubicBezTo>
                  <a:cubicBezTo>
                    <a:pt x="14952" y="21146"/>
                    <a:pt x="14919" y="21086"/>
                    <a:pt x="14864" y="21069"/>
                  </a:cubicBezTo>
                  <a:cubicBezTo>
                    <a:pt x="14857" y="21068"/>
                    <a:pt x="14849" y="21067"/>
                    <a:pt x="14842" y="21067"/>
                  </a:cubicBezTo>
                  <a:close/>
                  <a:moveTo>
                    <a:pt x="14351" y="22687"/>
                  </a:moveTo>
                  <a:cubicBezTo>
                    <a:pt x="14306" y="22687"/>
                    <a:pt x="14264" y="22713"/>
                    <a:pt x="14251" y="22757"/>
                  </a:cubicBezTo>
                  <a:cubicBezTo>
                    <a:pt x="14158" y="23020"/>
                    <a:pt x="14059" y="23290"/>
                    <a:pt x="13955" y="23546"/>
                  </a:cubicBezTo>
                  <a:cubicBezTo>
                    <a:pt x="13938" y="23601"/>
                    <a:pt x="13961" y="23662"/>
                    <a:pt x="14014" y="23684"/>
                  </a:cubicBezTo>
                  <a:cubicBezTo>
                    <a:pt x="14032" y="23690"/>
                    <a:pt x="14042" y="23690"/>
                    <a:pt x="14054" y="23690"/>
                  </a:cubicBezTo>
                  <a:cubicBezTo>
                    <a:pt x="14097" y="23690"/>
                    <a:pt x="14135" y="23667"/>
                    <a:pt x="14153" y="23624"/>
                  </a:cubicBezTo>
                  <a:cubicBezTo>
                    <a:pt x="14256" y="23361"/>
                    <a:pt x="14355" y="23098"/>
                    <a:pt x="14449" y="22829"/>
                  </a:cubicBezTo>
                  <a:cubicBezTo>
                    <a:pt x="14470" y="22774"/>
                    <a:pt x="14437" y="22714"/>
                    <a:pt x="14383" y="22691"/>
                  </a:cubicBezTo>
                  <a:cubicBezTo>
                    <a:pt x="14372" y="22688"/>
                    <a:pt x="14362" y="22687"/>
                    <a:pt x="14351" y="22687"/>
                  </a:cubicBezTo>
                  <a:close/>
                  <a:moveTo>
                    <a:pt x="13728" y="24259"/>
                  </a:moveTo>
                  <a:cubicBezTo>
                    <a:pt x="13686" y="24259"/>
                    <a:pt x="13647" y="24283"/>
                    <a:pt x="13632" y="24320"/>
                  </a:cubicBezTo>
                  <a:cubicBezTo>
                    <a:pt x="13516" y="24577"/>
                    <a:pt x="13396" y="24835"/>
                    <a:pt x="13275" y="25081"/>
                  </a:cubicBezTo>
                  <a:cubicBezTo>
                    <a:pt x="13248" y="25137"/>
                    <a:pt x="13270" y="25197"/>
                    <a:pt x="13319" y="25223"/>
                  </a:cubicBezTo>
                  <a:cubicBezTo>
                    <a:pt x="13336" y="25230"/>
                    <a:pt x="13351" y="25235"/>
                    <a:pt x="13369" y="25235"/>
                  </a:cubicBezTo>
                  <a:cubicBezTo>
                    <a:pt x="13407" y="25235"/>
                    <a:pt x="13445" y="25213"/>
                    <a:pt x="13462" y="25175"/>
                  </a:cubicBezTo>
                  <a:cubicBezTo>
                    <a:pt x="13587" y="24927"/>
                    <a:pt x="13708" y="24671"/>
                    <a:pt x="13824" y="24408"/>
                  </a:cubicBezTo>
                  <a:cubicBezTo>
                    <a:pt x="13850" y="24353"/>
                    <a:pt x="13824" y="24292"/>
                    <a:pt x="13774" y="24270"/>
                  </a:cubicBezTo>
                  <a:cubicBezTo>
                    <a:pt x="13759" y="24263"/>
                    <a:pt x="13743" y="24259"/>
                    <a:pt x="13728" y="24259"/>
                  </a:cubicBezTo>
                  <a:close/>
                  <a:moveTo>
                    <a:pt x="12972" y="25770"/>
                  </a:moveTo>
                  <a:cubicBezTo>
                    <a:pt x="12936" y="25770"/>
                    <a:pt x="12899" y="25788"/>
                    <a:pt x="12881" y="25822"/>
                  </a:cubicBezTo>
                  <a:cubicBezTo>
                    <a:pt x="12744" y="26068"/>
                    <a:pt x="12595" y="26309"/>
                    <a:pt x="12453" y="26545"/>
                  </a:cubicBezTo>
                  <a:cubicBezTo>
                    <a:pt x="12420" y="26594"/>
                    <a:pt x="12436" y="26660"/>
                    <a:pt x="12486" y="26693"/>
                  </a:cubicBezTo>
                  <a:cubicBezTo>
                    <a:pt x="12502" y="26703"/>
                    <a:pt x="12519" y="26710"/>
                    <a:pt x="12541" y="26710"/>
                  </a:cubicBezTo>
                  <a:cubicBezTo>
                    <a:pt x="12574" y="26710"/>
                    <a:pt x="12612" y="26693"/>
                    <a:pt x="12628" y="26660"/>
                  </a:cubicBezTo>
                  <a:cubicBezTo>
                    <a:pt x="12777" y="26419"/>
                    <a:pt x="12924" y="26172"/>
                    <a:pt x="13061" y="25926"/>
                  </a:cubicBezTo>
                  <a:cubicBezTo>
                    <a:pt x="13094" y="25876"/>
                    <a:pt x="13073" y="25810"/>
                    <a:pt x="13023" y="25782"/>
                  </a:cubicBezTo>
                  <a:cubicBezTo>
                    <a:pt x="13007" y="25774"/>
                    <a:pt x="12989" y="25770"/>
                    <a:pt x="12972" y="25770"/>
                  </a:cubicBezTo>
                  <a:close/>
                  <a:moveTo>
                    <a:pt x="12074" y="27200"/>
                  </a:moveTo>
                  <a:cubicBezTo>
                    <a:pt x="12040" y="27200"/>
                    <a:pt x="12008" y="27216"/>
                    <a:pt x="11987" y="27246"/>
                  </a:cubicBezTo>
                  <a:cubicBezTo>
                    <a:pt x="11828" y="27477"/>
                    <a:pt x="11664" y="27707"/>
                    <a:pt x="11494" y="27926"/>
                  </a:cubicBezTo>
                  <a:cubicBezTo>
                    <a:pt x="11456" y="27970"/>
                    <a:pt x="11466" y="28036"/>
                    <a:pt x="11510" y="28074"/>
                  </a:cubicBezTo>
                  <a:cubicBezTo>
                    <a:pt x="11532" y="28084"/>
                    <a:pt x="11555" y="28096"/>
                    <a:pt x="11576" y="28096"/>
                  </a:cubicBezTo>
                  <a:cubicBezTo>
                    <a:pt x="11609" y="28096"/>
                    <a:pt x="11636" y="28079"/>
                    <a:pt x="11659" y="28051"/>
                  </a:cubicBezTo>
                  <a:cubicBezTo>
                    <a:pt x="11833" y="27833"/>
                    <a:pt x="11998" y="27603"/>
                    <a:pt x="12162" y="27367"/>
                  </a:cubicBezTo>
                  <a:cubicBezTo>
                    <a:pt x="12195" y="27317"/>
                    <a:pt x="12185" y="27252"/>
                    <a:pt x="12135" y="27219"/>
                  </a:cubicBezTo>
                  <a:cubicBezTo>
                    <a:pt x="12116" y="27206"/>
                    <a:pt x="12095" y="27200"/>
                    <a:pt x="12074" y="27200"/>
                  </a:cubicBezTo>
                  <a:close/>
                  <a:moveTo>
                    <a:pt x="11044" y="28537"/>
                  </a:moveTo>
                  <a:cubicBezTo>
                    <a:pt x="11014" y="28537"/>
                    <a:pt x="10984" y="28550"/>
                    <a:pt x="10963" y="28578"/>
                  </a:cubicBezTo>
                  <a:cubicBezTo>
                    <a:pt x="10781" y="28787"/>
                    <a:pt x="10594" y="28995"/>
                    <a:pt x="10397" y="29197"/>
                  </a:cubicBezTo>
                  <a:cubicBezTo>
                    <a:pt x="10359" y="29242"/>
                    <a:pt x="10359" y="29308"/>
                    <a:pt x="10404" y="29346"/>
                  </a:cubicBezTo>
                  <a:cubicBezTo>
                    <a:pt x="10425" y="29367"/>
                    <a:pt x="10452" y="29379"/>
                    <a:pt x="10475" y="29379"/>
                  </a:cubicBezTo>
                  <a:cubicBezTo>
                    <a:pt x="10508" y="29379"/>
                    <a:pt x="10535" y="29367"/>
                    <a:pt x="10551" y="29346"/>
                  </a:cubicBezTo>
                  <a:cubicBezTo>
                    <a:pt x="10748" y="29137"/>
                    <a:pt x="10940" y="28929"/>
                    <a:pt x="11121" y="28716"/>
                  </a:cubicBezTo>
                  <a:cubicBezTo>
                    <a:pt x="11160" y="28666"/>
                    <a:pt x="11153" y="28600"/>
                    <a:pt x="11110" y="28562"/>
                  </a:cubicBezTo>
                  <a:cubicBezTo>
                    <a:pt x="11091" y="28545"/>
                    <a:pt x="11068" y="28537"/>
                    <a:pt x="11044" y="28537"/>
                  </a:cubicBezTo>
                  <a:close/>
                  <a:moveTo>
                    <a:pt x="9879" y="29761"/>
                  </a:moveTo>
                  <a:cubicBezTo>
                    <a:pt x="9853" y="29761"/>
                    <a:pt x="9827" y="29771"/>
                    <a:pt x="9805" y="29789"/>
                  </a:cubicBezTo>
                  <a:cubicBezTo>
                    <a:pt x="9608" y="29981"/>
                    <a:pt x="9395" y="30168"/>
                    <a:pt x="9180" y="30353"/>
                  </a:cubicBezTo>
                  <a:cubicBezTo>
                    <a:pt x="9137" y="30393"/>
                    <a:pt x="9132" y="30459"/>
                    <a:pt x="9170" y="30502"/>
                  </a:cubicBezTo>
                  <a:cubicBezTo>
                    <a:pt x="9192" y="30530"/>
                    <a:pt x="9225" y="30540"/>
                    <a:pt x="9253" y="30540"/>
                  </a:cubicBezTo>
                  <a:cubicBezTo>
                    <a:pt x="9274" y="30540"/>
                    <a:pt x="9301" y="30530"/>
                    <a:pt x="9318" y="30513"/>
                  </a:cubicBezTo>
                  <a:cubicBezTo>
                    <a:pt x="9537" y="30327"/>
                    <a:pt x="9751" y="30135"/>
                    <a:pt x="9954" y="29943"/>
                  </a:cubicBezTo>
                  <a:cubicBezTo>
                    <a:pt x="9992" y="29905"/>
                    <a:pt x="9997" y="29839"/>
                    <a:pt x="9954" y="29794"/>
                  </a:cubicBezTo>
                  <a:cubicBezTo>
                    <a:pt x="9934" y="29772"/>
                    <a:pt x="9907" y="29761"/>
                    <a:pt x="9879" y="29761"/>
                  </a:cubicBezTo>
                  <a:close/>
                  <a:moveTo>
                    <a:pt x="8596" y="30859"/>
                  </a:moveTo>
                  <a:cubicBezTo>
                    <a:pt x="8574" y="30859"/>
                    <a:pt x="8552" y="30866"/>
                    <a:pt x="8534" y="30880"/>
                  </a:cubicBezTo>
                  <a:cubicBezTo>
                    <a:pt x="8310" y="31051"/>
                    <a:pt x="8085" y="31215"/>
                    <a:pt x="7854" y="31373"/>
                  </a:cubicBezTo>
                  <a:cubicBezTo>
                    <a:pt x="7806" y="31406"/>
                    <a:pt x="7794" y="31471"/>
                    <a:pt x="7827" y="31521"/>
                  </a:cubicBezTo>
                  <a:cubicBezTo>
                    <a:pt x="7849" y="31554"/>
                    <a:pt x="7882" y="31570"/>
                    <a:pt x="7915" y="31570"/>
                  </a:cubicBezTo>
                  <a:cubicBezTo>
                    <a:pt x="7937" y="31570"/>
                    <a:pt x="7953" y="31560"/>
                    <a:pt x="7975" y="31549"/>
                  </a:cubicBezTo>
                  <a:cubicBezTo>
                    <a:pt x="8206" y="31390"/>
                    <a:pt x="8436" y="31220"/>
                    <a:pt x="8661" y="31051"/>
                  </a:cubicBezTo>
                  <a:cubicBezTo>
                    <a:pt x="8704" y="31011"/>
                    <a:pt x="8715" y="30945"/>
                    <a:pt x="8682" y="30902"/>
                  </a:cubicBezTo>
                  <a:cubicBezTo>
                    <a:pt x="8659" y="30873"/>
                    <a:pt x="8627" y="30859"/>
                    <a:pt x="8596" y="30859"/>
                  </a:cubicBezTo>
                  <a:close/>
                  <a:moveTo>
                    <a:pt x="7207" y="31819"/>
                  </a:moveTo>
                  <a:cubicBezTo>
                    <a:pt x="7189" y="31819"/>
                    <a:pt x="7170" y="31824"/>
                    <a:pt x="7153" y="31833"/>
                  </a:cubicBezTo>
                  <a:cubicBezTo>
                    <a:pt x="6911" y="31982"/>
                    <a:pt x="6671" y="32124"/>
                    <a:pt x="6430" y="32261"/>
                  </a:cubicBezTo>
                  <a:cubicBezTo>
                    <a:pt x="6375" y="32288"/>
                    <a:pt x="6359" y="32349"/>
                    <a:pt x="6385" y="32404"/>
                  </a:cubicBezTo>
                  <a:cubicBezTo>
                    <a:pt x="6407" y="32437"/>
                    <a:pt x="6440" y="32458"/>
                    <a:pt x="6478" y="32458"/>
                  </a:cubicBezTo>
                  <a:cubicBezTo>
                    <a:pt x="6496" y="32458"/>
                    <a:pt x="6511" y="32453"/>
                    <a:pt x="6528" y="32442"/>
                  </a:cubicBezTo>
                  <a:cubicBezTo>
                    <a:pt x="6774" y="32311"/>
                    <a:pt x="7022" y="32162"/>
                    <a:pt x="7262" y="32015"/>
                  </a:cubicBezTo>
                  <a:cubicBezTo>
                    <a:pt x="7312" y="31982"/>
                    <a:pt x="7328" y="31921"/>
                    <a:pt x="7295" y="31873"/>
                  </a:cubicBezTo>
                  <a:cubicBezTo>
                    <a:pt x="7277" y="31836"/>
                    <a:pt x="7243" y="31819"/>
                    <a:pt x="7207" y="31819"/>
                  </a:cubicBezTo>
                  <a:close/>
                  <a:moveTo>
                    <a:pt x="5731" y="32638"/>
                  </a:moveTo>
                  <a:cubicBezTo>
                    <a:pt x="5715" y="32638"/>
                    <a:pt x="5699" y="32642"/>
                    <a:pt x="5684" y="32650"/>
                  </a:cubicBezTo>
                  <a:cubicBezTo>
                    <a:pt x="5431" y="32771"/>
                    <a:pt x="5180" y="32892"/>
                    <a:pt x="4922" y="33001"/>
                  </a:cubicBezTo>
                  <a:cubicBezTo>
                    <a:pt x="4867" y="33024"/>
                    <a:pt x="4846" y="33089"/>
                    <a:pt x="4867" y="33138"/>
                  </a:cubicBezTo>
                  <a:cubicBezTo>
                    <a:pt x="4884" y="33182"/>
                    <a:pt x="4922" y="33204"/>
                    <a:pt x="4966" y="33204"/>
                  </a:cubicBezTo>
                  <a:cubicBezTo>
                    <a:pt x="4978" y="33204"/>
                    <a:pt x="4993" y="33199"/>
                    <a:pt x="5004" y="33193"/>
                  </a:cubicBezTo>
                  <a:cubicBezTo>
                    <a:pt x="5267" y="33083"/>
                    <a:pt x="5525" y="32963"/>
                    <a:pt x="5777" y="32837"/>
                  </a:cubicBezTo>
                  <a:cubicBezTo>
                    <a:pt x="5826" y="32809"/>
                    <a:pt x="5848" y="32749"/>
                    <a:pt x="5826" y="32695"/>
                  </a:cubicBezTo>
                  <a:cubicBezTo>
                    <a:pt x="5807" y="32660"/>
                    <a:pt x="5769" y="32638"/>
                    <a:pt x="5731" y="32638"/>
                  </a:cubicBezTo>
                  <a:close/>
                  <a:moveTo>
                    <a:pt x="4183" y="33312"/>
                  </a:moveTo>
                  <a:cubicBezTo>
                    <a:pt x="4170" y="33312"/>
                    <a:pt x="4157" y="33314"/>
                    <a:pt x="4144" y="33320"/>
                  </a:cubicBezTo>
                  <a:cubicBezTo>
                    <a:pt x="3886" y="33418"/>
                    <a:pt x="3617" y="33517"/>
                    <a:pt x="3354" y="33604"/>
                  </a:cubicBezTo>
                  <a:cubicBezTo>
                    <a:pt x="3300" y="33621"/>
                    <a:pt x="3268" y="33681"/>
                    <a:pt x="3289" y="33735"/>
                  </a:cubicBezTo>
                  <a:cubicBezTo>
                    <a:pt x="3300" y="33780"/>
                    <a:pt x="3344" y="33813"/>
                    <a:pt x="3387" y="33813"/>
                  </a:cubicBezTo>
                  <a:cubicBezTo>
                    <a:pt x="3399" y="33813"/>
                    <a:pt x="3410" y="33806"/>
                    <a:pt x="3420" y="33801"/>
                  </a:cubicBezTo>
                  <a:cubicBezTo>
                    <a:pt x="3688" y="33714"/>
                    <a:pt x="3958" y="33616"/>
                    <a:pt x="4221" y="33517"/>
                  </a:cubicBezTo>
                  <a:cubicBezTo>
                    <a:pt x="4275" y="33495"/>
                    <a:pt x="4303" y="33434"/>
                    <a:pt x="4280" y="33379"/>
                  </a:cubicBezTo>
                  <a:cubicBezTo>
                    <a:pt x="4264" y="33338"/>
                    <a:pt x="4225" y="33312"/>
                    <a:pt x="4183" y="33312"/>
                  </a:cubicBezTo>
                  <a:close/>
                  <a:moveTo>
                    <a:pt x="2585" y="33852"/>
                  </a:moveTo>
                  <a:cubicBezTo>
                    <a:pt x="2575" y="33852"/>
                    <a:pt x="2565" y="33853"/>
                    <a:pt x="2555" y="33856"/>
                  </a:cubicBezTo>
                  <a:cubicBezTo>
                    <a:pt x="2286" y="33933"/>
                    <a:pt x="2011" y="34004"/>
                    <a:pt x="1743" y="34076"/>
                  </a:cubicBezTo>
                  <a:cubicBezTo>
                    <a:pt x="1682" y="34087"/>
                    <a:pt x="1650" y="34147"/>
                    <a:pt x="1667" y="34201"/>
                  </a:cubicBezTo>
                  <a:cubicBezTo>
                    <a:pt x="1677" y="34251"/>
                    <a:pt x="1722" y="34284"/>
                    <a:pt x="1765" y="34284"/>
                  </a:cubicBezTo>
                  <a:cubicBezTo>
                    <a:pt x="1776" y="34284"/>
                    <a:pt x="1781" y="34284"/>
                    <a:pt x="1793" y="34279"/>
                  </a:cubicBezTo>
                  <a:cubicBezTo>
                    <a:pt x="2067" y="34213"/>
                    <a:pt x="2340" y="34135"/>
                    <a:pt x="2610" y="34059"/>
                  </a:cubicBezTo>
                  <a:cubicBezTo>
                    <a:pt x="2669" y="34043"/>
                    <a:pt x="2702" y="33983"/>
                    <a:pt x="2686" y="33927"/>
                  </a:cubicBezTo>
                  <a:cubicBezTo>
                    <a:pt x="2672" y="33882"/>
                    <a:pt x="2630" y="33852"/>
                    <a:pt x="2585" y="33852"/>
                  </a:cubicBezTo>
                  <a:close/>
                  <a:moveTo>
                    <a:pt x="941" y="34260"/>
                  </a:moveTo>
                  <a:cubicBezTo>
                    <a:pt x="934" y="34260"/>
                    <a:pt x="928" y="34260"/>
                    <a:pt x="921" y="34261"/>
                  </a:cubicBezTo>
                  <a:cubicBezTo>
                    <a:pt x="647" y="34322"/>
                    <a:pt x="374" y="34372"/>
                    <a:pt x="93" y="34421"/>
                  </a:cubicBezTo>
                  <a:cubicBezTo>
                    <a:pt x="38" y="34431"/>
                    <a:pt x="0" y="34486"/>
                    <a:pt x="12" y="34542"/>
                  </a:cubicBezTo>
                  <a:cubicBezTo>
                    <a:pt x="17" y="34596"/>
                    <a:pt x="66" y="34628"/>
                    <a:pt x="116" y="34628"/>
                  </a:cubicBezTo>
                  <a:lnTo>
                    <a:pt x="132" y="34628"/>
                  </a:lnTo>
                  <a:cubicBezTo>
                    <a:pt x="412" y="34580"/>
                    <a:pt x="691" y="34525"/>
                    <a:pt x="966" y="34471"/>
                  </a:cubicBezTo>
                  <a:cubicBezTo>
                    <a:pt x="1025" y="34459"/>
                    <a:pt x="1058" y="34398"/>
                    <a:pt x="1047" y="34344"/>
                  </a:cubicBezTo>
                  <a:cubicBezTo>
                    <a:pt x="1038" y="34295"/>
                    <a:pt x="993" y="34260"/>
                    <a:pt x="941" y="342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6" name="Google Shape;2926;p51"/>
          <p:cNvGrpSpPr/>
          <p:nvPr/>
        </p:nvGrpSpPr>
        <p:grpSpPr>
          <a:xfrm>
            <a:off x="-150273" y="-638802"/>
            <a:ext cx="9444547" cy="2571207"/>
            <a:chOff x="-168342" y="-240334"/>
            <a:chExt cx="9444547" cy="2571207"/>
          </a:xfrm>
        </p:grpSpPr>
        <p:grpSp>
          <p:nvGrpSpPr>
            <p:cNvPr id="2927" name="Google Shape;2927;p51"/>
            <p:cNvGrpSpPr/>
            <p:nvPr/>
          </p:nvGrpSpPr>
          <p:grpSpPr>
            <a:xfrm rot="-1799975">
              <a:off x="-84104" y="459634"/>
              <a:ext cx="3113747" cy="1171270"/>
              <a:chOff x="0" y="539998"/>
              <a:chExt cx="3901889" cy="1467738"/>
            </a:xfrm>
          </p:grpSpPr>
          <p:sp>
            <p:nvSpPr>
              <p:cNvPr id="2928" name="Google Shape;2928;p51"/>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51"/>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51"/>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51"/>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51"/>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51"/>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4" name="Google Shape;2934;p51"/>
            <p:cNvGrpSpPr/>
            <p:nvPr/>
          </p:nvGrpSpPr>
          <p:grpSpPr>
            <a:xfrm rot="1799975" flipH="1">
              <a:off x="6078221" y="459634"/>
              <a:ext cx="3113747" cy="1171270"/>
              <a:chOff x="0" y="539998"/>
              <a:chExt cx="3901889" cy="1467738"/>
            </a:xfrm>
          </p:grpSpPr>
          <p:sp>
            <p:nvSpPr>
              <p:cNvPr id="2935" name="Google Shape;2935;p51"/>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51"/>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51"/>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51"/>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51"/>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51"/>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41" name="Google Shape;2941;p51"/>
          <p:cNvGrpSpPr/>
          <p:nvPr/>
        </p:nvGrpSpPr>
        <p:grpSpPr>
          <a:xfrm>
            <a:off x="131132" y="4486885"/>
            <a:ext cx="868425" cy="514500"/>
            <a:chOff x="2575700" y="1885000"/>
            <a:chExt cx="868425" cy="514500"/>
          </a:xfrm>
        </p:grpSpPr>
        <p:sp>
          <p:nvSpPr>
            <p:cNvPr id="2942" name="Google Shape;2942;p51"/>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51"/>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51"/>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51"/>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roup 3"/>
          <p:cNvGrpSpPr/>
          <p:nvPr/>
        </p:nvGrpSpPr>
        <p:grpSpPr>
          <a:xfrm>
            <a:off x="933157" y="1296676"/>
            <a:ext cx="7325416" cy="948042"/>
            <a:chOff x="986378" y="1464330"/>
            <a:chExt cx="7325416" cy="702307"/>
          </a:xfrm>
        </p:grpSpPr>
        <p:sp>
          <p:nvSpPr>
            <p:cNvPr id="38" name="Rounded Rectangle 37"/>
            <p:cNvSpPr/>
            <p:nvPr/>
          </p:nvSpPr>
          <p:spPr>
            <a:xfrm>
              <a:off x="1467160" y="1464330"/>
              <a:ext cx="6844634" cy="702307"/>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vi-VN" sz="2800" dirty="0">
                  <a:solidFill>
                    <a:srgbClr val="002060"/>
                  </a:solidFill>
                  <a:latin typeface="Pattaya" panose="00000500000000000000" pitchFamily="2" charset="-34"/>
                  <a:cs typeface="Pattaya" panose="00000500000000000000" pitchFamily="2" charset="-34"/>
                </a:rPr>
                <a:t>Ngồi viết đúng tư thế, trình bày đúng hình thức bài thơ.</a:t>
              </a:r>
              <a:endParaRPr lang="en-US" sz="2800" dirty="0">
                <a:solidFill>
                  <a:srgbClr val="002060"/>
                </a:solidFill>
                <a:latin typeface="Pattaya" panose="00000500000000000000" pitchFamily="2" charset="-34"/>
                <a:cs typeface="Pattaya" panose="00000500000000000000" pitchFamily="2" charset="-34"/>
              </a:endParaRPr>
            </a:p>
          </p:txBody>
        </p:sp>
        <p:pic>
          <p:nvPicPr>
            <p:cNvPr id="39" name="Picture 2" descr="F:\1-原创素材\1_mm1102\PPT\PPT_014\materaials\pageimg_g20h.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6378" y="1598929"/>
              <a:ext cx="615692" cy="438981"/>
            </a:xfrm>
            <a:prstGeom prst="rect">
              <a:avLst/>
            </a:prstGeom>
            <a:noFill/>
            <a:ln>
              <a:noFill/>
              <a:prstDash val="dash"/>
            </a:ln>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grpSp>
      <p:grpSp>
        <p:nvGrpSpPr>
          <p:cNvPr id="50" name="组合 49">
            <a:extLst>
              <a:ext uri="{FF2B5EF4-FFF2-40B4-BE49-F238E27FC236}">
                <a16:creationId xmlns:a16="http://schemas.microsoft.com/office/drawing/2014/main" xmlns="" id="{4C8D34E7-7F28-4B84-AA7C-C3DB527EAAFB}"/>
              </a:ext>
            </a:extLst>
          </p:cNvPr>
          <p:cNvGrpSpPr/>
          <p:nvPr/>
        </p:nvGrpSpPr>
        <p:grpSpPr>
          <a:xfrm>
            <a:off x="3810513" y="369085"/>
            <a:ext cx="1522975" cy="766580"/>
            <a:chOff x="1371601" y="3098340"/>
            <a:chExt cx="2905327" cy="2180491"/>
          </a:xfrm>
        </p:grpSpPr>
        <p:grpSp>
          <p:nvGrpSpPr>
            <p:cNvPr id="51" name="组合 1">
              <a:extLst>
                <a:ext uri="{FF2B5EF4-FFF2-40B4-BE49-F238E27FC236}">
                  <a16:creationId xmlns:a16="http://schemas.microsoft.com/office/drawing/2014/main" xmlns="" id="{587566F6-FDE5-4C08-AFA1-838B45AD7523}"/>
                </a:ext>
              </a:extLst>
            </p:cNvPr>
            <p:cNvGrpSpPr/>
            <p:nvPr/>
          </p:nvGrpSpPr>
          <p:grpSpPr>
            <a:xfrm>
              <a:off x="1371601" y="3098340"/>
              <a:ext cx="2905327" cy="2180491"/>
              <a:chOff x="1371601" y="3288840"/>
              <a:chExt cx="2905327" cy="2180491"/>
            </a:xfrm>
          </p:grpSpPr>
          <p:sp>
            <p:nvSpPr>
              <p:cNvPr id="53" name="MH_Other_16">
                <a:extLst>
                  <a:ext uri="{FF2B5EF4-FFF2-40B4-BE49-F238E27FC236}">
                    <a16:creationId xmlns:a16="http://schemas.microsoft.com/office/drawing/2014/main" xmlns="" id="{761D4AA3-EE43-4A93-8D51-AE0A634883C0}"/>
                  </a:ext>
                </a:extLst>
              </p:cNvPr>
              <p:cNvSpPr>
                <a:spLocks/>
              </p:cNvSpPr>
              <p:nvPr>
                <p:custDataLst>
                  <p:tags r:id="rId1"/>
                </p:custDataLst>
              </p:nvPr>
            </p:nvSpPr>
            <p:spPr bwMode="auto">
              <a:xfrm>
                <a:off x="1371601" y="3288840"/>
                <a:ext cx="2905327" cy="2180491"/>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 name="MH_SubTitle_1">
                <a:extLst>
                  <a:ext uri="{FF2B5EF4-FFF2-40B4-BE49-F238E27FC236}">
                    <a16:creationId xmlns:a16="http://schemas.microsoft.com/office/drawing/2014/main" xmlns="" id="{91519D9C-6FC3-4C54-8752-19F3B5C2B41C}"/>
                  </a:ext>
                </a:extLst>
              </p:cNvPr>
              <p:cNvSpPr>
                <a:spLocks/>
              </p:cNvSpPr>
              <p:nvPr>
                <p:custDataLst>
                  <p:tags r:id="rId2"/>
                </p:custDataLst>
              </p:nvPr>
            </p:nvSpPr>
            <p:spPr bwMode="auto">
              <a:xfrm>
                <a:off x="1505386" y="3438599"/>
                <a:ext cx="2637756" cy="1878977"/>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09"/>
                  <a:gd name="T40" fmla="*/ 0 h 1853"/>
                  <a:gd name="T41" fmla="*/ 2809 w 2809"/>
                  <a:gd name="T42" fmla="*/ 1853 h 18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rIns="10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defRPr/>
                </a:pPr>
                <a:r>
                  <a:rPr lang="vi-VN" altLang="zh-CN" sz="3600" b="1" dirty="0">
                    <a:solidFill>
                      <a:schemeClr val="accent6">
                        <a:lumMod val="75000"/>
                      </a:schemeClr>
                    </a:solidFill>
                    <a:latin typeface="Pattaya" panose="00000500000000000000" pitchFamily="2" charset="-34"/>
                    <a:ea typeface="+mn-ea"/>
                    <a:cs typeface="Pattaya" panose="00000500000000000000" pitchFamily="2" charset="-34"/>
                  </a:rPr>
                  <a:t>Lưu ý</a:t>
                </a:r>
                <a:endParaRPr lang="zh-CN" altLang="en-US" sz="3600" b="1" dirty="0">
                  <a:solidFill>
                    <a:schemeClr val="accent6">
                      <a:lumMod val="75000"/>
                    </a:schemeClr>
                  </a:solidFill>
                  <a:latin typeface="Pattaya" panose="00000500000000000000" pitchFamily="2" charset="-34"/>
                  <a:ea typeface="+mn-ea"/>
                  <a:cs typeface="Pattaya" panose="00000500000000000000" pitchFamily="2" charset="-34"/>
                </a:endParaRPr>
              </a:p>
            </p:txBody>
          </p:sp>
        </p:grpSp>
        <p:sp>
          <p:nvSpPr>
            <p:cNvPr id="52" name="文本框 31">
              <a:extLst>
                <a:ext uri="{FF2B5EF4-FFF2-40B4-BE49-F238E27FC236}">
                  <a16:creationId xmlns:a16="http://schemas.microsoft.com/office/drawing/2014/main" xmlns="" id="{288A453B-EEDD-40B9-B7E5-1D9E3E6B1F81}"/>
                </a:ext>
              </a:extLst>
            </p:cNvPr>
            <p:cNvSpPr txBox="1"/>
            <p:nvPr/>
          </p:nvSpPr>
          <p:spPr>
            <a:xfrm>
              <a:off x="1765669" y="4032013"/>
              <a:ext cx="2049296" cy="829393"/>
            </a:xfrm>
            <a:prstGeom prst="rect">
              <a:avLst/>
            </a:prstGeom>
          </p:spPr>
          <p:txBody>
            <a:bodyPr wrap="square">
              <a:spAutoFit/>
              <a:scene3d>
                <a:camera prst="orthographicFront"/>
                <a:lightRig rig="threePt" dir="t"/>
              </a:scene3d>
              <a:sp3d contourW="12700"/>
            </a:bodyPr>
            <a:lstStyle>
              <a:defPPr>
                <a:defRPr lang="zh-CN"/>
              </a:defPPr>
              <a:lvl1pPr>
                <a:defRPr sz="1600">
                  <a:solidFill>
                    <a:schemeClr val="tx1">
                      <a:lumMod val="75000"/>
                      <a:lumOff val="25000"/>
                    </a:schemeClr>
                  </a:solidFill>
                  <a:latin typeface="汉仪夏日体W" panose="00020600040101010101" pitchFamily="18" charset="-122"/>
                  <a:ea typeface="汉仪夏日体W" panose="00020600040101010101" pitchFamily="18" charset="-122"/>
                </a:defRPr>
              </a:lvl1pPr>
            </a:lstStyle>
            <a:p>
              <a:pPr>
                <a:lnSpc>
                  <a:spcPct val="120000"/>
                </a:lnSpc>
              </a:pPr>
              <a:endParaRPr lang="zh-CN" altLang="en-US" sz="1200" dirty="0">
                <a:solidFill>
                  <a:schemeClr val="tx1">
                    <a:lumMod val="65000"/>
                    <a:lumOff val="35000"/>
                  </a:schemeClr>
                </a:solidFill>
              </a:endParaRPr>
            </a:p>
          </p:txBody>
        </p:sp>
      </p:grpSp>
      <p:grpSp>
        <p:nvGrpSpPr>
          <p:cNvPr id="5" name="Group 4"/>
          <p:cNvGrpSpPr/>
          <p:nvPr/>
        </p:nvGrpSpPr>
        <p:grpSpPr>
          <a:xfrm>
            <a:off x="911213" y="2409464"/>
            <a:ext cx="7347359" cy="591104"/>
            <a:chOff x="1286986" y="2333485"/>
            <a:chExt cx="7347359" cy="591104"/>
          </a:xfrm>
        </p:grpSpPr>
        <p:sp>
          <p:nvSpPr>
            <p:cNvPr id="44" name="Rounded Rectangle 43"/>
            <p:cNvSpPr/>
            <p:nvPr/>
          </p:nvSpPr>
          <p:spPr>
            <a:xfrm>
              <a:off x="1825805" y="2364800"/>
              <a:ext cx="6808540" cy="559789"/>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002060"/>
                  </a:solidFill>
                  <a:latin typeface="Pattaya" panose="00000500000000000000" pitchFamily="2" charset="-34"/>
                  <a:cs typeface="Pattaya" panose="00000500000000000000" pitchFamily="2" charset="-34"/>
                </a:rPr>
                <a:t>Viết hoa chữ cái đầu mỗi câu thơ.</a:t>
              </a:r>
              <a:endParaRPr lang="en-US" sz="2800" dirty="0">
                <a:solidFill>
                  <a:srgbClr val="002060"/>
                </a:solidFill>
                <a:latin typeface="Pattaya" panose="00000500000000000000" pitchFamily="2" charset="-34"/>
                <a:cs typeface="Pattaya" panose="00000500000000000000" pitchFamily="2" charset="-34"/>
              </a:endParaRPr>
            </a:p>
          </p:txBody>
        </p:sp>
        <p:pic>
          <p:nvPicPr>
            <p:cNvPr id="55" name="Picture 2" descr="F:\1-原创素材\1_mm1102\PPT\PPT_014\materaials\pageimg_g20h.png"/>
            <p:cNvPicPr>
              <a:picLocks noChangeAspect="1" noChangeArrowheads="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286986" y="2333485"/>
              <a:ext cx="611913" cy="562524"/>
            </a:xfrm>
            <a:prstGeom prst="rect">
              <a:avLst/>
            </a:prstGeom>
            <a:noFill/>
            <a:ln>
              <a:noFill/>
              <a:prstDash val="dash"/>
            </a:ln>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911213" y="3193298"/>
            <a:ext cx="7347359" cy="578210"/>
            <a:chOff x="1305702" y="3127527"/>
            <a:chExt cx="7347359" cy="578210"/>
          </a:xfrm>
        </p:grpSpPr>
        <p:sp>
          <p:nvSpPr>
            <p:cNvPr id="41" name="Rounded Rectangle 40"/>
            <p:cNvSpPr/>
            <p:nvPr/>
          </p:nvSpPr>
          <p:spPr>
            <a:xfrm>
              <a:off x="1825804" y="3145949"/>
              <a:ext cx="6827257" cy="559788"/>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002060"/>
                  </a:solidFill>
                  <a:latin typeface="Pattaya" panose="00000500000000000000" pitchFamily="2" charset="-34"/>
                  <a:cs typeface="Pattaya" panose="00000500000000000000" pitchFamily="2" charset="-34"/>
                </a:rPr>
                <a:t>Ghi dấu thanh đúng vị trí.</a:t>
              </a:r>
              <a:endParaRPr lang="en-US" sz="2800" dirty="0">
                <a:solidFill>
                  <a:srgbClr val="002060"/>
                </a:solidFill>
                <a:latin typeface="Pattaya" panose="00000500000000000000" pitchFamily="2" charset="-34"/>
                <a:cs typeface="Pattaya" panose="00000500000000000000" pitchFamily="2" charset="-34"/>
              </a:endParaRPr>
            </a:p>
          </p:txBody>
        </p:sp>
        <p:pic>
          <p:nvPicPr>
            <p:cNvPr id="56" name="Picture 2" descr="F:\1-原创素材\1_mm1102\PPT\PPT_014\materaials\pageimg_g20h.png"/>
            <p:cNvPicPr>
              <a:picLocks noChangeAspect="1" noChangeArrowheads="1"/>
            </p:cNvPicPr>
            <p:nvPr/>
          </p:nvPicPr>
          <p:blipFill>
            <a:blip r:embed="rId5">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1305702" y="3127527"/>
              <a:ext cx="611913" cy="562524"/>
            </a:xfrm>
            <a:prstGeom prst="rect">
              <a:avLst/>
            </a:prstGeom>
            <a:noFill/>
            <a:ln>
              <a:noFill/>
              <a:prstDash val="dash"/>
            </a:ln>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908787" y="4014421"/>
            <a:ext cx="7349785" cy="567651"/>
            <a:chOff x="1312708" y="3927097"/>
            <a:chExt cx="7349785" cy="567651"/>
          </a:xfrm>
        </p:grpSpPr>
        <p:sp>
          <p:nvSpPr>
            <p:cNvPr id="47" name="Rounded Rectangle 46"/>
            <p:cNvSpPr/>
            <p:nvPr/>
          </p:nvSpPr>
          <p:spPr>
            <a:xfrm>
              <a:off x="1825125" y="3927097"/>
              <a:ext cx="6837368" cy="559788"/>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002060"/>
                  </a:solidFill>
                  <a:latin typeface="Pattaya" panose="00000500000000000000" pitchFamily="2" charset="-34"/>
                  <a:cs typeface="Pattaya" panose="00000500000000000000" pitchFamily="2" charset="-34"/>
                </a:rPr>
                <a:t>Đọc lại bài, kiểm tra lỗi chính tả.</a:t>
              </a:r>
              <a:endParaRPr lang="en-US" sz="2800" dirty="0">
                <a:solidFill>
                  <a:srgbClr val="002060"/>
                </a:solidFill>
                <a:latin typeface="Pattaya" panose="00000500000000000000" pitchFamily="2" charset="-34"/>
                <a:cs typeface="Pattaya" panose="00000500000000000000" pitchFamily="2" charset="-34"/>
              </a:endParaRPr>
            </a:p>
          </p:txBody>
        </p:sp>
        <p:pic>
          <p:nvPicPr>
            <p:cNvPr id="57" name="Picture 2" descr="F:\1-原创素材\1_mm1102\PPT\PPT_014\materaials\pageimg_g20h.png"/>
            <p:cNvPicPr>
              <a:picLocks noChangeAspect="1" noChangeArrowheads="1"/>
            </p:cNvPicPr>
            <p:nvPr/>
          </p:nvPicPr>
          <p:blipFill>
            <a:blip r:embed="rId5">
              <a:duotone>
                <a:prstClr val="black"/>
                <a:srgbClr val="00B050">
                  <a:tint val="45000"/>
                  <a:satMod val="400000"/>
                </a:srgbClr>
              </a:duotone>
              <a:extLst>
                <a:ext uri="{28A0092B-C50C-407E-A947-70E740481C1C}">
                  <a14:useLocalDpi xmlns:a14="http://schemas.microsoft.com/office/drawing/2010/main" val="0"/>
                </a:ext>
              </a:extLst>
            </a:blip>
            <a:srcRect/>
            <a:stretch>
              <a:fillRect/>
            </a:stretch>
          </p:blipFill>
          <p:spPr bwMode="auto">
            <a:xfrm>
              <a:off x="1312708" y="3932224"/>
              <a:ext cx="611913" cy="562524"/>
            </a:xfrm>
            <a:prstGeom prst="rect">
              <a:avLst/>
            </a:prstGeom>
            <a:noFill/>
            <a:ln>
              <a:noFill/>
              <a:prstDash val="dash"/>
            </a:ln>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32" presetClass="emph" presetSubtype="0" fill="hold" nodeType="withEffect">
                                  <p:stCondLst>
                                    <p:cond delay="0"/>
                                  </p:stCondLst>
                                  <p:childTnLst>
                                    <p:animRot by="120000">
                                      <p:cBhvr>
                                        <p:cTn id="14" dur="100" fill="hold">
                                          <p:stCondLst>
                                            <p:cond delay="0"/>
                                          </p:stCondLst>
                                        </p:cTn>
                                        <p:tgtEl>
                                          <p:spTgt spid="4"/>
                                        </p:tgtEl>
                                        <p:attrNameLst>
                                          <p:attrName>r</p:attrName>
                                        </p:attrNameLst>
                                      </p:cBhvr>
                                    </p:animRot>
                                    <p:animRot by="-240000">
                                      <p:cBhvr>
                                        <p:cTn id="15" dur="200" fill="hold">
                                          <p:stCondLst>
                                            <p:cond delay="200"/>
                                          </p:stCondLst>
                                        </p:cTn>
                                        <p:tgtEl>
                                          <p:spTgt spid="4"/>
                                        </p:tgtEl>
                                        <p:attrNameLst>
                                          <p:attrName>r</p:attrName>
                                        </p:attrNameLst>
                                      </p:cBhvr>
                                    </p:animRot>
                                    <p:animRot by="240000">
                                      <p:cBhvr>
                                        <p:cTn id="16" dur="200" fill="hold">
                                          <p:stCondLst>
                                            <p:cond delay="400"/>
                                          </p:stCondLst>
                                        </p:cTn>
                                        <p:tgtEl>
                                          <p:spTgt spid="4"/>
                                        </p:tgtEl>
                                        <p:attrNameLst>
                                          <p:attrName>r</p:attrName>
                                        </p:attrNameLst>
                                      </p:cBhvr>
                                    </p:animRot>
                                    <p:animRot by="-240000">
                                      <p:cBhvr>
                                        <p:cTn id="17" dur="200" fill="hold">
                                          <p:stCondLst>
                                            <p:cond delay="600"/>
                                          </p:stCondLst>
                                        </p:cTn>
                                        <p:tgtEl>
                                          <p:spTgt spid="4"/>
                                        </p:tgtEl>
                                        <p:attrNameLst>
                                          <p:attrName>r</p:attrName>
                                        </p:attrNameLst>
                                      </p:cBhvr>
                                    </p:animRot>
                                    <p:animRot by="120000">
                                      <p:cBhvr>
                                        <p:cTn id="18" dur="200" fill="hold">
                                          <p:stCondLst>
                                            <p:cond delay="800"/>
                                          </p:stCondLst>
                                        </p:cTn>
                                        <p:tgtEl>
                                          <p:spTgt spid="4"/>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32" presetClass="emph" presetSubtype="0" fill="hold" nodeType="withEffect">
                                  <p:stCondLst>
                                    <p:cond delay="0"/>
                                  </p:stCondLst>
                                  <p:childTnLst>
                                    <p:animRot by="120000">
                                      <p:cBhvr>
                                        <p:cTn id="25" dur="100" fill="hold">
                                          <p:stCondLst>
                                            <p:cond delay="0"/>
                                          </p:stCondLst>
                                        </p:cTn>
                                        <p:tgtEl>
                                          <p:spTgt spid="5"/>
                                        </p:tgtEl>
                                        <p:attrNameLst>
                                          <p:attrName>r</p:attrName>
                                        </p:attrNameLst>
                                      </p:cBhvr>
                                    </p:animRot>
                                    <p:animRot by="-240000">
                                      <p:cBhvr>
                                        <p:cTn id="26" dur="200" fill="hold">
                                          <p:stCondLst>
                                            <p:cond delay="200"/>
                                          </p:stCondLst>
                                        </p:cTn>
                                        <p:tgtEl>
                                          <p:spTgt spid="5"/>
                                        </p:tgtEl>
                                        <p:attrNameLst>
                                          <p:attrName>r</p:attrName>
                                        </p:attrNameLst>
                                      </p:cBhvr>
                                    </p:animRot>
                                    <p:animRot by="240000">
                                      <p:cBhvr>
                                        <p:cTn id="27" dur="200" fill="hold">
                                          <p:stCondLst>
                                            <p:cond delay="400"/>
                                          </p:stCondLst>
                                        </p:cTn>
                                        <p:tgtEl>
                                          <p:spTgt spid="5"/>
                                        </p:tgtEl>
                                        <p:attrNameLst>
                                          <p:attrName>r</p:attrName>
                                        </p:attrNameLst>
                                      </p:cBhvr>
                                    </p:animRot>
                                    <p:animRot by="-240000">
                                      <p:cBhvr>
                                        <p:cTn id="28" dur="200" fill="hold">
                                          <p:stCondLst>
                                            <p:cond delay="600"/>
                                          </p:stCondLst>
                                        </p:cTn>
                                        <p:tgtEl>
                                          <p:spTgt spid="5"/>
                                        </p:tgtEl>
                                        <p:attrNameLst>
                                          <p:attrName>r</p:attrName>
                                        </p:attrNameLst>
                                      </p:cBhvr>
                                    </p:animRot>
                                    <p:animRot by="120000">
                                      <p:cBhvr>
                                        <p:cTn id="29" dur="200" fill="hold">
                                          <p:stCondLst>
                                            <p:cond delay="800"/>
                                          </p:stCondLst>
                                        </p:cTn>
                                        <p:tgtEl>
                                          <p:spTgt spid="5"/>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par>
                                <p:cTn id="35" presetID="32" presetClass="emph" presetSubtype="0" fill="hold" nodeType="withEffect">
                                  <p:stCondLst>
                                    <p:cond delay="0"/>
                                  </p:stCondLst>
                                  <p:childTnLst>
                                    <p:animRot by="120000">
                                      <p:cBhvr>
                                        <p:cTn id="36" dur="100" fill="hold">
                                          <p:stCondLst>
                                            <p:cond delay="0"/>
                                          </p:stCondLst>
                                        </p:cTn>
                                        <p:tgtEl>
                                          <p:spTgt spid="6"/>
                                        </p:tgtEl>
                                        <p:attrNameLst>
                                          <p:attrName>r</p:attrName>
                                        </p:attrNameLst>
                                      </p:cBhvr>
                                    </p:animRot>
                                    <p:animRot by="-240000">
                                      <p:cBhvr>
                                        <p:cTn id="37" dur="200" fill="hold">
                                          <p:stCondLst>
                                            <p:cond delay="200"/>
                                          </p:stCondLst>
                                        </p:cTn>
                                        <p:tgtEl>
                                          <p:spTgt spid="6"/>
                                        </p:tgtEl>
                                        <p:attrNameLst>
                                          <p:attrName>r</p:attrName>
                                        </p:attrNameLst>
                                      </p:cBhvr>
                                    </p:animRot>
                                    <p:animRot by="240000">
                                      <p:cBhvr>
                                        <p:cTn id="38" dur="200" fill="hold">
                                          <p:stCondLst>
                                            <p:cond delay="400"/>
                                          </p:stCondLst>
                                        </p:cTn>
                                        <p:tgtEl>
                                          <p:spTgt spid="6"/>
                                        </p:tgtEl>
                                        <p:attrNameLst>
                                          <p:attrName>r</p:attrName>
                                        </p:attrNameLst>
                                      </p:cBhvr>
                                    </p:animRot>
                                    <p:animRot by="-240000">
                                      <p:cBhvr>
                                        <p:cTn id="39" dur="200" fill="hold">
                                          <p:stCondLst>
                                            <p:cond delay="600"/>
                                          </p:stCondLst>
                                        </p:cTn>
                                        <p:tgtEl>
                                          <p:spTgt spid="6"/>
                                        </p:tgtEl>
                                        <p:attrNameLst>
                                          <p:attrName>r</p:attrName>
                                        </p:attrNameLst>
                                      </p:cBhvr>
                                    </p:animRot>
                                    <p:animRot by="120000">
                                      <p:cBhvr>
                                        <p:cTn id="40" dur="200" fill="hold">
                                          <p:stCondLst>
                                            <p:cond delay="800"/>
                                          </p:stCondLst>
                                        </p:cTn>
                                        <p:tgtEl>
                                          <p:spTgt spid="6"/>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barn(inVertical)">
                                      <p:cBhvr>
                                        <p:cTn id="45" dur="500"/>
                                        <p:tgtEl>
                                          <p:spTgt spid="7"/>
                                        </p:tgtEl>
                                      </p:cBhvr>
                                    </p:animEffect>
                                  </p:childTnLst>
                                </p:cTn>
                              </p:par>
                              <p:par>
                                <p:cTn id="46" presetID="32" presetClass="emph" presetSubtype="0" fill="hold" nodeType="withEffect">
                                  <p:stCondLst>
                                    <p:cond delay="0"/>
                                  </p:stCondLst>
                                  <p:childTnLst>
                                    <p:animRot by="120000">
                                      <p:cBhvr>
                                        <p:cTn id="47" dur="100" fill="hold">
                                          <p:stCondLst>
                                            <p:cond delay="0"/>
                                          </p:stCondLst>
                                        </p:cTn>
                                        <p:tgtEl>
                                          <p:spTgt spid="7"/>
                                        </p:tgtEl>
                                        <p:attrNameLst>
                                          <p:attrName>r</p:attrName>
                                        </p:attrNameLst>
                                      </p:cBhvr>
                                    </p:animRot>
                                    <p:animRot by="-240000">
                                      <p:cBhvr>
                                        <p:cTn id="48" dur="200" fill="hold">
                                          <p:stCondLst>
                                            <p:cond delay="200"/>
                                          </p:stCondLst>
                                        </p:cTn>
                                        <p:tgtEl>
                                          <p:spTgt spid="7"/>
                                        </p:tgtEl>
                                        <p:attrNameLst>
                                          <p:attrName>r</p:attrName>
                                        </p:attrNameLst>
                                      </p:cBhvr>
                                    </p:animRot>
                                    <p:animRot by="240000">
                                      <p:cBhvr>
                                        <p:cTn id="49" dur="200" fill="hold">
                                          <p:stCondLst>
                                            <p:cond delay="400"/>
                                          </p:stCondLst>
                                        </p:cTn>
                                        <p:tgtEl>
                                          <p:spTgt spid="7"/>
                                        </p:tgtEl>
                                        <p:attrNameLst>
                                          <p:attrName>r</p:attrName>
                                        </p:attrNameLst>
                                      </p:cBhvr>
                                    </p:animRot>
                                    <p:animRot by="-240000">
                                      <p:cBhvr>
                                        <p:cTn id="50" dur="200" fill="hold">
                                          <p:stCondLst>
                                            <p:cond delay="600"/>
                                          </p:stCondLst>
                                        </p:cTn>
                                        <p:tgtEl>
                                          <p:spTgt spid="7"/>
                                        </p:tgtEl>
                                        <p:attrNameLst>
                                          <p:attrName>r</p:attrName>
                                        </p:attrNameLst>
                                      </p:cBhvr>
                                    </p:animRot>
                                    <p:animRot by="120000">
                                      <p:cBhvr>
                                        <p:cTn id="51"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82"/>
        <p:cNvGrpSpPr/>
        <p:nvPr/>
      </p:nvGrpSpPr>
      <p:grpSpPr>
        <a:xfrm>
          <a:off x="0" y="0"/>
          <a:ext cx="0" cy="0"/>
          <a:chOff x="0" y="0"/>
          <a:chExt cx="0" cy="0"/>
        </a:xfrm>
      </p:grpSpPr>
      <p:sp>
        <p:nvSpPr>
          <p:cNvPr id="3283" name="Google Shape;3283;p57"/>
          <p:cNvSpPr/>
          <p:nvPr/>
        </p:nvSpPr>
        <p:spPr>
          <a:xfrm>
            <a:off x="1876415" y="1053989"/>
            <a:ext cx="5356500" cy="3150900"/>
          </a:xfrm>
          <a:prstGeom prst="roundRect">
            <a:avLst>
              <a:gd name="adj" fmla="val 13613"/>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57"/>
          <p:cNvSpPr/>
          <p:nvPr/>
        </p:nvSpPr>
        <p:spPr>
          <a:xfrm flipH="1">
            <a:off x="2192139" y="116982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57"/>
          <p:cNvSpPr/>
          <p:nvPr/>
        </p:nvSpPr>
        <p:spPr>
          <a:xfrm flipH="1">
            <a:off x="3867628" y="832430"/>
            <a:ext cx="1408531" cy="315135"/>
          </a:xfrm>
          <a:custGeom>
            <a:avLst/>
            <a:gdLst/>
            <a:ahLst/>
            <a:cxnLst/>
            <a:rect l="l" t="t" r="r" b="b"/>
            <a:pathLst>
              <a:path w="285706" h="63922" extrusionOk="0">
                <a:moveTo>
                  <a:pt x="0" y="0"/>
                </a:moveTo>
                <a:lnTo>
                  <a:pt x="5563" y="4669"/>
                </a:lnTo>
                <a:lnTo>
                  <a:pt x="4520" y="5548"/>
                </a:lnTo>
                <a:lnTo>
                  <a:pt x="161" y="9213"/>
                </a:lnTo>
                <a:lnTo>
                  <a:pt x="3066" y="11632"/>
                </a:lnTo>
                <a:lnTo>
                  <a:pt x="5661" y="13816"/>
                </a:lnTo>
                <a:lnTo>
                  <a:pt x="5661" y="13879"/>
                </a:lnTo>
                <a:lnTo>
                  <a:pt x="5214" y="14239"/>
                </a:lnTo>
                <a:lnTo>
                  <a:pt x="372" y="18312"/>
                </a:lnTo>
                <a:lnTo>
                  <a:pt x="4791" y="22009"/>
                </a:lnTo>
                <a:lnTo>
                  <a:pt x="5661" y="22742"/>
                </a:lnTo>
                <a:lnTo>
                  <a:pt x="5661" y="22966"/>
                </a:lnTo>
                <a:lnTo>
                  <a:pt x="2720" y="25451"/>
                </a:lnTo>
                <a:lnTo>
                  <a:pt x="372" y="27411"/>
                </a:lnTo>
                <a:lnTo>
                  <a:pt x="5661" y="31830"/>
                </a:lnTo>
                <a:lnTo>
                  <a:pt x="5661" y="32065"/>
                </a:lnTo>
                <a:lnTo>
                  <a:pt x="372" y="36510"/>
                </a:lnTo>
                <a:lnTo>
                  <a:pt x="3936" y="39478"/>
                </a:lnTo>
                <a:lnTo>
                  <a:pt x="5661" y="40929"/>
                </a:lnTo>
                <a:lnTo>
                  <a:pt x="5661" y="41167"/>
                </a:lnTo>
                <a:lnTo>
                  <a:pt x="2705" y="43637"/>
                </a:lnTo>
                <a:lnTo>
                  <a:pt x="372" y="45598"/>
                </a:lnTo>
                <a:lnTo>
                  <a:pt x="5661" y="50031"/>
                </a:lnTo>
                <a:lnTo>
                  <a:pt x="5661" y="50079"/>
                </a:lnTo>
                <a:lnTo>
                  <a:pt x="161" y="54685"/>
                </a:lnTo>
                <a:lnTo>
                  <a:pt x="3254" y="57280"/>
                </a:lnTo>
                <a:lnTo>
                  <a:pt x="5563" y="59229"/>
                </a:lnTo>
                <a:lnTo>
                  <a:pt x="3030" y="61377"/>
                </a:lnTo>
                <a:lnTo>
                  <a:pt x="0" y="63921"/>
                </a:lnTo>
                <a:lnTo>
                  <a:pt x="285705" y="63921"/>
                </a:lnTo>
                <a:lnTo>
                  <a:pt x="280131" y="59229"/>
                </a:lnTo>
                <a:lnTo>
                  <a:pt x="285530" y="54685"/>
                </a:lnTo>
                <a:lnTo>
                  <a:pt x="280044" y="50079"/>
                </a:lnTo>
                <a:lnTo>
                  <a:pt x="280044" y="50031"/>
                </a:lnTo>
                <a:lnTo>
                  <a:pt x="285306" y="45598"/>
                </a:lnTo>
                <a:lnTo>
                  <a:pt x="280044" y="41167"/>
                </a:lnTo>
                <a:lnTo>
                  <a:pt x="280044" y="40929"/>
                </a:lnTo>
                <a:lnTo>
                  <a:pt x="285306" y="36510"/>
                </a:lnTo>
                <a:lnTo>
                  <a:pt x="280044" y="32065"/>
                </a:lnTo>
                <a:lnTo>
                  <a:pt x="280044" y="31830"/>
                </a:lnTo>
                <a:lnTo>
                  <a:pt x="285306" y="27411"/>
                </a:lnTo>
                <a:lnTo>
                  <a:pt x="280044" y="22966"/>
                </a:lnTo>
                <a:lnTo>
                  <a:pt x="280044" y="22742"/>
                </a:lnTo>
                <a:lnTo>
                  <a:pt x="285306" y="18312"/>
                </a:lnTo>
                <a:lnTo>
                  <a:pt x="280044" y="13879"/>
                </a:lnTo>
                <a:lnTo>
                  <a:pt x="280044" y="13816"/>
                </a:lnTo>
                <a:lnTo>
                  <a:pt x="285530" y="9213"/>
                </a:lnTo>
                <a:lnTo>
                  <a:pt x="280131" y="4669"/>
                </a:lnTo>
                <a:lnTo>
                  <a:pt x="2857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57"/>
          <p:cNvSpPr/>
          <p:nvPr/>
        </p:nvSpPr>
        <p:spPr>
          <a:xfrm flipH="1">
            <a:off x="4724731" y="3959850"/>
            <a:ext cx="1024970" cy="315135"/>
          </a:xfrm>
          <a:custGeom>
            <a:avLst/>
            <a:gdLst/>
            <a:ahLst/>
            <a:cxnLst/>
            <a:rect l="l" t="t" r="r" b="b"/>
            <a:pathLst>
              <a:path w="285706" h="63922" extrusionOk="0">
                <a:moveTo>
                  <a:pt x="0" y="0"/>
                </a:moveTo>
                <a:lnTo>
                  <a:pt x="5563" y="4669"/>
                </a:lnTo>
                <a:lnTo>
                  <a:pt x="4520" y="5548"/>
                </a:lnTo>
                <a:lnTo>
                  <a:pt x="161" y="9213"/>
                </a:lnTo>
                <a:lnTo>
                  <a:pt x="3066" y="11632"/>
                </a:lnTo>
                <a:lnTo>
                  <a:pt x="5661" y="13816"/>
                </a:lnTo>
                <a:lnTo>
                  <a:pt x="5661" y="13879"/>
                </a:lnTo>
                <a:lnTo>
                  <a:pt x="5214" y="14239"/>
                </a:lnTo>
                <a:lnTo>
                  <a:pt x="372" y="18312"/>
                </a:lnTo>
                <a:lnTo>
                  <a:pt x="4791" y="22009"/>
                </a:lnTo>
                <a:lnTo>
                  <a:pt x="5661" y="22742"/>
                </a:lnTo>
                <a:lnTo>
                  <a:pt x="5661" y="22966"/>
                </a:lnTo>
                <a:lnTo>
                  <a:pt x="2720" y="25451"/>
                </a:lnTo>
                <a:lnTo>
                  <a:pt x="372" y="27411"/>
                </a:lnTo>
                <a:lnTo>
                  <a:pt x="5661" y="31830"/>
                </a:lnTo>
                <a:lnTo>
                  <a:pt x="5661" y="32065"/>
                </a:lnTo>
                <a:lnTo>
                  <a:pt x="372" y="36510"/>
                </a:lnTo>
                <a:lnTo>
                  <a:pt x="3936" y="39478"/>
                </a:lnTo>
                <a:lnTo>
                  <a:pt x="5661" y="40929"/>
                </a:lnTo>
                <a:lnTo>
                  <a:pt x="5661" y="41167"/>
                </a:lnTo>
                <a:lnTo>
                  <a:pt x="2705" y="43637"/>
                </a:lnTo>
                <a:lnTo>
                  <a:pt x="372" y="45598"/>
                </a:lnTo>
                <a:lnTo>
                  <a:pt x="5661" y="50031"/>
                </a:lnTo>
                <a:lnTo>
                  <a:pt x="5661" y="50079"/>
                </a:lnTo>
                <a:lnTo>
                  <a:pt x="161" y="54685"/>
                </a:lnTo>
                <a:lnTo>
                  <a:pt x="3254" y="57280"/>
                </a:lnTo>
                <a:lnTo>
                  <a:pt x="5563" y="59229"/>
                </a:lnTo>
                <a:lnTo>
                  <a:pt x="3030" y="61377"/>
                </a:lnTo>
                <a:lnTo>
                  <a:pt x="0" y="63921"/>
                </a:lnTo>
                <a:lnTo>
                  <a:pt x="285705" y="63921"/>
                </a:lnTo>
                <a:lnTo>
                  <a:pt x="280131" y="59229"/>
                </a:lnTo>
                <a:lnTo>
                  <a:pt x="285530" y="54685"/>
                </a:lnTo>
                <a:lnTo>
                  <a:pt x="280044" y="50079"/>
                </a:lnTo>
                <a:lnTo>
                  <a:pt x="280044" y="50031"/>
                </a:lnTo>
                <a:lnTo>
                  <a:pt x="285306" y="45598"/>
                </a:lnTo>
                <a:lnTo>
                  <a:pt x="280044" y="41167"/>
                </a:lnTo>
                <a:lnTo>
                  <a:pt x="280044" y="40929"/>
                </a:lnTo>
                <a:lnTo>
                  <a:pt x="285306" y="36510"/>
                </a:lnTo>
                <a:lnTo>
                  <a:pt x="280044" y="32065"/>
                </a:lnTo>
                <a:lnTo>
                  <a:pt x="280044" y="31830"/>
                </a:lnTo>
                <a:lnTo>
                  <a:pt x="285306" y="27411"/>
                </a:lnTo>
                <a:lnTo>
                  <a:pt x="280044" y="22966"/>
                </a:lnTo>
                <a:lnTo>
                  <a:pt x="280044" y="22742"/>
                </a:lnTo>
                <a:lnTo>
                  <a:pt x="285306" y="18312"/>
                </a:lnTo>
                <a:lnTo>
                  <a:pt x="280044" y="13879"/>
                </a:lnTo>
                <a:lnTo>
                  <a:pt x="280044" y="13816"/>
                </a:lnTo>
                <a:lnTo>
                  <a:pt x="285530" y="9213"/>
                </a:lnTo>
                <a:lnTo>
                  <a:pt x="280131" y="4669"/>
                </a:lnTo>
                <a:lnTo>
                  <a:pt x="2857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0" name="Google Shape;3290;p57"/>
          <p:cNvGrpSpPr/>
          <p:nvPr/>
        </p:nvGrpSpPr>
        <p:grpSpPr>
          <a:xfrm>
            <a:off x="-548224" y="-472308"/>
            <a:ext cx="10242221" cy="1872176"/>
            <a:chOff x="-548224" y="-472308"/>
            <a:chExt cx="10242221" cy="1872176"/>
          </a:xfrm>
        </p:grpSpPr>
        <p:grpSp>
          <p:nvGrpSpPr>
            <p:cNvPr id="3291" name="Google Shape;3291;p57"/>
            <p:cNvGrpSpPr/>
            <p:nvPr/>
          </p:nvGrpSpPr>
          <p:grpSpPr>
            <a:xfrm rot="-818038">
              <a:off x="-454052" y="-121837"/>
              <a:ext cx="3113653" cy="1171234"/>
              <a:chOff x="0" y="539998"/>
              <a:chExt cx="3901889" cy="1467738"/>
            </a:xfrm>
          </p:grpSpPr>
          <p:sp>
            <p:nvSpPr>
              <p:cNvPr id="3292" name="Google Shape;3292;p57"/>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57"/>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57"/>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57"/>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57"/>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57"/>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8" name="Google Shape;3298;p57"/>
            <p:cNvGrpSpPr/>
            <p:nvPr/>
          </p:nvGrpSpPr>
          <p:grpSpPr>
            <a:xfrm rot="818038" flipH="1">
              <a:off x="6486173" y="-121837"/>
              <a:ext cx="3113653" cy="1171234"/>
              <a:chOff x="0" y="539998"/>
              <a:chExt cx="3901889" cy="1467738"/>
            </a:xfrm>
          </p:grpSpPr>
          <p:sp>
            <p:nvSpPr>
              <p:cNvPr id="3299" name="Google Shape;3299;p57"/>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57"/>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57"/>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57"/>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57"/>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57"/>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05" name="Google Shape;3305;p57"/>
          <p:cNvGrpSpPr/>
          <p:nvPr/>
        </p:nvGrpSpPr>
        <p:grpSpPr>
          <a:xfrm>
            <a:off x="6815937" y="3163762"/>
            <a:ext cx="868425" cy="514500"/>
            <a:chOff x="2575700" y="1885000"/>
            <a:chExt cx="868425" cy="514500"/>
          </a:xfrm>
        </p:grpSpPr>
        <p:sp>
          <p:nvSpPr>
            <p:cNvPr id="3306" name="Google Shape;3306;p57"/>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57"/>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57"/>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57"/>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p:cNvSpPr>
            <a:spLocks noGrp="1"/>
          </p:cNvSpPr>
          <p:nvPr>
            <p:ph type="title"/>
          </p:nvPr>
        </p:nvSpPr>
        <p:spPr>
          <a:xfrm>
            <a:off x="2170232" y="1762716"/>
            <a:ext cx="4803536" cy="1618069"/>
          </a:xfrm>
        </p:spPr>
        <p:txBody>
          <a:bodyPr/>
          <a:lstStyle/>
          <a:p>
            <a:r>
              <a:rPr lang="vi-VN" sz="8800" dirty="0">
                <a:solidFill>
                  <a:srgbClr val="E50B5E"/>
                </a:solidFill>
                <a:latin typeface="Pattaya" panose="00000500000000000000" pitchFamily="2" charset="-34"/>
                <a:cs typeface="Pattaya" panose="00000500000000000000" pitchFamily="2" charset="-34"/>
              </a:rPr>
              <a:t>Luyện tập</a:t>
            </a:r>
            <a:endParaRPr lang="en-US" sz="8800" dirty="0">
              <a:solidFill>
                <a:srgbClr val="E50B5E"/>
              </a:solidFill>
              <a:latin typeface="Pattaya" panose="00000500000000000000" pitchFamily="2" charset="-34"/>
              <a:cs typeface="Pattaya" panose="00000500000000000000" pitchFamily="2" charset="-34"/>
            </a:endParaRPr>
          </a:p>
        </p:txBody>
      </p:sp>
      <p:grpSp>
        <p:nvGrpSpPr>
          <p:cNvPr id="28" name="Google Shape;4067;p77"/>
          <p:cNvGrpSpPr/>
          <p:nvPr/>
        </p:nvGrpSpPr>
        <p:grpSpPr>
          <a:xfrm rot="-536064">
            <a:off x="66952" y="3026747"/>
            <a:ext cx="1765351" cy="1991753"/>
            <a:chOff x="1917725" y="3910125"/>
            <a:chExt cx="1279950" cy="1444100"/>
          </a:xfrm>
        </p:grpSpPr>
        <p:sp>
          <p:nvSpPr>
            <p:cNvPr id="29" name="Google Shape;4068;p77"/>
            <p:cNvSpPr/>
            <p:nvPr/>
          </p:nvSpPr>
          <p:spPr>
            <a:xfrm>
              <a:off x="2465000" y="4571425"/>
              <a:ext cx="170475" cy="105500"/>
            </a:xfrm>
            <a:custGeom>
              <a:avLst/>
              <a:gdLst/>
              <a:ahLst/>
              <a:cxnLst/>
              <a:rect l="l" t="t" r="r" b="b"/>
              <a:pathLst>
                <a:path w="6819" h="4220" extrusionOk="0">
                  <a:moveTo>
                    <a:pt x="4217" y="1"/>
                  </a:moveTo>
                  <a:cubicBezTo>
                    <a:pt x="2787" y="1"/>
                    <a:pt x="1088" y="846"/>
                    <a:pt x="0" y="4219"/>
                  </a:cubicBezTo>
                  <a:cubicBezTo>
                    <a:pt x="0" y="4219"/>
                    <a:pt x="6034" y="2641"/>
                    <a:pt x="6818" y="854"/>
                  </a:cubicBezTo>
                  <a:cubicBezTo>
                    <a:pt x="6818" y="854"/>
                    <a:pt x="5653" y="1"/>
                    <a:pt x="42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069;p77"/>
            <p:cNvSpPr/>
            <p:nvPr/>
          </p:nvSpPr>
          <p:spPr>
            <a:xfrm>
              <a:off x="2815350" y="4351000"/>
              <a:ext cx="382325" cy="392250"/>
            </a:xfrm>
            <a:custGeom>
              <a:avLst/>
              <a:gdLst/>
              <a:ahLst/>
              <a:cxnLst/>
              <a:rect l="l" t="t" r="r" b="b"/>
              <a:pathLst>
                <a:path w="15293" h="15690" extrusionOk="0">
                  <a:moveTo>
                    <a:pt x="13299" y="0"/>
                  </a:moveTo>
                  <a:cubicBezTo>
                    <a:pt x="13002" y="0"/>
                    <a:pt x="12447" y="2525"/>
                    <a:pt x="12447" y="2525"/>
                  </a:cubicBezTo>
                  <a:cubicBezTo>
                    <a:pt x="12447" y="2525"/>
                    <a:pt x="12163" y="408"/>
                    <a:pt x="11724" y="387"/>
                  </a:cubicBezTo>
                  <a:cubicBezTo>
                    <a:pt x="11722" y="387"/>
                    <a:pt x="11720" y="387"/>
                    <a:pt x="11719" y="387"/>
                  </a:cubicBezTo>
                  <a:cubicBezTo>
                    <a:pt x="11292" y="387"/>
                    <a:pt x="11473" y="3314"/>
                    <a:pt x="11473" y="3314"/>
                  </a:cubicBezTo>
                  <a:cubicBezTo>
                    <a:pt x="11473" y="3314"/>
                    <a:pt x="10651" y="1910"/>
                    <a:pt x="10365" y="1910"/>
                  </a:cubicBezTo>
                  <a:cubicBezTo>
                    <a:pt x="10351" y="1910"/>
                    <a:pt x="10338" y="1914"/>
                    <a:pt x="10327" y="1921"/>
                  </a:cubicBezTo>
                  <a:cubicBezTo>
                    <a:pt x="10091" y="2080"/>
                    <a:pt x="10891" y="4091"/>
                    <a:pt x="10891" y="4091"/>
                  </a:cubicBezTo>
                  <a:cubicBezTo>
                    <a:pt x="9849" y="8827"/>
                    <a:pt x="1" y="10088"/>
                    <a:pt x="1" y="10088"/>
                  </a:cubicBezTo>
                  <a:lnTo>
                    <a:pt x="1623" y="15689"/>
                  </a:lnTo>
                  <a:cubicBezTo>
                    <a:pt x="13709" y="13908"/>
                    <a:pt x="13226" y="4794"/>
                    <a:pt x="13226" y="4794"/>
                  </a:cubicBezTo>
                  <a:cubicBezTo>
                    <a:pt x="13226" y="4794"/>
                    <a:pt x="15292" y="3314"/>
                    <a:pt x="14936" y="2902"/>
                  </a:cubicBezTo>
                  <a:cubicBezTo>
                    <a:pt x="14878" y="2833"/>
                    <a:pt x="14802" y="2804"/>
                    <a:pt x="14717" y="2804"/>
                  </a:cubicBezTo>
                  <a:cubicBezTo>
                    <a:pt x="14290" y="2804"/>
                    <a:pt x="13621" y="3527"/>
                    <a:pt x="13621" y="3527"/>
                  </a:cubicBezTo>
                  <a:cubicBezTo>
                    <a:pt x="13621" y="3527"/>
                    <a:pt x="15194" y="1445"/>
                    <a:pt x="14683" y="1050"/>
                  </a:cubicBezTo>
                  <a:cubicBezTo>
                    <a:pt x="14639" y="1016"/>
                    <a:pt x="14592" y="1001"/>
                    <a:pt x="14544" y="1001"/>
                  </a:cubicBezTo>
                  <a:cubicBezTo>
                    <a:pt x="14042" y="1001"/>
                    <a:pt x="13385" y="2689"/>
                    <a:pt x="13385" y="2689"/>
                  </a:cubicBezTo>
                  <a:cubicBezTo>
                    <a:pt x="13385" y="2689"/>
                    <a:pt x="13626" y="349"/>
                    <a:pt x="13347" y="26"/>
                  </a:cubicBezTo>
                  <a:cubicBezTo>
                    <a:pt x="13332" y="8"/>
                    <a:pt x="13316" y="0"/>
                    <a:pt x="13299"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070;p77"/>
            <p:cNvSpPr/>
            <p:nvPr/>
          </p:nvSpPr>
          <p:spPr>
            <a:xfrm>
              <a:off x="3099125" y="4431150"/>
              <a:ext cx="23725" cy="26550"/>
            </a:xfrm>
            <a:custGeom>
              <a:avLst/>
              <a:gdLst/>
              <a:ahLst/>
              <a:cxnLst/>
              <a:rect l="l" t="t" r="r" b="b"/>
              <a:pathLst>
                <a:path w="949" h="1062" extrusionOk="0">
                  <a:moveTo>
                    <a:pt x="127" y="1"/>
                  </a:moveTo>
                  <a:cubicBezTo>
                    <a:pt x="87" y="1"/>
                    <a:pt x="49" y="23"/>
                    <a:pt x="28" y="63"/>
                  </a:cubicBezTo>
                  <a:cubicBezTo>
                    <a:pt x="0" y="113"/>
                    <a:pt x="28" y="179"/>
                    <a:pt x="77" y="201"/>
                  </a:cubicBezTo>
                  <a:cubicBezTo>
                    <a:pt x="708" y="503"/>
                    <a:pt x="653" y="918"/>
                    <a:pt x="653" y="941"/>
                  </a:cubicBezTo>
                  <a:cubicBezTo>
                    <a:pt x="642" y="996"/>
                    <a:pt x="681" y="1050"/>
                    <a:pt x="741" y="1062"/>
                  </a:cubicBezTo>
                  <a:lnTo>
                    <a:pt x="757" y="1062"/>
                  </a:lnTo>
                  <a:cubicBezTo>
                    <a:pt x="807" y="1062"/>
                    <a:pt x="850" y="1024"/>
                    <a:pt x="861" y="974"/>
                  </a:cubicBezTo>
                  <a:cubicBezTo>
                    <a:pt x="866" y="951"/>
                    <a:pt x="949" y="382"/>
                    <a:pt x="170" y="9"/>
                  </a:cubicBezTo>
                  <a:cubicBezTo>
                    <a:pt x="156" y="4"/>
                    <a:pt x="142"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071;p77"/>
            <p:cNvSpPr/>
            <p:nvPr/>
          </p:nvSpPr>
          <p:spPr>
            <a:xfrm>
              <a:off x="1933575" y="4790075"/>
              <a:ext cx="452100" cy="290525"/>
            </a:xfrm>
            <a:custGeom>
              <a:avLst/>
              <a:gdLst/>
              <a:ahLst/>
              <a:cxnLst/>
              <a:rect l="l" t="t" r="r" b="b"/>
              <a:pathLst>
                <a:path w="18084" h="11621" extrusionOk="0">
                  <a:moveTo>
                    <a:pt x="4633" y="1"/>
                  </a:moveTo>
                  <a:cubicBezTo>
                    <a:pt x="4633" y="1"/>
                    <a:pt x="671" y="1097"/>
                    <a:pt x="95" y="1645"/>
                  </a:cubicBezTo>
                  <a:cubicBezTo>
                    <a:pt x="2" y="1735"/>
                    <a:pt x="1" y="1772"/>
                    <a:pt x="63" y="1772"/>
                  </a:cubicBezTo>
                  <a:cubicBezTo>
                    <a:pt x="388" y="1772"/>
                    <a:pt x="2442" y="762"/>
                    <a:pt x="2442" y="762"/>
                  </a:cubicBezTo>
                  <a:cubicBezTo>
                    <a:pt x="2442" y="762"/>
                    <a:pt x="3652" y="6259"/>
                    <a:pt x="7615" y="9729"/>
                  </a:cubicBezTo>
                  <a:cubicBezTo>
                    <a:pt x="9237" y="11150"/>
                    <a:pt x="10956" y="11620"/>
                    <a:pt x="12522" y="11620"/>
                  </a:cubicBezTo>
                  <a:cubicBezTo>
                    <a:pt x="15598" y="11620"/>
                    <a:pt x="18083" y="9806"/>
                    <a:pt x="18083" y="9806"/>
                  </a:cubicBezTo>
                  <a:lnTo>
                    <a:pt x="15063" y="4463"/>
                  </a:lnTo>
                  <a:cubicBezTo>
                    <a:pt x="14009" y="5007"/>
                    <a:pt x="13009" y="5233"/>
                    <a:pt x="12076" y="5233"/>
                  </a:cubicBezTo>
                  <a:cubicBezTo>
                    <a:pt x="7580" y="5233"/>
                    <a:pt x="4633" y="1"/>
                    <a:pt x="463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072;p77"/>
            <p:cNvSpPr/>
            <p:nvPr/>
          </p:nvSpPr>
          <p:spPr>
            <a:xfrm>
              <a:off x="1917725" y="4765025"/>
              <a:ext cx="147875" cy="88000"/>
            </a:xfrm>
            <a:custGeom>
              <a:avLst/>
              <a:gdLst/>
              <a:ahLst/>
              <a:cxnLst/>
              <a:rect l="l" t="t" r="r" b="b"/>
              <a:pathLst>
                <a:path w="5915" h="3520" extrusionOk="0">
                  <a:moveTo>
                    <a:pt x="4610" y="0"/>
                  </a:moveTo>
                  <a:lnTo>
                    <a:pt x="0" y="2861"/>
                  </a:lnTo>
                  <a:cubicBezTo>
                    <a:pt x="283" y="3143"/>
                    <a:pt x="744" y="3233"/>
                    <a:pt x="1220" y="3233"/>
                  </a:cubicBezTo>
                  <a:cubicBezTo>
                    <a:pt x="2066" y="3233"/>
                    <a:pt x="2955" y="2948"/>
                    <a:pt x="2955" y="2948"/>
                  </a:cubicBezTo>
                  <a:lnTo>
                    <a:pt x="3278" y="3519"/>
                  </a:lnTo>
                  <a:lnTo>
                    <a:pt x="5915" y="1984"/>
                  </a:lnTo>
                  <a:lnTo>
                    <a:pt x="46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073;p77"/>
            <p:cNvSpPr/>
            <p:nvPr/>
          </p:nvSpPr>
          <p:spPr>
            <a:xfrm>
              <a:off x="1991850" y="4825775"/>
              <a:ext cx="19625" cy="24600"/>
            </a:xfrm>
            <a:custGeom>
              <a:avLst/>
              <a:gdLst/>
              <a:ahLst/>
              <a:cxnLst/>
              <a:rect l="l" t="t" r="r" b="b"/>
              <a:pathLst>
                <a:path w="785" h="984" extrusionOk="0">
                  <a:moveTo>
                    <a:pt x="667" y="1"/>
                  </a:moveTo>
                  <a:cubicBezTo>
                    <a:pt x="634" y="1"/>
                    <a:pt x="600" y="17"/>
                    <a:pt x="577" y="47"/>
                  </a:cubicBezTo>
                  <a:lnTo>
                    <a:pt x="39" y="819"/>
                  </a:lnTo>
                  <a:cubicBezTo>
                    <a:pt x="0" y="869"/>
                    <a:pt x="17" y="935"/>
                    <a:pt x="61" y="968"/>
                  </a:cubicBezTo>
                  <a:cubicBezTo>
                    <a:pt x="83" y="979"/>
                    <a:pt x="99" y="984"/>
                    <a:pt x="121" y="984"/>
                  </a:cubicBezTo>
                  <a:cubicBezTo>
                    <a:pt x="154" y="984"/>
                    <a:pt x="187" y="968"/>
                    <a:pt x="210" y="941"/>
                  </a:cubicBezTo>
                  <a:lnTo>
                    <a:pt x="751" y="168"/>
                  </a:lnTo>
                  <a:cubicBezTo>
                    <a:pt x="784" y="118"/>
                    <a:pt x="774" y="53"/>
                    <a:pt x="724" y="20"/>
                  </a:cubicBezTo>
                  <a:cubicBezTo>
                    <a:pt x="707" y="7"/>
                    <a:pt x="687" y="1"/>
                    <a:pt x="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074;p77"/>
            <p:cNvSpPr/>
            <p:nvPr/>
          </p:nvSpPr>
          <p:spPr>
            <a:xfrm>
              <a:off x="1983100" y="4817025"/>
              <a:ext cx="15075" cy="29425"/>
            </a:xfrm>
            <a:custGeom>
              <a:avLst/>
              <a:gdLst/>
              <a:ahLst/>
              <a:cxnLst/>
              <a:rect l="l" t="t" r="r" b="b"/>
              <a:pathLst>
                <a:path w="603" h="1177" extrusionOk="0">
                  <a:moveTo>
                    <a:pt x="481" y="0"/>
                  </a:moveTo>
                  <a:cubicBezTo>
                    <a:pt x="440" y="0"/>
                    <a:pt x="400" y="26"/>
                    <a:pt x="383" y="68"/>
                  </a:cubicBezTo>
                  <a:lnTo>
                    <a:pt x="22" y="1033"/>
                  </a:lnTo>
                  <a:cubicBezTo>
                    <a:pt x="0" y="1088"/>
                    <a:pt x="27" y="1148"/>
                    <a:pt x="82" y="1164"/>
                  </a:cubicBezTo>
                  <a:cubicBezTo>
                    <a:pt x="93" y="1169"/>
                    <a:pt x="104" y="1176"/>
                    <a:pt x="120" y="1176"/>
                  </a:cubicBezTo>
                  <a:cubicBezTo>
                    <a:pt x="158" y="1176"/>
                    <a:pt x="203" y="1148"/>
                    <a:pt x="219" y="1104"/>
                  </a:cubicBezTo>
                  <a:lnTo>
                    <a:pt x="581" y="145"/>
                  </a:lnTo>
                  <a:cubicBezTo>
                    <a:pt x="603" y="91"/>
                    <a:pt x="575" y="30"/>
                    <a:pt x="520" y="8"/>
                  </a:cubicBezTo>
                  <a:cubicBezTo>
                    <a:pt x="507" y="3"/>
                    <a:pt x="494"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075;p77"/>
            <p:cNvSpPr/>
            <p:nvPr/>
          </p:nvSpPr>
          <p:spPr>
            <a:xfrm>
              <a:off x="2153125" y="5074400"/>
              <a:ext cx="432325" cy="265100"/>
            </a:xfrm>
            <a:custGeom>
              <a:avLst/>
              <a:gdLst/>
              <a:ahLst/>
              <a:cxnLst/>
              <a:rect l="l" t="t" r="r" b="b"/>
              <a:pathLst>
                <a:path w="17293" h="10604" extrusionOk="0">
                  <a:moveTo>
                    <a:pt x="11165" y="1"/>
                  </a:moveTo>
                  <a:cubicBezTo>
                    <a:pt x="10367" y="5287"/>
                    <a:pt x="4966" y="5882"/>
                    <a:pt x="2574" y="5882"/>
                  </a:cubicBezTo>
                  <a:cubicBezTo>
                    <a:pt x="1878" y="5882"/>
                    <a:pt x="1437" y="5832"/>
                    <a:pt x="1437" y="5832"/>
                  </a:cubicBezTo>
                  <a:cubicBezTo>
                    <a:pt x="1437" y="5832"/>
                    <a:pt x="0" y="9691"/>
                    <a:pt x="111" y="10481"/>
                  </a:cubicBezTo>
                  <a:cubicBezTo>
                    <a:pt x="123" y="10566"/>
                    <a:pt x="140" y="10604"/>
                    <a:pt x="161" y="10604"/>
                  </a:cubicBezTo>
                  <a:cubicBezTo>
                    <a:pt x="333" y="10604"/>
                    <a:pt x="768" y="8063"/>
                    <a:pt x="768" y="8063"/>
                  </a:cubicBezTo>
                  <a:cubicBezTo>
                    <a:pt x="768" y="8063"/>
                    <a:pt x="4002" y="9464"/>
                    <a:pt x="7897" y="9464"/>
                  </a:cubicBezTo>
                  <a:cubicBezTo>
                    <a:pt x="8923" y="9464"/>
                    <a:pt x="9996" y="9366"/>
                    <a:pt x="11067" y="9120"/>
                  </a:cubicBezTo>
                  <a:cubicBezTo>
                    <a:pt x="17293" y="7696"/>
                    <a:pt x="17265" y="686"/>
                    <a:pt x="17265" y="686"/>
                  </a:cubicBezTo>
                  <a:lnTo>
                    <a:pt x="11165" y="1"/>
                  </a:ln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076;p77"/>
            <p:cNvSpPr/>
            <p:nvPr/>
          </p:nvSpPr>
          <p:spPr>
            <a:xfrm>
              <a:off x="2149425" y="5218975"/>
              <a:ext cx="68950" cy="135250"/>
            </a:xfrm>
            <a:custGeom>
              <a:avLst/>
              <a:gdLst/>
              <a:ahLst/>
              <a:cxnLst/>
              <a:rect l="l" t="t" r="r" b="b"/>
              <a:pathLst>
                <a:path w="2758" h="5410" extrusionOk="0">
                  <a:moveTo>
                    <a:pt x="385" y="0"/>
                  </a:moveTo>
                  <a:lnTo>
                    <a:pt x="1" y="5409"/>
                  </a:lnTo>
                  <a:cubicBezTo>
                    <a:pt x="1102" y="5234"/>
                    <a:pt x="1804" y="3064"/>
                    <a:pt x="1804" y="3064"/>
                  </a:cubicBezTo>
                  <a:lnTo>
                    <a:pt x="2457" y="3140"/>
                  </a:lnTo>
                  <a:lnTo>
                    <a:pt x="2758" y="104"/>
                  </a:lnTo>
                  <a:lnTo>
                    <a:pt x="3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077;p77"/>
            <p:cNvSpPr/>
            <p:nvPr/>
          </p:nvSpPr>
          <p:spPr>
            <a:xfrm>
              <a:off x="2193150" y="5273225"/>
              <a:ext cx="13725" cy="27675"/>
            </a:xfrm>
            <a:custGeom>
              <a:avLst/>
              <a:gdLst/>
              <a:ahLst/>
              <a:cxnLst/>
              <a:rect l="l" t="t" r="r" b="b"/>
              <a:pathLst>
                <a:path w="549" h="1107" extrusionOk="0">
                  <a:moveTo>
                    <a:pt x="115" y="1"/>
                  </a:moveTo>
                  <a:cubicBezTo>
                    <a:pt x="105" y="1"/>
                    <a:pt x="94" y="3"/>
                    <a:pt x="83" y="6"/>
                  </a:cubicBezTo>
                  <a:cubicBezTo>
                    <a:pt x="28" y="28"/>
                    <a:pt x="0" y="87"/>
                    <a:pt x="17" y="143"/>
                  </a:cubicBezTo>
                  <a:lnTo>
                    <a:pt x="329" y="1036"/>
                  </a:lnTo>
                  <a:cubicBezTo>
                    <a:pt x="346" y="1081"/>
                    <a:pt x="384" y="1107"/>
                    <a:pt x="428" y="1107"/>
                  </a:cubicBezTo>
                  <a:cubicBezTo>
                    <a:pt x="438" y="1107"/>
                    <a:pt x="450" y="1107"/>
                    <a:pt x="460" y="1102"/>
                  </a:cubicBezTo>
                  <a:cubicBezTo>
                    <a:pt x="516" y="1081"/>
                    <a:pt x="549" y="1020"/>
                    <a:pt x="526" y="965"/>
                  </a:cubicBezTo>
                  <a:lnTo>
                    <a:pt x="220" y="72"/>
                  </a:lnTo>
                  <a:cubicBezTo>
                    <a:pt x="202" y="27"/>
                    <a:pt x="159"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078;p77"/>
            <p:cNvSpPr/>
            <p:nvPr/>
          </p:nvSpPr>
          <p:spPr>
            <a:xfrm>
              <a:off x="2178200" y="5278950"/>
              <a:ext cx="20150" cy="26750"/>
            </a:xfrm>
            <a:custGeom>
              <a:avLst/>
              <a:gdLst/>
              <a:ahLst/>
              <a:cxnLst/>
              <a:rect l="l" t="t" r="r" b="b"/>
              <a:pathLst>
                <a:path w="806" h="1070" extrusionOk="0">
                  <a:moveTo>
                    <a:pt x="118" y="0"/>
                  </a:moveTo>
                  <a:cubicBezTo>
                    <a:pt x="99" y="0"/>
                    <a:pt x="79" y="6"/>
                    <a:pt x="61" y="18"/>
                  </a:cubicBezTo>
                  <a:cubicBezTo>
                    <a:pt x="17" y="51"/>
                    <a:pt x="1" y="116"/>
                    <a:pt x="34" y="166"/>
                  </a:cubicBezTo>
                  <a:lnTo>
                    <a:pt x="598" y="1027"/>
                  </a:lnTo>
                  <a:cubicBezTo>
                    <a:pt x="620" y="1054"/>
                    <a:pt x="653" y="1070"/>
                    <a:pt x="686" y="1070"/>
                  </a:cubicBezTo>
                  <a:cubicBezTo>
                    <a:pt x="707" y="1070"/>
                    <a:pt x="724" y="1065"/>
                    <a:pt x="747" y="1054"/>
                  </a:cubicBezTo>
                  <a:cubicBezTo>
                    <a:pt x="795" y="1021"/>
                    <a:pt x="806" y="956"/>
                    <a:pt x="773" y="906"/>
                  </a:cubicBezTo>
                  <a:lnTo>
                    <a:pt x="209" y="45"/>
                  </a:lnTo>
                  <a:cubicBezTo>
                    <a:pt x="188" y="17"/>
                    <a:pt x="153"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79;p77"/>
            <p:cNvSpPr/>
            <p:nvPr/>
          </p:nvSpPr>
          <p:spPr>
            <a:xfrm>
              <a:off x="2168900" y="5297100"/>
              <a:ext cx="21525" cy="18775"/>
            </a:xfrm>
            <a:custGeom>
              <a:avLst/>
              <a:gdLst/>
              <a:ahLst/>
              <a:cxnLst/>
              <a:rect l="l" t="t" r="r" b="b"/>
              <a:pathLst>
                <a:path w="861" h="751" extrusionOk="0">
                  <a:moveTo>
                    <a:pt x="116" y="1"/>
                  </a:moveTo>
                  <a:cubicBezTo>
                    <a:pt x="85" y="1"/>
                    <a:pt x="54" y="14"/>
                    <a:pt x="33" y="37"/>
                  </a:cubicBezTo>
                  <a:cubicBezTo>
                    <a:pt x="1" y="81"/>
                    <a:pt x="1" y="147"/>
                    <a:pt x="49" y="185"/>
                  </a:cubicBezTo>
                  <a:lnTo>
                    <a:pt x="674" y="723"/>
                  </a:lnTo>
                  <a:cubicBezTo>
                    <a:pt x="691" y="739"/>
                    <a:pt x="717" y="750"/>
                    <a:pt x="740" y="750"/>
                  </a:cubicBezTo>
                  <a:cubicBezTo>
                    <a:pt x="773" y="750"/>
                    <a:pt x="800" y="733"/>
                    <a:pt x="823" y="711"/>
                  </a:cubicBezTo>
                  <a:cubicBezTo>
                    <a:pt x="861" y="668"/>
                    <a:pt x="856" y="602"/>
                    <a:pt x="811" y="564"/>
                  </a:cubicBezTo>
                  <a:lnTo>
                    <a:pt x="186" y="27"/>
                  </a:lnTo>
                  <a:cubicBezTo>
                    <a:pt x="167" y="9"/>
                    <a:pt x="142"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080;p77"/>
            <p:cNvSpPr/>
            <p:nvPr/>
          </p:nvSpPr>
          <p:spPr>
            <a:xfrm>
              <a:off x="2215475" y="4847750"/>
              <a:ext cx="444275" cy="439350"/>
            </a:xfrm>
            <a:custGeom>
              <a:avLst/>
              <a:gdLst/>
              <a:ahLst/>
              <a:cxnLst/>
              <a:rect l="l" t="t" r="r" b="b"/>
              <a:pathLst>
                <a:path w="17771" h="17574" extrusionOk="0">
                  <a:moveTo>
                    <a:pt x="5153" y="1"/>
                  </a:moveTo>
                  <a:cubicBezTo>
                    <a:pt x="3787" y="2156"/>
                    <a:pt x="111" y="2369"/>
                    <a:pt x="111" y="2369"/>
                  </a:cubicBezTo>
                  <a:cubicBezTo>
                    <a:pt x="0" y="3229"/>
                    <a:pt x="1174" y="10157"/>
                    <a:pt x="1174" y="10157"/>
                  </a:cubicBezTo>
                  <a:cubicBezTo>
                    <a:pt x="1617" y="10218"/>
                    <a:pt x="2097" y="10243"/>
                    <a:pt x="2582" y="10243"/>
                  </a:cubicBezTo>
                  <a:cubicBezTo>
                    <a:pt x="4640" y="10243"/>
                    <a:pt x="6807" y="9801"/>
                    <a:pt x="6807" y="9801"/>
                  </a:cubicBezTo>
                  <a:lnTo>
                    <a:pt x="6807" y="9801"/>
                  </a:lnTo>
                  <a:cubicBezTo>
                    <a:pt x="6807" y="11369"/>
                    <a:pt x="5186" y="13221"/>
                    <a:pt x="5186" y="13221"/>
                  </a:cubicBezTo>
                  <a:cubicBezTo>
                    <a:pt x="5925" y="14701"/>
                    <a:pt x="10321" y="17573"/>
                    <a:pt x="10321" y="17573"/>
                  </a:cubicBezTo>
                  <a:cubicBezTo>
                    <a:pt x="15144" y="14739"/>
                    <a:pt x="17770" y="9313"/>
                    <a:pt x="17770" y="9313"/>
                  </a:cubicBezTo>
                  <a:lnTo>
                    <a:pt x="51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081;p77"/>
            <p:cNvSpPr/>
            <p:nvPr/>
          </p:nvSpPr>
          <p:spPr>
            <a:xfrm>
              <a:off x="2303575" y="4587175"/>
              <a:ext cx="660350" cy="594950"/>
            </a:xfrm>
            <a:custGeom>
              <a:avLst/>
              <a:gdLst/>
              <a:ahLst/>
              <a:cxnLst/>
              <a:rect l="l" t="t" r="r" b="b"/>
              <a:pathLst>
                <a:path w="26414" h="23798" extrusionOk="0">
                  <a:moveTo>
                    <a:pt x="20916" y="0"/>
                  </a:moveTo>
                  <a:cubicBezTo>
                    <a:pt x="16975" y="0"/>
                    <a:pt x="8211" y="460"/>
                    <a:pt x="8211" y="460"/>
                  </a:cubicBezTo>
                  <a:cubicBezTo>
                    <a:pt x="5904" y="3305"/>
                    <a:pt x="0" y="11646"/>
                    <a:pt x="0" y="11646"/>
                  </a:cubicBezTo>
                  <a:cubicBezTo>
                    <a:pt x="4111" y="17330"/>
                    <a:pt x="12010" y="23798"/>
                    <a:pt x="12010" y="23798"/>
                  </a:cubicBezTo>
                  <a:cubicBezTo>
                    <a:pt x="26414" y="13171"/>
                    <a:pt x="22286" y="32"/>
                    <a:pt x="22286" y="32"/>
                  </a:cubicBezTo>
                  <a:cubicBezTo>
                    <a:pt x="21959" y="10"/>
                    <a:pt x="21488" y="0"/>
                    <a:pt x="209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082;p77"/>
            <p:cNvSpPr/>
            <p:nvPr/>
          </p:nvSpPr>
          <p:spPr>
            <a:xfrm>
              <a:off x="2602975" y="4736250"/>
              <a:ext cx="457975" cy="315500"/>
            </a:xfrm>
            <a:custGeom>
              <a:avLst/>
              <a:gdLst/>
              <a:ahLst/>
              <a:cxnLst/>
              <a:rect l="l" t="t" r="r" b="b"/>
              <a:pathLst>
                <a:path w="18319" h="12620" extrusionOk="0">
                  <a:moveTo>
                    <a:pt x="4982" y="0"/>
                  </a:moveTo>
                  <a:lnTo>
                    <a:pt x="1" y="3036"/>
                  </a:lnTo>
                  <a:cubicBezTo>
                    <a:pt x="3237" y="10457"/>
                    <a:pt x="8137" y="11708"/>
                    <a:pt x="11074" y="11708"/>
                  </a:cubicBezTo>
                  <a:cubicBezTo>
                    <a:pt x="12568" y="11708"/>
                    <a:pt x="13555" y="11384"/>
                    <a:pt x="13555" y="11384"/>
                  </a:cubicBezTo>
                  <a:cubicBezTo>
                    <a:pt x="13555" y="11384"/>
                    <a:pt x="15069" y="12620"/>
                    <a:pt x="15648" y="12620"/>
                  </a:cubicBezTo>
                  <a:cubicBezTo>
                    <a:pt x="15729" y="12620"/>
                    <a:pt x="15792" y="12595"/>
                    <a:pt x="15829" y="12540"/>
                  </a:cubicBezTo>
                  <a:cubicBezTo>
                    <a:pt x="16136" y="12090"/>
                    <a:pt x="14881" y="11433"/>
                    <a:pt x="14881" y="11433"/>
                  </a:cubicBezTo>
                  <a:lnTo>
                    <a:pt x="14881" y="11433"/>
                  </a:lnTo>
                  <a:cubicBezTo>
                    <a:pt x="14881" y="11433"/>
                    <a:pt x="16304" y="12003"/>
                    <a:pt x="17080" y="12003"/>
                  </a:cubicBezTo>
                  <a:cubicBezTo>
                    <a:pt x="17316" y="12003"/>
                    <a:pt x="17492" y="11950"/>
                    <a:pt x="17550" y="11811"/>
                  </a:cubicBezTo>
                  <a:cubicBezTo>
                    <a:pt x="17792" y="11214"/>
                    <a:pt x="15627" y="10984"/>
                    <a:pt x="15627" y="10984"/>
                  </a:cubicBezTo>
                  <a:cubicBezTo>
                    <a:pt x="15627" y="10984"/>
                    <a:pt x="17950" y="10605"/>
                    <a:pt x="18186" y="10249"/>
                  </a:cubicBezTo>
                  <a:cubicBezTo>
                    <a:pt x="18319" y="10052"/>
                    <a:pt x="17469" y="10009"/>
                    <a:pt x="16697" y="10009"/>
                  </a:cubicBezTo>
                  <a:cubicBezTo>
                    <a:pt x="16094" y="10009"/>
                    <a:pt x="15539" y="10036"/>
                    <a:pt x="15539" y="10036"/>
                  </a:cubicBezTo>
                  <a:cubicBezTo>
                    <a:pt x="15539" y="10036"/>
                    <a:pt x="17506" y="9208"/>
                    <a:pt x="17413" y="8781"/>
                  </a:cubicBezTo>
                  <a:cubicBezTo>
                    <a:pt x="17397" y="8703"/>
                    <a:pt x="17290" y="8671"/>
                    <a:pt x="17126" y="8671"/>
                  </a:cubicBezTo>
                  <a:cubicBezTo>
                    <a:pt x="16393" y="8671"/>
                    <a:pt x="14524" y="9307"/>
                    <a:pt x="14524" y="9307"/>
                  </a:cubicBezTo>
                  <a:cubicBezTo>
                    <a:pt x="14524" y="9307"/>
                    <a:pt x="15779" y="8024"/>
                    <a:pt x="15566" y="7832"/>
                  </a:cubicBezTo>
                  <a:cubicBezTo>
                    <a:pt x="15552" y="7820"/>
                    <a:pt x="15531" y="7814"/>
                    <a:pt x="15504" y="7814"/>
                  </a:cubicBezTo>
                  <a:cubicBezTo>
                    <a:pt x="15127" y="7814"/>
                    <a:pt x="13621" y="8945"/>
                    <a:pt x="13621" y="8945"/>
                  </a:cubicBezTo>
                  <a:cubicBezTo>
                    <a:pt x="13559" y="8948"/>
                    <a:pt x="13498" y="8950"/>
                    <a:pt x="13437" y="8950"/>
                  </a:cubicBezTo>
                  <a:cubicBezTo>
                    <a:pt x="8686" y="8950"/>
                    <a:pt x="4982" y="0"/>
                    <a:pt x="49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083;p77"/>
            <p:cNvSpPr/>
            <p:nvPr/>
          </p:nvSpPr>
          <p:spPr>
            <a:xfrm>
              <a:off x="2602975" y="4458500"/>
              <a:ext cx="182200" cy="179600"/>
            </a:xfrm>
            <a:custGeom>
              <a:avLst/>
              <a:gdLst/>
              <a:ahLst/>
              <a:cxnLst/>
              <a:rect l="l" t="t" r="r" b="b"/>
              <a:pathLst>
                <a:path w="7288" h="7184" extrusionOk="0">
                  <a:moveTo>
                    <a:pt x="1645" y="1"/>
                  </a:moveTo>
                  <a:lnTo>
                    <a:pt x="1130" y="4873"/>
                  </a:lnTo>
                  <a:lnTo>
                    <a:pt x="1" y="4724"/>
                  </a:lnTo>
                  <a:lnTo>
                    <a:pt x="1" y="4724"/>
                  </a:lnTo>
                  <a:cubicBezTo>
                    <a:pt x="1" y="4724"/>
                    <a:pt x="1415" y="6895"/>
                    <a:pt x="4467" y="7164"/>
                  </a:cubicBezTo>
                  <a:cubicBezTo>
                    <a:pt x="4620" y="7178"/>
                    <a:pt x="4763" y="7184"/>
                    <a:pt x="4897" y="7184"/>
                  </a:cubicBezTo>
                  <a:cubicBezTo>
                    <a:pt x="7288" y="7184"/>
                    <a:pt x="6791" y="5179"/>
                    <a:pt x="6791" y="5179"/>
                  </a:cubicBezTo>
                  <a:lnTo>
                    <a:pt x="5519" y="5043"/>
                  </a:lnTo>
                  <a:lnTo>
                    <a:pt x="4736" y="762"/>
                  </a:lnTo>
                  <a:lnTo>
                    <a:pt x="1645" y="1"/>
                  </a:ln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084;p77"/>
            <p:cNvSpPr/>
            <p:nvPr/>
          </p:nvSpPr>
          <p:spPr>
            <a:xfrm>
              <a:off x="2458125" y="4067700"/>
              <a:ext cx="561550" cy="472775"/>
            </a:xfrm>
            <a:custGeom>
              <a:avLst/>
              <a:gdLst/>
              <a:ahLst/>
              <a:cxnLst/>
              <a:rect l="l" t="t" r="r" b="b"/>
              <a:pathLst>
                <a:path w="22462" h="18911" extrusionOk="0">
                  <a:moveTo>
                    <a:pt x="10263" y="1"/>
                  </a:moveTo>
                  <a:cubicBezTo>
                    <a:pt x="2867" y="1"/>
                    <a:pt x="977" y="7609"/>
                    <a:pt x="977" y="7609"/>
                  </a:cubicBezTo>
                  <a:cubicBezTo>
                    <a:pt x="0" y="13297"/>
                    <a:pt x="5591" y="18910"/>
                    <a:pt x="11328" y="18910"/>
                  </a:cubicBezTo>
                  <a:cubicBezTo>
                    <a:pt x="13319" y="18910"/>
                    <a:pt x="15327" y="18235"/>
                    <a:pt x="17085" y="16652"/>
                  </a:cubicBezTo>
                  <a:cubicBezTo>
                    <a:pt x="22461" y="11806"/>
                    <a:pt x="18274" y="1224"/>
                    <a:pt x="12372" y="192"/>
                  </a:cubicBezTo>
                  <a:cubicBezTo>
                    <a:pt x="11624" y="61"/>
                    <a:pt x="10922" y="1"/>
                    <a:pt x="1026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085;p77"/>
            <p:cNvSpPr/>
            <p:nvPr/>
          </p:nvSpPr>
          <p:spPr>
            <a:xfrm>
              <a:off x="2634050" y="4515750"/>
              <a:ext cx="105150" cy="58825"/>
            </a:xfrm>
            <a:custGeom>
              <a:avLst/>
              <a:gdLst/>
              <a:ahLst/>
              <a:cxnLst/>
              <a:rect l="l" t="t" r="r" b="b"/>
              <a:pathLst>
                <a:path w="4206" h="2353" extrusionOk="0">
                  <a:moveTo>
                    <a:pt x="160" y="1"/>
                  </a:moveTo>
                  <a:lnTo>
                    <a:pt x="1" y="1761"/>
                  </a:lnTo>
                  <a:lnTo>
                    <a:pt x="4205" y="2353"/>
                  </a:lnTo>
                  <a:lnTo>
                    <a:pt x="3954" y="987"/>
                  </a:lnTo>
                  <a:cubicBezTo>
                    <a:pt x="3954" y="987"/>
                    <a:pt x="3835" y="998"/>
                    <a:pt x="3630" y="998"/>
                  </a:cubicBezTo>
                  <a:cubicBezTo>
                    <a:pt x="2988" y="998"/>
                    <a:pt x="1495" y="891"/>
                    <a:pt x="160"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086;p77"/>
            <p:cNvSpPr/>
            <p:nvPr/>
          </p:nvSpPr>
          <p:spPr>
            <a:xfrm>
              <a:off x="2519525" y="4645750"/>
              <a:ext cx="395325" cy="390500"/>
            </a:xfrm>
            <a:custGeom>
              <a:avLst/>
              <a:gdLst/>
              <a:ahLst/>
              <a:cxnLst/>
              <a:rect l="l" t="t" r="r" b="b"/>
              <a:pathLst>
                <a:path w="15813" h="15620" extrusionOk="0">
                  <a:moveTo>
                    <a:pt x="4580" y="1"/>
                  </a:moveTo>
                  <a:cubicBezTo>
                    <a:pt x="2543" y="1"/>
                    <a:pt x="0" y="732"/>
                    <a:pt x="0" y="732"/>
                  </a:cubicBezTo>
                  <a:cubicBezTo>
                    <a:pt x="0" y="732"/>
                    <a:pt x="532" y="6535"/>
                    <a:pt x="3826" y="10153"/>
                  </a:cubicBezTo>
                  <a:cubicBezTo>
                    <a:pt x="7281" y="13957"/>
                    <a:pt x="11687" y="15620"/>
                    <a:pt x="13300" y="15620"/>
                  </a:cubicBezTo>
                  <a:cubicBezTo>
                    <a:pt x="13437" y="15620"/>
                    <a:pt x="13553" y="15608"/>
                    <a:pt x="13648" y="15584"/>
                  </a:cubicBezTo>
                  <a:cubicBezTo>
                    <a:pt x="14854" y="15283"/>
                    <a:pt x="15813" y="12000"/>
                    <a:pt x="15599" y="11579"/>
                  </a:cubicBezTo>
                  <a:cubicBezTo>
                    <a:pt x="15385" y="11156"/>
                    <a:pt x="7290" y="3828"/>
                    <a:pt x="7076" y="1296"/>
                  </a:cubicBezTo>
                  <a:cubicBezTo>
                    <a:pt x="6993" y="303"/>
                    <a:pt x="5891" y="1"/>
                    <a:pt x="45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087;p77"/>
            <p:cNvSpPr/>
            <p:nvPr/>
          </p:nvSpPr>
          <p:spPr>
            <a:xfrm>
              <a:off x="2492650" y="4703650"/>
              <a:ext cx="272325" cy="302125"/>
            </a:xfrm>
            <a:custGeom>
              <a:avLst/>
              <a:gdLst/>
              <a:ahLst/>
              <a:cxnLst/>
              <a:rect l="l" t="t" r="r" b="b"/>
              <a:pathLst>
                <a:path w="10893" h="12085" extrusionOk="0">
                  <a:moveTo>
                    <a:pt x="121" y="0"/>
                  </a:moveTo>
                  <a:cubicBezTo>
                    <a:pt x="110" y="0"/>
                    <a:pt x="100" y="2"/>
                    <a:pt x="89" y="5"/>
                  </a:cubicBezTo>
                  <a:cubicBezTo>
                    <a:pt x="34" y="22"/>
                    <a:pt x="1" y="81"/>
                    <a:pt x="23" y="136"/>
                  </a:cubicBezTo>
                  <a:cubicBezTo>
                    <a:pt x="51" y="230"/>
                    <a:pt x="3185" y="9317"/>
                    <a:pt x="10738" y="12079"/>
                  </a:cubicBezTo>
                  <a:cubicBezTo>
                    <a:pt x="10749" y="12084"/>
                    <a:pt x="10761" y="12084"/>
                    <a:pt x="10777" y="12084"/>
                  </a:cubicBezTo>
                  <a:cubicBezTo>
                    <a:pt x="10815" y="12084"/>
                    <a:pt x="10859" y="12058"/>
                    <a:pt x="10875" y="12013"/>
                  </a:cubicBezTo>
                  <a:cubicBezTo>
                    <a:pt x="10892" y="11959"/>
                    <a:pt x="10865" y="11899"/>
                    <a:pt x="10809" y="11882"/>
                  </a:cubicBezTo>
                  <a:cubicBezTo>
                    <a:pt x="3355" y="9152"/>
                    <a:pt x="253" y="164"/>
                    <a:pt x="220" y="71"/>
                  </a:cubicBezTo>
                  <a:cubicBezTo>
                    <a:pt x="208" y="26"/>
                    <a:pt x="166"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088;p77"/>
            <p:cNvSpPr/>
            <p:nvPr/>
          </p:nvSpPr>
          <p:spPr>
            <a:xfrm>
              <a:off x="2684900" y="4675475"/>
              <a:ext cx="156375" cy="185475"/>
            </a:xfrm>
            <a:custGeom>
              <a:avLst/>
              <a:gdLst/>
              <a:ahLst/>
              <a:cxnLst/>
              <a:rect l="l" t="t" r="r" b="b"/>
              <a:pathLst>
                <a:path w="6255" h="7419" extrusionOk="0">
                  <a:moveTo>
                    <a:pt x="122" y="0"/>
                  </a:moveTo>
                  <a:cubicBezTo>
                    <a:pt x="101" y="0"/>
                    <a:pt x="80" y="7"/>
                    <a:pt x="61" y="19"/>
                  </a:cubicBezTo>
                  <a:cubicBezTo>
                    <a:pt x="12" y="47"/>
                    <a:pt x="1" y="112"/>
                    <a:pt x="28" y="162"/>
                  </a:cubicBezTo>
                  <a:cubicBezTo>
                    <a:pt x="193" y="408"/>
                    <a:pt x="4078" y="6234"/>
                    <a:pt x="6079" y="7408"/>
                  </a:cubicBezTo>
                  <a:cubicBezTo>
                    <a:pt x="6096" y="7413"/>
                    <a:pt x="6117" y="7418"/>
                    <a:pt x="6134" y="7418"/>
                  </a:cubicBezTo>
                  <a:cubicBezTo>
                    <a:pt x="6173" y="7418"/>
                    <a:pt x="6205" y="7402"/>
                    <a:pt x="6228" y="7369"/>
                  </a:cubicBezTo>
                  <a:cubicBezTo>
                    <a:pt x="6254" y="7320"/>
                    <a:pt x="6238" y="7254"/>
                    <a:pt x="6188" y="7221"/>
                  </a:cubicBezTo>
                  <a:cubicBezTo>
                    <a:pt x="4227" y="6075"/>
                    <a:pt x="248" y="107"/>
                    <a:pt x="210" y="47"/>
                  </a:cubicBezTo>
                  <a:cubicBezTo>
                    <a:pt x="189" y="16"/>
                    <a:pt x="156"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089;p77"/>
            <p:cNvSpPr/>
            <p:nvPr/>
          </p:nvSpPr>
          <p:spPr>
            <a:xfrm>
              <a:off x="2833575" y="4511650"/>
              <a:ext cx="292150" cy="247775"/>
            </a:xfrm>
            <a:custGeom>
              <a:avLst/>
              <a:gdLst/>
              <a:ahLst/>
              <a:cxnLst/>
              <a:rect l="l" t="t" r="r" b="b"/>
              <a:pathLst>
                <a:path w="11686" h="9911" extrusionOk="0">
                  <a:moveTo>
                    <a:pt x="8533" y="1"/>
                  </a:moveTo>
                  <a:cubicBezTo>
                    <a:pt x="8327" y="1"/>
                    <a:pt x="8125" y="51"/>
                    <a:pt x="7931" y="165"/>
                  </a:cubicBezTo>
                  <a:cubicBezTo>
                    <a:pt x="3919" y="2517"/>
                    <a:pt x="1" y="3020"/>
                    <a:pt x="1" y="3020"/>
                  </a:cubicBezTo>
                  <a:lnTo>
                    <a:pt x="1086" y="9911"/>
                  </a:lnTo>
                  <a:cubicBezTo>
                    <a:pt x="9411" y="8984"/>
                    <a:pt x="11685" y="4090"/>
                    <a:pt x="11384" y="2856"/>
                  </a:cubicBezTo>
                  <a:cubicBezTo>
                    <a:pt x="11122" y="1805"/>
                    <a:pt x="9765" y="1"/>
                    <a:pt x="85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090;p77"/>
            <p:cNvSpPr/>
            <p:nvPr/>
          </p:nvSpPr>
          <p:spPr>
            <a:xfrm>
              <a:off x="2825350" y="4596025"/>
              <a:ext cx="53600" cy="142975"/>
            </a:xfrm>
            <a:custGeom>
              <a:avLst/>
              <a:gdLst/>
              <a:ahLst/>
              <a:cxnLst/>
              <a:rect l="l" t="t" r="r" b="b"/>
              <a:pathLst>
                <a:path w="2144" h="5719" extrusionOk="0">
                  <a:moveTo>
                    <a:pt x="118" y="1"/>
                  </a:moveTo>
                  <a:cubicBezTo>
                    <a:pt x="87" y="1"/>
                    <a:pt x="56" y="15"/>
                    <a:pt x="34" y="40"/>
                  </a:cubicBezTo>
                  <a:cubicBezTo>
                    <a:pt x="1" y="85"/>
                    <a:pt x="6" y="151"/>
                    <a:pt x="51" y="189"/>
                  </a:cubicBezTo>
                  <a:cubicBezTo>
                    <a:pt x="1913" y="1674"/>
                    <a:pt x="1316" y="5554"/>
                    <a:pt x="1311" y="5592"/>
                  </a:cubicBezTo>
                  <a:cubicBezTo>
                    <a:pt x="1300" y="5653"/>
                    <a:pt x="1338" y="5708"/>
                    <a:pt x="1399" y="5713"/>
                  </a:cubicBezTo>
                  <a:cubicBezTo>
                    <a:pt x="1404" y="5719"/>
                    <a:pt x="1410" y="5719"/>
                    <a:pt x="1415" y="5719"/>
                  </a:cubicBezTo>
                  <a:cubicBezTo>
                    <a:pt x="1465" y="5719"/>
                    <a:pt x="1508" y="5680"/>
                    <a:pt x="1519" y="5625"/>
                  </a:cubicBezTo>
                  <a:cubicBezTo>
                    <a:pt x="1546" y="5461"/>
                    <a:pt x="2144" y="1586"/>
                    <a:pt x="182" y="24"/>
                  </a:cubicBezTo>
                  <a:cubicBezTo>
                    <a:pt x="163" y="8"/>
                    <a:pt x="141"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091;p77"/>
            <p:cNvSpPr/>
            <p:nvPr/>
          </p:nvSpPr>
          <p:spPr>
            <a:xfrm>
              <a:off x="2600100" y="4596000"/>
              <a:ext cx="196375" cy="75150"/>
            </a:xfrm>
            <a:custGeom>
              <a:avLst/>
              <a:gdLst/>
              <a:ahLst/>
              <a:cxnLst/>
              <a:rect l="l" t="t" r="r" b="b"/>
              <a:pathLst>
                <a:path w="7855" h="3006" extrusionOk="0">
                  <a:moveTo>
                    <a:pt x="7491" y="1"/>
                  </a:moveTo>
                  <a:cubicBezTo>
                    <a:pt x="7484" y="1"/>
                    <a:pt x="7477" y="2"/>
                    <a:pt x="7470" y="3"/>
                  </a:cubicBezTo>
                  <a:cubicBezTo>
                    <a:pt x="7416" y="20"/>
                    <a:pt x="7377" y="74"/>
                    <a:pt x="7394" y="129"/>
                  </a:cubicBezTo>
                  <a:cubicBezTo>
                    <a:pt x="7394" y="140"/>
                    <a:pt x="7624" y="1159"/>
                    <a:pt x="7126" y="1933"/>
                  </a:cubicBezTo>
                  <a:cubicBezTo>
                    <a:pt x="6846" y="2360"/>
                    <a:pt x="6385" y="2639"/>
                    <a:pt x="5760" y="2755"/>
                  </a:cubicBezTo>
                  <a:cubicBezTo>
                    <a:pt x="5624" y="2780"/>
                    <a:pt x="5484" y="2792"/>
                    <a:pt x="5340" y="2792"/>
                  </a:cubicBezTo>
                  <a:cubicBezTo>
                    <a:pt x="3166" y="2792"/>
                    <a:pt x="218" y="61"/>
                    <a:pt x="187" y="31"/>
                  </a:cubicBezTo>
                  <a:cubicBezTo>
                    <a:pt x="165" y="12"/>
                    <a:pt x="139" y="3"/>
                    <a:pt x="113" y="3"/>
                  </a:cubicBezTo>
                  <a:cubicBezTo>
                    <a:pt x="85" y="3"/>
                    <a:pt x="58" y="13"/>
                    <a:pt x="38" y="36"/>
                  </a:cubicBezTo>
                  <a:cubicBezTo>
                    <a:pt x="0" y="79"/>
                    <a:pt x="0" y="145"/>
                    <a:pt x="44" y="184"/>
                  </a:cubicBezTo>
                  <a:cubicBezTo>
                    <a:pt x="175" y="304"/>
                    <a:pt x="3086" y="3006"/>
                    <a:pt x="5338" y="3006"/>
                  </a:cubicBezTo>
                  <a:cubicBezTo>
                    <a:pt x="5497" y="3006"/>
                    <a:pt x="5651" y="2990"/>
                    <a:pt x="5798" y="2963"/>
                  </a:cubicBezTo>
                  <a:cubicBezTo>
                    <a:pt x="6484" y="2836"/>
                    <a:pt x="6989" y="2525"/>
                    <a:pt x="7301" y="2042"/>
                  </a:cubicBezTo>
                  <a:cubicBezTo>
                    <a:pt x="7854" y="1197"/>
                    <a:pt x="7607" y="129"/>
                    <a:pt x="7597" y="86"/>
                  </a:cubicBezTo>
                  <a:cubicBezTo>
                    <a:pt x="7587" y="33"/>
                    <a:pt x="7540" y="1"/>
                    <a:pt x="74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092;p77"/>
            <p:cNvSpPr/>
            <p:nvPr/>
          </p:nvSpPr>
          <p:spPr>
            <a:xfrm>
              <a:off x="2390875" y="5033625"/>
              <a:ext cx="51000" cy="54100"/>
            </a:xfrm>
            <a:custGeom>
              <a:avLst/>
              <a:gdLst/>
              <a:ahLst/>
              <a:cxnLst/>
              <a:rect l="l" t="t" r="r" b="b"/>
              <a:pathLst>
                <a:path w="2040" h="2164" extrusionOk="0">
                  <a:moveTo>
                    <a:pt x="1658" y="0"/>
                  </a:moveTo>
                  <a:cubicBezTo>
                    <a:pt x="1629" y="0"/>
                    <a:pt x="1600" y="12"/>
                    <a:pt x="1579" y="36"/>
                  </a:cubicBezTo>
                  <a:lnTo>
                    <a:pt x="27" y="1812"/>
                  </a:lnTo>
                  <a:cubicBezTo>
                    <a:pt x="11" y="1834"/>
                    <a:pt x="1" y="1862"/>
                    <a:pt x="1" y="1890"/>
                  </a:cubicBezTo>
                  <a:cubicBezTo>
                    <a:pt x="6" y="1917"/>
                    <a:pt x="16" y="1944"/>
                    <a:pt x="39" y="1961"/>
                  </a:cubicBezTo>
                  <a:cubicBezTo>
                    <a:pt x="54" y="1971"/>
                    <a:pt x="297" y="2163"/>
                    <a:pt x="664" y="2163"/>
                  </a:cubicBezTo>
                  <a:cubicBezTo>
                    <a:pt x="717" y="2163"/>
                    <a:pt x="778" y="2158"/>
                    <a:pt x="844" y="2147"/>
                  </a:cubicBezTo>
                  <a:cubicBezTo>
                    <a:pt x="1266" y="2075"/>
                    <a:pt x="1661" y="1746"/>
                    <a:pt x="2007" y="1171"/>
                  </a:cubicBezTo>
                  <a:cubicBezTo>
                    <a:pt x="2039" y="1121"/>
                    <a:pt x="2022" y="1056"/>
                    <a:pt x="1974" y="1023"/>
                  </a:cubicBezTo>
                  <a:cubicBezTo>
                    <a:pt x="1958" y="1014"/>
                    <a:pt x="1940" y="1010"/>
                    <a:pt x="1922" y="1010"/>
                  </a:cubicBezTo>
                  <a:cubicBezTo>
                    <a:pt x="1885" y="1010"/>
                    <a:pt x="1847" y="1028"/>
                    <a:pt x="1825" y="1062"/>
                  </a:cubicBezTo>
                  <a:cubicBezTo>
                    <a:pt x="1513" y="1577"/>
                    <a:pt x="1173" y="1872"/>
                    <a:pt x="811" y="1938"/>
                  </a:cubicBezTo>
                  <a:cubicBezTo>
                    <a:pt x="758" y="1948"/>
                    <a:pt x="708" y="1952"/>
                    <a:pt x="660" y="1952"/>
                  </a:cubicBezTo>
                  <a:cubicBezTo>
                    <a:pt x="490" y="1952"/>
                    <a:pt x="354" y="1899"/>
                    <a:pt x="269" y="1857"/>
                  </a:cubicBezTo>
                  <a:lnTo>
                    <a:pt x="1737" y="174"/>
                  </a:lnTo>
                  <a:cubicBezTo>
                    <a:pt x="1776" y="130"/>
                    <a:pt x="1770" y="64"/>
                    <a:pt x="1726" y="26"/>
                  </a:cubicBezTo>
                  <a:cubicBezTo>
                    <a:pt x="1707" y="8"/>
                    <a:pt x="1683" y="0"/>
                    <a:pt x="1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093;p77"/>
            <p:cNvSpPr/>
            <p:nvPr/>
          </p:nvSpPr>
          <p:spPr>
            <a:xfrm>
              <a:off x="2458675" y="4743225"/>
              <a:ext cx="280525" cy="301375"/>
            </a:xfrm>
            <a:custGeom>
              <a:avLst/>
              <a:gdLst/>
              <a:ahLst/>
              <a:cxnLst/>
              <a:rect l="l" t="t" r="r" b="b"/>
              <a:pathLst>
                <a:path w="11221" h="12055" extrusionOk="0">
                  <a:moveTo>
                    <a:pt x="1689" y="0"/>
                  </a:moveTo>
                  <a:cubicBezTo>
                    <a:pt x="1689" y="0"/>
                    <a:pt x="1" y="2254"/>
                    <a:pt x="281" y="4457"/>
                  </a:cubicBezTo>
                  <a:cubicBezTo>
                    <a:pt x="559" y="6617"/>
                    <a:pt x="5768" y="12055"/>
                    <a:pt x="7904" y="12055"/>
                  </a:cubicBezTo>
                  <a:cubicBezTo>
                    <a:pt x="7951" y="12055"/>
                    <a:pt x="7998" y="12052"/>
                    <a:pt x="8042" y="12047"/>
                  </a:cubicBezTo>
                  <a:cubicBezTo>
                    <a:pt x="10074" y="11790"/>
                    <a:pt x="11220" y="10639"/>
                    <a:pt x="11220" y="10639"/>
                  </a:cubicBezTo>
                  <a:cubicBezTo>
                    <a:pt x="5389" y="8808"/>
                    <a:pt x="1689" y="0"/>
                    <a:pt x="16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094;p77"/>
            <p:cNvSpPr/>
            <p:nvPr/>
          </p:nvSpPr>
          <p:spPr>
            <a:xfrm>
              <a:off x="2258900" y="3910125"/>
              <a:ext cx="663225" cy="517725"/>
            </a:xfrm>
            <a:custGeom>
              <a:avLst/>
              <a:gdLst/>
              <a:ahLst/>
              <a:cxnLst/>
              <a:rect l="l" t="t" r="r" b="b"/>
              <a:pathLst>
                <a:path w="26529" h="20709" extrusionOk="0">
                  <a:moveTo>
                    <a:pt x="16662" y="1"/>
                  </a:moveTo>
                  <a:cubicBezTo>
                    <a:pt x="15985" y="1"/>
                    <a:pt x="15188" y="119"/>
                    <a:pt x="14251" y="396"/>
                  </a:cubicBezTo>
                  <a:cubicBezTo>
                    <a:pt x="10831" y="1403"/>
                    <a:pt x="12651" y="4391"/>
                    <a:pt x="9987" y="4863"/>
                  </a:cubicBezTo>
                  <a:cubicBezTo>
                    <a:pt x="1" y="6644"/>
                    <a:pt x="5383" y="15708"/>
                    <a:pt x="5383" y="15708"/>
                  </a:cubicBezTo>
                  <a:cubicBezTo>
                    <a:pt x="4629" y="19881"/>
                    <a:pt x="6563" y="20708"/>
                    <a:pt x="8469" y="20708"/>
                  </a:cubicBezTo>
                  <a:cubicBezTo>
                    <a:pt x="9720" y="20708"/>
                    <a:pt x="10959" y="20352"/>
                    <a:pt x="11417" y="20352"/>
                  </a:cubicBezTo>
                  <a:cubicBezTo>
                    <a:pt x="12580" y="20352"/>
                    <a:pt x="11002" y="16750"/>
                    <a:pt x="11002" y="16750"/>
                  </a:cubicBezTo>
                  <a:cubicBezTo>
                    <a:pt x="14799" y="16328"/>
                    <a:pt x="12163" y="12371"/>
                    <a:pt x="14799" y="9379"/>
                  </a:cubicBezTo>
                  <a:cubicBezTo>
                    <a:pt x="16589" y="7345"/>
                    <a:pt x="18217" y="6663"/>
                    <a:pt x="19597" y="6663"/>
                  </a:cubicBezTo>
                  <a:cubicBezTo>
                    <a:pt x="22399" y="6663"/>
                    <a:pt x="24171" y="9477"/>
                    <a:pt x="24171" y="9477"/>
                  </a:cubicBezTo>
                  <a:cubicBezTo>
                    <a:pt x="24171" y="9477"/>
                    <a:pt x="24969" y="10501"/>
                    <a:pt x="25590" y="10501"/>
                  </a:cubicBezTo>
                  <a:cubicBezTo>
                    <a:pt x="25765" y="10501"/>
                    <a:pt x="25926" y="10420"/>
                    <a:pt x="26051" y="10211"/>
                  </a:cubicBezTo>
                  <a:cubicBezTo>
                    <a:pt x="26529" y="9422"/>
                    <a:pt x="25745" y="4725"/>
                    <a:pt x="23405" y="3355"/>
                  </a:cubicBezTo>
                  <a:cubicBezTo>
                    <a:pt x="22758" y="2975"/>
                    <a:pt x="22246" y="2837"/>
                    <a:pt x="21842" y="2837"/>
                  </a:cubicBezTo>
                  <a:cubicBezTo>
                    <a:pt x="20787" y="2837"/>
                    <a:pt x="20478" y="3778"/>
                    <a:pt x="20478" y="3778"/>
                  </a:cubicBezTo>
                  <a:cubicBezTo>
                    <a:pt x="20478" y="3778"/>
                    <a:pt x="20493" y="1"/>
                    <a:pt x="166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095;p77"/>
            <p:cNvSpPr/>
            <p:nvPr/>
          </p:nvSpPr>
          <p:spPr>
            <a:xfrm>
              <a:off x="2440550" y="4354700"/>
              <a:ext cx="155325" cy="120950"/>
            </a:xfrm>
            <a:custGeom>
              <a:avLst/>
              <a:gdLst/>
              <a:ahLst/>
              <a:cxnLst/>
              <a:rect l="l" t="t" r="r" b="b"/>
              <a:pathLst>
                <a:path w="6213" h="4838" extrusionOk="0">
                  <a:moveTo>
                    <a:pt x="2490" y="0"/>
                  </a:moveTo>
                  <a:cubicBezTo>
                    <a:pt x="2051" y="0"/>
                    <a:pt x="1624" y="275"/>
                    <a:pt x="1280" y="1034"/>
                  </a:cubicBezTo>
                  <a:cubicBezTo>
                    <a:pt x="1" y="3846"/>
                    <a:pt x="2167" y="4838"/>
                    <a:pt x="3798" y="4838"/>
                  </a:cubicBezTo>
                  <a:cubicBezTo>
                    <a:pt x="4145" y="4838"/>
                    <a:pt x="4467" y="4793"/>
                    <a:pt x="4727" y="4712"/>
                  </a:cubicBezTo>
                  <a:cubicBezTo>
                    <a:pt x="6212" y="4239"/>
                    <a:pt x="4864" y="1883"/>
                    <a:pt x="4864" y="1883"/>
                  </a:cubicBezTo>
                  <a:cubicBezTo>
                    <a:pt x="4864" y="1883"/>
                    <a:pt x="3639" y="0"/>
                    <a:pt x="2490"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096;p77"/>
            <p:cNvSpPr/>
            <p:nvPr/>
          </p:nvSpPr>
          <p:spPr>
            <a:xfrm>
              <a:off x="2492650" y="4398075"/>
              <a:ext cx="57575" cy="49075"/>
            </a:xfrm>
            <a:custGeom>
              <a:avLst/>
              <a:gdLst/>
              <a:ahLst/>
              <a:cxnLst/>
              <a:rect l="l" t="t" r="r" b="b"/>
              <a:pathLst>
                <a:path w="2303" h="1963" extrusionOk="0">
                  <a:moveTo>
                    <a:pt x="620" y="1"/>
                  </a:moveTo>
                  <a:cubicBezTo>
                    <a:pt x="287" y="1"/>
                    <a:pt x="65" y="172"/>
                    <a:pt x="56" y="181"/>
                  </a:cubicBezTo>
                  <a:cubicBezTo>
                    <a:pt x="13" y="220"/>
                    <a:pt x="1" y="285"/>
                    <a:pt x="40" y="334"/>
                  </a:cubicBezTo>
                  <a:cubicBezTo>
                    <a:pt x="61" y="359"/>
                    <a:pt x="91" y="371"/>
                    <a:pt x="120" y="371"/>
                  </a:cubicBezTo>
                  <a:cubicBezTo>
                    <a:pt x="144" y="371"/>
                    <a:pt x="168" y="363"/>
                    <a:pt x="188" y="346"/>
                  </a:cubicBezTo>
                  <a:cubicBezTo>
                    <a:pt x="188" y="346"/>
                    <a:pt x="358" y="215"/>
                    <a:pt x="612" y="215"/>
                  </a:cubicBezTo>
                  <a:cubicBezTo>
                    <a:pt x="674" y="215"/>
                    <a:pt x="742" y="223"/>
                    <a:pt x="812" y="242"/>
                  </a:cubicBezTo>
                  <a:cubicBezTo>
                    <a:pt x="1141" y="329"/>
                    <a:pt x="1624" y="685"/>
                    <a:pt x="2084" y="1891"/>
                  </a:cubicBezTo>
                  <a:cubicBezTo>
                    <a:pt x="2100" y="1935"/>
                    <a:pt x="2145" y="1962"/>
                    <a:pt x="2183" y="1962"/>
                  </a:cubicBezTo>
                  <a:cubicBezTo>
                    <a:pt x="2199" y="1962"/>
                    <a:pt x="2211" y="1957"/>
                    <a:pt x="2221" y="1952"/>
                  </a:cubicBezTo>
                  <a:cubicBezTo>
                    <a:pt x="2276" y="1935"/>
                    <a:pt x="2303" y="1869"/>
                    <a:pt x="2282" y="1814"/>
                  </a:cubicBezTo>
                  <a:cubicBezTo>
                    <a:pt x="1887" y="784"/>
                    <a:pt x="1410" y="181"/>
                    <a:pt x="868" y="33"/>
                  </a:cubicBezTo>
                  <a:cubicBezTo>
                    <a:pt x="780" y="10"/>
                    <a:pt x="697"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097;p77"/>
            <p:cNvSpPr/>
            <p:nvPr/>
          </p:nvSpPr>
          <p:spPr>
            <a:xfrm>
              <a:off x="2749450" y="4347900"/>
              <a:ext cx="92800" cy="67450"/>
            </a:xfrm>
            <a:custGeom>
              <a:avLst/>
              <a:gdLst/>
              <a:ahLst/>
              <a:cxnLst/>
              <a:rect l="l" t="t" r="r" b="b"/>
              <a:pathLst>
                <a:path w="3712" h="2698" extrusionOk="0">
                  <a:moveTo>
                    <a:pt x="3371" y="0"/>
                  </a:moveTo>
                  <a:cubicBezTo>
                    <a:pt x="3367" y="0"/>
                    <a:pt x="3364" y="1"/>
                    <a:pt x="3360" y="1"/>
                  </a:cubicBezTo>
                  <a:cubicBezTo>
                    <a:pt x="3300" y="13"/>
                    <a:pt x="3262" y="61"/>
                    <a:pt x="3267" y="122"/>
                  </a:cubicBezTo>
                  <a:cubicBezTo>
                    <a:pt x="3272" y="138"/>
                    <a:pt x="3481" y="1657"/>
                    <a:pt x="2429" y="2341"/>
                  </a:cubicBezTo>
                  <a:cubicBezTo>
                    <a:pt x="2279" y="2435"/>
                    <a:pt x="2126" y="2485"/>
                    <a:pt x="1963" y="2485"/>
                  </a:cubicBezTo>
                  <a:cubicBezTo>
                    <a:pt x="1899" y="2485"/>
                    <a:pt x="1833" y="2478"/>
                    <a:pt x="1765" y="2462"/>
                  </a:cubicBezTo>
                  <a:cubicBezTo>
                    <a:pt x="954" y="2275"/>
                    <a:pt x="219" y="1091"/>
                    <a:pt x="209" y="1081"/>
                  </a:cubicBezTo>
                  <a:cubicBezTo>
                    <a:pt x="191" y="1049"/>
                    <a:pt x="157" y="1031"/>
                    <a:pt x="122" y="1031"/>
                  </a:cubicBezTo>
                  <a:cubicBezTo>
                    <a:pt x="103" y="1031"/>
                    <a:pt x="84" y="1036"/>
                    <a:pt x="67" y="1048"/>
                  </a:cubicBezTo>
                  <a:cubicBezTo>
                    <a:pt x="17" y="1076"/>
                    <a:pt x="1" y="1141"/>
                    <a:pt x="28" y="1190"/>
                  </a:cubicBezTo>
                  <a:cubicBezTo>
                    <a:pt x="61" y="1245"/>
                    <a:pt x="818" y="2462"/>
                    <a:pt x="1716" y="2665"/>
                  </a:cubicBezTo>
                  <a:cubicBezTo>
                    <a:pt x="1804" y="2687"/>
                    <a:pt x="1886" y="2697"/>
                    <a:pt x="1969" y="2697"/>
                  </a:cubicBezTo>
                  <a:cubicBezTo>
                    <a:pt x="2171" y="2697"/>
                    <a:pt x="2363" y="2637"/>
                    <a:pt x="2543" y="2517"/>
                  </a:cubicBezTo>
                  <a:cubicBezTo>
                    <a:pt x="3712" y="1761"/>
                    <a:pt x="3487" y="160"/>
                    <a:pt x="3481" y="89"/>
                  </a:cubicBezTo>
                  <a:cubicBezTo>
                    <a:pt x="3470" y="37"/>
                    <a:pt x="3422" y="0"/>
                    <a:pt x="3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098;p77"/>
            <p:cNvSpPr/>
            <p:nvPr/>
          </p:nvSpPr>
          <p:spPr>
            <a:xfrm>
              <a:off x="2612025" y="4366025"/>
              <a:ext cx="105525" cy="93950"/>
            </a:xfrm>
            <a:custGeom>
              <a:avLst/>
              <a:gdLst/>
              <a:ahLst/>
              <a:cxnLst/>
              <a:rect l="l" t="t" r="r" b="b"/>
              <a:pathLst>
                <a:path w="4221" h="3758" extrusionOk="0">
                  <a:moveTo>
                    <a:pt x="2110" y="0"/>
                  </a:moveTo>
                  <a:cubicBezTo>
                    <a:pt x="1690" y="0"/>
                    <a:pt x="1267" y="140"/>
                    <a:pt x="915" y="427"/>
                  </a:cubicBezTo>
                  <a:cubicBezTo>
                    <a:pt x="115" y="1085"/>
                    <a:pt x="1" y="2268"/>
                    <a:pt x="658" y="3069"/>
                  </a:cubicBezTo>
                  <a:cubicBezTo>
                    <a:pt x="1030" y="3522"/>
                    <a:pt x="1571" y="3757"/>
                    <a:pt x="2115" y="3757"/>
                  </a:cubicBezTo>
                  <a:cubicBezTo>
                    <a:pt x="2532" y="3757"/>
                    <a:pt x="2952" y="3618"/>
                    <a:pt x="3300" y="3333"/>
                  </a:cubicBezTo>
                  <a:cubicBezTo>
                    <a:pt x="4099" y="2675"/>
                    <a:pt x="4220" y="1491"/>
                    <a:pt x="3563" y="685"/>
                  </a:cubicBezTo>
                  <a:cubicBezTo>
                    <a:pt x="3192" y="234"/>
                    <a:pt x="2654" y="0"/>
                    <a:pt x="2110"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099;p77"/>
            <p:cNvSpPr/>
            <p:nvPr/>
          </p:nvSpPr>
          <p:spPr>
            <a:xfrm>
              <a:off x="2835225" y="4274650"/>
              <a:ext cx="105375" cy="93950"/>
            </a:xfrm>
            <a:custGeom>
              <a:avLst/>
              <a:gdLst/>
              <a:ahLst/>
              <a:cxnLst/>
              <a:rect l="l" t="t" r="r" b="b"/>
              <a:pathLst>
                <a:path w="4215" h="3758" extrusionOk="0">
                  <a:moveTo>
                    <a:pt x="2104" y="0"/>
                  </a:moveTo>
                  <a:cubicBezTo>
                    <a:pt x="1685" y="0"/>
                    <a:pt x="1264" y="140"/>
                    <a:pt x="916" y="426"/>
                  </a:cubicBezTo>
                  <a:cubicBezTo>
                    <a:pt x="116" y="1084"/>
                    <a:pt x="0" y="2268"/>
                    <a:pt x="658" y="3068"/>
                  </a:cubicBezTo>
                  <a:cubicBezTo>
                    <a:pt x="1029" y="3523"/>
                    <a:pt x="1568" y="3757"/>
                    <a:pt x="2110" y="3757"/>
                  </a:cubicBezTo>
                  <a:cubicBezTo>
                    <a:pt x="2529" y="3757"/>
                    <a:pt x="2951" y="3617"/>
                    <a:pt x="3299" y="3331"/>
                  </a:cubicBezTo>
                  <a:cubicBezTo>
                    <a:pt x="4100" y="2673"/>
                    <a:pt x="4215" y="1489"/>
                    <a:pt x="3557" y="689"/>
                  </a:cubicBezTo>
                  <a:cubicBezTo>
                    <a:pt x="3186" y="235"/>
                    <a:pt x="2647" y="0"/>
                    <a:pt x="2104"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100;p77"/>
            <p:cNvSpPr/>
            <p:nvPr/>
          </p:nvSpPr>
          <p:spPr>
            <a:xfrm>
              <a:off x="2656950" y="4301525"/>
              <a:ext cx="53475" cy="47575"/>
            </a:xfrm>
            <a:custGeom>
              <a:avLst/>
              <a:gdLst/>
              <a:ahLst/>
              <a:cxnLst/>
              <a:rect l="l" t="t" r="r" b="b"/>
              <a:pathLst>
                <a:path w="2139" h="1903" extrusionOk="0">
                  <a:moveTo>
                    <a:pt x="1070" y="1"/>
                  </a:moveTo>
                  <a:cubicBezTo>
                    <a:pt x="857" y="1"/>
                    <a:pt x="643" y="71"/>
                    <a:pt x="466" y="217"/>
                  </a:cubicBezTo>
                  <a:cubicBezTo>
                    <a:pt x="61" y="552"/>
                    <a:pt x="1" y="1149"/>
                    <a:pt x="335" y="1555"/>
                  </a:cubicBezTo>
                  <a:cubicBezTo>
                    <a:pt x="524" y="1783"/>
                    <a:pt x="797" y="1902"/>
                    <a:pt x="1072" y="1902"/>
                  </a:cubicBezTo>
                  <a:cubicBezTo>
                    <a:pt x="1283" y="1902"/>
                    <a:pt x="1496" y="1832"/>
                    <a:pt x="1672" y="1686"/>
                  </a:cubicBezTo>
                  <a:cubicBezTo>
                    <a:pt x="2078" y="1352"/>
                    <a:pt x="2138" y="755"/>
                    <a:pt x="1804" y="348"/>
                  </a:cubicBezTo>
                  <a:cubicBezTo>
                    <a:pt x="1618" y="120"/>
                    <a:pt x="1345" y="1"/>
                    <a:pt x="10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101;p77"/>
            <p:cNvSpPr/>
            <p:nvPr/>
          </p:nvSpPr>
          <p:spPr>
            <a:xfrm>
              <a:off x="2809350" y="4234550"/>
              <a:ext cx="53450" cy="47625"/>
            </a:xfrm>
            <a:custGeom>
              <a:avLst/>
              <a:gdLst/>
              <a:ahLst/>
              <a:cxnLst/>
              <a:rect l="l" t="t" r="r" b="b"/>
              <a:pathLst>
                <a:path w="2138" h="1905" extrusionOk="0">
                  <a:moveTo>
                    <a:pt x="1067" y="0"/>
                  </a:moveTo>
                  <a:cubicBezTo>
                    <a:pt x="855" y="0"/>
                    <a:pt x="642" y="71"/>
                    <a:pt x="466" y="216"/>
                  </a:cubicBezTo>
                  <a:cubicBezTo>
                    <a:pt x="59" y="551"/>
                    <a:pt x="0" y="1148"/>
                    <a:pt x="334" y="1554"/>
                  </a:cubicBezTo>
                  <a:cubicBezTo>
                    <a:pt x="520" y="1786"/>
                    <a:pt x="793" y="1904"/>
                    <a:pt x="1068" y="1904"/>
                  </a:cubicBezTo>
                  <a:cubicBezTo>
                    <a:pt x="1281" y="1904"/>
                    <a:pt x="1494" y="1834"/>
                    <a:pt x="1671" y="1691"/>
                  </a:cubicBezTo>
                  <a:cubicBezTo>
                    <a:pt x="2077" y="1357"/>
                    <a:pt x="2138" y="753"/>
                    <a:pt x="1802" y="348"/>
                  </a:cubicBezTo>
                  <a:cubicBezTo>
                    <a:pt x="1614" y="119"/>
                    <a:pt x="1341" y="0"/>
                    <a:pt x="10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102;p77"/>
            <p:cNvSpPr/>
            <p:nvPr/>
          </p:nvSpPr>
          <p:spPr>
            <a:xfrm>
              <a:off x="2759200" y="4292250"/>
              <a:ext cx="61500" cy="71175"/>
            </a:xfrm>
            <a:custGeom>
              <a:avLst/>
              <a:gdLst/>
              <a:ahLst/>
              <a:cxnLst/>
              <a:rect l="l" t="t" r="r" b="b"/>
              <a:pathLst>
                <a:path w="2460" h="2847" extrusionOk="0">
                  <a:moveTo>
                    <a:pt x="121" y="0"/>
                  </a:moveTo>
                  <a:cubicBezTo>
                    <a:pt x="104" y="0"/>
                    <a:pt x="87" y="4"/>
                    <a:pt x="71" y="13"/>
                  </a:cubicBezTo>
                  <a:cubicBezTo>
                    <a:pt x="21" y="41"/>
                    <a:pt x="0" y="106"/>
                    <a:pt x="26" y="155"/>
                  </a:cubicBezTo>
                  <a:lnTo>
                    <a:pt x="904" y="1756"/>
                  </a:lnTo>
                  <a:cubicBezTo>
                    <a:pt x="914" y="1784"/>
                    <a:pt x="942" y="1799"/>
                    <a:pt x="970" y="1805"/>
                  </a:cubicBezTo>
                  <a:cubicBezTo>
                    <a:pt x="980" y="1809"/>
                    <a:pt x="991" y="1811"/>
                    <a:pt x="1001" y="1811"/>
                  </a:cubicBezTo>
                  <a:cubicBezTo>
                    <a:pt x="1020" y="1811"/>
                    <a:pt x="1038" y="1805"/>
                    <a:pt x="1052" y="1794"/>
                  </a:cubicBezTo>
                  <a:lnTo>
                    <a:pt x="2138" y="1088"/>
                  </a:lnTo>
                  <a:lnTo>
                    <a:pt x="1551" y="2704"/>
                  </a:lnTo>
                  <a:cubicBezTo>
                    <a:pt x="1529" y="2758"/>
                    <a:pt x="1556" y="2819"/>
                    <a:pt x="1611" y="2841"/>
                  </a:cubicBezTo>
                  <a:cubicBezTo>
                    <a:pt x="1627" y="2841"/>
                    <a:pt x="1638" y="2846"/>
                    <a:pt x="1650" y="2846"/>
                  </a:cubicBezTo>
                  <a:cubicBezTo>
                    <a:pt x="1693" y="2846"/>
                    <a:pt x="1731" y="2819"/>
                    <a:pt x="1748" y="2775"/>
                  </a:cubicBezTo>
                  <a:lnTo>
                    <a:pt x="2444" y="863"/>
                  </a:lnTo>
                  <a:cubicBezTo>
                    <a:pt x="2460" y="818"/>
                    <a:pt x="2449" y="769"/>
                    <a:pt x="2411" y="742"/>
                  </a:cubicBezTo>
                  <a:cubicBezTo>
                    <a:pt x="2393" y="727"/>
                    <a:pt x="2370" y="718"/>
                    <a:pt x="2347" y="718"/>
                  </a:cubicBezTo>
                  <a:cubicBezTo>
                    <a:pt x="2327" y="718"/>
                    <a:pt x="2308" y="724"/>
                    <a:pt x="2290" y="737"/>
                  </a:cubicBezTo>
                  <a:lnTo>
                    <a:pt x="1035" y="1553"/>
                  </a:lnTo>
                  <a:lnTo>
                    <a:pt x="213" y="56"/>
                  </a:lnTo>
                  <a:cubicBezTo>
                    <a:pt x="194" y="20"/>
                    <a:pt x="158"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103;p77"/>
            <p:cNvSpPr/>
            <p:nvPr/>
          </p:nvSpPr>
          <p:spPr>
            <a:xfrm>
              <a:off x="2243275" y="4905400"/>
              <a:ext cx="28675" cy="182325"/>
            </a:xfrm>
            <a:custGeom>
              <a:avLst/>
              <a:gdLst/>
              <a:ahLst/>
              <a:cxnLst/>
              <a:rect l="l" t="t" r="r" b="b"/>
              <a:pathLst>
                <a:path w="1147" h="7293" extrusionOk="0">
                  <a:moveTo>
                    <a:pt x="116" y="1"/>
                  </a:moveTo>
                  <a:cubicBezTo>
                    <a:pt x="111" y="1"/>
                    <a:pt x="105" y="1"/>
                    <a:pt x="100" y="2"/>
                  </a:cubicBezTo>
                  <a:cubicBezTo>
                    <a:pt x="44" y="2"/>
                    <a:pt x="1" y="57"/>
                    <a:pt x="6" y="113"/>
                  </a:cubicBezTo>
                  <a:cubicBezTo>
                    <a:pt x="23" y="338"/>
                    <a:pt x="439" y="5632"/>
                    <a:pt x="927" y="7221"/>
                  </a:cubicBezTo>
                  <a:cubicBezTo>
                    <a:pt x="944" y="7265"/>
                    <a:pt x="982" y="7292"/>
                    <a:pt x="1026" y="7292"/>
                  </a:cubicBezTo>
                  <a:cubicBezTo>
                    <a:pt x="1038" y="7292"/>
                    <a:pt x="1048" y="7292"/>
                    <a:pt x="1059" y="7287"/>
                  </a:cubicBezTo>
                  <a:cubicBezTo>
                    <a:pt x="1114" y="7270"/>
                    <a:pt x="1147" y="7216"/>
                    <a:pt x="1130" y="7155"/>
                  </a:cubicBezTo>
                  <a:cubicBezTo>
                    <a:pt x="648" y="5587"/>
                    <a:pt x="221" y="151"/>
                    <a:pt x="215" y="96"/>
                  </a:cubicBezTo>
                  <a:cubicBezTo>
                    <a:pt x="209" y="47"/>
                    <a:pt x="169"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104;p77"/>
            <p:cNvSpPr/>
            <p:nvPr/>
          </p:nvSpPr>
          <p:spPr>
            <a:xfrm>
              <a:off x="2217675" y="4905400"/>
              <a:ext cx="111575" cy="37350"/>
            </a:xfrm>
            <a:custGeom>
              <a:avLst/>
              <a:gdLst/>
              <a:ahLst/>
              <a:cxnLst/>
              <a:rect l="l" t="t" r="r" b="b"/>
              <a:pathLst>
                <a:path w="4463" h="1494" extrusionOk="0">
                  <a:moveTo>
                    <a:pt x="4339" y="1"/>
                  </a:moveTo>
                  <a:cubicBezTo>
                    <a:pt x="4321" y="1"/>
                    <a:pt x="4302" y="5"/>
                    <a:pt x="4286" y="14"/>
                  </a:cubicBezTo>
                  <a:cubicBezTo>
                    <a:pt x="2325" y="1170"/>
                    <a:pt x="127" y="1279"/>
                    <a:pt x="104" y="1279"/>
                  </a:cubicBezTo>
                  <a:cubicBezTo>
                    <a:pt x="49" y="1285"/>
                    <a:pt x="0" y="1335"/>
                    <a:pt x="6" y="1390"/>
                  </a:cubicBezTo>
                  <a:cubicBezTo>
                    <a:pt x="6" y="1449"/>
                    <a:pt x="56" y="1494"/>
                    <a:pt x="109" y="1494"/>
                  </a:cubicBezTo>
                  <a:lnTo>
                    <a:pt x="115" y="1494"/>
                  </a:lnTo>
                  <a:cubicBezTo>
                    <a:pt x="137" y="1494"/>
                    <a:pt x="2384" y="1378"/>
                    <a:pt x="4396" y="194"/>
                  </a:cubicBezTo>
                  <a:cubicBezTo>
                    <a:pt x="4445" y="167"/>
                    <a:pt x="4462" y="101"/>
                    <a:pt x="4435" y="52"/>
                  </a:cubicBezTo>
                  <a:cubicBezTo>
                    <a:pt x="4412" y="19"/>
                    <a:pt x="4376" y="1"/>
                    <a:pt x="4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105;p77"/>
            <p:cNvSpPr/>
            <p:nvPr/>
          </p:nvSpPr>
          <p:spPr>
            <a:xfrm>
              <a:off x="2371675" y="5169900"/>
              <a:ext cx="118700" cy="100075"/>
            </a:xfrm>
            <a:custGeom>
              <a:avLst/>
              <a:gdLst/>
              <a:ahLst/>
              <a:cxnLst/>
              <a:rect l="l" t="t" r="r" b="b"/>
              <a:pathLst>
                <a:path w="4748" h="4003" extrusionOk="0">
                  <a:moveTo>
                    <a:pt x="117" y="0"/>
                  </a:moveTo>
                  <a:cubicBezTo>
                    <a:pt x="88" y="0"/>
                    <a:pt x="59" y="11"/>
                    <a:pt x="38" y="34"/>
                  </a:cubicBezTo>
                  <a:cubicBezTo>
                    <a:pt x="0" y="77"/>
                    <a:pt x="6" y="143"/>
                    <a:pt x="50" y="187"/>
                  </a:cubicBezTo>
                  <a:cubicBezTo>
                    <a:pt x="187" y="314"/>
                    <a:pt x="3519" y="3339"/>
                    <a:pt x="4571" y="3985"/>
                  </a:cubicBezTo>
                  <a:cubicBezTo>
                    <a:pt x="4588" y="3997"/>
                    <a:pt x="4610" y="4002"/>
                    <a:pt x="4627" y="4002"/>
                  </a:cubicBezTo>
                  <a:cubicBezTo>
                    <a:pt x="4665" y="4002"/>
                    <a:pt x="4698" y="3985"/>
                    <a:pt x="4715" y="3952"/>
                  </a:cubicBezTo>
                  <a:cubicBezTo>
                    <a:pt x="4748" y="3903"/>
                    <a:pt x="4731" y="3838"/>
                    <a:pt x="4682" y="3805"/>
                  </a:cubicBezTo>
                  <a:cubicBezTo>
                    <a:pt x="3645" y="3168"/>
                    <a:pt x="225" y="61"/>
                    <a:pt x="192" y="28"/>
                  </a:cubicBezTo>
                  <a:cubicBezTo>
                    <a:pt x="171" y="10"/>
                    <a:pt x="144" y="0"/>
                    <a:pt x="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2843;p48"/>
          <p:cNvGrpSpPr/>
          <p:nvPr/>
        </p:nvGrpSpPr>
        <p:grpSpPr>
          <a:xfrm rot="20922424" flipH="1">
            <a:off x="1252250" y="1881341"/>
            <a:ext cx="791500" cy="1666876"/>
            <a:chOff x="7212850" y="2109375"/>
            <a:chExt cx="439600" cy="913400"/>
          </a:xfrm>
        </p:grpSpPr>
        <p:sp>
          <p:nvSpPr>
            <p:cNvPr id="68" name="Google Shape;2844;p4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845;p4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tx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846;p4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tx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847;p4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248496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290"/>
                                        </p:tgtEl>
                                        <p:attrNameLst>
                                          <p:attrName>style.visibility</p:attrName>
                                        </p:attrNameLst>
                                      </p:cBhvr>
                                      <p:to>
                                        <p:strVal val="visible"/>
                                      </p:to>
                                    </p:set>
                                    <p:anim calcmode="lin" valueType="num">
                                      <p:cBhvr additive="base">
                                        <p:cTn id="7" dur="500" fill="hold"/>
                                        <p:tgtEl>
                                          <p:spTgt spid="3290"/>
                                        </p:tgtEl>
                                        <p:attrNameLst>
                                          <p:attrName>ppt_x</p:attrName>
                                        </p:attrNameLst>
                                      </p:cBhvr>
                                      <p:tavLst>
                                        <p:tav tm="0">
                                          <p:val>
                                            <p:strVal val="#ppt_x"/>
                                          </p:val>
                                        </p:tav>
                                        <p:tav tm="100000">
                                          <p:val>
                                            <p:strVal val="#ppt_x"/>
                                          </p:val>
                                        </p:tav>
                                      </p:tavLst>
                                    </p:anim>
                                    <p:anim calcmode="lin" valueType="num">
                                      <p:cBhvr additive="base">
                                        <p:cTn id="8" dur="500" fill="hold"/>
                                        <p:tgtEl>
                                          <p:spTgt spid="329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26"/>
        <p:cNvGrpSpPr/>
        <p:nvPr/>
      </p:nvGrpSpPr>
      <p:grpSpPr>
        <a:xfrm>
          <a:off x="0" y="0"/>
          <a:ext cx="0" cy="0"/>
          <a:chOff x="0" y="0"/>
          <a:chExt cx="0" cy="0"/>
        </a:xfrm>
      </p:grpSpPr>
      <p:grpSp>
        <p:nvGrpSpPr>
          <p:cNvPr id="3111" name="Google Shape;3111;p54"/>
          <p:cNvGrpSpPr/>
          <p:nvPr/>
        </p:nvGrpSpPr>
        <p:grpSpPr>
          <a:xfrm>
            <a:off x="-1318437" y="-968056"/>
            <a:ext cx="11392248" cy="1872176"/>
            <a:chOff x="-548224" y="-472308"/>
            <a:chExt cx="10242221" cy="1872176"/>
          </a:xfrm>
        </p:grpSpPr>
        <p:grpSp>
          <p:nvGrpSpPr>
            <p:cNvPr id="3112" name="Google Shape;3112;p54"/>
            <p:cNvGrpSpPr/>
            <p:nvPr/>
          </p:nvGrpSpPr>
          <p:grpSpPr>
            <a:xfrm rot="-818038">
              <a:off x="-454052" y="-121837"/>
              <a:ext cx="3113653" cy="1171234"/>
              <a:chOff x="0" y="539998"/>
              <a:chExt cx="3901889" cy="1467738"/>
            </a:xfrm>
          </p:grpSpPr>
          <p:sp>
            <p:nvSpPr>
              <p:cNvPr id="3113" name="Google Shape;3113;p54"/>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54"/>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54"/>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54"/>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54"/>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54"/>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9" name="Google Shape;3119;p54"/>
            <p:cNvGrpSpPr/>
            <p:nvPr/>
          </p:nvGrpSpPr>
          <p:grpSpPr>
            <a:xfrm rot="818038" flipH="1">
              <a:off x="6486173" y="-121837"/>
              <a:ext cx="3113653" cy="1171234"/>
              <a:chOff x="0" y="539998"/>
              <a:chExt cx="3901889" cy="1467738"/>
            </a:xfrm>
          </p:grpSpPr>
          <p:sp>
            <p:nvSpPr>
              <p:cNvPr id="3120" name="Google Shape;3120;p54"/>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54"/>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54"/>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54"/>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54"/>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54"/>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 name="TextBox 10"/>
          <p:cNvSpPr txBox="1"/>
          <p:nvPr/>
        </p:nvSpPr>
        <p:spPr>
          <a:xfrm>
            <a:off x="1171069" y="303633"/>
            <a:ext cx="6856364" cy="492443"/>
          </a:xfrm>
          <a:prstGeom prst="rect">
            <a:avLst/>
          </a:prstGeom>
          <a:noFill/>
          <a:ln w="19050">
            <a:solidFill>
              <a:srgbClr val="E50B5E"/>
            </a:solidFill>
            <a:prstDash val="lgDash"/>
          </a:ln>
        </p:spPr>
        <p:txBody>
          <a:bodyPr wrap="none" rtlCol="0">
            <a:spAutoFit/>
          </a:bodyPr>
          <a:lstStyle/>
          <a:p>
            <a:r>
              <a:rPr lang="vi-VN" sz="2600" b="1" u="sng" dirty="0">
                <a:solidFill>
                  <a:srgbClr val="002060"/>
                </a:solidFill>
              </a:rPr>
              <a:t>Bài 2:</a:t>
            </a:r>
            <a:r>
              <a:rPr lang="vi-VN" sz="2600" dirty="0">
                <a:solidFill>
                  <a:srgbClr val="002060"/>
                </a:solidFill>
              </a:rPr>
              <a:t> Tìm chữ cái thích hợp với mỗi ô trống:</a:t>
            </a:r>
            <a:endParaRPr lang="en-US" sz="2600" dirty="0">
              <a:solidFill>
                <a:srgbClr val="002060"/>
              </a:solidFill>
            </a:endParaRPr>
          </a:p>
        </p:txBody>
      </p:sp>
      <p:sp>
        <p:nvSpPr>
          <p:cNvPr id="125" name="TextBox 124"/>
          <p:cNvSpPr txBox="1"/>
          <p:nvPr/>
        </p:nvSpPr>
        <p:spPr>
          <a:xfrm>
            <a:off x="257684" y="762262"/>
            <a:ext cx="8628631" cy="4154984"/>
          </a:xfrm>
          <a:prstGeom prst="rect">
            <a:avLst/>
          </a:prstGeom>
          <a:noFill/>
          <a:ln w="19050">
            <a:noFill/>
            <a:prstDash val="lgDash"/>
          </a:ln>
        </p:spPr>
        <p:txBody>
          <a:bodyPr wrap="square" rtlCol="0">
            <a:spAutoFit/>
          </a:bodyPr>
          <a:lstStyle/>
          <a:p>
            <a:pPr algn="ctr"/>
            <a:r>
              <a:rPr lang="vi-VN" sz="2400" b="1" dirty="0">
                <a:solidFill>
                  <a:srgbClr val="002060"/>
                </a:solidFill>
              </a:rPr>
              <a:t>Giữa cơn hoạn nạn</a:t>
            </a:r>
          </a:p>
          <a:p>
            <a:pPr algn="just"/>
            <a:r>
              <a:rPr lang="vi-VN" sz="2400" dirty="0">
                <a:solidFill>
                  <a:srgbClr val="002060"/>
                </a:solidFill>
              </a:rPr>
              <a:t>     Một chiếc thuyền .....a đến .....ữa .....òng sông thì bị .....ò. Chỉ trong nháy mắt, thuyền đã ngập nước.</a:t>
            </a:r>
          </a:p>
          <a:p>
            <a:pPr algn="just"/>
            <a:r>
              <a:rPr lang="vi-VN" sz="2400" dirty="0">
                <a:solidFill>
                  <a:srgbClr val="002060"/>
                </a:solidFill>
              </a:rPr>
              <a:t>     Hành khách nhốn nháo, hoảng hốt, ai nấy .....a sức tát nước, cứu thuyền. .....uy chỉ có một anh chàng vẫn thản nhiên, coi như không có chuyện gì xảy .....a. Một người khách thấy vậy, không ..... ấu nổi tức  .....ận, bảo:</a:t>
            </a:r>
          </a:p>
          <a:p>
            <a:pPr algn="just"/>
            <a:r>
              <a:rPr lang="vi-VN" sz="2400" dirty="0">
                <a:solidFill>
                  <a:srgbClr val="002060"/>
                </a:solidFill>
              </a:rPr>
              <a:t>     - Thuyền sắp chìm xuống đáy sông .....ồi, sao anh vẫn thản nhiên vậy?</a:t>
            </a:r>
          </a:p>
          <a:p>
            <a:pPr algn="just"/>
            <a:r>
              <a:rPr lang="vi-VN" sz="2400" dirty="0">
                <a:solidFill>
                  <a:srgbClr val="002060"/>
                </a:solidFill>
              </a:rPr>
              <a:t>     Anh chàng nọ trả lời:</a:t>
            </a:r>
          </a:p>
          <a:p>
            <a:pPr algn="just"/>
            <a:r>
              <a:rPr lang="vi-VN" sz="2400" dirty="0">
                <a:solidFill>
                  <a:srgbClr val="002060"/>
                </a:solidFill>
              </a:rPr>
              <a:t>     - Việc gì phải lo nhỉ ? Thuyền này đâu có phải của tôi !</a:t>
            </a:r>
            <a:endParaRPr lang="en-US" sz="2400" dirty="0">
              <a:solidFill>
                <a:srgbClr val="002060"/>
              </a:solidFill>
            </a:endParaRPr>
          </a:p>
        </p:txBody>
      </p:sp>
      <p:sp>
        <p:nvSpPr>
          <p:cNvPr id="12" name="Rectangle 11"/>
          <p:cNvSpPr/>
          <p:nvPr/>
        </p:nvSpPr>
        <p:spPr>
          <a:xfrm>
            <a:off x="3236360" y="1191802"/>
            <a:ext cx="421240" cy="318499"/>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dirty="0"/>
          </a:p>
        </p:txBody>
      </p:sp>
      <p:sp>
        <p:nvSpPr>
          <p:cNvPr id="127" name="Rectangle 126"/>
          <p:cNvSpPr/>
          <p:nvPr/>
        </p:nvSpPr>
        <p:spPr>
          <a:xfrm>
            <a:off x="4488607" y="1191802"/>
            <a:ext cx="504632" cy="318499"/>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dirty="0"/>
          </a:p>
        </p:txBody>
      </p:sp>
      <p:sp>
        <p:nvSpPr>
          <p:cNvPr id="128" name="Rectangle 127"/>
          <p:cNvSpPr/>
          <p:nvPr/>
        </p:nvSpPr>
        <p:spPr>
          <a:xfrm>
            <a:off x="5486398" y="1191802"/>
            <a:ext cx="421240" cy="318499"/>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dirty="0"/>
          </a:p>
        </p:txBody>
      </p:sp>
      <p:sp>
        <p:nvSpPr>
          <p:cNvPr id="129" name="Rectangle 128"/>
          <p:cNvSpPr/>
          <p:nvPr/>
        </p:nvSpPr>
        <p:spPr>
          <a:xfrm>
            <a:off x="8118115" y="1191801"/>
            <a:ext cx="421240" cy="318499"/>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dirty="0"/>
          </a:p>
        </p:txBody>
      </p:sp>
      <p:sp>
        <p:nvSpPr>
          <p:cNvPr id="130" name="Rectangle 129"/>
          <p:cNvSpPr/>
          <p:nvPr/>
        </p:nvSpPr>
        <p:spPr>
          <a:xfrm>
            <a:off x="7047897" y="1926706"/>
            <a:ext cx="421240" cy="318499"/>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dirty="0"/>
          </a:p>
        </p:txBody>
      </p:sp>
      <p:sp>
        <p:nvSpPr>
          <p:cNvPr id="131" name="Rectangle 130"/>
          <p:cNvSpPr/>
          <p:nvPr/>
        </p:nvSpPr>
        <p:spPr>
          <a:xfrm>
            <a:off x="3204461" y="2309297"/>
            <a:ext cx="421240" cy="318499"/>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dirty="0"/>
          </a:p>
        </p:txBody>
      </p:sp>
      <p:sp>
        <p:nvSpPr>
          <p:cNvPr id="132" name="Rectangle 131"/>
          <p:cNvSpPr/>
          <p:nvPr/>
        </p:nvSpPr>
        <p:spPr>
          <a:xfrm>
            <a:off x="5718281" y="2659695"/>
            <a:ext cx="421240" cy="318499"/>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dirty="0"/>
          </a:p>
        </p:txBody>
      </p:sp>
      <p:sp>
        <p:nvSpPr>
          <p:cNvPr id="133" name="Rectangle 132"/>
          <p:cNvSpPr/>
          <p:nvPr/>
        </p:nvSpPr>
        <p:spPr>
          <a:xfrm>
            <a:off x="2541180" y="2999460"/>
            <a:ext cx="510363" cy="318499"/>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dirty="0"/>
          </a:p>
        </p:txBody>
      </p:sp>
      <p:sp>
        <p:nvSpPr>
          <p:cNvPr id="134" name="Rectangle 133"/>
          <p:cNvSpPr/>
          <p:nvPr/>
        </p:nvSpPr>
        <p:spPr>
          <a:xfrm>
            <a:off x="4506432" y="3032197"/>
            <a:ext cx="487643" cy="318499"/>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dirty="0"/>
          </a:p>
        </p:txBody>
      </p:sp>
      <p:sp>
        <p:nvSpPr>
          <p:cNvPr id="135" name="Rectangle 134"/>
          <p:cNvSpPr/>
          <p:nvPr/>
        </p:nvSpPr>
        <p:spPr>
          <a:xfrm>
            <a:off x="5622588" y="3384553"/>
            <a:ext cx="421240" cy="318499"/>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dirty="0"/>
          </a:p>
        </p:txBody>
      </p:sp>
      <p:sp>
        <p:nvSpPr>
          <p:cNvPr id="136" name="TextBox 135"/>
          <p:cNvSpPr txBox="1"/>
          <p:nvPr/>
        </p:nvSpPr>
        <p:spPr>
          <a:xfrm>
            <a:off x="760125" y="309441"/>
            <a:ext cx="2393604" cy="492443"/>
          </a:xfrm>
          <a:prstGeom prst="rect">
            <a:avLst/>
          </a:prstGeom>
          <a:noFill/>
          <a:ln w="28575">
            <a:solidFill>
              <a:srgbClr val="FFC000"/>
            </a:solidFill>
            <a:prstDash val="lgDash"/>
          </a:ln>
        </p:spPr>
        <p:txBody>
          <a:bodyPr wrap="none" rtlCol="0">
            <a:spAutoFit/>
          </a:bodyPr>
          <a:lstStyle/>
          <a:p>
            <a:r>
              <a:rPr lang="vi-VN" sz="2600" dirty="0">
                <a:solidFill>
                  <a:srgbClr val="002060"/>
                </a:solidFill>
              </a:rPr>
              <a:t>a) </a:t>
            </a:r>
            <a:r>
              <a:rPr lang="vi-VN" sz="2600" b="1" dirty="0">
                <a:solidFill>
                  <a:srgbClr val="002060"/>
                </a:solidFill>
              </a:rPr>
              <a:t>r, d </a:t>
            </a:r>
            <a:r>
              <a:rPr lang="vi-VN" sz="2600" dirty="0">
                <a:solidFill>
                  <a:srgbClr val="002060"/>
                </a:solidFill>
              </a:rPr>
              <a:t>hay </a:t>
            </a:r>
            <a:r>
              <a:rPr lang="vi-VN" sz="2600" b="1" dirty="0">
                <a:solidFill>
                  <a:srgbClr val="002060"/>
                </a:solidFill>
              </a:rPr>
              <a:t>gi</a:t>
            </a:r>
            <a:r>
              <a:rPr lang="vi-VN" sz="2600" dirty="0">
                <a:solidFill>
                  <a:srgbClr val="002060"/>
                </a:solidFill>
              </a:rPr>
              <a:t> ?</a:t>
            </a:r>
            <a:endParaRPr lang="en-US" sz="2600" dirty="0">
              <a:solidFill>
                <a:srgbClr val="002060"/>
              </a:solidFill>
            </a:endParaRPr>
          </a:p>
        </p:txBody>
      </p:sp>
      <p:sp>
        <p:nvSpPr>
          <p:cNvPr id="137" name="Rectangle 136"/>
          <p:cNvSpPr/>
          <p:nvPr/>
        </p:nvSpPr>
        <p:spPr>
          <a:xfrm>
            <a:off x="3236360" y="1191800"/>
            <a:ext cx="421240" cy="318499"/>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solidFill>
                  <a:srgbClr val="EC0425"/>
                </a:solidFill>
              </a:rPr>
              <a:t>r</a:t>
            </a:r>
            <a:endParaRPr lang="en-US" sz="2800" b="1" dirty="0">
              <a:solidFill>
                <a:srgbClr val="EC0425"/>
              </a:solidFill>
            </a:endParaRPr>
          </a:p>
        </p:txBody>
      </p:sp>
      <p:sp>
        <p:nvSpPr>
          <p:cNvPr id="138" name="Rectangle 137"/>
          <p:cNvSpPr/>
          <p:nvPr/>
        </p:nvSpPr>
        <p:spPr>
          <a:xfrm>
            <a:off x="4495799" y="1196688"/>
            <a:ext cx="512813" cy="318499"/>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solidFill>
                  <a:srgbClr val="EC0425"/>
                </a:solidFill>
              </a:rPr>
              <a:t>gi</a:t>
            </a:r>
            <a:endParaRPr lang="en-US" sz="2800" b="1" dirty="0">
              <a:solidFill>
                <a:srgbClr val="EC0425"/>
              </a:solidFill>
            </a:endParaRPr>
          </a:p>
        </p:txBody>
      </p:sp>
      <p:sp>
        <p:nvSpPr>
          <p:cNvPr id="139" name="Rectangle 138"/>
          <p:cNvSpPr/>
          <p:nvPr/>
        </p:nvSpPr>
        <p:spPr>
          <a:xfrm>
            <a:off x="5501403" y="1202141"/>
            <a:ext cx="421240" cy="318499"/>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solidFill>
                  <a:srgbClr val="EC0425"/>
                </a:solidFill>
              </a:rPr>
              <a:t>d</a:t>
            </a:r>
            <a:endParaRPr lang="en-US" sz="2800" b="1" dirty="0">
              <a:solidFill>
                <a:srgbClr val="EC0425"/>
              </a:solidFill>
            </a:endParaRPr>
          </a:p>
        </p:txBody>
      </p:sp>
      <p:sp>
        <p:nvSpPr>
          <p:cNvPr id="140" name="Rectangle 139"/>
          <p:cNvSpPr/>
          <p:nvPr/>
        </p:nvSpPr>
        <p:spPr>
          <a:xfrm>
            <a:off x="8127486" y="1205336"/>
            <a:ext cx="411869" cy="318499"/>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solidFill>
                  <a:srgbClr val="EC0425"/>
                </a:solidFill>
              </a:rPr>
              <a:t>r</a:t>
            </a:r>
            <a:endParaRPr lang="en-US" sz="2800" b="1" dirty="0">
              <a:solidFill>
                <a:srgbClr val="EC0425"/>
              </a:solidFill>
            </a:endParaRPr>
          </a:p>
        </p:txBody>
      </p:sp>
      <p:sp>
        <p:nvSpPr>
          <p:cNvPr id="141" name="Rectangle 140"/>
          <p:cNvSpPr/>
          <p:nvPr/>
        </p:nvSpPr>
        <p:spPr>
          <a:xfrm>
            <a:off x="7058530" y="1926705"/>
            <a:ext cx="421240" cy="318499"/>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solidFill>
                  <a:srgbClr val="EC0425"/>
                </a:solidFill>
              </a:rPr>
              <a:t>r</a:t>
            </a:r>
            <a:endParaRPr lang="en-US" sz="2800" b="1" dirty="0">
              <a:solidFill>
                <a:srgbClr val="EC0425"/>
              </a:solidFill>
            </a:endParaRPr>
          </a:p>
        </p:txBody>
      </p:sp>
      <p:sp>
        <p:nvSpPr>
          <p:cNvPr id="142" name="Rectangle 141"/>
          <p:cNvSpPr/>
          <p:nvPr/>
        </p:nvSpPr>
        <p:spPr>
          <a:xfrm>
            <a:off x="3204461" y="2309295"/>
            <a:ext cx="421240" cy="318499"/>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solidFill>
                  <a:srgbClr val="EC0425"/>
                </a:solidFill>
              </a:rPr>
              <a:t>D</a:t>
            </a:r>
            <a:endParaRPr lang="en-US" sz="2800" b="1" dirty="0">
              <a:solidFill>
                <a:srgbClr val="EC0425"/>
              </a:solidFill>
            </a:endParaRPr>
          </a:p>
        </p:txBody>
      </p:sp>
      <p:sp>
        <p:nvSpPr>
          <p:cNvPr id="143" name="Rectangle 142"/>
          <p:cNvSpPr/>
          <p:nvPr/>
        </p:nvSpPr>
        <p:spPr>
          <a:xfrm>
            <a:off x="5721572" y="2627794"/>
            <a:ext cx="421240" cy="318499"/>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solidFill>
                  <a:srgbClr val="EC0425"/>
                </a:solidFill>
              </a:rPr>
              <a:t>r</a:t>
            </a:r>
            <a:endParaRPr lang="en-US" sz="2800" b="1" dirty="0">
              <a:solidFill>
                <a:srgbClr val="EC0425"/>
              </a:solidFill>
            </a:endParaRPr>
          </a:p>
        </p:txBody>
      </p:sp>
      <p:sp>
        <p:nvSpPr>
          <p:cNvPr id="144" name="Rectangle 143"/>
          <p:cNvSpPr/>
          <p:nvPr/>
        </p:nvSpPr>
        <p:spPr>
          <a:xfrm>
            <a:off x="2541180" y="2999460"/>
            <a:ext cx="507810" cy="318499"/>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solidFill>
                  <a:srgbClr val="EC0425"/>
                </a:solidFill>
              </a:rPr>
              <a:t>gi</a:t>
            </a:r>
            <a:endParaRPr lang="en-US" sz="2800" b="1" dirty="0">
              <a:solidFill>
                <a:srgbClr val="EC0425"/>
              </a:solidFill>
            </a:endParaRPr>
          </a:p>
        </p:txBody>
      </p:sp>
      <p:sp>
        <p:nvSpPr>
          <p:cNvPr id="145" name="Rectangle 144"/>
          <p:cNvSpPr/>
          <p:nvPr/>
        </p:nvSpPr>
        <p:spPr>
          <a:xfrm>
            <a:off x="4500802" y="3027311"/>
            <a:ext cx="507810" cy="318499"/>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solidFill>
                  <a:srgbClr val="EC0425"/>
                </a:solidFill>
              </a:rPr>
              <a:t>gi</a:t>
            </a:r>
            <a:endParaRPr lang="en-US" sz="2800" b="1" dirty="0">
              <a:solidFill>
                <a:srgbClr val="EC0425"/>
              </a:solidFill>
            </a:endParaRPr>
          </a:p>
        </p:txBody>
      </p:sp>
      <p:sp>
        <p:nvSpPr>
          <p:cNvPr id="146" name="Rectangle 145"/>
          <p:cNvSpPr/>
          <p:nvPr/>
        </p:nvSpPr>
        <p:spPr>
          <a:xfrm>
            <a:off x="5622588" y="3342019"/>
            <a:ext cx="421240" cy="318499"/>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solidFill>
                  <a:srgbClr val="EC0425"/>
                </a:solidFill>
              </a:rPr>
              <a:t>r</a:t>
            </a:r>
            <a:endParaRPr lang="en-US" sz="2800" b="1" dirty="0">
              <a:solidFill>
                <a:srgbClr val="EC0425"/>
              </a:solidFill>
            </a:endParaRPr>
          </a:p>
        </p:txBody>
      </p:sp>
      <p:sp>
        <p:nvSpPr>
          <p:cNvPr id="40" name="TextBox 39"/>
          <p:cNvSpPr txBox="1"/>
          <p:nvPr/>
        </p:nvSpPr>
        <p:spPr>
          <a:xfrm>
            <a:off x="5486398" y="4767672"/>
            <a:ext cx="3617142" cy="430887"/>
          </a:xfrm>
          <a:prstGeom prst="rect">
            <a:avLst/>
          </a:prstGeom>
          <a:noFill/>
          <a:ln w="19050">
            <a:noFill/>
            <a:prstDash val="lgDash"/>
          </a:ln>
        </p:spPr>
        <p:txBody>
          <a:bodyPr wrap="square" rtlCol="0">
            <a:spAutoFit/>
          </a:bodyPr>
          <a:lstStyle/>
          <a:p>
            <a:pPr algn="ctr"/>
            <a:r>
              <a:rPr lang="vi-VN" sz="2200" b="1" dirty="0">
                <a:solidFill>
                  <a:srgbClr val="002060"/>
                </a:solidFill>
              </a:rPr>
              <a:t>TRUYỆN VUI DÂN GIAN</a:t>
            </a:r>
            <a:endParaRPr lang="en-US" sz="2200" b="1"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1"/>
                                        </p:tgtEl>
                                        <p:attrNameLst>
                                          <p:attrName>style.visibility</p:attrName>
                                        </p:attrNameLst>
                                      </p:cBhvr>
                                      <p:to>
                                        <p:strVal val="hidden"/>
                                      </p:to>
                                    </p:set>
                                  </p:childTnLst>
                                </p:cTn>
                              </p:par>
                              <p:par>
                                <p:cTn id="12" presetID="16" presetClass="entr" presetSubtype="21" fill="hold" grpId="0" nodeType="withEffect">
                                  <p:stCondLst>
                                    <p:cond delay="0"/>
                                  </p:stCondLst>
                                  <p:childTnLst>
                                    <p:set>
                                      <p:cBhvr>
                                        <p:cTn id="13" dur="1" fill="hold">
                                          <p:stCondLst>
                                            <p:cond delay="0"/>
                                          </p:stCondLst>
                                        </p:cTn>
                                        <p:tgtEl>
                                          <p:spTgt spid="136"/>
                                        </p:tgtEl>
                                        <p:attrNameLst>
                                          <p:attrName>style.visibility</p:attrName>
                                        </p:attrNameLst>
                                      </p:cBhvr>
                                      <p:to>
                                        <p:strVal val="visible"/>
                                      </p:to>
                                    </p:set>
                                    <p:animEffect transition="in" filter="barn(inVertical)">
                                      <p:cBhvr>
                                        <p:cTn id="14" dur="500"/>
                                        <p:tgtEl>
                                          <p:spTgt spid="13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25"/>
                                        </p:tgtEl>
                                        <p:attrNameLst>
                                          <p:attrName>style.visibility</p:attrName>
                                        </p:attrNameLst>
                                      </p:cBhvr>
                                      <p:to>
                                        <p:strVal val="visible"/>
                                      </p:to>
                                    </p:set>
                                    <p:animEffect transition="in" filter="randombar(horizontal)">
                                      <p:cBhvr>
                                        <p:cTn id="19" dur="500"/>
                                        <p:tgtEl>
                                          <p:spTgt spid="125"/>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randombar(horizontal)">
                                      <p:cBhvr>
                                        <p:cTn id="22" dur="500"/>
                                        <p:tgtEl>
                                          <p:spTgt spid="40"/>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500"/>
                                        <p:tgtEl>
                                          <p:spTgt spid="127"/>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28"/>
                                        </p:tgtEl>
                                        <p:attrNameLst>
                                          <p:attrName>style.visibility</p:attrName>
                                        </p:attrNameLst>
                                      </p:cBhvr>
                                      <p:to>
                                        <p:strVal val="visible"/>
                                      </p:to>
                                    </p:set>
                                    <p:animEffect transition="in" filter="randombar(horizontal)">
                                      <p:cBhvr>
                                        <p:cTn id="31" dur="500"/>
                                        <p:tgtEl>
                                          <p:spTgt spid="128"/>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29"/>
                                        </p:tgtEl>
                                        <p:attrNameLst>
                                          <p:attrName>style.visibility</p:attrName>
                                        </p:attrNameLst>
                                      </p:cBhvr>
                                      <p:to>
                                        <p:strVal val="visible"/>
                                      </p:to>
                                    </p:set>
                                    <p:animEffect transition="in" filter="randombar(horizontal)">
                                      <p:cBhvr>
                                        <p:cTn id="34" dur="500"/>
                                        <p:tgtEl>
                                          <p:spTgt spid="129"/>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30"/>
                                        </p:tgtEl>
                                        <p:attrNameLst>
                                          <p:attrName>style.visibility</p:attrName>
                                        </p:attrNameLst>
                                      </p:cBhvr>
                                      <p:to>
                                        <p:strVal val="visible"/>
                                      </p:to>
                                    </p:set>
                                    <p:animEffect transition="in" filter="randombar(horizontal)">
                                      <p:cBhvr>
                                        <p:cTn id="37" dur="500"/>
                                        <p:tgtEl>
                                          <p:spTgt spid="130"/>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31"/>
                                        </p:tgtEl>
                                        <p:attrNameLst>
                                          <p:attrName>style.visibility</p:attrName>
                                        </p:attrNameLst>
                                      </p:cBhvr>
                                      <p:to>
                                        <p:strVal val="visible"/>
                                      </p:to>
                                    </p:set>
                                    <p:animEffect transition="in" filter="randombar(horizontal)">
                                      <p:cBhvr>
                                        <p:cTn id="40" dur="500"/>
                                        <p:tgtEl>
                                          <p:spTgt spid="131"/>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32"/>
                                        </p:tgtEl>
                                        <p:attrNameLst>
                                          <p:attrName>style.visibility</p:attrName>
                                        </p:attrNameLst>
                                      </p:cBhvr>
                                      <p:to>
                                        <p:strVal val="visible"/>
                                      </p:to>
                                    </p:set>
                                    <p:animEffect transition="in" filter="randombar(horizontal)">
                                      <p:cBhvr>
                                        <p:cTn id="43" dur="500"/>
                                        <p:tgtEl>
                                          <p:spTgt spid="132"/>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33"/>
                                        </p:tgtEl>
                                        <p:attrNameLst>
                                          <p:attrName>style.visibility</p:attrName>
                                        </p:attrNameLst>
                                      </p:cBhvr>
                                      <p:to>
                                        <p:strVal val="visible"/>
                                      </p:to>
                                    </p:set>
                                    <p:animEffect transition="in" filter="randombar(horizontal)">
                                      <p:cBhvr>
                                        <p:cTn id="46" dur="500"/>
                                        <p:tgtEl>
                                          <p:spTgt spid="133"/>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134"/>
                                        </p:tgtEl>
                                        <p:attrNameLst>
                                          <p:attrName>style.visibility</p:attrName>
                                        </p:attrNameLst>
                                      </p:cBhvr>
                                      <p:to>
                                        <p:strVal val="visible"/>
                                      </p:to>
                                    </p:set>
                                    <p:animEffect transition="in" filter="randombar(horizontal)">
                                      <p:cBhvr>
                                        <p:cTn id="49" dur="500"/>
                                        <p:tgtEl>
                                          <p:spTgt spid="134"/>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135"/>
                                        </p:tgtEl>
                                        <p:attrNameLst>
                                          <p:attrName>style.visibility</p:attrName>
                                        </p:attrNameLst>
                                      </p:cBhvr>
                                      <p:to>
                                        <p:strVal val="visible"/>
                                      </p:to>
                                    </p:set>
                                    <p:animEffect transition="in" filter="randombar(horizontal)">
                                      <p:cBhvr>
                                        <p:cTn id="52" dur="500"/>
                                        <p:tgtEl>
                                          <p:spTgt spid="135"/>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137"/>
                                        </p:tgtEl>
                                        <p:attrNameLst>
                                          <p:attrName>style.visibility</p:attrName>
                                        </p:attrNameLst>
                                      </p:cBhvr>
                                      <p:to>
                                        <p:strVal val="visible"/>
                                      </p:to>
                                    </p:set>
                                    <p:animEffect transition="in" filter="randombar(horizontal)">
                                      <p:cBhvr>
                                        <p:cTn id="57" dur="500"/>
                                        <p:tgtEl>
                                          <p:spTgt spid="137"/>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138"/>
                                        </p:tgtEl>
                                        <p:attrNameLst>
                                          <p:attrName>style.visibility</p:attrName>
                                        </p:attrNameLst>
                                      </p:cBhvr>
                                      <p:to>
                                        <p:strVal val="visible"/>
                                      </p:to>
                                    </p:set>
                                    <p:animEffect transition="in" filter="randombar(horizontal)">
                                      <p:cBhvr>
                                        <p:cTn id="62" dur="500"/>
                                        <p:tgtEl>
                                          <p:spTgt spid="138"/>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139"/>
                                        </p:tgtEl>
                                        <p:attrNameLst>
                                          <p:attrName>style.visibility</p:attrName>
                                        </p:attrNameLst>
                                      </p:cBhvr>
                                      <p:to>
                                        <p:strVal val="visible"/>
                                      </p:to>
                                    </p:set>
                                    <p:animEffect transition="in" filter="randombar(horizontal)">
                                      <p:cBhvr>
                                        <p:cTn id="67" dur="500"/>
                                        <p:tgtEl>
                                          <p:spTgt spid="139"/>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140"/>
                                        </p:tgtEl>
                                        <p:attrNameLst>
                                          <p:attrName>style.visibility</p:attrName>
                                        </p:attrNameLst>
                                      </p:cBhvr>
                                      <p:to>
                                        <p:strVal val="visible"/>
                                      </p:to>
                                    </p:set>
                                    <p:animEffect transition="in" filter="randombar(horizontal)">
                                      <p:cBhvr>
                                        <p:cTn id="72" dur="500"/>
                                        <p:tgtEl>
                                          <p:spTgt spid="140"/>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141"/>
                                        </p:tgtEl>
                                        <p:attrNameLst>
                                          <p:attrName>style.visibility</p:attrName>
                                        </p:attrNameLst>
                                      </p:cBhvr>
                                      <p:to>
                                        <p:strVal val="visible"/>
                                      </p:to>
                                    </p:set>
                                    <p:animEffect transition="in" filter="randombar(horizontal)">
                                      <p:cBhvr>
                                        <p:cTn id="77" dur="500"/>
                                        <p:tgtEl>
                                          <p:spTgt spid="141"/>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grpId="0" nodeType="clickEffect">
                                  <p:stCondLst>
                                    <p:cond delay="0"/>
                                  </p:stCondLst>
                                  <p:childTnLst>
                                    <p:set>
                                      <p:cBhvr>
                                        <p:cTn id="81" dur="1" fill="hold">
                                          <p:stCondLst>
                                            <p:cond delay="0"/>
                                          </p:stCondLst>
                                        </p:cTn>
                                        <p:tgtEl>
                                          <p:spTgt spid="142"/>
                                        </p:tgtEl>
                                        <p:attrNameLst>
                                          <p:attrName>style.visibility</p:attrName>
                                        </p:attrNameLst>
                                      </p:cBhvr>
                                      <p:to>
                                        <p:strVal val="visible"/>
                                      </p:to>
                                    </p:set>
                                    <p:animEffect transition="in" filter="randombar(horizontal)">
                                      <p:cBhvr>
                                        <p:cTn id="82" dur="500"/>
                                        <p:tgtEl>
                                          <p:spTgt spid="142"/>
                                        </p:tgtEl>
                                      </p:cBhvr>
                                    </p:animEffec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grpId="0" nodeType="click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randombar(horizontal)">
                                      <p:cBhvr>
                                        <p:cTn id="87" dur="500"/>
                                        <p:tgtEl>
                                          <p:spTgt spid="143"/>
                                        </p:tgtEl>
                                      </p:cBhvr>
                                    </p:animEffec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grpId="0" nodeType="clickEffect">
                                  <p:stCondLst>
                                    <p:cond delay="0"/>
                                  </p:stCondLst>
                                  <p:childTnLst>
                                    <p:set>
                                      <p:cBhvr>
                                        <p:cTn id="91" dur="1" fill="hold">
                                          <p:stCondLst>
                                            <p:cond delay="0"/>
                                          </p:stCondLst>
                                        </p:cTn>
                                        <p:tgtEl>
                                          <p:spTgt spid="144"/>
                                        </p:tgtEl>
                                        <p:attrNameLst>
                                          <p:attrName>style.visibility</p:attrName>
                                        </p:attrNameLst>
                                      </p:cBhvr>
                                      <p:to>
                                        <p:strVal val="visible"/>
                                      </p:to>
                                    </p:set>
                                    <p:animEffect transition="in" filter="randombar(horizontal)">
                                      <p:cBhvr>
                                        <p:cTn id="92" dur="500"/>
                                        <p:tgtEl>
                                          <p:spTgt spid="144"/>
                                        </p:tgtEl>
                                      </p:cBhvr>
                                    </p:animEffect>
                                  </p:childTnLst>
                                </p:cTn>
                              </p:par>
                            </p:childTnLst>
                          </p:cTn>
                        </p:par>
                      </p:childTnLst>
                    </p:cTn>
                  </p:par>
                  <p:par>
                    <p:cTn id="93" fill="hold">
                      <p:stCondLst>
                        <p:cond delay="indefinite"/>
                      </p:stCondLst>
                      <p:childTnLst>
                        <p:par>
                          <p:cTn id="94" fill="hold">
                            <p:stCondLst>
                              <p:cond delay="0"/>
                            </p:stCondLst>
                            <p:childTnLst>
                              <p:par>
                                <p:cTn id="95" presetID="14" presetClass="entr" presetSubtype="10" fill="hold" grpId="0" nodeType="clickEffect">
                                  <p:stCondLst>
                                    <p:cond delay="0"/>
                                  </p:stCondLst>
                                  <p:childTnLst>
                                    <p:set>
                                      <p:cBhvr>
                                        <p:cTn id="96" dur="1" fill="hold">
                                          <p:stCondLst>
                                            <p:cond delay="0"/>
                                          </p:stCondLst>
                                        </p:cTn>
                                        <p:tgtEl>
                                          <p:spTgt spid="145"/>
                                        </p:tgtEl>
                                        <p:attrNameLst>
                                          <p:attrName>style.visibility</p:attrName>
                                        </p:attrNameLst>
                                      </p:cBhvr>
                                      <p:to>
                                        <p:strVal val="visible"/>
                                      </p:to>
                                    </p:set>
                                    <p:animEffect transition="in" filter="randombar(horizontal)">
                                      <p:cBhvr>
                                        <p:cTn id="97" dur="500"/>
                                        <p:tgtEl>
                                          <p:spTgt spid="145"/>
                                        </p:tgtEl>
                                      </p:cBhvr>
                                    </p:animEffect>
                                  </p:childTnLst>
                                </p:cTn>
                              </p:par>
                            </p:childTnLst>
                          </p:cTn>
                        </p:par>
                      </p:childTnLst>
                    </p:cTn>
                  </p:par>
                  <p:par>
                    <p:cTn id="98" fill="hold">
                      <p:stCondLst>
                        <p:cond delay="indefinite"/>
                      </p:stCondLst>
                      <p:childTnLst>
                        <p:par>
                          <p:cTn id="99" fill="hold">
                            <p:stCondLst>
                              <p:cond delay="0"/>
                            </p:stCondLst>
                            <p:childTnLst>
                              <p:par>
                                <p:cTn id="100" presetID="14" presetClass="entr" presetSubtype="10" fill="hold" grpId="0" nodeType="clickEffect">
                                  <p:stCondLst>
                                    <p:cond delay="0"/>
                                  </p:stCondLst>
                                  <p:childTnLst>
                                    <p:set>
                                      <p:cBhvr>
                                        <p:cTn id="101" dur="1" fill="hold">
                                          <p:stCondLst>
                                            <p:cond delay="0"/>
                                          </p:stCondLst>
                                        </p:cTn>
                                        <p:tgtEl>
                                          <p:spTgt spid="146"/>
                                        </p:tgtEl>
                                        <p:attrNameLst>
                                          <p:attrName>style.visibility</p:attrName>
                                        </p:attrNameLst>
                                      </p:cBhvr>
                                      <p:to>
                                        <p:strVal val="visible"/>
                                      </p:to>
                                    </p:set>
                                    <p:animEffect transition="in" filter="randombar(horizontal)">
                                      <p:cBhvr>
                                        <p:cTn id="102"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5" grpId="0"/>
      <p:bldP spid="12"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26"/>
        <p:cNvGrpSpPr/>
        <p:nvPr/>
      </p:nvGrpSpPr>
      <p:grpSpPr>
        <a:xfrm>
          <a:off x="0" y="0"/>
          <a:ext cx="0" cy="0"/>
          <a:chOff x="0" y="0"/>
          <a:chExt cx="0" cy="0"/>
        </a:xfrm>
      </p:grpSpPr>
      <p:grpSp>
        <p:nvGrpSpPr>
          <p:cNvPr id="3111" name="Google Shape;3111;p54"/>
          <p:cNvGrpSpPr/>
          <p:nvPr/>
        </p:nvGrpSpPr>
        <p:grpSpPr>
          <a:xfrm>
            <a:off x="-1318437" y="-968056"/>
            <a:ext cx="11392248" cy="1872176"/>
            <a:chOff x="-548224" y="-472308"/>
            <a:chExt cx="10242221" cy="1872176"/>
          </a:xfrm>
        </p:grpSpPr>
        <p:grpSp>
          <p:nvGrpSpPr>
            <p:cNvPr id="3112" name="Google Shape;3112;p54"/>
            <p:cNvGrpSpPr/>
            <p:nvPr/>
          </p:nvGrpSpPr>
          <p:grpSpPr>
            <a:xfrm rot="-818038">
              <a:off x="-454052" y="-121837"/>
              <a:ext cx="3113653" cy="1171234"/>
              <a:chOff x="0" y="539998"/>
              <a:chExt cx="3901889" cy="1467738"/>
            </a:xfrm>
          </p:grpSpPr>
          <p:sp>
            <p:nvSpPr>
              <p:cNvPr id="3113" name="Google Shape;3113;p54"/>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54"/>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54"/>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54"/>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54"/>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54"/>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9" name="Google Shape;3119;p54"/>
            <p:cNvGrpSpPr/>
            <p:nvPr/>
          </p:nvGrpSpPr>
          <p:grpSpPr>
            <a:xfrm rot="818038" flipH="1">
              <a:off x="6486173" y="-121837"/>
              <a:ext cx="3113653" cy="1171234"/>
              <a:chOff x="0" y="539998"/>
              <a:chExt cx="3901889" cy="1467738"/>
            </a:xfrm>
          </p:grpSpPr>
          <p:sp>
            <p:nvSpPr>
              <p:cNvPr id="3120" name="Google Shape;3120;p54"/>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54"/>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54"/>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54"/>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54"/>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54"/>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 name="TextBox 10"/>
          <p:cNvSpPr txBox="1"/>
          <p:nvPr/>
        </p:nvSpPr>
        <p:spPr>
          <a:xfrm>
            <a:off x="1644756" y="303633"/>
            <a:ext cx="6763390" cy="492443"/>
          </a:xfrm>
          <a:prstGeom prst="rect">
            <a:avLst/>
          </a:prstGeom>
          <a:noFill/>
          <a:ln w="19050">
            <a:solidFill>
              <a:srgbClr val="E50B5E"/>
            </a:solidFill>
            <a:prstDash val="lgDash"/>
          </a:ln>
        </p:spPr>
        <p:txBody>
          <a:bodyPr wrap="none" rtlCol="0">
            <a:spAutoFit/>
          </a:bodyPr>
          <a:lstStyle/>
          <a:p>
            <a:r>
              <a:rPr lang="vi-VN" sz="2600" b="1" u="sng" dirty="0">
                <a:solidFill>
                  <a:srgbClr val="002060"/>
                </a:solidFill>
              </a:rPr>
              <a:t>Bài 2:</a:t>
            </a:r>
            <a:r>
              <a:rPr lang="vi-VN" sz="2600" dirty="0">
                <a:solidFill>
                  <a:srgbClr val="002060"/>
                </a:solidFill>
              </a:rPr>
              <a:t>Tìm chữ cái thích hợp với mỗi ô trống:</a:t>
            </a:r>
            <a:endParaRPr lang="en-US" sz="2600" dirty="0">
              <a:solidFill>
                <a:srgbClr val="002060"/>
              </a:solidFill>
            </a:endParaRPr>
          </a:p>
        </p:txBody>
      </p:sp>
      <p:sp>
        <p:nvSpPr>
          <p:cNvPr id="125" name="TextBox 124"/>
          <p:cNvSpPr txBox="1"/>
          <p:nvPr/>
        </p:nvSpPr>
        <p:spPr>
          <a:xfrm>
            <a:off x="225419" y="942911"/>
            <a:ext cx="8628631" cy="3785652"/>
          </a:xfrm>
          <a:prstGeom prst="rect">
            <a:avLst/>
          </a:prstGeom>
          <a:noFill/>
          <a:ln w="19050">
            <a:noFill/>
            <a:prstDash val="lgDash"/>
          </a:ln>
        </p:spPr>
        <p:txBody>
          <a:bodyPr wrap="square" rtlCol="0">
            <a:spAutoFit/>
          </a:bodyPr>
          <a:lstStyle/>
          <a:p>
            <a:pPr algn="ctr"/>
            <a:r>
              <a:rPr lang="vi-VN" sz="2400" b="1" dirty="0">
                <a:solidFill>
                  <a:srgbClr val="002060"/>
                </a:solidFill>
              </a:rPr>
              <a:t>Cánh rừng mùa đông</a:t>
            </a:r>
          </a:p>
          <a:p>
            <a:pPr algn="just"/>
            <a:r>
              <a:rPr lang="vi-VN" sz="2400" dirty="0">
                <a:solidFill>
                  <a:srgbClr val="002060"/>
                </a:solidFill>
              </a:rPr>
              <a:t>     Cánh rừng mùa đ.....ng trơ trụi. Những thân cây khẳng khiu vươn nhánh cành kh..... xác trên nền trời xám xịt. Trong h.....c cây, mấy gia đình chim họa mi, chim g..... kiến ẩn náu. Con nào con nấy gầy xơ xác, l..... đầu ra nhìn trời bằng những cặp mắt ngơ ngác buồn. Bác gấu đen nằm co quắp tr.....ng hang. H.....i cuối thu, bác ta béo núng nính, lông mượt, da căng tr.....n như m.....t trái sim chín, vậy mà bây giờ teo tóp, lông lởm chởm trông thật tội nghiệp.</a:t>
            </a:r>
          </a:p>
          <a:p>
            <a:pPr algn="r"/>
            <a:r>
              <a:rPr lang="vi-VN" sz="2400" dirty="0">
                <a:solidFill>
                  <a:srgbClr val="002060"/>
                </a:solidFill>
              </a:rPr>
              <a:t>Theo </a:t>
            </a:r>
            <a:r>
              <a:rPr lang="vi-VN" sz="2400" b="1" dirty="0">
                <a:solidFill>
                  <a:srgbClr val="002060"/>
                </a:solidFill>
              </a:rPr>
              <a:t>TRẦN HOÀI DƯƠNG </a:t>
            </a:r>
          </a:p>
        </p:txBody>
      </p:sp>
      <p:sp>
        <p:nvSpPr>
          <p:cNvPr id="12" name="Rectangle 11"/>
          <p:cNvSpPr/>
          <p:nvPr/>
        </p:nvSpPr>
        <p:spPr>
          <a:xfrm>
            <a:off x="3357447" y="1357453"/>
            <a:ext cx="421240" cy="318499"/>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dirty="0"/>
          </a:p>
        </p:txBody>
      </p:sp>
      <p:sp>
        <p:nvSpPr>
          <p:cNvPr id="129" name="Rectangle 128"/>
          <p:cNvSpPr/>
          <p:nvPr/>
        </p:nvSpPr>
        <p:spPr>
          <a:xfrm>
            <a:off x="14463250" y="868829"/>
            <a:ext cx="421240" cy="318499"/>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dirty="0"/>
          </a:p>
        </p:txBody>
      </p:sp>
      <p:sp>
        <p:nvSpPr>
          <p:cNvPr id="131" name="Rectangle 130"/>
          <p:cNvSpPr/>
          <p:nvPr/>
        </p:nvSpPr>
        <p:spPr>
          <a:xfrm>
            <a:off x="3893074" y="1741717"/>
            <a:ext cx="421240" cy="318499"/>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dirty="0"/>
          </a:p>
        </p:txBody>
      </p:sp>
      <p:sp>
        <p:nvSpPr>
          <p:cNvPr id="136" name="TextBox 135"/>
          <p:cNvSpPr txBox="1"/>
          <p:nvPr/>
        </p:nvSpPr>
        <p:spPr>
          <a:xfrm>
            <a:off x="760125" y="309441"/>
            <a:ext cx="6122189" cy="492443"/>
          </a:xfrm>
          <a:prstGeom prst="rect">
            <a:avLst/>
          </a:prstGeom>
          <a:noFill/>
          <a:ln w="28575">
            <a:solidFill>
              <a:srgbClr val="FFC000"/>
            </a:solidFill>
            <a:prstDash val="lgDash"/>
          </a:ln>
        </p:spPr>
        <p:txBody>
          <a:bodyPr wrap="none" rtlCol="0">
            <a:spAutoFit/>
          </a:bodyPr>
          <a:lstStyle/>
          <a:p>
            <a:r>
              <a:rPr lang="vi-VN" sz="2600" dirty="0">
                <a:solidFill>
                  <a:srgbClr val="002060"/>
                </a:solidFill>
              </a:rPr>
              <a:t>b) </a:t>
            </a:r>
            <a:r>
              <a:rPr lang="vi-VN" sz="2600" b="1" dirty="0">
                <a:solidFill>
                  <a:srgbClr val="002060"/>
                </a:solidFill>
              </a:rPr>
              <a:t>o hay</a:t>
            </a:r>
            <a:r>
              <a:rPr lang="vi-VN" sz="2600" dirty="0">
                <a:solidFill>
                  <a:srgbClr val="002060"/>
                </a:solidFill>
              </a:rPr>
              <a:t> </a:t>
            </a:r>
            <a:r>
              <a:rPr lang="vi-VN" sz="2600" b="1" dirty="0">
                <a:solidFill>
                  <a:srgbClr val="002060"/>
                </a:solidFill>
              </a:rPr>
              <a:t>ô </a:t>
            </a:r>
            <a:r>
              <a:rPr lang="vi-VN" sz="2600" dirty="0">
                <a:solidFill>
                  <a:srgbClr val="002060"/>
                </a:solidFill>
              </a:rPr>
              <a:t>(thêm dấu thanh thích hợp) ?</a:t>
            </a:r>
            <a:endParaRPr lang="en-US" sz="2600" dirty="0">
              <a:solidFill>
                <a:srgbClr val="002060"/>
              </a:solidFill>
            </a:endParaRPr>
          </a:p>
        </p:txBody>
      </p:sp>
      <p:sp>
        <p:nvSpPr>
          <p:cNvPr id="46" name="Rectangle 45"/>
          <p:cNvSpPr/>
          <p:nvPr/>
        </p:nvSpPr>
        <p:spPr>
          <a:xfrm>
            <a:off x="486784" y="2092115"/>
            <a:ext cx="421240" cy="318499"/>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dirty="0"/>
          </a:p>
        </p:txBody>
      </p:sp>
      <p:sp>
        <p:nvSpPr>
          <p:cNvPr id="47" name="Rectangle 46"/>
          <p:cNvSpPr/>
          <p:nvPr/>
        </p:nvSpPr>
        <p:spPr>
          <a:xfrm>
            <a:off x="6526080" y="2092115"/>
            <a:ext cx="421240" cy="318499"/>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dirty="0"/>
          </a:p>
        </p:txBody>
      </p:sp>
      <p:sp>
        <p:nvSpPr>
          <p:cNvPr id="48" name="Rectangle 47"/>
          <p:cNvSpPr/>
          <p:nvPr/>
        </p:nvSpPr>
        <p:spPr>
          <a:xfrm>
            <a:off x="4445643" y="2479386"/>
            <a:ext cx="421240" cy="318499"/>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dirty="0"/>
          </a:p>
        </p:txBody>
      </p:sp>
      <p:sp>
        <p:nvSpPr>
          <p:cNvPr id="49" name="Rectangle 48"/>
          <p:cNvSpPr/>
          <p:nvPr/>
        </p:nvSpPr>
        <p:spPr>
          <a:xfrm>
            <a:off x="8016155" y="2846370"/>
            <a:ext cx="421240" cy="318499"/>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dirty="0"/>
          </a:p>
        </p:txBody>
      </p:sp>
      <p:sp>
        <p:nvSpPr>
          <p:cNvPr id="50" name="Rectangle 49"/>
          <p:cNvSpPr/>
          <p:nvPr/>
        </p:nvSpPr>
        <p:spPr>
          <a:xfrm>
            <a:off x="1441158" y="3208922"/>
            <a:ext cx="421240" cy="318499"/>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dirty="0"/>
          </a:p>
        </p:txBody>
      </p:sp>
      <p:sp>
        <p:nvSpPr>
          <p:cNvPr id="51" name="Rectangle 50"/>
          <p:cNvSpPr/>
          <p:nvPr/>
        </p:nvSpPr>
        <p:spPr>
          <a:xfrm>
            <a:off x="1264460" y="3597840"/>
            <a:ext cx="421240" cy="318499"/>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dirty="0"/>
          </a:p>
        </p:txBody>
      </p:sp>
      <p:sp>
        <p:nvSpPr>
          <p:cNvPr id="52" name="Rectangle 51"/>
          <p:cNvSpPr/>
          <p:nvPr/>
        </p:nvSpPr>
        <p:spPr>
          <a:xfrm>
            <a:off x="2894373" y="3593500"/>
            <a:ext cx="421240" cy="318499"/>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dirty="0"/>
          </a:p>
        </p:txBody>
      </p:sp>
      <p:sp>
        <p:nvSpPr>
          <p:cNvPr id="53" name="Rectangle 52"/>
          <p:cNvSpPr/>
          <p:nvPr/>
        </p:nvSpPr>
        <p:spPr>
          <a:xfrm>
            <a:off x="3357447" y="1357453"/>
            <a:ext cx="421240" cy="318499"/>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EC0425"/>
                </a:solidFill>
              </a:rPr>
              <a:t>ô</a:t>
            </a:r>
            <a:endParaRPr lang="en-US" sz="2800" dirty="0">
              <a:solidFill>
                <a:srgbClr val="EC0425"/>
              </a:solidFill>
            </a:endParaRPr>
          </a:p>
        </p:txBody>
      </p:sp>
      <p:sp>
        <p:nvSpPr>
          <p:cNvPr id="54" name="Rectangle 53"/>
          <p:cNvSpPr/>
          <p:nvPr/>
        </p:nvSpPr>
        <p:spPr>
          <a:xfrm>
            <a:off x="3893074" y="1741717"/>
            <a:ext cx="421240" cy="318499"/>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EC0425"/>
                </a:solidFill>
              </a:rPr>
              <a:t>ô</a:t>
            </a:r>
            <a:endParaRPr lang="en-US" sz="2800" dirty="0">
              <a:solidFill>
                <a:srgbClr val="EC0425"/>
              </a:solidFill>
            </a:endParaRPr>
          </a:p>
        </p:txBody>
      </p:sp>
      <p:sp>
        <p:nvSpPr>
          <p:cNvPr id="55" name="Rectangle 54"/>
          <p:cNvSpPr/>
          <p:nvPr/>
        </p:nvSpPr>
        <p:spPr>
          <a:xfrm>
            <a:off x="486784" y="2092115"/>
            <a:ext cx="421240" cy="318499"/>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EC0425"/>
                </a:solidFill>
              </a:rPr>
              <a:t>ố</a:t>
            </a:r>
            <a:endParaRPr lang="en-US" sz="2800" dirty="0">
              <a:solidFill>
                <a:srgbClr val="EC0425"/>
              </a:solidFill>
            </a:endParaRPr>
          </a:p>
        </p:txBody>
      </p:sp>
      <p:sp>
        <p:nvSpPr>
          <p:cNvPr id="56" name="Rectangle 55"/>
          <p:cNvSpPr/>
          <p:nvPr/>
        </p:nvSpPr>
        <p:spPr>
          <a:xfrm>
            <a:off x="6526080" y="2092115"/>
            <a:ext cx="421240" cy="318499"/>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EC0425"/>
                </a:solidFill>
              </a:rPr>
              <a:t>õ</a:t>
            </a:r>
            <a:endParaRPr lang="en-US" sz="2800" dirty="0">
              <a:solidFill>
                <a:srgbClr val="EC0425"/>
              </a:solidFill>
            </a:endParaRPr>
          </a:p>
        </p:txBody>
      </p:sp>
      <p:sp>
        <p:nvSpPr>
          <p:cNvPr id="57" name="Rectangle 56"/>
          <p:cNvSpPr/>
          <p:nvPr/>
        </p:nvSpPr>
        <p:spPr>
          <a:xfrm>
            <a:off x="4445643" y="2479385"/>
            <a:ext cx="421240" cy="318499"/>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EC0425"/>
                </a:solidFill>
              </a:rPr>
              <a:t>ó</a:t>
            </a:r>
            <a:endParaRPr lang="en-US" sz="2800" dirty="0">
              <a:solidFill>
                <a:srgbClr val="EC0425"/>
              </a:solidFill>
            </a:endParaRPr>
          </a:p>
        </p:txBody>
      </p:sp>
      <p:sp>
        <p:nvSpPr>
          <p:cNvPr id="58" name="Rectangle 57"/>
          <p:cNvSpPr/>
          <p:nvPr/>
        </p:nvSpPr>
        <p:spPr>
          <a:xfrm>
            <a:off x="8013863" y="2846369"/>
            <a:ext cx="421240" cy="318499"/>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EC0425"/>
                </a:solidFill>
              </a:rPr>
              <a:t>o</a:t>
            </a:r>
            <a:endParaRPr lang="en-US" sz="2800" dirty="0">
              <a:solidFill>
                <a:srgbClr val="EC0425"/>
              </a:solidFill>
            </a:endParaRPr>
          </a:p>
        </p:txBody>
      </p:sp>
      <p:sp>
        <p:nvSpPr>
          <p:cNvPr id="59" name="Rectangle 58"/>
          <p:cNvSpPr/>
          <p:nvPr/>
        </p:nvSpPr>
        <p:spPr>
          <a:xfrm>
            <a:off x="1444104" y="3205923"/>
            <a:ext cx="421240" cy="318499"/>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EC0425"/>
                </a:solidFill>
              </a:rPr>
              <a:t>ồ</a:t>
            </a:r>
            <a:endParaRPr lang="en-US" sz="2800" dirty="0">
              <a:solidFill>
                <a:srgbClr val="EC0425"/>
              </a:solidFill>
            </a:endParaRPr>
          </a:p>
        </p:txBody>
      </p:sp>
      <p:sp>
        <p:nvSpPr>
          <p:cNvPr id="60" name="Rectangle 59"/>
          <p:cNvSpPr/>
          <p:nvPr/>
        </p:nvSpPr>
        <p:spPr>
          <a:xfrm>
            <a:off x="1264460" y="3593500"/>
            <a:ext cx="421240" cy="318499"/>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EC0425"/>
                </a:solidFill>
              </a:rPr>
              <a:t>ò</a:t>
            </a:r>
            <a:endParaRPr lang="en-US" sz="2800" dirty="0">
              <a:solidFill>
                <a:srgbClr val="EC0425"/>
              </a:solidFill>
            </a:endParaRPr>
          </a:p>
        </p:txBody>
      </p:sp>
      <p:sp>
        <p:nvSpPr>
          <p:cNvPr id="61" name="Rectangle 60"/>
          <p:cNvSpPr/>
          <p:nvPr/>
        </p:nvSpPr>
        <p:spPr>
          <a:xfrm>
            <a:off x="2894373" y="3593499"/>
            <a:ext cx="421240" cy="318499"/>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EC0425"/>
                </a:solidFill>
              </a:rPr>
              <a:t>ộ</a:t>
            </a:r>
            <a:endParaRPr lang="en-US" sz="2800" dirty="0">
              <a:solidFill>
                <a:srgbClr val="EC0425"/>
              </a:solidFill>
            </a:endParaRPr>
          </a:p>
        </p:txBody>
      </p:sp>
    </p:spTree>
    <p:extLst>
      <p:ext uri="{BB962C8B-B14F-4D97-AF65-F5344CB8AC3E}">
        <p14:creationId xmlns:p14="http://schemas.microsoft.com/office/powerpoint/2010/main" val="3440235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1"/>
                                        </p:tgtEl>
                                        <p:attrNameLst>
                                          <p:attrName>style.visibility</p:attrName>
                                        </p:attrNameLst>
                                      </p:cBhvr>
                                      <p:to>
                                        <p:strVal val="hidden"/>
                                      </p:to>
                                    </p:set>
                                  </p:childTnLst>
                                </p:cTn>
                              </p:par>
                              <p:par>
                                <p:cTn id="12" presetID="16" presetClass="entr" presetSubtype="21" fill="hold" grpId="0" nodeType="withEffect">
                                  <p:stCondLst>
                                    <p:cond delay="0"/>
                                  </p:stCondLst>
                                  <p:childTnLst>
                                    <p:set>
                                      <p:cBhvr>
                                        <p:cTn id="13" dur="1" fill="hold">
                                          <p:stCondLst>
                                            <p:cond delay="0"/>
                                          </p:stCondLst>
                                        </p:cTn>
                                        <p:tgtEl>
                                          <p:spTgt spid="136"/>
                                        </p:tgtEl>
                                        <p:attrNameLst>
                                          <p:attrName>style.visibility</p:attrName>
                                        </p:attrNameLst>
                                      </p:cBhvr>
                                      <p:to>
                                        <p:strVal val="visible"/>
                                      </p:to>
                                    </p:set>
                                    <p:animEffect transition="in" filter="barn(inVertical)">
                                      <p:cBhvr>
                                        <p:cTn id="14" dur="500"/>
                                        <p:tgtEl>
                                          <p:spTgt spid="13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25"/>
                                        </p:tgtEl>
                                        <p:attrNameLst>
                                          <p:attrName>style.visibility</p:attrName>
                                        </p:attrNameLst>
                                      </p:cBhvr>
                                      <p:to>
                                        <p:strVal val="visible"/>
                                      </p:to>
                                    </p:set>
                                    <p:animEffect transition="in" filter="randombar(horizontal)">
                                      <p:cBhvr>
                                        <p:cTn id="19" dur="500"/>
                                        <p:tgtEl>
                                          <p:spTgt spid="125"/>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29"/>
                                        </p:tgtEl>
                                        <p:attrNameLst>
                                          <p:attrName>style.visibility</p:attrName>
                                        </p:attrNameLst>
                                      </p:cBhvr>
                                      <p:to>
                                        <p:strVal val="visible"/>
                                      </p:to>
                                    </p:set>
                                    <p:animEffect transition="in" filter="randombar(horizontal)">
                                      <p:cBhvr>
                                        <p:cTn id="25" dur="500"/>
                                        <p:tgtEl>
                                          <p:spTgt spid="129"/>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31"/>
                                        </p:tgtEl>
                                        <p:attrNameLst>
                                          <p:attrName>style.visibility</p:attrName>
                                        </p:attrNameLst>
                                      </p:cBhvr>
                                      <p:to>
                                        <p:strVal val="visible"/>
                                      </p:to>
                                    </p:set>
                                    <p:animEffect transition="in" filter="randombar(horizontal)">
                                      <p:cBhvr>
                                        <p:cTn id="28" dur="500"/>
                                        <p:tgtEl>
                                          <p:spTgt spid="131"/>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randombar(horizontal)">
                                      <p:cBhvr>
                                        <p:cTn id="31" dur="500"/>
                                        <p:tgtEl>
                                          <p:spTgt spid="46"/>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randombar(horizontal)">
                                      <p:cBhvr>
                                        <p:cTn id="34" dur="500"/>
                                        <p:tgtEl>
                                          <p:spTgt spid="47"/>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randombar(horizontal)">
                                      <p:cBhvr>
                                        <p:cTn id="37" dur="500"/>
                                        <p:tgtEl>
                                          <p:spTgt spid="48"/>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randombar(horizontal)">
                                      <p:cBhvr>
                                        <p:cTn id="40" dur="500"/>
                                        <p:tgtEl>
                                          <p:spTgt spid="49"/>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randombar(horizontal)">
                                      <p:cBhvr>
                                        <p:cTn id="43" dur="500"/>
                                        <p:tgtEl>
                                          <p:spTgt spid="50"/>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randombar(horizontal)">
                                      <p:cBhvr>
                                        <p:cTn id="46" dur="500"/>
                                        <p:tgtEl>
                                          <p:spTgt spid="51"/>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randombar(horizontal)">
                                      <p:cBhvr>
                                        <p:cTn id="49" dur="500"/>
                                        <p:tgtEl>
                                          <p:spTgt spid="52"/>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randombar(horizontal)">
                                      <p:cBhvr>
                                        <p:cTn id="54" dur="500"/>
                                        <p:tgtEl>
                                          <p:spTgt spid="53"/>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randombar(horizontal)">
                                      <p:cBhvr>
                                        <p:cTn id="59" dur="500"/>
                                        <p:tgtEl>
                                          <p:spTgt spid="54"/>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randombar(horizontal)">
                                      <p:cBhvr>
                                        <p:cTn id="64" dur="500"/>
                                        <p:tgtEl>
                                          <p:spTgt spid="55"/>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randombar(horizontal)">
                                      <p:cBhvr>
                                        <p:cTn id="69" dur="500"/>
                                        <p:tgtEl>
                                          <p:spTgt spid="56"/>
                                        </p:tgtEl>
                                      </p:cBhvr>
                                    </p:animEffect>
                                  </p:childTnLst>
                                </p:cTn>
                              </p:par>
                            </p:childTnLst>
                          </p:cTn>
                        </p:par>
                      </p:childTnLst>
                    </p:cTn>
                  </p:par>
                  <p:par>
                    <p:cTn id="70" fill="hold">
                      <p:stCondLst>
                        <p:cond delay="indefinite"/>
                      </p:stCondLst>
                      <p:childTnLst>
                        <p:par>
                          <p:cTn id="71" fill="hold">
                            <p:stCondLst>
                              <p:cond delay="0"/>
                            </p:stCondLst>
                            <p:childTnLst>
                              <p:par>
                                <p:cTn id="72" presetID="14" presetClass="entr" presetSubtype="10" fill="hold" grpId="0" nodeType="click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randombar(horizontal)">
                                      <p:cBhvr>
                                        <p:cTn id="74" dur="500"/>
                                        <p:tgtEl>
                                          <p:spTgt spid="57"/>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grpId="0" nodeType="click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randombar(horizontal)">
                                      <p:cBhvr>
                                        <p:cTn id="79" dur="500"/>
                                        <p:tgtEl>
                                          <p:spTgt spid="58"/>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grpId="0" nodeType="click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randombar(horizontal)">
                                      <p:cBhvr>
                                        <p:cTn id="84" dur="500"/>
                                        <p:tgtEl>
                                          <p:spTgt spid="59"/>
                                        </p:tgtEl>
                                      </p:cBhvr>
                                    </p:animEffect>
                                  </p:childTnLst>
                                </p:cTn>
                              </p:par>
                            </p:childTnLst>
                          </p:cTn>
                        </p:par>
                      </p:childTnLst>
                    </p:cTn>
                  </p:par>
                  <p:par>
                    <p:cTn id="85" fill="hold">
                      <p:stCondLst>
                        <p:cond delay="indefinite"/>
                      </p:stCondLst>
                      <p:childTnLst>
                        <p:par>
                          <p:cTn id="86" fill="hold">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60"/>
                                        </p:tgtEl>
                                        <p:attrNameLst>
                                          <p:attrName>style.visibility</p:attrName>
                                        </p:attrNameLst>
                                      </p:cBhvr>
                                      <p:to>
                                        <p:strVal val="visible"/>
                                      </p:to>
                                    </p:set>
                                    <p:animEffect transition="in" filter="randombar(horizontal)">
                                      <p:cBhvr>
                                        <p:cTn id="89" dur="500"/>
                                        <p:tgtEl>
                                          <p:spTgt spid="60"/>
                                        </p:tgtEl>
                                      </p:cBhvr>
                                    </p:animEffect>
                                  </p:childTnLst>
                                </p:cTn>
                              </p:par>
                            </p:childTnLst>
                          </p:cTn>
                        </p:par>
                      </p:childTnLst>
                    </p:cTn>
                  </p:par>
                  <p:par>
                    <p:cTn id="90" fill="hold">
                      <p:stCondLst>
                        <p:cond delay="indefinite"/>
                      </p:stCondLst>
                      <p:childTnLst>
                        <p:par>
                          <p:cTn id="91" fill="hold">
                            <p:stCondLst>
                              <p:cond delay="0"/>
                            </p:stCondLst>
                            <p:childTnLst>
                              <p:par>
                                <p:cTn id="92" presetID="14" presetClass="entr" presetSubtype="10" fill="hold" grpId="0" nodeType="clickEffect">
                                  <p:stCondLst>
                                    <p:cond delay="0"/>
                                  </p:stCondLst>
                                  <p:childTnLst>
                                    <p:set>
                                      <p:cBhvr>
                                        <p:cTn id="93" dur="1" fill="hold">
                                          <p:stCondLst>
                                            <p:cond delay="0"/>
                                          </p:stCondLst>
                                        </p:cTn>
                                        <p:tgtEl>
                                          <p:spTgt spid="61"/>
                                        </p:tgtEl>
                                        <p:attrNameLst>
                                          <p:attrName>style.visibility</p:attrName>
                                        </p:attrNameLst>
                                      </p:cBhvr>
                                      <p:to>
                                        <p:strVal val="visible"/>
                                      </p:to>
                                    </p:set>
                                    <p:animEffect transition="in" filter="randombar(horizontal)">
                                      <p:cBhvr>
                                        <p:cTn id="9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5" grpId="0"/>
      <p:bldP spid="12" grpId="0" animBg="1"/>
      <p:bldP spid="129" grpId="0" animBg="1"/>
      <p:bldP spid="131" grpId="0" animBg="1"/>
      <p:bldP spid="136"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2797"/>
        <p:cNvGrpSpPr/>
        <p:nvPr/>
      </p:nvGrpSpPr>
      <p:grpSpPr>
        <a:xfrm>
          <a:off x="0" y="0"/>
          <a:ext cx="0" cy="0"/>
          <a:chOff x="0" y="0"/>
          <a:chExt cx="0" cy="0"/>
        </a:xfrm>
      </p:grpSpPr>
      <p:grpSp>
        <p:nvGrpSpPr>
          <p:cNvPr id="2820" name="Google Shape;2820;p47"/>
          <p:cNvGrpSpPr/>
          <p:nvPr/>
        </p:nvGrpSpPr>
        <p:grpSpPr>
          <a:xfrm flipH="1">
            <a:off x="4467358" y="1502657"/>
            <a:ext cx="3125245" cy="1636366"/>
            <a:chOff x="2575700" y="1885000"/>
            <a:chExt cx="868425" cy="514500"/>
          </a:xfrm>
        </p:grpSpPr>
        <p:sp>
          <p:nvSpPr>
            <p:cNvPr id="2821" name="Google Shape;2821;p47"/>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47"/>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47"/>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47"/>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 name="Picture 2" descr="Farm PNG Clipart | PNG All"/>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93" b="100000" l="101" r="100000">
                        <a14:backgroundMark x1="55086" y1="26866" x2="66062" y2="41493"/>
                        <a14:backgroundMark x1="67724" y1="21642" x2="76586" y2="38507"/>
                        <a14:backgroundMark x1="79053" y1="39104" x2="73968" y2="41642"/>
                        <a14:backgroundMark x1="74068" y1="42388" x2="75932" y2="41866"/>
                        <a14:backgroundMark x1="61883" y1="19627" x2="54179" y2="25896"/>
                        <a14:backgroundMark x1="59768" y1="19104" x2="51259" y2="34627"/>
                        <a14:backgroundMark x1="58207" y1="18507" x2="53525" y2="22761"/>
                        <a14:backgroundMark x1="51158" y1="37388" x2="51561" y2="42985"/>
                      </a14:backgroundRemoval>
                    </a14:imgEffect>
                  </a14:imgLayer>
                </a14:imgProps>
              </a:ext>
              <a:ext uri="{28A0092B-C50C-407E-A947-70E740481C1C}">
                <a14:useLocalDpi xmlns:a14="http://schemas.microsoft.com/office/drawing/2010/main" val="0"/>
              </a:ext>
            </a:extLst>
          </a:blip>
          <a:srcRect/>
          <a:stretch>
            <a:fillRect/>
          </a:stretch>
        </p:blipFill>
        <p:spPr bwMode="auto">
          <a:xfrm>
            <a:off x="0" y="410966"/>
            <a:ext cx="9168348" cy="4763357"/>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oogle Shape;1826;p70"/>
          <p:cNvGrpSpPr/>
          <p:nvPr/>
        </p:nvGrpSpPr>
        <p:grpSpPr>
          <a:xfrm>
            <a:off x="576119" y="223105"/>
            <a:ext cx="1148631" cy="1011840"/>
            <a:chOff x="7883262" y="3459627"/>
            <a:chExt cx="542594" cy="530553"/>
          </a:xfrm>
        </p:grpSpPr>
        <p:sp>
          <p:nvSpPr>
            <p:cNvPr id="14" name="Google Shape;1827;p70"/>
            <p:cNvSpPr/>
            <p:nvPr/>
          </p:nvSpPr>
          <p:spPr>
            <a:xfrm>
              <a:off x="8004012" y="3566964"/>
              <a:ext cx="303929" cy="303655"/>
            </a:xfrm>
            <a:custGeom>
              <a:avLst/>
              <a:gdLst/>
              <a:ahLst/>
              <a:cxnLst/>
              <a:rect l="l" t="t" r="r" b="b"/>
              <a:pathLst>
                <a:path w="6640" h="6634" extrusionOk="0">
                  <a:moveTo>
                    <a:pt x="3320" y="0"/>
                  </a:moveTo>
                  <a:cubicBezTo>
                    <a:pt x="1486" y="0"/>
                    <a:pt x="0" y="1481"/>
                    <a:pt x="0" y="3314"/>
                  </a:cubicBezTo>
                  <a:cubicBezTo>
                    <a:pt x="0" y="5147"/>
                    <a:pt x="1486" y="6634"/>
                    <a:pt x="3320" y="6634"/>
                  </a:cubicBezTo>
                  <a:cubicBezTo>
                    <a:pt x="5153" y="6634"/>
                    <a:pt x="6639" y="5147"/>
                    <a:pt x="6639" y="3314"/>
                  </a:cubicBezTo>
                  <a:cubicBezTo>
                    <a:pt x="6639" y="1481"/>
                    <a:pt x="5153" y="0"/>
                    <a:pt x="3320" y="0"/>
                  </a:cubicBezTo>
                  <a:close/>
                </a:path>
              </a:pathLst>
            </a:custGeom>
            <a:solidFill>
              <a:srgbClr val="F5C05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828;p70"/>
            <p:cNvSpPr/>
            <p:nvPr/>
          </p:nvSpPr>
          <p:spPr>
            <a:xfrm>
              <a:off x="8052806" y="3462693"/>
              <a:ext cx="65821" cy="85091"/>
            </a:xfrm>
            <a:custGeom>
              <a:avLst/>
              <a:gdLst/>
              <a:ahLst/>
              <a:cxnLst/>
              <a:rect l="l" t="t" r="r" b="b"/>
              <a:pathLst>
                <a:path w="1438" h="1859" extrusionOk="0">
                  <a:moveTo>
                    <a:pt x="414" y="1"/>
                  </a:moveTo>
                  <a:cubicBezTo>
                    <a:pt x="362" y="1"/>
                    <a:pt x="309" y="31"/>
                    <a:pt x="299" y="86"/>
                  </a:cubicBezTo>
                  <a:cubicBezTo>
                    <a:pt x="225" y="494"/>
                    <a:pt x="158" y="908"/>
                    <a:pt x="85" y="1316"/>
                  </a:cubicBezTo>
                  <a:cubicBezTo>
                    <a:pt x="61" y="1462"/>
                    <a:pt x="0" y="1645"/>
                    <a:pt x="98" y="1773"/>
                  </a:cubicBezTo>
                  <a:cubicBezTo>
                    <a:pt x="142" y="1833"/>
                    <a:pt x="199" y="1856"/>
                    <a:pt x="261" y="1856"/>
                  </a:cubicBezTo>
                  <a:cubicBezTo>
                    <a:pt x="293" y="1856"/>
                    <a:pt x="326" y="1850"/>
                    <a:pt x="359" y="1840"/>
                  </a:cubicBezTo>
                  <a:cubicBezTo>
                    <a:pt x="375" y="1852"/>
                    <a:pt x="391" y="1858"/>
                    <a:pt x="410" y="1858"/>
                  </a:cubicBezTo>
                  <a:cubicBezTo>
                    <a:pt x="420" y="1858"/>
                    <a:pt x="432" y="1856"/>
                    <a:pt x="445" y="1852"/>
                  </a:cubicBezTo>
                  <a:cubicBezTo>
                    <a:pt x="737" y="1791"/>
                    <a:pt x="1029" y="1724"/>
                    <a:pt x="1322" y="1657"/>
                  </a:cubicBezTo>
                  <a:cubicBezTo>
                    <a:pt x="1389" y="1645"/>
                    <a:pt x="1438" y="1548"/>
                    <a:pt x="1395" y="1487"/>
                  </a:cubicBezTo>
                  <a:cubicBezTo>
                    <a:pt x="1060" y="1036"/>
                    <a:pt x="768" y="561"/>
                    <a:pt x="512" y="55"/>
                  </a:cubicBezTo>
                  <a:cubicBezTo>
                    <a:pt x="493" y="18"/>
                    <a:pt x="454" y="1"/>
                    <a:pt x="414" y="1"/>
                  </a:cubicBezTo>
                  <a:close/>
                </a:path>
              </a:pathLst>
            </a:custGeom>
            <a:solidFill>
              <a:srgbClr val="F5C05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829;p70"/>
            <p:cNvSpPr/>
            <p:nvPr/>
          </p:nvSpPr>
          <p:spPr>
            <a:xfrm>
              <a:off x="8183809" y="3459627"/>
              <a:ext cx="58818" cy="87837"/>
            </a:xfrm>
            <a:custGeom>
              <a:avLst/>
              <a:gdLst/>
              <a:ahLst/>
              <a:cxnLst/>
              <a:rect l="l" t="t" r="r" b="b"/>
              <a:pathLst>
                <a:path w="1285" h="1919" extrusionOk="0">
                  <a:moveTo>
                    <a:pt x="1156" y="0"/>
                  </a:moveTo>
                  <a:cubicBezTo>
                    <a:pt x="1130" y="0"/>
                    <a:pt x="1105" y="9"/>
                    <a:pt x="1085" y="31"/>
                  </a:cubicBezTo>
                  <a:lnTo>
                    <a:pt x="251" y="963"/>
                  </a:lnTo>
                  <a:cubicBezTo>
                    <a:pt x="153" y="1072"/>
                    <a:pt x="1" y="1194"/>
                    <a:pt x="19" y="1359"/>
                  </a:cubicBezTo>
                  <a:cubicBezTo>
                    <a:pt x="31" y="1468"/>
                    <a:pt x="110" y="1529"/>
                    <a:pt x="202" y="1554"/>
                  </a:cubicBezTo>
                  <a:cubicBezTo>
                    <a:pt x="214" y="1578"/>
                    <a:pt x="238" y="1602"/>
                    <a:pt x="269" y="1608"/>
                  </a:cubicBezTo>
                  <a:cubicBezTo>
                    <a:pt x="555" y="1712"/>
                    <a:pt x="835" y="1809"/>
                    <a:pt x="1115" y="1913"/>
                  </a:cubicBezTo>
                  <a:cubicBezTo>
                    <a:pt x="1126" y="1917"/>
                    <a:pt x="1137" y="1918"/>
                    <a:pt x="1147" y="1918"/>
                  </a:cubicBezTo>
                  <a:cubicBezTo>
                    <a:pt x="1208" y="1918"/>
                    <a:pt x="1273" y="1865"/>
                    <a:pt x="1268" y="1803"/>
                  </a:cubicBezTo>
                  <a:cubicBezTo>
                    <a:pt x="1225" y="1243"/>
                    <a:pt x="1231" y="683"/>
                    <a:pt x="1280" y="122"/>
                  </a:cubicBezTo>
                  <a:cubicBezTo>
                    <a:pt x="1284" y="54"/>
                    <a:pt x="1219" y="0"/>
                    <a:pt x="1156" y="0"/>
                  </a:cubicBezTo>
                  <a:close/>
                </a:path>
              </a:pathLst>
            </a:custGeom>
            <a:solidFill>
              <a:srgbClr val="F5C05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830;p70"/>
            <p:cNvSpPr/>
            <p:nvPr/>
          </p:nvSpPr>
          <p:spPr>
            <a:xfrm>
              <a:off x="8282541" y="3541377"/>
              <a:ext cx="83397" cy="75662"/>
            </a:xfrm>
            <a:custGeom>
              <a:avLst/>
              <a:gdLst/>
              <a:ahLst/>
              <a:cxnLst/>
              <a:rect l="l" t="t" r="r" b="b"/>
              <a:pathLst>
                <a:path w="1822" h="1653" extrusionOk="0">
                  <a:moveTo>
                    <a:pt x="1683" y="1"/>
                  </a:moveTo>
                  <a:cubicBezTo>
                    <a:pt x="1675" y="1"/>
                    <a:pt x="1666" y="2"/>
                    <a:pt x="1657" y="5"/>
                  </a:cubicBezTo>
                  <a:cubicBezTo>
                    <a:pt x="1255" y="121"/>
                    <a:pt x="853" y="237"/>
                    <a:pt x="457" y="352"/>
                  </a:cubicBezTo>
                  <a:cubicBezTo>
                    <a:pt x="317" y="395"/>
                    <a:pt x="122" y="413"/>
                    <a:pt x="49" y="559"/>
                  </a:cubicBezTo>
                  <a:cubicBezTo>
                    <a:pt x="0" y="663"/>
                    <a:pt x="37" y="754"/>
                    <a:pt x="104" y="827"/>
                  </a:cubicBezTo>
                  <a:cubicBezTo>
                    <a:pt x="97" y="852"/>
                    <a:pt x="104" y="882"/>
                    <a:pt x="128" y="907"/>
                  </a:cubicBezTo>
                  <a:lnTo>
                    <a:pt x="688" y="1613"/>
                  </a:lnTo>
                  <a:cubicBezTo>
                    <a:pt x="709" y="1639"/>
                    <a:pt x="743" y="1653"/>
                    <a:pt x="777" y="1653"/>
                  </a:cubicBezTo>
                  <a:cubicBezTo>
                    <a:pt x="814" y="1653"/>
                    <a:pt x="852" y="1636"/>
                    <a:pt x="871" y="1601"/>
                  </a:cubicBezTo>
                  <a:cubicBezTo>
                    <a:pt x="1133" y="1102"/>
                    <a:pt x="1431" y="633"/>
                    <a:pt x="1772" y="182"/>
                  </a:cubicBezTo>
                  <a:cubicBezTo>
                    <a:pt x="1822" y="116"/>
                    <a:pt x="1763" y="1"/>
                    <a:pt x="1683" y="1"/>
                  </a:cubicBezTo>
                  <a:close/>
                </a:path>
              </a:pathLst>
            </a:custGeom>
            <a:solidFill>
              <a:srgbClr val="F5C05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31;p70"/>
            <p:cNvSpPr/>
            <p:nvPr/>
          </p:nvSpPr>
          <p:spPr>
            <a:xfrm>
              <a:off x="8339941" y="3656725"/>
              <a:ext cx="85915" cy="62754"/>
            </a:xfrm>
            <a:custGeom>
              <a:avLst/>
              <a:gdLst/>
              <a:ahLst/>
              <a:cxnLst/>
              <a:rect l="l" t="t" r="r" b="b"/>
              <a:pathLst>
                <a:path w="1877" h="1371" extrusionOk="0">
                  <a:moveTo>
                    <a:pt x="261" y="1"/>
                  </a:moveTo>
                  <a:cubicBezTo>
                    <a:pt x="213" y="1"/>
                    <a:pt x="166" y="11"/>
                    <a:pt x="123" y="37"/>
                  </a:cubicBezTo>
                  <a:cubicBezTo>
                    <a:pt x="25" y="98"/>
                    <a:pt x="13" y="196"/>
                    <a:pt x="31" y="293"/>
                  </a:cubicBezTo>
                  <a:cubicBezTo>
                    <a:pt x="13" y="311"/>
                    <a:pt x="1" y="342"/>
                    <a:pt x="7" y="378"/>
                  </a:cubicBezTo>
                  <a:cubicBezTo>
                    <a:pt x="37" y="677"/>
                    <a:pt x="74" y="969"/>
                    <a:pt x="104" y="1268"/>
                  </a:cubicBezTo>
                  <a:cubicBezTo>
                    <a:pt x="114" y="1325"/>
                    <a:pt x="172" y="1371"/>
                    <a:pt x="225" y="1371"/>
                  </a:cubicBezTo>
                  <a:cubicBezTo>
                    <a:pt x="241" y="1371"/>
                    <a:pt x="255" y="1367"/>
                    <a:pt x="269" y="1359"/>
                  </a:cubicBezTo>
                  <a:cubicBezTo>
                    <a:pt x="756" y="1073"/>
                    <a:pt x="1262" y="835"/>
                    <a:pt x="1785" y="634"/>
                  </a:cubicBezTo>
                  <a:cubicBezTo>
                    <a:pt x="1877" y="598"/>
                    <a:pt x="1877" y="445"/>
                    <a:pt x="1779" y="421"/>
                  </a:cubicBezTo>
                  <a:cubicBezTo>
                    <a:pt x="1383" y="305"/>
                    <a:pt x="981" y="190"/>
                    <a:pt x="579" y="80"/>
                  </a:cubicBezTo>
                  <a:cubicBezTo>
                    <a:pt x="483" y="51"/>
                    <a:pt x="369" y="1"/>
                    <a:pt x="261" y="1"/>
                  </a:cubicBezTo>
                  <a:close/>
                </a:path>
              </a:pathLst>
            </a:custGeom>
            <a:solidFill>
              <a:srgbClr val="F5C05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832;p70"/>
            <p:cNvSpPr/>
            <p:nvPr/>
          </p:nvSpPr>
          <p:spPr>
            <a:xfrm>
              <a:off x="8316825" y="3768274"/>
              <a:ext cx="89897" cy="63670"/>
            </a:xfrm>
            <a:custGeom>
              <a:avLst/>
              <a:gdLst/>
              <a:ahLst/>
              <a:cxnLst/>
              <a:rect l="l" t="t" r="r" b="b"/>
              <a:pathLst>
                <a:path w="1964" h="1391" extrusionOk="0">
                  <a:moveTo>
                    <a:pt x="695" y="0"/>
                  </a:moveTo>
                  <a:cubicBezTo>
                    <a:pt x="585" y="0"/>
                    <a:pt x="518" y="73"/>
                    <a:pt x="481" y="165"/>
                  </a:cubicBezTo>
                  <a:cubicBezTo>
                    <a:pt x="457" y="177"/>
                    <a:pt x="433" y="195"/>
                    <a:pt x="414" y="226"/>
                  </a:cubicBezTo>
                  <a:cubicBezTo>
                    <a:pt x="286" y="494"/>
                    <a:pt x="159" y="768"/>
                    <a:pt x="31" y="1036"/>
                  </a:cubicBezTo>
                  <a:cubicBezTo>
                    <a:pt x="0" y="1097"/>
                    <a:pt x="43" y="1194"/>
                    <a:pt x="122" y="1194"/>
                  </a:cubicBezTo>
                  <a:cubicBezTo>
                    <a:pt x="682" y="1212"/>
                    <a:pt x="1237" y="1279"/>
                    <a:pt x="1791" y="1389"/>
                  </a:cubicBezTo>
                  <a:cubicBezTo>
                    <a:pt x="1797" y="1390"/>
                    <a:pt x="1803" y="1391"/>
                    <a:pt x="1809" y="1391"/>
                  </a:cubicBezTo>
                  <a:cubicBezTo>
                    <a:pt x="1893" y="1391"/>
                    <a:pt x="1963" y="1274"/>
                    <a:pt x="1901" y="1200"/>
                  </a:cubicBezTo>
                  <a:cubicBezTo>
                    <a:pt x="1620" y="896"/>
                    <a:pt x="1340" y="585"/>
                    <a:pt x="1060" y="274"/>
                  </a:cubicBezTo>
                  <a:cubicBezTo>
                    <a:pt x="963" y="171"/>
                    <a:pt x="859" y="0"/>
                    <a:pt x="695" y="0"/>
                  </a:cubicBezTo>
                  <a:close/>
                </a:path>
              </a:pathLst>
            </a:custGeom>
            <a:solidFill>
              <a:srgbClr val="F5C05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1833;p70"/>
            <p:cNvSpPr/>
            <p:nvPr/>
          </p:nvSpPr>
          <p:spPr>
            <a:xfrm>
              <a:off x="8238736" y="3861422"/>
              <a:ext cx="72321" cy="83214"/>
            </a:xfrm>
            <a:custGeom>
              <a:avLst/>
              <a:gdLst/>
              <a:ahLst/>
              <a:cxnLst/>
              <a:rect l="l" t="t" r="r" b="b"/>
              <a:pathLst>
                <a:path w="1580" h="1818" extrusionOk="0">
                  <a:moveTo>
                    <a:pt x="1070" y="1"/>
                  </a:moveTo>
                  <a:cubicBezTo>
                    <a:pt x="1015" y="1"/>
                    <a:pt x="962" y="24"/>
                    <a:pt x="914" y="60"/>
                  </a:cubicBezTo>
                  <a:cubicBezTo>
                    <a:pt x="908" y="59"/>
                    <a:pt x="902" y="58"/>
                    <a:pt x="895" y="58"/>
                  </a:cubicBezTo>
                  <a:cubicBezTo>
                    <a:pt x="875" y="58"/>
                    <a:pt x="852" y="65"/>
                    <a:pt x="829" y="79"/>
                  </a:cubicBezTo>
                  <a:cubicBezTo>
                    <a:pt x="579" y="237"/>
                    <a:pt x="324" y="395"/>
                    <a:pt x="68" y="560"/>
                  </a:cubicBezTo>
                  <a:cubicBezTo>
                    <a:pt x="13" y="596"/>
                    <a:pt x="1" y="700"/>
                    <a:pt x="62" y="743"/>
                  </a:cubicBezTo>
                  <a:cubicBezTo>
                    <a:pt x="531" y="1059"/>
                    <a:pt x="969" y="1407"/>
                    <a:pt x="1377" y="1790"/>
                  </a:cubicBezTo>
                  <a:cubicBezTo>
                    <a:pt x="1396" y="1809"/>
                    <a:pt x="1421" y="1817"/>
                    <a:pt x="1446" y="1817"/>
                  </a:cubicBezTo>
                  <a:cubicBezTo>
                    <a:pt x="1510" y="1817"/>
                    <a:pt x="1579" y="1763"/>
                    <a:pt x="1566" y="1693"/>
                  </a:cubicBezTo>
                  <a:cubicBezTo>
                    <a:pt x="1493" y="1285"/>
                    <a:pt x="1420" y="871"/>
                    <a:pt x="1347" y="462"/>
                  </a:cubicBezTo>
                  <a:cubicBezTo>
                    <a:pt x="1322" y="322"/>
                    <a:pt x="1322" y="121"/>
                    <a:pt x="1182" y="36"/>
                  </a:cubicBezTo>
                  <a:cubicBezTo>
                    <a:pt x="1145" y="11"/>
                    <a:pt x="1108" y="1"/>
                    <a:pt x="1070" y="1"/>
                  </a:cubicBezTo>
                  <a:close/>
                </a:path>
              </a:pathLst>
            </a:custGeom>
            <a:solidFill>
              <a:srgbClr val="F5C05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1834;p70"/>
            <p:cNvSpPr/>
            <p:nvPr/>
          </p:nvSpPr>
          <p:spPr>
            <a:xfrm>
              <a:off x="8133367" y="3906828"/>
              <a:ext cx="65272" cy="83352"/>
            </a:xfrm>
            <a:custGeom>
              <a:avLst/>
              <a:gdLst/>
              <a:ahLst/>
              <a:cxnLst/>
              <a:rect l="l" t="t" r="r" b="b"/>
              <a:pathLst>
                <a:path w="1426" h="1821" extrusionOk="0">
                  <a:moveTo>
                    <a:pt x="1036" y="0"/>
                  </a:moveTo>
                  <a:cubicBezTo>
                    <a:pt x="737" y="0"/>
                    <a:pt x="439" y="0"/>
                    <a:pt x="134" y="6"/>
                  </a:cubicBezTo>
                  <a:cubicBezTo>
                    <a:pt x="67" y="6"/>
                    <a:pt x="0" y="92"/>
                    <a:pt x="31" y="159"/>
                  </a:cubicBezTo>
                  <a:cubicBezTo>
                    <a:pt x="262" y="670"/>
                    <a:pt x="445" y="1200"/>
                    <a:pt x="591" y="1742"/>
                  </a:cubicBezTo>
                  <a:cubicBezTo>
                    <a:pt x="605" y="1793"/>
                    <a:pt x="657" y="1821"/>
                    <a:pt x="707" y="1821"/>
                  </a:cubicBezTo>
                  <a:cubicBezTo>
                    <a:pt x="748" y="1821"/>
                    <a:pt x="788" y="1802"/>
                    <a:pt x="804" y="1761"/>
                  </a:cubicBezTo>
                  <a:cubicBezTo>
                    <a:pt x="963" y="1371"/>
                    <a:pt x="1115" y="987"/>
                    <a:pt x="1273" y="603"/>
                  </a:cubicBezTo>
                  <a:cubicBezTo>
                    <a:pt x="1322" y="469"/>
                    <a:pt x="1426" y="299"/>
                    <a:pt x="1359" y="153"/>
                  </a:cubicBezTo>
                  <a:cubicBezTo>
                    <a:pt x="1314" y="59"/>
                    <a:pt x="1230" y="30"/>
                    <a:pt x="1142" y="30"/>
                  </a:cubicBezTo>
                  <a:cubicBezTo>
                    <a:pt x="1133" y="30"/>
                    <a:pt x="1124" y="30"/>
                    <a:pt x="1115" y="31"/>
                  </a:cubicBezTo>
                  <a:cubicBezTo>
                    <a:pt x="1097" y="13"/>
                    <a:pt x="1072" y="0"/>
                    <a:pt x="1036" y="0"/>
                  </a:cubicBezTo>
                  <a:close/>
                </a:path>
              </a:pathLst>
            </a:custGeom>
            <a:solidFill>
              <a:srgbClr val="F5C05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1835;p70"/>
            <p:cNvSpPr/>
            <p:nvPr/>
          </p:nvSpPr>
          <p:spPr>
            <a:xfrm>
              <a:off x="8016554" y="3869066"/>
              <a:ext cx="70032" cy="85778"/>
            </a:xfrm>
            <a:custGeom>
              <a:avLst/>
              <a:gdLst/>
              <a:ahLst/>
              <a:cxnLst/>
              <a:rect l="l" t="t" r="r" b="b"/>
              <a:pathLst>
                <a:path w="1530" h="1874" extrusionOk="0">
                  <a:moveTo>
                    <a:pt x="506" y="1"/>
                  </a:moveTo>
                  <a:cubicBezTo>
                    <a:pt x="454" y="1"/>
                    <a:pt x="399" y="35"/>
                    <a:pt x="390" y="88"/>
                  </a:cubicBezTo>
                  <a:cubicBezTo>
                    <a:pt x="311" y="643"/>
                    <a:pt x="189" y="1191"/>
                    <a:pt x="25" y="1727"/>
                  </a:cubicBezTo>
                  <a:cubicBezTo>
                    <a:pt x="1" y="1798"/>
                    <a:pt x="70" y="1874"/>
                    <a:pt x="140" y="1874"/>
                  </a:cubicBezTo>
                  <a:cubicBezTo>
                    <a:pt x="159" y="1874"/>
                    <a:pt x="178" y="1868"/>
                    <a:pt x="195" y="1855"/>
                  </a:cubicBezTo>
                  <a:cubicBezTo>
                    <a:pt x="530" y="1611"/>
                    <a:pt x="871" y="1367"/>
                    <a:pt x="1206" y="1124"/>
                  </a:cubicBezTo>
                  <a:cubicBezTo>
                    <a:pt x="1322" y="1039"/>
                    <a:pt x="1499" y="947"/>
                    <a:pt x="1517" y="789"/>
                  </a:cubicBezTo>
                  <a:cubicBezTo>
                    <a:pt x="1529" y="673"/>
                    <a:pt x="1462" y="600"/>
                    <a:pt x="1377" y="557"/>
                  </a:cubicBezTo>
                  <a:cubicBezTo>
                    <a:pt x="1371" y="533"/>
                    <a:pt x="1352" y="503"/>
                    <a:pt x="1328" y="484"/>
                  </a:cubicBezTo>
                  <a:cubicBezTo>
                    <a:pt x="1072" y="332"/>
                    <a:pt x="816" y="174"/>
                    <a:pt x="561" y="15"/>
                  </a:cubicBezTo>
                  <a:cubicBezTo>
                    <a:pt x="544" y="5"/>
                    <a:pt x="525" y="1"/>
                    <a:pt x="506" y="1"/>
                  </a:cubicBezTo>
                  <a:close/>
                </a:path>
              </a:pathLst>
            </a:custGeom>
            <a:solidFill>
              <a:srgbClr val="F5C05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1836;p70"/>
            <p:cNvSpPr/>
            <p:nvPr/>
          </p:nvSpPr>
          <p:spPr>
            <a:xfrm>
              <a:off x="7913747" y="3783608"/>
              <a:ext cx="87242" cy="65546"/>
            </a:xfrm>
            <a:custGeom>
              <a:avLst/>
              <a:gdLst/>
              <a:ahLst/>
              <a:cxnLst/>
              <a:rect l="l" t="t" r="r" b="b"/>
              <a:pathLst>
                <a:path w="1906" h="1432" extrusionOk="0">
                  <a:moveTo>
                    <a:pt x="1327" y="0"/>
                  </a:moveTo>
                  <a:cubicBezTo>
                    <a:pt x="1299" y="0"/>
                    <a:pt x="1272" y="9"/>
                    <a:pt x="1253" y="31"/>
                  </a:cubicBezTo>
                  <a:cubicBezTo>
                    <a:pt x="888" y="463"/>
                    <a:pt x="498" y="865"/>
                    <a:pt x="72" y="1231"/>
                  </a:cubicBezTo>
                  <a:cubicBezTo>
                    <a:pt x="0" y="1290"/>
                    <a:pt x="46" y="1432"/>
                    <a:pt x="139" y="1432"/>
                  </a:cubicBezTo>
                  <a:cubicBezTo>
                    <a:pt x="141" y="1432"/>
                    <a:pt x="143" y="1432"/>
                    <a:pt x="145" y="1432"/>
                  </a:cubicBezTo>
                  <a:cubicBezTo>
                    <a:pt x="565" y="1401"/>
                    <a:pt x="979" y="1371"/>
                    <a:pt x="1394" y="1340"/>
                  </a:cubicBezTo>
                  <a:cubicBezTo>
                    <a:pt x="1540" y="1334"/>
                    <a:pt x="1735" y="1352"/>
                    <a:pt x="1838" y="1224"/>
                  </a:cubicBezTo>
                  <a:cubicBezTo>
                    <a:pt x="1905" y="1139"/>
                    <a:pt x="1887" y="1042"/>
                    <a:pt x="1838" y="956"/>
                  </a:cubicBezTo>
                  <a:cubicBezTo>
                    <a:pt x="1850" y="926"/>
                    <a:pt x="1850" y="902"/>
                    <a:pt x="1832" y="865"/>
                  </a:cubicBezTo>
                  <a:cubicBezTo>
                    <a:pt x="1698" y="597"/>
                    <a:pt x="1570" y="329"/>
                    <a:pt x="1436" y="61"/>
                  </a:cubicBezTo>
                  <a:cubicBezTo>
                    <a:pt x="1417" y="24"/>
                    <a:pt x="1371" y="0"/>
                    <a:pt x="1327" y="0"/>
                  </a:cubicBezTo>
                  <a:close/>
                </a:path>
              </a:pathLst>
            </a:custGeom>
            <a:solidFill>
              <a:srgbClr val="F5C05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1837;p70"/>
            <p:cNvSpPr/>
            <p:nvPr/>
          </p:nvSpPr>
          <p:spPr>
            <a:xfrm>
              <a:off x="7883262" y="3676682"/>
              <a:ext cx="87563" cy="61289"/>
            </a:xfrm>
            <a:custGeom>
              <a:avLst/>
              <a:gdLst/>
              <a:ahLst/>
              <a:cxnLst/>
              <a:rect l="l" t="t" r="r" b="b"/>
              <a:pathLst>
                <a:path w="1913" h="1339" extrusionOk="0">
                  <a:moveTo>
                    <a:pt x="1784" y="0"/>
                  </a:moveTo>
                  <a:cubicBezTo>
                    <a:pt x="1777" y="0"/>
                    <a:pt x="1769" y="1"/>
                    <a:pt x="1761" y="3"/>
                  </a:cubicBezTo>
                  <a:cubicBezTo>
                    <a:pt x="1231" y="180"/>
                    <a:pt x="683" y="308"/>
                    <a:pt x="129" y="393"/>
                  </a:cubicBezTo>
                  <a:cubicBezTo>
                    <a:pt x="31" y="405"/>
                    <a:pt x="1" y="558"/>
                    <a:pt x="86" y="600"/>
                  </a:cubicBezTo>
                  <a:lnTo>
                    <a:pt x="1189" y="1191"/>
                  </a:lnTo>
                  <a:cubicBezTo>
                    <a:pt x="1294" y="1246"/>
                    <a:pt x="1420" y="1339"/>
                    <a:pt x="1547" y="1339"/>
                  </a:cubicBezTo>
                  <a:cubicBezTo>
                    <a:pt x="1573" y="1339"/>
                    <a:pt x="1600" y="1335"/>
                    <a:pt x="1627" y="1325"/>
                  </a:cubicBezTo>
                  <a:cubicBezTo>
                    <a:pt x="1731" y="1288"/>
                    <a:pt x="1773" y="1197"/>
                    <a:pt x="1773" y="1100"/>
                  </a:cubicBezTo>
                  <a:cubicBezTo>
                    <a:pt x="1792" y="1081"/>
                    <a:pt x="1810" y="1057"/>
                    <a:pt x="1816" y="1020"/>
                  </a:cubicBezTo>
                  <a:cubicBezTo>
                    <a:pt x="1846" y="722"/>
                    <a:pt x="1877" y="424"/>
                    <a:pt x="1907" y="125"/>
                  </a:cubicBezTo>
                  <a:cubicBezTo>
                    <a:pt x="1913" y="65"/>
                    <a:pt x="1850" y="0"/>
                    <a:pt x="1784" y="0"/>
                  </a:cubicBezTo>
                  <a:close/>
                </a:path>
              </a:pathLst>
            </a:custGeom>
            <a:solidFill>
              <a:srgbClr val="F5C05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1838;p70"/>
            <p:cNvSpPr/>
            <p:nvPr/>
          </p:nvSpPr>
          <p:spPr>
            <a:xfrm>
              <a:off x="7933796" y="3556299"/>
              <a:ext cx="86144" cy="73419"/>
            </a:xfrm>
            <a:custGeom>
              <a:avLst/>
              <a:gdLst/>
              <a:ahLst/>
              <a:cxnLst/>
              <a:rect l="l" t="t" r="r" b="b"/>
              <a:pathLst>
                <a:path w="1882" h="1604" extrusionOk="0">
                  <a:moveTo>
                    <a:pt x="156" y="1"/>
                  </a:moveTo>
                  <a:cubicBezTo>
                    <a:pt x="76" y="1"/>
                    <a:pt x="1" y="93"/>
                    <a:pt x="48" y="166"/>
                  </a:cubicBezTo>
                  <a:cubicBezTo>
                    <a:pt x="255" y="526"/>
                    <a:pt x="462" y="891"/>
                    <a:pt x="669" y="1251"/>
                  </a:cubicBezTo>
                  <a:cubicBezTo>
                    <a:pt x="742" y="1379"/>
                    <a:pt x="809" y="1561"/>
                    <a:pt x="968" y="1598"/>
                  </a:cubicBezTo>
                  <a:cubicBezTo>
                    <a:pt x="984" y="1602"/>
                    <a:pt x="1000" y="1603"/>
                    <a:pt x="1016" y="1603"/>
                  </a:cubicBezTo>
                  <a:cubicBezTo>
                    <a:pt x="1101" y="1603"/>
                    <a:pt x="1165" y="1549"/>
                    <a:pt x="1211" y="1482"/>
                  </a:cubicBezTo>
                  <a:cubicBezTo>
                    <a:pt x="1236" y="1476"/>
                    <a:pt x="1266" y="1464"/>
                    <a:pt x="1284" y="1439"/>
                  </a:cubicBezTo>
                  <a:cubicBezTo>
                    <a:pt x="1473" y="1202"/>
                    <a:pt x="1656" y="964"/>
                    <a:pt x="1839" y="727"/>
                  </a:cubicBezTo>
                  <a:cubicBezTo>
                    <a:pt x="1881" y="672"/>
                    <a:pt x="1857" y="568"/>
                    <a:pt x="1784" y="550"/>
                  </a:cubicBezTo>
                  <a:cubicBezTo>
                    <a:pt x="1236" y="416"/>
                    <a:pt x="706" y="233"/>
                    <a:pt x="194" y="8"/>
                  </a:cubicBezTo>
                  <a:cubicBezTo>
                    <a:pt x="182" y="3"/>
                    <a:pt x="169" y="1"/>
                    <a:pt x="156" y="1"/>
                  </a:cubicBezTo>
                  <a:close/>
                </a:path>
              </a:pathLst>
            </a:custGeom>
            <a:solidFill>
              <a:srgbClr val="F5C05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 name="Group 1"/>
          <p:cNvGrpSpPr/>
          <p:nvPr/>
        </p:nvGrpSpPr>
        <p:grpSpPr>
          <a:xfrm>
            <a:off x="2183634" y="546916"/>
            <a:ext cx="4646663" cy="738373"/>
            <a:chOff x="2183634" y="546916"/>
            <a:chExt cx="4646663" cy="738373"/>
          </a:xfrm>
        </p:grpSpPr>
        <p:sp>
          <p:nvSpPr>
            <p:cNvPr id="26" name="Google Shape;3361;p60"/>
            <p:cNvSpPr/>
            <p:nvPr/>
          </p:nvSpPr>
          <p:spPr>
            <a:xfrm>
              <a:off x="2183634" y="546916"/>
              <a:ext cx="1420283" cy="50447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361;p60"/>
            <p:cNvSpPr/>
            <p:nvPr/>
          </p:nvSpPr>
          <p:spPr>
            <a:xfrm>
              <a:off x="5410014" y="780813"/>
              <a:ext cx="1420283" cy="50447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4" name="Picture 6" descr="Free Vector | Timber mushroom house and in the garden cartoon style on sky  background"/>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9231" b="100000" l="799" r="100000"/>
                    </a14:imgEffect>
                  </a14:imgLayer>
                </a14:imgProps>
              </a:ext>
              <a:ext uri="{28A0092B-C50C-407E-A947-70E740481C1C}">
                <a14:useLocalDpi xmlns:a14="http://schemas.microsoft.com/office/drawing/2010/main" val="0"/>
              </a:ext>
            </a:extLst>
          </a:blip>
          <a:srcRect t="24472"/>
          <a:stretch/>
        </p:blipFill>
        <p:spPr bwMode="auto">
          <a:xfrm>
            <a:off x="2172598" y="1443865"/>
            <a:ext cx="4365498" cy="339031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a:extLst>
              <a:ext uri="{BEBA8EAE-BF5A-486C-A8C5-ECC9F3942E4B}">
                <a14:imgProps xmlns:a14="http://schemas.microsoft.com/office/drawing/2010/main">
                  <a14:imgLayer r:embed="rId10">
                    <a14:imgEffect>
                      <a14:backgroundRemoval t="0" b="91852" l="0" r="100000"/>
                    </a14:imgEffect>
                  </a14:imgLayer>
                </a14:imgProps>
              </a:ext>
              <a:ext uri="{28A0092B-C50C-407E-A947-70E740481C1C}">
                <a14:useLocalDpi xmlns:a14="http://schemas.microsoft.com/office/drawing/2010/main" val="0"/>
              </a:ext>
            </a:extLst>
          </a:blip>
          <a:stretch>
            <a:fillRect/>
          </a:stretch>
        </p:blipFill>
        <p:spPr>
          <a:xfrm>
            <a:off x="-1220719" y="3264815"/>
            <a:ext cx="1237644" cy="1909508"/>
          </a:xfrm>
          <a:prstGeom prst="rect">
            <a:avLst/>
          </a:prstGeom>
        </p:spPr>
      </p:pic>
      <p:sp>
        <p:nvSpPr>
          <p:cNvPr id="3" name="Cloud Callout 2"/>
          <p:cNvSpPr/>
          <p:nvPr/>
        </p:nvSpPr>
        <p:spPr>
          <a:xfrm>
            <a:off x="0" y="1966066"/>
            <a:ext cx="2763748" cy="1629889"/>
          </a:xfrm>
          <a:prstGeom prst="cloudCallout">
            <a:avLst>
              <a:gd name="adj1" fmla="val 18632"/>
              <a:gd name="adj2" fmla="val 68116"/>
            </a:avLst>
          </a:prstGeom>
          <a:solidFill>
            <a:schemeClr val="bg2"/>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p:cNvSpPr txBox="1"/>
          <p:nvPr/>
        </p:nvSpPr>
        <p:spPr>
          <a:xfrm>
            <a:off x="280722" y="2218726"/>
            <a:ext cx="2126750" cy="1200329"/>
          </a:xfrm>
          <a:prstGeom prst="rect">
            <a:avLst/>
          </a:prstGeom>
          <a:noFill/>
        </p:spPr>
        <p:txBody>
          <a:bodyPr wrap="square" rtlCol="0">
            <a:spAutoFit/>
          </a:bodyPr>
          <a:lstStyle/>
          <a:p>
            <a:pPr algn="ctr"/>
            <a:r>
              <a:rPr lang="vi-VN" sz="1800" dirty="0">
                <a:solidFill>
                  <a:srgbClr val="EC0425"/>
                </a:solidFill>
                <a:latin typeface="Pattaya" panose="00000500000000000000" pitchFamily="2" charset="-34"/>
                <a:cs typeface="Pattaya" panose="00000500000000000000" pitchFamily="2" charset="-34"/>
              </a:rPr>
              <a:t>Hôm nay là sinh nhật của mình, hãy giúp mình mời thêm bạn bè đến dự nhé!</a:t>
            </a:r>
            <a:endParaRPr lang="en-US" sz="1800" dirty="0">
              <a:solidFill>
                <a:srgbClr val="EC0425"/>
              </a:solidFill>
              <a:latin typeface="Pattaya" panose="00000500000000000000" pitchFamily="2" charset="-34"/>
              <a:cs typeface="Pattaya" panose="00000500000000000000" pitchFamily="2" charset="-34"/>
            </a:endParaRPr>
          </a:p>
        </p:txBody>
      </p:sp>
      <p:pic>
        <p:nvPicPr>
          <p:cNvPr id="42" name="thư 1" descr="Love Background Heart png download - 512*512 - Free Transparent Paper png  Download. - CleanPNG / KissPNG">
            <a:hlinkClick r:id="rId11" action="ppaction://hlinksldjump"/>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l="22462" t="19518" r="22884" b="22895"/>
          <a:stretch/>
        </p:blipFill>
        <p:spPr bwMode="auto">
          <a:xfrm>
            <a:off x="6570873" y="2716385"/>
            <a:ext cx="1260687" cy="76749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84742" y="2845135"/>
            <a:ext cx="385042" cy="523220"/>
          </a:xfrm>
          <a:prstGeom prst="rect">
            <a:avLst/>
          </a:prstGeom>
          <a:noFill/>
        </p:spPr>
        <p:txBody>
          <a:bodyPr wrap="none" rtlCol="0">
            <a:spAutoFit/>
          </a:bodyPr>
          <a:lstStyle/>
          <a:p>
            <a:r>
              <a:rPr lang="vi-VN"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a:t>
            </a:r>
            <a:endParaRPr lang="en-US" sz="2800" dirty="0"/>
          </a:p>
        </p:txBody>
      </p:sp>
      <p:pic>
        <p:nvPicPr>
          <p:cNvPr id="41" name="thư 2" descr="Love Background Heart png download - 512*512 - Free Transparent Paper png  Download. - CleanPNG / KissPNG">
            <a:hlinkClick r:id="rId14" action="ppaction://hlinksldjump"/>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l="22462" t="19518" r="22884" b="22895"/>
          <a:stretch/>
        </p:blipFill>
        <p:spPr bwMode="auto">
          <a:xfrm>
            <a:off x="6582858" y="3490576"/>
            <a:ext cx="1260687" cy="767495"/>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6280314" y="3618925"/>
            <a:ext cx="385042" cy="523220"/>
          </a:xfrm>
          <a:prstGeom prst="rect">
            <a:avLst/>
          </a:prstGeom>
          <a:noFill/>
        </p:spPr>
        <p:txBody>
          <a:bodyPr wrap="none" rtlCol="0">
            <a:spAutoFit/>
          </a:bodyPr>
          <a:lstStyle/>
          <a:p>
            <a:r>
              <a:rPr lang="vi-VN"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2</a:t>
            </a:r>
            <a:endParaRPr lang="en-US" sz="2800" dirty="0"/>
          </a:p>
        </p:txBody>
      </p:sp>
      <p:pic>
        <p:nvPicPr>
          <p:cNvPr id="40" name="thư 3" descr="Love Background Heart png download - 512*512 - Free Transparent Paper png  Download. - CleanPNG / KissPNG">
            <a:hlinkClick r:id="rId15" action="ppaction://hlinksldjump"/>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l="22462" t="19518" r="22884" b="22895"/>
          <a:stretch/>
        </p:blipFill>
        <p:spPr bwMode="auto">
          <a:xfrm>
            <a:off x="6582858" y="4244387"/>
            <a:ext cx="1260687" cy="767495"/>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6312302" y="4435081"/>
            <a:ext cx="385042" cy="523220"/>
          </a:xfrm>
          <a:prstGeom prst="rect">
            <a:avLst/>
          </a:prstGeom>
          <a:noFill/>
        </p:spPr>
        <p:txBody>
          <a:bodyPr wrap="none" rtlCol="0">
            <a:spAutoFit/>
          </a:bodyPr>
          <a:lstStyle/>
          <a:p>
            <a:r>
              <a:rPr lang="vi-VN"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3</a:t>
            </a:r>
            <a:endParaRPr lang="en-US" sz="2800" dirty="0"/>
          </a:p>
        </p:txBody>
      </p:sp>
      <p:pic>
        <p:nvPicPr>
          <p:cNvPr id="50" name="Picture 14" descr="Cute Insects Cartoon Butterfly Ant Ladybug Bee Spider Snail Caterpillar  Dragonfly Grasshopper Stock Illustration - Download Image Now - iStock"/>
          <p:cNvPicPr>
            <a:picLocks noChangeAspect="1" noChangeArrowheads="1"/>
          </p:cNvPicPr>
          <p:nvPr/>
        </p:nvPicPr>
        <p:blipFill rotWithShape="1">
          <a:blip r:embed="rId16">
            <a:extLst>
              <a:ext uri="{BEBA8EAE-BF5A-486C-A8C5-ECC9F3942E4B}">
                <a14:imgProps xmlns:a14="http://schemas.microsoft.com/office/drawing/2010/main">
                  <a14:imgLayer r:embed="rId17">
                    <a14:imgEffect>
                      <a14:backgroundRemoval t="63462" b="98077" l="16827" r="75962">
                        <a14:foregroundMark x1="37981" y1="78846" x2="46875" y2="81490"/>
                        <a14:foregroundMark x1="43750" y1="79087" x2="48558" y2="80288"/>
                      </a14:backgroundRemoval>
                    </a14:imgEffect>
                  </a14:imgLayer>
                </a14:imgProps>
              </a:ext>
              <a:ext uri="{28A0092B-C50C-407E-A947-70E740481C1C}">
                <a14:useLocalDpi xmlns:a14="http://schemas.microsoft.com/office/drawing/2010/main" val="0"/>
              </a:ext>
            </a:extLst>
          </a:blip>
          <a:srcRect l="31629" t="65160" r="28699" b="6050"/>
          <a:stretch/>
        </p:blipFill>
        <p:spPr bwMode="auto">
          <a:xfrm>
            <a:off x="6567333" y="2541058"/>
            <a:ext cx="1267766" cy="931399"/>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Butterfly Cartoon png download - 1024*937 - Free Transparent Insect png  Download. - CleanPNG / KissPNG"/>
          <p:cNvPicPr>
            <a:picLocks noChangeAspect="1" noChangeArrowheads="1"/>
          </p:cNvPicPr>
          <p:nvPr/>
        </p:nvPicPr>
        <p:blipFill rotWithShape="1">
          <a:blip r:embed="rId18">
            <a:extLst>
              <a:ext uri="{BEBA8EAE-BF5A-486C-A8C5-ECC9F3942E4B}">
                <a14:imgProps xmlns:a14="http://schemas.microsoft.com/office/drawing/2010/main">
                  <a14:imgLayer r:embed="rId19">
                    <a14:imgEffect>
                      <a14:backgroundRemoval t="32500" b="72024" l="26222" r="67000">
                        <a14:foregroundMark x1="39556" y1="48929" x2="45111" y2="48095"/>
                        <a14:foregroundMark x1="43556" y1="47857" x2="46444" y2="51786"/>
                      </a14:backgroundRemoval>
                    </a14:imgEffect>
                  </a14:imgLayer>
                </a14:imgProps>
              </a:ext>
              <a:ext uri="{28A0092B-C50C-407E-A947-70E740481C1C}">
                <a14:useLocalDpi xmlns:a14="http://schemas.microsoft.com/office/drawing/2010/main" val="0"/>
              </a:ext>
            </a:extLst>
          </a:blip>
          <a:srcRect l="37586" t="40452" r="34225" b="32573"/>
          <a:stretch/>
        </p:blipFill>
        <p:spPr bwMode="auto">
          <a:xfrm>
            <a:off x="6803485" y="4259114"/>
            <a:ext cx="967435" cy="864045"/>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6" descr="Butterfly Cartoon png download - 1024*937 - Free Transparent Insect png  Download. - CleanPNG / KissPNG"/>
          <p:cNvPicPr>
            <a:picLocks noChangeAspect="1" noChangeArrowheads="1"/>
          </p:cNvPicPr>
          <p:nvPr/>
        </p:nvPicPr>
        <p:blipFill rotWithShape="1">
          <a:blip r:embed="rId20">
            <a:extLst>
              <a:ext uri="{BEBA8EAE-BF5A-486C-A8C5-ECC9F3942E4B}">
                <a14:imgProps xmlns:a14="http://schemas.microsoft.com/office/drawing/2010/main">
                  <a14:imgLayer r:embed="rId19">
                    <a14:imgEffect>
                      <a14:backgroundRemoval t="40000" b="90000" l="66000" r="100000"/>
                    </a14:imgEffect>
                  </a14:imgLayer>
                </a14:imgProps>
              </a:ext>
              <a:ext uri="{28A0092B-C50C-407E-A947-70E740481C1C}">
                <a14:useLocalDpi xmlns:a14="http://schemas.microsoft.com/office/drawing/2010/main" val="0"/>
              </a:ext>
            </a:extLst>
          </a:blip>
          <a:srcRect l="67355" t="41633" r="1874" b="26781"/>
          <a:stretch/>
        </p:blipFill>
        <p:spPr bwMode="auto">
          <a:xfrm>
            <a:off x="6760092" y="3378031"/>
            <a:ext cx="988716" cy="947231"/>
          </a:xfrm>
          <a:prstGeom prst="rect">
            <a:avLst/>
          </a:prstGeom>
          <a:noFill/>
          <a:extLst>
            <a:ext uri="{909E8E84-426E-40DD-AFC4-6F175D3DCCD1}">
              <a14:hiddenFill xmlns:a14="http://schemas.microsoft.com/office/drawing/2010/main">
                <a:solidFill>
                  <a:srgbClr val="FFFFFF"/>
                </a:solidFill>
              </a14:hiddenFill>
            </a:ext>
          </a:extLst>
        </p:spPr>
      </p:pic>
      <p:sp>
        <p:nvSpPr>
          <p:cNvPr id="38" name="Cloud Callout 37"/>
          <p:cNvSpPr/>
          <p:nvPr/>
        </p:nvSpPr>
        <p:spPr>
          <a:xfrm>
            <a:off x="-7696" y="1966066"/>
            <a:ext cx="2763748" cy="1629889"/>
          </a:xfrm>
          <a:prstGeom prst="cloudCallout">
            <a:avLst>
              <a:gd name="adj1" fmla="val 18632"/>
              <a:gd name="adj2" fmla="val 68116"/>
            </a:avLst>
          </a:prstGeom>
          <a:solidFill>
            <a:schemeClr val="bg2"/>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9" name="TextBox 38"/>
          <p:cNvSpPr txBox="1"/>
          <p:nvPr/>
        </p:nvSpPr>
        <p:spPr>
          <a:xfrm>
            <a:off x="182921" y="2218726"/>
            <a:ext cx="2213313" cy="1200329"/>
          </a:xfrm>
          <a:prstGeom prst="rect">
            <a:avLst/>
          </a:prstGeom>
          <a:noFill/>
        </p:spPr>
        <p:txBody>
          <a:bodyPr wrap="square" rtlCol="0">
            <a:spAutoFit/>
          </a:bodyPr>
          <a:lstStyle/>
          <a:p>
            <a:pPr algn="ctr"/>
            <a:r>
              <a:rPr lang="en-US" sz="1800" dirty="0" err="1">
                <a:solidFill>
                  <a:srgbClr val="EC0425"/>
                </a:solidFill>
                <a:latin typeface="Pattaya" panose="00000500000000000000" pitchFamily="2" charset="-34"/>
                <a:cs typeface="Pattaya" panose="00000500000000000000" pitchFamily="2" charset="-34"/>
              </a:rPr>
              <a:t>Cảm</a:t>
            </a:r>
            <a:r>
              <a:rPr lang="en-US" sz="1800" dirty="0">
                <a:solidFill>
                  <a:srgbClr val="EC0425"/>
                </a:solidFill>
                <a:latin typeface="Pattaya" panose="00000500000000000000" pitchFamily="2" charset="-34"/>
                <a:cs typeface="Pattaya" panose="00000500000000000000" pitchFamily="2" charset="-34"/>
              </a:rPr>
              <a:t> </a:t>
            </a:r>
            <a:r>
              <a:rPr lang="vi-VN" sz="1800" dirty="0">
                <a:solidFill>
                  <a:srgbClr val="EC0425"/>
                </a:solidFill>
                <a:latin typeface="Pattaya" panose="00000500000000000000" pitchFamily="2" charset="-34"/>
                <a:cs typeface="Pattaya" panose="00000500000000000000" pitchFamily="2" charset="-34"/>
              </a:rPr>
              <a:t>ơn các bạn đã giúp mình tổ chức bữa tiệc sinh nhật tuyệt vời này nhé!</a:t>
            </a:r>
            <a:endParaRPr lang="en-US" sz="1800" dirty="0">
              <a:solidFill>
                <a:srgbClr val="EC0425"/>
              </a:solidFill>
              <a:latin typeface="Pattaya" panose="00000500000000000000" pitchFamily="2" charset="-34"/>
              <a:cs typeface="Pattaya" panose="00000500000000000000" pitchFamily="2" charset="-34"/>
            </a:endParaRPr>
          </a:p>
        </p:txBody>
      </p:sp>
      <p:pic>
        <p:nvPicPr>
          <p:cNvPr id="1034" name="Picture 10" descr="sale - Impulse Leisure"/>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rot="15822817">
            <a:off x="4645363" y="940596"/>
            <a:ext cx="4736776" cy="473677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eachers becoming trainers — Primary Languages Network"/>
          <p:cNvPicPr>
            <a:picLocks noChangeAspect="1" noChangeArrowheads="1" noCrop="1"/>
          </p:cNvPicPr>
          <p:nvPr/>
        </p:nvPicPr>
        <p:blipFill>
          <a:blip r:embed="rId22">
            <a:extLst>
              <a:ext uri="{28A0092B-C50C-407E-A947-70E740481C1C}">
                <a14:useLocalDpi xmlns:a14="http://schemas.microsoft.com/office/drawing/2010/main" val="0"/>
              </a:ext>
            </a:extLst>
          </a:blip>
          <a:srcRect/>
          <a:stretch>
            <a:fillRect/>
          </a:stretch>
        </p:blipFill>
        <p:spPr bwMode="auto">
          <a:xfrm>
            <a:off x="6335757" y="113699"/>
            <a:ext cx="2587952" cy="209624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Love ballon GIFs - Get the best gif on GIFER"/>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788293" y="44982"/>
            <a:ext cx="6851282" cy="4646154"/>
          </a:xfrm>
          <a:prstGeom prst="rect">
            <a:avLst/>
          </a:prstGeom>
          <a:noFill/>
          <a:extLst>
            <a:ext uri="{909E8E84-426E-40DD-AFC4-6F175D3DCCD1}">
              <a14:hiddenFill xmlns:a14="http://schemas.microsoft.com/office/drawing/2010/main">
                <a:solidFill>
                  <a:srgbClr val="FFFFFF"/>
                </a:solidFill>
              </a14:hiddenFill>
            </a:ext>
          </a:extLst>
        </p:spPr>
      </p:pic>
      <p:pic>
        <p:nvPicPr>
          <p:cNvPr id="28" name="HappyBirthdayPianoVersion-Instrumen_ykn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4"/>
          <a:stretch>
            <a:fillRect/>
          </a:stretch>
        </p:blipFill>
        <p:spPr>
          <a:xfrm>
            <a:off x="271319" y="-650599"/>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wipe(down)">
                                      <p:cBhvr>
                                        <p:cTn id="7" dur="500"/>
                                        <p:tgtEl>
                                          <p:spTgt spid="2054"/>
                                        </p:tgtEl>
                                      </p:cBhvr>
                                    </p:animEffect>
                                  </p:childTnLst>
                                </p:cTn>
                              </p:par>
                              <p:par>
                                <p:cTn id="8" presetID="8" presetClass="emph" presetSubtype="0" fill="hold" nodeType="withEffect">
                                  <p:stCondLst>
                                    <p:cond delay="0"/>
                                  </p:stCondLst>
                                  <p:childTnLst>
                                    <p:animRot by="21600000">
                                      <p:cBhvr>
                                        <p:cTn id="9" dur="2000" fill="hold"/>
                                        <p:tgtEl>
                                          <p:spTgt spid="13"/>
                                        </p:tgtEl>
                                        <p:attrNameLst>
                                          <p:attrName>r</p:attrName>
                                        </p:attrNameLst>
                                      </p:cBhvr>
                                    </p:animRot>
                                  </p:childTnLst>
                                </p:cTn>
                              </p:par>
                            </p:childTnLst>
                          </p:cTn>
                        </p:par>
                        <p:par>
                          <p:cTn id="10" fill="hold">
                            <p:stCondLst>
                              <p:cond delay="2000"/>
                            </p:stCondLst>
                            <p:childTnLst>
                              <p:par>
                                <p:cTn id="11" presetID="2"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42" presetClass="path" presetSubtype="0" accel="50000" decel="50000" fill="hold" nodeType="withEffect">
                                  <p:stCondLst>
                                    <p:cond delay="0"/>
                                  </p:stCondLst>
                                  <p:childTnLst>
                                    <p:animMotion origin="layout" path="M -1.38889E-6 -3.7037E-7 L 0.31354 0.01265 " pathEditMode="relative" rAng="0" ptsTypes="AA">
                                      <p:cBhvr>
                                        <p:cTn id="20" dur="2000" fill="hold"/>
                                        <p:tgtEl>
                                          <p:spTgt spid="31"/>
                                        </p:tgtEl>
                                        <p:attrNameLst>
                                          <p:attrName>ppt_x</p:attrName>
                                          <p:attrName>ppt_y</p:attrName>
                                        </p:attrNameLst>
                                      </p:cBhvr>
                                      <p:rCtr x="15677" y="617"/>
                                    </p:animMotion>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randombar(horizontal)">
                                      <p:cBhvr>
                                        <p:cTn id="32" dur="500"/>
                                        <p:tgtEl>
                                          <p:spTgt spid="42"/>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randombar(horizontal)">
                                      <p:cBhvr>
                                        <p:cTn id="35" dur="500"/>
                                        <p:tgtEl>
                                          <p:spTgt spid="5"/>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randombar(horizontal)">
                                      <p:cBhvr>
                                        <p:cTn id="38" dur="500"/>
                                        <p:tgtEl>
                                          <p:spTgt spid="44"/>
                                        </p:tgtEl>
                                      </p:cBhvr>
                                    </p:animEffect>
                                  </p:childTnLst>
                                </p:cTn>
                              </p:par>
                              <p:par>
                                <p:cTn id="39" presetID="14" presetClass="entr" presetSubtype="10" fill="hold"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randombar(horizontal)">
                                      <p:cBhvr>
                                        <p:cTn id="41" dur="500"/>
                                        <p:tgtEl>
                                          <p:spTgt spid="41"/>
                                        </p:tgtEl>
                                      </p:cBhvr>
                                    </p:animEffect>
                                  </p:childTnLst>
                                </p:cTn>
                              </p:par>
                              <p:par>
                                <p:cTn id="42" presetID="14" presetClass="entr" presetSubtype="10" fill="hold"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randombar(horizontal)">
                                      <p:cBhvr>
                                        <p:cTn id="44" dur="500"/>
                                        <p:tgtEl>
                                          <p:spTgt spid="40"/>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randombar(horizontal)">
                                      <p:cBhvr>
                                        <p:cTn id="47" dur="500"/>
                                        <p:tgtEl>
                                          <p:spTgt spid="45"/>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xit" presetSubtype="10" fill="hold" grpId="1" nodeType="clickEffect">
                                  <p:stCondLst>
                                    <p:cond delay="0"/>
                                  </p:stCondLst>
                                  <p:childTnLst>
                                    <p:animEffect transition="out" filter="randombar(horizontal)">
                                      <p:cBhvr>
                                        <p:cTn id="51" dur="500"/>
                                        <p:tgtEl>
                                          <p:spTgt spid="3"/>
                                        </p:tgtEl>
                                      </p:cBhvr>
                                    </p:animEffect>
                                    <p:set>
                                      <p:cBhvr>
                                        <p:cTn id="52" dur="1" fill="hold">
                                          <p:stCondLst>
                                            <p:cond delay="499"/>
                                          </p:stCondLst>
                                        </p:cTn>
                                        <p:tgtEl>
                                          <p:spTgt spid="3"/>
                                        </p:tgtEl>
                                        <p:attrNameLst>
                                          <p:attrName>style.visibility</p:attrName>
                                        </p:attrNameLst>
                                      </p:cBhvr>
                                      <p:to>
                                        <p:strVal val="hidden"/>
                                      </p:to>
                                    </p:set>
                                  </p:childTnLst>
                                </p:cTn>
                              </p:par>
                              <p:par>
                                <p:cTn id="53" presetID="14" presetClass="exit" presetSubtype="10" fill="hold" grpId="1" nodeType="withEffect">
                                  <p:stCondLst>
                                    <p:cond delay="0"/>
                                  </p:stCondLst>
                                  <p:childTnLst>
                                    <p:animEffect transition="out" filter="randombar(horizontal)">
                                      <p:cBhvr>
                                        <p:cTn id="54" dur="500"/>
                                        <p:tgtEl>
                                          <p:spTgt spid="4"/>
                                        </p:tgtEl>
                                      </p:cBhvr>
                                    </p:animEffect>
                                    <p:set>
                                      <p:cBhvr>
                                        <p:cTn id="55" dur="1" fill="hold">
                                          <p:stCondLst>
                                            <p:cond delay="499"/>
                                          </p:stCondLst>
                                        </p:cTn>
                                        <p:tgtEl>
                                          <p:spTgt spid="4"/>
                                        </p:tgtEl>
                                        <p:attrNameLst>
                                          <p:attrName>style.visibility</p:attrName>
                                        </p:attrNameLst>
                                      </p:cBhvr>
                                      <p:to>
                                        <p:strVal val="hidden"/>
                                      </p:to>
                                    </p:set>
                                  </p:childTnLst>
                                </p:cTn>
                              </p:par>
                              <p:par>
                                <p:cTn id="56" presetID="16" presetClass="entr" presetSubtype="21"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barn(inVertical)">
                                      <p:cBhvr>
                                        <p:cTn id="58" dur="500"/>
                                        <p:tgtEl>
                                          <p:spTgt spid="38"/>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barn(inVertical)">
                                      <p:cBhvr>
                                        <p:cTn id="61" dur="500"/>
                                        <p:tgtEl>
                                          <p:spTgt spid="39"/>
                                        </p:tgtEl>
                                      </p:cBhvr>
                                    </p:animEffect>
                                  </p:childTnLst>
                                </p:cTn>
                              </p:par>
                              <p:par>
                                <p:cTn id="62" presetID="2" presetClass="entr" presetSubtype="1" fill="hold" nodeType="withEffect">
                                  <p:stCondLst>
                                    <p:cond delay="0"/>
                                  </p:stCondLst>
                                  <p:childTnLst>
                                    <p:set>
                                      <p:cBhvr>
                                        <p:cTn id="63" dur="1" fill="hold">
                                          <p:stCondLst>
                                            <p:cond delay="0"/>
                                          </p:stCondLst>
                                        </p:cTn>
                                        <p:tgtEl>
                                          <p:spTgt spid="1038"/>
                                        </p:tgtEl>
                                        <p:attrNameLst>
                                          <p:attrName>style.visibility</p:attrName>
                                        </p:attrNameLst>
                                      </p:cBhvr>
                                      <p:to>
                                        <p:strVal val="visible"/>
                                      </p:to>
                                    </p:set>
                                    <p:anim calcmode="lin" valueType="num">
                                      <p:cBhvr additive="base">
                                        <p:cTn id="64" dur="500" fill="hold"/>
                                        <p:tgtEl>
                                          <p:spTgt spid="1038"/>
                                        </p:tgtEl>
                                        <p:attrNameLst>
                                          <p:attrName>ppt_x</p:attrName>
                                        </p:attrNameLst>
                                      </p:cBhvr>
                                      <p:tavLst>
                                        <p:tav tm="0">
                                          <p:val>
                                            <p:strVal val="#ppt_x"/>
                                          </p:val>
                                        </p:tav>
                                        <p:tav tm="100000">
                                          <p:val>
                                            <p:strVal val="#ppt_x"/>
                                          </p:val>
                                        </p:tav>
                                      </p:tavLst>
                                    </p:anim>
                                    <p:anim calcmode="lin" valueType="num">
                                      <p:cBhvr additive="base">
                                        <p:cTn id="65" dur="500" fill="hold"/>
                                        <p:tgtEl>
                                          <p:spTgt spid="1038"/>
                                        </p:tgtEl>
                                        <p:attrNameLst>
                                          <p:attrName>ppt_y</p:attrName>
                                        </p:attrNameLst>
                                      </p:cBhvr>
                                      <p:tavLst>
                                        <p:tav tm="0">
                                          <p:val>
                                            <p:strVal val="0-#ppt_h/2"/>
                                          </p:val>
                                        </p:tav>
                                        <p:tav tm="100000">
                                          <p:val>
                                            <p:strVal val="#ppt_y"/>
                                          </p:val>
                                        </p:tav>
                                      </p:tavLst>
                                    </p:anim>
                                  </p:childTnLst>
                                </p:cTn>
                              </p:par>
                            </p:childTnLst>
                          </p:cTn>
                        </p:par>
                        <p:par>
                          <p:cTn id="66" fill="hold">
                            <p:stCondLst>
                              <p:cond delay="500"/>
                            </p:stCondLst>
                            <p:childTnLst>
                              <p:par>
                                <p:cTn id="67" presetID="2" presetClass="entr" presetSubtype="2" fill="hold" nodeType="afterEffect">
                                  <p:stCondLst>
                                    <p:cond delay="0"/>
                                  </p:stCondLst>
                                  <p:childTnLst>
                                    <p:set>
                                      <p:cBhvr>
                                        <p:cTn id="68" dur="1" fill="hold">
                                          <p:stCondLst>
                                            <p:cond delay="0"/>
                                          </p:stCondLst>
                                        </p:cTn>
                                        <p:tgtEl>
                                          <p:spTgt spid="1036"/>
                                        </p:tgtEl>
                                        <p:attrNameLst>
                                          <p:attrName>style.visibility</p:attrName>
                                        </p:attrNameLst>
                                      </p:cBhvr>
                                      <p:to>
                                        <p:strVal val="visible"/>
                                      </p:to>
                                    </p:set>
                                    <p:anim calcmode="lin" valueType="num">
                                      <p:cBhvr additive="base">
                                        <p:cTn id="69" dur="500" fill="hold"/>
                                        <p:tgtEl>
                                          <p:spTgt spid="1036"/>
                                        </p:tgtEl>
                                        <p:attrNameLst>
                                          <p:attrName>ppt_x</p:attrName>
                                        </p:attrNameLst>
                                      </p:cBhvr>
                                      <p:tavLst>
                                        <p:tav tm="0">
                                          <p:val>
                                            <p:strVal val="1+#ppt_w/2"/>
                                          </p:val>
                                        </p:tav>
                                        <p:tav tm="100000">
                                          <p:val>
                                            <p:strVal val="#ppt_x"/>
                                          </p:val>
                                        </p:tav>
                                      </p:tavLst>
                                    </p:anim>
                                    <p:anim calcmode="lin" valueType="num">
                                      <p:cBhvr additive="base">
                                        <p:cTn id="70" dur="500" fill="hold"/>
                                        <p:tgtEl>
                                          <p:spTgt spid="1036"/>
                                        </p:tgtEl>
                                        <p:attrNameLst>
                                          <p:attrName>ppt_y</p:attrName>
                                        </p:attrNameLst>
                                      </p:cBhvr>
                                      <p:tavLst>
                                        <p:tav tm="0">
                                          <p:val>
                                            <p:strVal val="#ppt_y"/>
                                          </p:val>
                                        </p:tav>
                                        <p:tav tm="100000">
                                          <p:val>
                                            <p:strVal val="#ppt_y"/>
                                          </p:val>
                                        </p:tav>
                                      </p:tavLst>
                                    </p:anim>
                                  </p:childTnLst>
                                </p:cTn>
                              </p:par>
                              <p:par>
                                <p:cTn id="71" presetID="2" presetClass="entr" presetSubtype="6" fill="hold" nodeType="withEffect">
                                  <p:stCondLst>
                                    <p:cond delay="0"/>
                                  </p:stCondLst>
                                  <p:childTnLst>
                                    <p:set>
                                      <p:cBhvr>
                                        <p:cTn id="72" dur="1" fill="hold">
                                          <p:stCondLst>
                                            <p:cond delay="0"/>
                                          </p:stCondLst>
                                        </p:cTn>
                                        <p:tgtEl>
                                          <p:spTgt spid="1034"/>
                                        </p:tgtEl>
                                        <p:attrNameLst>
                                          <p:attrName>style.visibility</p:attrName>
                                        </p:attrNameLst>
                                      </p:cBhvr>
                                      <p:to>
                                        <p:strVal val="visible"/>
                                      </p:to>
                                    </p:set>
                                    <p:anim calcmode="lin" valueType="num">
                                      <p:cBhvr additive="base">
                                        <p:cTn id="73" dur="500" fill="hold"/>
                                        <p:tgtEl>
                                          <p:spTgt spid="1034"/>
                                        </p:tgtEl>
                                        <p:attrNameLst>
                                          <p:attrName>ppt_x</p:attrName>
                                        </p:attrNameLst>
                                      </p:cBhvr>
                                      <p:tavLst>
                                        <p:tav tm="0">
                                          <p:val>
                                            <p:strVal val="1+#ppt_w/2"/>
                                          </p:val>
                                        </p:tav>
                                        <p:tav tm="100000">
                                          <p:val>
                                            <p:strVal val="#ppt_x"/>
                                          </p:val>
                                        </p:tav>
                                      </p:tavLst>
                                    </p:anim>
                                    <p:anim calcmode="lin" valueType="num">
                                      <p:cBhvr additive="base">
                                        <p:cTn id="74" dur="500" fill="hold"/>
                                        <p:tgtEl>
                                          <p:spTgt spid="1034"/>
                                        </p:tgtEl>
                                        <p:attrNameLst>
                                          <p:attrName>ppt_y</p:attrName>
                                        </p:attrNameLst>
                                      </p:cBhvr>
                                      <p:tavLst>
                                        <p:tav tm="0">
                                          <p:val>
                                            <p:strVal val="1+#ppt_h/2"/>
                                          </p:val>
                                        </p:tav>
                                        <p:tav tm="100000">
                                          <p:val>
                                            <p:strVal val="#ppt_y"/>
                                          </p:val>
                                        </p:tav>
                                      </p:tavLst>
                                    </p:anim>
                                  </p:childTnLst>
                                </p:cTn>
                              </p:par>
                            </p:childTnLst>
                          </p:cTn>
                        </p:par>
                        <p:par>
                          <p:cTn id="75" fill="hold">
                            <p:stCondLst>
                              <p:cond delay="1000"/>
                            </p:stCondLst>
                            <p:childTnLst>
                              <p:par>
                                <p:cTn id="76" presetID="1" presetClass="mediacall" presetSubtype="0" fill="hold" nodeType="afterEffect">
                                  <p:stCondLst>
                                    <p:cond delay="0"/>
                                  </p:stCondLst>
                                  <p:childTnLst>
                                    <p:cmd type="call" cmd="playFrom(0.0)">
                                      <p:cBhvr>
                                        <p:cTn id="77" dur="115263" fill="hold"/>
                                        <p:tgtEl>
                                          <p:spTgt spid="2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8" restart="whenNotActive" fill="hold" evtFilter="cancelBubble" nodeType="interactiveSeq">
                <p:stCondLst>
                  <p:cond evt="onClick" delay="0">
                    <p:tgtEl>
                      <p:spTgt spid="42"/>
                    </p:tgtEl>
                  </p:cond>
                </p:stCondLst>
                <p:endSync evt="end" delay="0">
                  <p:rtn val="all"/>
                </p:endSync>
                <p:childTnLst>
                  <p:par>
                    <p:cTn id="79" fill="hold">
                      <p:stCondLst>
                        <p:cond delay="0"/>
                      </p:stCondLst>
                      <p:childTnLst>
                        <p:par>
                          <p:cTn id="80" fill="hold">
                            <p:stCondLst>
                              <p:cond delay="0"/>
                            </p:stCondLst>
                            <p:childTnLst>
                              <p:par>
                                <p:cTn id="81" presetID="16" presetClass="entr" presetSubtype="21" fill="hold" nodeType="click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barn(inVertical)">
                                      <p:cBhvr>
                                        <p:cTn id="83" dur="500"/>
                                        <p:tgtEl>
                                          <p:spTgt spid="50"/>
                                        </p:tgtEl>
                                      </p:cBhvr>
                                    </p:animEffect>
                                  </p:childTnLst>
                                </p:cTn>
                              </p:par>
                              <p:par>
                                <p:cTn id="84" presetID="14" presetClass="exit" presetSubtype="10" fill="hold" grpId="1" nodeType="withEffect">
                                  <p:stCondLst>
                                    <p:cond delay="0"/>
                                  </p:stCondLst>
                                  <p:childTnLst>
                                    <p:animEffect transition="out" filter="randombar(horizontal)">
                                      <p:cBhvr>
                                        <p:cTn id="85" dur="500"/>
                                        <p:tgtEl>
                                          <p:spTgt spid="5"/>
                                        </p:tgtEl>
                                      </p:cBhvr>
                                    </p:animEffect>
                                    <p:set>
                                      <p:cBhvr>
                                        <p:cTn id="86" dur="1" fill="hold">
                                          <p:stCondLst>
                                            <p:cond delay="499"/>
                                          </p:stCondLst>
                                        </p:cTn>
                                        <p:tgtEl>
                                          <p:spTgt spid="5"/>
                                        </p:tgtEl>
                                        <p:attrNameLst>
                                          <p:attrName>style.visibility</p:attrName>
                                        </p:attrNameLst>
                                      </p:cBhvr>
                                      <p:to>
                                        <p:strVal val="hidden"/>
                                      </p:to>
                                    </p:set>
                                  </p:childTnLst>
                                </p:cTn>
                              </p:par>
                              <p:par>
                                <p:cTn id="87" presetID="14" presetClass="exit" presetSubtype="10" fill="hold" nodeType="withEffect">
                                  <p:stCondLst>
                                    <p:cond delay="0"/>
                                  </p:stCondLst>
                                  <p:childTnLst>
                                    <p:animEffect transition="out" filter="randombar(horizontal)">
                                      <p:cBhvr>
                                        <p:cTn id="88" dur="500"/>
                                        <p:tgtEl>
                                          <p:spTgt spid="42"/>
                                        </p:tgtEl>
                                      </p:cBhvr>
                                    </p:animEffect>
                                    <p:set>
                                      <p:cBhvr>
                                        <p:cTn id="89" dur="1" fill="hold">
                                          <p:stCondLst>
                                            <p:cond delay="499"/>
                                          </p:stCondLst>
                                        </p:cTn>
                                        <p:tgtEl>
                                          <p:spTgt spid="42"/>
                                        </p:tgtEl>
                                        <p:attrNameLst>
                                          <p:attrName>style.visibility</p:attrName>
                                        </p:attrNameLst>
                                      </p:cBhvr>
                                      <p:to>
                                        <p:strVal val="hidden"/>
                                      </p:to>
                                    </p:set>
                                  </p:childTnLst>
                                </p:cTn>
                              </p:par>
                            </p:childTnLst>
                          </p:cTn>
                        </p:par>
                        <p:par>
                          <p:cTn id="90" fill="hold">
                            <p:stCondLst>
                              <p:cond delay="500"/>
                            </p:stCondLst>
                            <p:childTnLst>
                              <p:par>
                                <p:cTn id="91" presetID="42" presetClass="path" presetSubtype="0" accel="50000" decel="50000" fill="hold" nodeType="afterEffect">
                                  <p:stCondLst>
                                    <p:cond delay="0"/>
                                  </p:stCondLst>
                                  <p:childTnLst>
                                    <p:animMotion origin="layout" path="M 0 2.09877E-6 L -0.37708 0.29352 " pathEditMode="relative" rAng="0" ptsTypes="AA">
                                      <p:cBhvr>
                                        <p:cTn id="92" dur="2000" fill="hold"/>
                                        <p:tgtEl>
                                          <p:spTgt spid="50"/>
                                        </p:tgtEl>
                                        <p:attrNameLst>
                                          <p:attrName>ppt_x</p:attrName>
                                          <p:attrName>ppt_y</p:attrName>
                                        </p:attrNameLst>
                                      </p:cBhvr>
                                      <p:rCtr x="-18854" y="14660"/>
                                    </p:animMotion>
                                  </p:childTnLst>
                                </p:cTn>
                              </p:par>
                            </p:childTnLst>
                          </p:cTn>
                        </p:par>
                      </p:childTnLst>
                    </p:cTn>
                  </p:par>
                </p:childTnLst>
              </p:cTn>
              <p:nextCondLst>
                <p:cond evt="onClick" delay="0">
                  <p:tgtEl>
                    <p:spTgt spid="42"/>
                  </p:tgtEl>
                </p:cond>
              </p:nextCondLst>
            </p:seq>
            <p:seq concurrent="1" nextAc="seek">
              <p:cTn id="93" restart="whenNotActive" fill="hold" evtFilter="cancelBubble" nodeType="interactiveSeq">
                <p:stCondLst>
                  <p:cond evt="onClick" delay="0">
                    <p:tgtEl>
                      <p:spTgt spid="41"/>
                    </p:tgtEl>
                  </p:cond>
                </p:stCondLst>
                <p:endSync evt="end" delay="0">
                  <p:rtn val="all"/>
                </p:endSync>
                <p:childTnLst>
                  <p:par>
                    <p:cTn id="94" fill="hold">
                      <p:stCondLst>
                        <p:cond delay="0"/>
                      </p:stCondLst>
                      <p:childTnLst>
                        <p:par>
                          <p:cTn id="95" fill="hold">
                            <p:stCondLst>
                              <p:cond delay="0"/>
                            </p:stCondLst>
                            <p:childTnLst>
                              <p:par>
                                <p:cTn id="96" presetID="16" presetClass="entr" presetSubtype="21" fill="hold" nodeType="clickEffect">
                                  <p:stCondLst>
                                    <p:cond delay="0"/>
                                  </p:stCondLst>
                                  <p:childTnLst>
                                    <p:set>
                                      <p:cBhvr>
                                        <p:cTn id="97" dur="1" fill="hold">
                                          <p:stCondLst>
                                            <p:cond delay="0"/>
                                          </p:stCondLst>
                                        </p:cTn>
                                        <p:tgtEl>
                                          <p:spTgt spid="52"/>
                                        </p:tgtEl>
                                        <p:attrNameLst>
                                          <p:attrName>style.visibility</p:attrName>
                                        </p:attrNameLst>
                                      </p:cBhvr>
                                      <p:to>
                                        <p:strVal val="visible"/>
                                      </p:to>
                                    </p:set>
                                    <p:animEffect transition="in" filter="barn(inVertical)">
                                      <p:cBhvr>
                                        <p:cTn id="98" dur="500"/>
                                        <p:tgtEl>
                                          <p:spTgt spid="52"/>
                                        </p:tgtEl>
                                      </p:cBhvr>
                                    </p:animEffect>
                                  </p:childTnLst>
                                </p:cTn>
                              </p:par>
                              <p:par>
                                <p:cTn id="99" presetID="14" presetClass="exit" presetSubtype="10" fill="hold" grpId="1" nodeType="withEffect">
                                  <p:stCondLst>
                                    <p:cond delay="0"/>
                                  </p:stCondLst>
                                  <p:childTnLst>
                                    <p:animEffect transition="out" filter="randombar(horizontal)">
                                      <p:cBhvr>
                                        <p:cTn id="100" dur="500"/>
                                        <p:tgtEl>
                                          <p:spTgt spid="44"/>
                                        </p:tgtEl>
                                      </p:cBhvr>
                                    </p:animEffect>
                                    <p:set>
                                      <p:cBhvr>
                                        <p:cTn id="101" dur="1" fill="hold">
                                          <p:stCondLst>
                                            <p:cond delay="499"/>
                                          </p:stCondLst>
                                        </p:cTn>
                                        <p:tgtEl>
                                          <p:spTgt spid="44"/>
                                        </p:tgtEl>
                                        <p:attrNameLst>
                                          <p:attrName>style.visibility</p:attrName>
                                        </p:attrNameLst>
                                      </p:cBhvr>
                                      <p:to>
                                        <p:strVal val="hidden"/>
                                      </p:to>
                                    </p:set>
                                  </p:childTnLst>
                                </p:cTn>
                              </p:par>
                              <p:par>
                                <p:cTn id="102" presetID="14" presetClass="exit" presetSubtype="10" fill="hold" nodeType="withEffect">
                                  <p:stCondLst>
                                    <p:cond delay="0"/>
                                  </p:stCondLst>
                                  <p:childTnLst>
                                    <p:animEffect transition="out" filter="randombar(horizontal)">
                                      <p:cBhvr>
                                        <p:cTn id="103" dur="500"/>
                                        <p:tgtEl>
                                          <p:spTgt spid="41"/>
                                        </p:tgtEl>
                                      </p:cBhvr>
                                    </p:animEffect>
                                    <p:set>
                                      <p:cBhvr>
                                        <p:cTn id="104" dur="1" fill="hold">
                                          <p:stCondLst>
                                            <p:cond delay="499"/>
                                          </p:stCondLst>
                                        </p:cTn>
                                        <p:tgtEl>
                                          <p:spTgt spid="41"/>
                                        </p:tgtEl>
                                        <p:attrNameLst>
                                          <p:attrName>style.visibility</p:attrName>
                                        </p:attrNameLst>
                                      </p:cBhvr>
                                      <p:to>
                                        <p:strVal val="hidden"/>
                                      </p:to>
                                    </p:set>
                                  </p:childTnLst>
                                </p:cTn>
                              </p:par>
                            </p:childTnLst>
                          </p:cTn>
                        </p:par>
                        <p:par>
                          <p:cTn id="105" fill="hold">
                            <p:stCondLst>
                              <p:cond delay="500"/>
                            </p:stCondLst>
                            <p:childTnLst>
                              <p:par>
                                <p:cTn id="106" presetID="42" presetClass="path" presetSubtype="0" accel="50000" decel="50000" fill="hold" nodeType="afterEffect">
                                  <p:stCondLst>
                                    <p:cond delay="0"/>
                                  </p:stCondLst>
                                  <p:childTnLst>
                                    <p:animMotion origin="layout" path="M 8.33333E-7 4.5679E-6 L -0.35747 -0.08797 " pathEditMode="relative" rAng="0" ptsTypes="AA">
                                      <p:cBhvr>
                                        <p:cTn id="107" dur="2000" fill="hold"/>
                                        <p:tgtEl>
                                          <p:spTgt spid="52"/>
                                        </p:tgtEl>
                                        <p:attrNameLst>
                                          <p:attrName>ppt_x</p:attrName>
                                          <p:attrName>ppt_y</p:attrName>
                                        </p:attrNameLst>
                                      </p:cBhvr>
                                      <p:rCtr x="-17882" y="-4414"/>
                                    </p:animMotion>
                                  </p:childTnLst>
                                </p:cTn>
                              </p:par>
                            </p:childTnLst>
                          </p:cTn>
                        </p:par>
                      </p:childTnLst>
                    </p:cTn>
                  </p:par>
                </p:childTnLst>
              </p:cTn>
              <p:nextCondLst>
                <p:cond evt="onClick" delay="0">
                  <p:tgtEl>
                    <p:spTgt spid="41"/>
                  </p:tgtEl>
                </p:cond>
              </p:nextCondLst>
            </p:seq>
            <p:seq concurrent="1" nextAc="seek">
              <p:cTn id="108" restart="whenNotActive" fill="hold" evtFilter="cancelBubble" nodeType="interactiveSeq">
                <p:stCondLst>
                  <p:cond evt="onClick" delay="0">
                    <p:tgtEl>
                      <p:spTgt spid="40"/>
                    </p:tgtEl>
                  </p:cond>
                </p:stCondLst>
                <p:endSync evt="end" delay="0">
                  <p:rtn val="all"/>
                </p:endSync>
                <p:childTnLst>
                  <p:par>
                    <p:cTn id="109" fill="hold">
                      <p:stCondLst>
                        <p:cond delay="0"/>
                      </p:stCondLst>
                      <p:childTnLst>
                        <p:par>
                          <p:cTn id="110" fill="hold">
                            <p:stCondLst>
                              <p:cond delay="0"/>
                            </p:stCondLst>
                            <p:childTnLst>
                              <p:par>
                                <p:cTn id="111" presetID="16" presetClass="entr" presetSubtype="21" fill="hold" nodeType="clickEffect">
                                  <p:stCondLst>
                                    <p:cond delay="0"/>
                                  </p:stCondLst>
                                  <p:childTnLst>
                                    <p:set>
                                      <p:cBhvr>
                                        <p:cTn id="112" dur="1" fill="hold">
                                          <p:stCondLst>
                                            <p:cond delay="0"/>
                                          </p:stCondLst>
                                        </p:cTn>
                                        <p:tgtEl>
                                          <p:spTgt spid="2064"/>
                                        </p:tgtEl>
                                        <p:attrNameLst>
                                          <p:attrName>style.visibility</p:attrName>
                                        </p:attrNameLst>
                                      </p:cBhvr>
                                      <p:to>
                                        <p:strVal val="visible"/>
                                      </p:to>
                                    </p:set>
                                    <p:animEffect transition="in" filter="barn(inVertical)">
                                      <p:cBhvr>
                                        <p:cTn id="113" dur="500"/>
                                        <p:tgtEl>
                                          <p:spTgt spid="2064"/>
                                        </p:tgtEl>
                                      </p:cBhvr>
                                    </p:animEffect>
                                  </p:childTnLst>
                                </p:cTn>
                              </p:par>
                              <p:par>
                                <p:cTn id="114" presetID="14" presetClass="exit" presetSubtype="10" fill="hold" nodeType="withEffect">
                                  <p:stCondLst>
                                    <p:cond delay="0"/>
                                  </p:stCondLst>
                                  <p:childTnLst>
                                    <p:animEffect transition="out" filter="randombar(horizontal)">
                                      <p:cBhvr>
                                        <p:cTn id="115" dur="500"/>
                                        <p:tgtEl>
                                          <p:spTgt spid="40"/>
                                        </p:tgtEl>
                                      </p:cBhvr>
                                    </p:animEffect>
                                    <p:set>
                                      <p:cBhvr>
                                        <p:cTn id="116" dur="1" fill="hold">
                                          <p:stCondLst>
                                            <p:cond delay="499"/>
                                          </p:stCondLst>
                                        </p:cTn>
                                        <p:tgtEl>
                                          <p:spTgt spid="40"/>
                                        </p:tgtEl>
                                        <p:attrNameLst>
                                          <p:attrName>style.visibility</p:attrName>
                                        </p:attrNameLst>
                                      </p:cBhvr>
                                      <p:to>
                                        <p:strVal val="hidden"/>
                                      </p:to>
                                    </p:set>
                                  </p:childTnLst>
                                </p:cTn>
                              </p:par>
                              <p:par>
                                <p:cTn id="117" presetID="14" presetClass="exit" presetSubtype="10" fill="hold" grpId="1" nodeType="withEffect">
                                  <p:stCondLst>
                                    <p:cond delay="0"/>
                                  </p:stCondLst>
                                  <p:childTnLst>
                                    <p:animEffect transition="out" filter="randombar(horizontal)">
                                      <p:cBhvr>
                                        <p:cTn id="118" dur="500"/>
                                        <p:tgtEl>
                                          <p:spTgt spid="45"/>
                                        </p:tgtEl>
                                      </p:cBhvr>
                                    </p:animEffect>
                                    <p:set>
                                      <p:cBhvr>
                                        <p:cTn id="119" dur="1" fill="hold">
                                          <p:stCondLst>
                                            <p:cond delay="499"/>
                                          </p:stCondLst>
                                        </p:cTn>
                                        <p:tgtEl>
                                          <p:spTgt spid="45"/>
                                        </p:tgtEl>
                                        <p:attrNameLst>
                                          <p:attrName>style.visibility</p:attrName>
                                        </p:attrNameLst>
                                      </p:cBhvr>
                                      <p:to>
                                        <p:strVal val="hidden"/>
                                      </p:to>
                                    </p:set>
                                  </p:childTnLst>
                                </p:cTn>
                              </p:par>
                            </p:childTnLst>
                          </p:cTn>
                        </p:par>
                        <p:par>
                          <p:cTn id="120" fill="hold">
                            <p:stCondLst>
                              <p:cond delay="500"/>
                            </p:stCondLst>
                            <p:childTnLst>
                              <p:par>
                                <p:cTn id="121" presetID="42" presetClass="path" presetSubtype="0" accel="50000" decel="50000" fill="hold" nodeType="afterEffect">
                                  <p:stCondLst>
                                    <p:cond delay="0"/>
                                  </p:stCondLst>
                                  <p:childTnLst>
                                    <p:animMotion origin="layout" path="M 5E-6 2.96296E-6 L -0.24948 -0.02716 " pathEditMode="relative" rAng="0" ptsTypes="AA">
                                      <p:cBhvr>
                                        <p:cTn id="122" dur="2000" fill="hold"/>
                                        <p:tgtEl>
                                          <p:spTgt spid="2064"/>
                                        </p:tgtEl>
                                        <p:attrNameLst>
                                          <p:attrName>ppt_x</p:attrName>
                                          <p:attrName>ppt_y</p:attrName>
                                        </p:attrNameLst>
                                      </p:cBhvr>
                                      <p:rCtr x="-12483" y="-1358"/>
                                    </p:animMotion>
                                  </p:childTnLst>
                                </p:cTn>
                              </p:par>
                            </p:childTnLst>
                          </p:cTn>
                        </p:par>
                      </p:childTnLst>
                    </p:cTn>
                  </p:par>
                </p:childTnLst>
              </p:cTn>
              <p:nextCondLst>
                <p:cond evt="onClick" delay="0">
                  <p:tgtEl>
                    <p:spTgt spid="40"/>
                  </p:tgtEl>
                </p:cond>
              </p:nextCondLst>
            </p:seq>
            <p:audio>
              <p:cMediaNode vol="80000">
                <p:cTn id="123" fill="hold" display="0">
                  <p:stCondLst>
                    <p:cond delay="indefinite"/>
                  </p:stCondLst>
                  <p:endCondLst>
                    <p:cond evt="onStopAudio" delay="0">
                      <p:tgtEl>
                        <p:sldTgt/>
                      </p:tgtEl>
                    </p:cond>
                  </p:endCondLst>
                </p:cTn>
                <p:tgtEl>
                  <p:spTgt spid="28"/>
                </p:tgtEl>
              </p:cMediaNode>
            </p:audio>
          </p:childTnLst>
        </p:cTn>
      </p:par>
    </p:tnLst>
    <p:bldLst>
      <p:bldP spid="3" grpId="0" animBg="1"/>
      <p:bldP spid="3" grpId="1" animBg="1"/>
      <p:bldP spid="4" grpId="0"/>
      <p:bldP spid="4" grpId="1"/>
      <p:bldP spid="5" grpId="0"/>
      <p:bldP spid="5" grpId="1"/>
      <p:bldP spid="44" grpId="0"/>
      <p:bldP spid="44" grpId="1"/>
      <p:bldP spid="45" grpId="0"/>
      <p:bldP spid="45" grpId="1"/>
      <p:bldP spid="38" grpId="0" animBg="1"/>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28"/>
        <p:cNvGrpSpPr/>
        <p:nvPr/>
      </p:nvGrpSpPr>
      <p:grpSpPr>
        <a:xfrm>
          <a:off x="0" y="0"/>
          <a:ext cx="0" cy="0"/>
          <a:chOff x="0" y="0"/>
          <a:chExt cx="0" cy="0"/>
        </a:xfrm>
      </p:grpSpPr>
      <p:grpSp>
        <p:nvGrpSpPr>
          <p:cNvPr id="63" name="Google Shape;2843;p48"/>
          <p:cNvGrpSpPr/>
          <p:nvPr/>
        </p:nvGrpSpPr>
        <p:grpSpPr>
          <a:xfrm rot="19671070" flipH="1">
            <a:off x="907604" y="3588417"/>
            <a:ext cx="439600" cy="913400"/>
            <a:chOff x="7212850" y="2109375"/>
            <a:chExt cx="439600" cy="913400"/>
          </a:xfrm>
        </p:grpSpPr>
        <p:sp>
          <p:nvSpPr>
            <p:cNvPr id="64" name="Google Shape;2844;p4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845;p4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846;p4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847;p4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2843;p48"/>
          <p:cNvGrpSpPr/>
          <p:nvPr/>
        </p:nvGrpSpPr>
        <p:grpSpPr>
          <a:xfrm rot="20129724" flipH="1">
            <a:off x="867914" y="2357070"/>
            <a:ext cx="439600" cy="913400"/>
            <a:chOff x="7212850" y="2109375"/>
            <a:chExt cx="439600" cy="913400"/>
          </a:xfrm>
        </p:grpSpPr>
        <p:sp>
          <p:nvSpPr>
            <p:cNvPr id="59" name="Google Shape;2844;p4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845;p4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tx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846;p4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tx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847;p4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3" name="Google Shape;2843;p48"/>
          <p:cNvGrpSpPr/>
          <p:nvPr/>
        </p:nvGrpSpPr>
        <p:grpSpPr>
          <a:xfrm rot="20129724" flipH="1">
            <a:off x="916545" y="1003425"/>
            <a:ext cx="439600" cy="913400"/>
            <a:chOff x="7212850" y="2109375"/>
            <a:chExt cx="439600" cy="913400"/>
          </a:xfrm>
        </p:grpSpPr>
        <p:sp>
          <p:nvSpPr>
            <p:cNvPr id="2844" name="Google Shape;2844;p4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4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4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4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组合 49">
            <a:extLst>
              <a:ext uri="{FF2B5EF4-FFF2-40B4-BE49-F238E27FC236}">
                <a16:creationId xmlns:a16="http://schemas.microsoft.com/office/drawing/2014/main" xmlns="" id="{4C8D34E7-7F28-4B84-AA7C-C3DB527EAAFB}"/>
              </a:ext>
            </a:extLst>
          </p:cNvPr>
          <p:cNvGrpSpPr/>
          <p:nvPr/>
        </p:nvGrpSpPr>
        <p:grpSpPr>
          <a:xfrm>
            <a:off x="2322384" y="-22000"/>
            <a:ext cx="4688777" cy="1182166"/>
            <a:chOff x="1371601" y="3098340"/>
            <a:chExt cx="2905327" cy="2180491"/>
          </a:xfrm>
        </p:grpSpPr>
        <p:grpSp>
          <p:nvGrpSpPr>
            <p:cNvPr id="28" name="组合 1">
              <a:extLst>
                <a:ext uri="{FF2B5EF4-FFF2-40B4-BE49-F238E27FC236}">
                  <a16:creationId xmlns:a16="http://schemas.microsoft.com/office/drawing/2014/main" xmlns="" id="{587566F6-FDE5-4C08-AFA1-838B45AD7523}"/>
                </a:ext>
              </a:extLst>
            </p:cNvPr>
            <p:cNvGrpSpPr/>
            <p:nvPr/>
          </p:nvGrpSpPr>
          <p:grpSpPr>
            <a:xfrm>
              <a:off x="1371601" y="3098340"/>
              <a:ext cx="2905327" cy="2180491"/>
              <a:chOff x="1371601" y="3288840"/>
              <a:chExt cx="2905327" cy="2180491"/>
            </a:xfrm>
          </p:grpSpPr>
          <p:sp>
            <p:nvSpPr>
              <p:cNvPr id="30" name="MH_Other_16">
                <a:extLst>
                  <a:ext uri="{FF2B5EF4-FFF2-40B4-BE49-F238E27FC236}">
                    <a16:creationId xmlns:a16="http://schemas.microsoft.com/office/drawing/2014/main" xmlns="" id="{761D4AA3-EE43-4A93-8D51-AE0A634883C0}"/>
                  </a:ext>
                </a:extLst>
              </p:cNvPr>
              <p:cNvSpPr>
                <a:spLocks/>
              </p:cNvSpPr>
              <p:nvPr>
                <p:custDataLst>
                  <p:tags r:id="rId1"/>
                </p:custDataLst>
              </p:nvPr>
            </p:nvSpPr>
            <p:spPr bwMode="auto">
              <a:xfrm>
                <a:off x="1371601" y="3288840"/>
                <a:ext cx="2905327" cy="2180491"/>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 name="MH_SubTitle_1">
                <a:extLst>
                  <a:ext uri="{FF2B5EF4-FFF2-40B4-BE49-F238E27FC236}">
                    <a16:creationId xmlns:a16="http://schemas.microsoft.com/office/drawing/2014/main" xmlns="" id="{91519D9C-6FC3-4C54-8752-19F3B5C2B41C}"/>
                  </a:ext>
                </a:extLst>
              </p:cNvPr>
              <p:cNvSpPr>
                <a:spLocks/>
              </p:cNvSpPr>
              <p:nvPr>
                <p:custDataLst>
                  <p:tags r:id="rId2"/>
                </p:custDataLst>
              </p:nvPr>
            </p:nvSpPr>
            <p:spPr bwMode="auto">
              <a:xfrm>
                <a:off x="1505386" y="3438599"/>
                <a:ext cx="2637756" cy="1878978"/>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09"/>
                  <a:gd name="T40" fmla="*/ 0 h 1853"/>
                  <a:gd name="T41" fmla="*/ 2809 w 2809"/>
                  <a:gd name="T42" fmla="*/ 1853 h 18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rIns="10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defRPr/>
                </a:pPr>
                <a:r>
                  <a:rPr lang="vi-VN" altLang="zh-CN" sz="4000" b="1" dirty="0">
                    <a:solidFill>
                      <a:schemeClr val="accent6">
                        <a:lumMod val="75000"/>
                      </a:schemeClr>
                    </a:solidFill>
                    <a:latin typeface="Pattaya" panose="00000500000000000000" pitchFamily="2" charset="-34"/>
                    <a:ea typeface="+mn-ea"/>
                    <a:cs typeface="Pattaya" panose="00000500000000000000" pitchFamily="2" charset="-34"/>
                  </a:rPr>
                  <a:t>Đánh giá mục tiêu</a:t>
                </a:r>
                <a:endParaRPr lang="zh-CN" altLang="en-US" sz="4000" b="1" dirty="0">
                  <a:solidFill>
                    <a:schemeClr val="accent6">
                      <a:lumMod val="75000"/>
                    </a:schemeClr>
                  </a:solidFill>
                  <a:latin typeface="Pattaya" panose="00000500000000000000" pitchFamily="2" charset="-34"/>
                  <a:ea typeface="+mn-ea"/>
                  <a:cs typeface="Pattaya" panose="00000500000000000000" pitchFamily="2" charset="-34"/>
                </a:endParaRPr>
              </a:p>
            </p:txBody>
          </p:sp>
        </p:grpSp>
        <p:sp>
          <p:nvSpPr>
            <p:cNvPr id="29" name="文本框 31">
              <a:extLst>
                <a:ext uri="{FF2B5EF4-FFF2-40B4-BE49-F238E27FC236}">
                  <a16:creationId xmlns:a16="http://schemas.microsoft.com/office/drawing/2014/main" xmlns="" id="{288A453B-EEDD-40B9-B7E5-1D9E3E6B1F81}"/>
                </a:ext>
              </a:extLst>
            </p:cNvPr>
            <p:cNvSpPr txBox="1"/>
            <p:nvPr/>
          </p:nvSpPr>
          <p:spPr>
            <a:xfrm>
              <a:off x="1765670" y="4032014"/>
              <a:ext cx="2049297" cy="456606"/>
            </a:xfrm>
            <a:prstGeom prst="rect">
              <a:avLst/>
            </a:prstGeom>
          </p:spPr>
          <p:txBody>
            <a:bodyPr wrap="square">
              <a:spAutoFit/>
              <a:scene3d>
                <a:camera prst="orthographicFront"/>
                <a:lightRig rig="threePt" dir="t"/>
              </a:scene3d>
              <a:sp3d contourW="12700"/>
            </a:bodyPr>
            <a:lstStyle>
              <a:defPPr>
                <a:defRPr lang="zh-CN"/>
              </a:defPPr>
              <a:lvl1pPr>
                <a:defRPr sz="1600">
                  <a:solidFill>
                    <a:schemeClr val="tx1">
                      <a:lumMod val="75000"/>
                      <a:lumOff val="25000"/>
                    </a:schemeClr>
                  </a:solidFill>
                  <a:latin typeface="汉仪夏日体W" panose="00020600040101010101" pitchFamily="18" charset="-122"/>
                  <a:ea typeface="汉仪夏日体W" panose="00020600040101010101" pitchFamily="18" charset="-122"/>
                </a:defRPr>
              </a:lvl1pPr>
            </a:lstStyle>
            <a:p>
              <a:pPr>
                <a:lnSpc>
                  <a:spcPct val="120000"/>
                </a:lnSpc>
              </a:pPr>
              <a:endParaRPr lang="zh-CN" altLang="en-US" sz="1200" dirty="0">
                <a:solidFill>
                  <a:schemeClr val="tx1">
                    <a:lumMod val="65000"/>
                    <a:lumOff val="35000"/>
                  </a:schemeClr>
                </a:solidFill>
              </a:endParaRPr>
            </a:p>
          </p:txBody>
        </p:sp>
      </p:grpSp>
      <p:grpSp>
        <p:nvGrpSpPr>
          <p:cNvPr id="34" name="Group 33">
            <a:extLst>
              <a:ext uri="{FF2B5EF4-FFF2-40B4-BE49-F238E27FC236}">
                <a16:creationId xmlns:a16="http://schemas.microsoft.com/office/drawing/2014/main" xmlns="" id="{F1D2DFE5-EE8A-46DB-A135-F8C9011447F8}"/>
              </a:ext>
            </a:extLst>
          </p:cNvPr>
          <p:cNvGrpSpPr/>
          <p:nvPr/>
        </p:nvGrpSpPr>
        <p:grpSpPr>
          <a:xfrm>
            <a:off x="1291109" y="1219681"/>
            <a:ext cx="7064020" cy="996725"/>
            <a:chOff x="2130789" y="1294899"/>
            <a:chExt cx="9735629" cy="1072527"/>
          </a:xfrm>
        </p:grpSpPr>
        <p:sp>
          <p:nvSpPr>
            <p:cNvPr id="35" name="圆角矩形 7"/>
            <p:cNvSpPr/>
            <p:nvPr/>
          </p:nvSpPr>
          <p:spPr>
            <a:xfrm>
              <a:off x="2130789" y="1294899"/>
              <a:ext cx="9341419"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Nghe – viết đúng chính tả, trình bày đúng hình thức bài thơ </a:t>
              </a:r>
              <a:r>
                <a:rPr lang="vi-VN" altLang="zh-CN" sz="2800" kern="1200" dirty="0">
                  <a:solidFill>
                    <a:schemeClr val="tx2"/>
                  </a:solidFill>
                  <a:latin typeface="Pattaya" panose="00000500000000000000" pitchFamily="2" charset="-34"/>
                  <a:ea typeface="黑体" panose="02010609060101010101" pitchFamily="49" charset="-122"/>
                  <a:cs typeface="Pattaya" panose="00000500000000000000" pitchFamily="2" charset="-34"/>
                </a:rPr>
                <a:t>Cánh cam lạc mẹ</a:t>
              </a:r>
              <a:r>
                <a:rPr lang="vi-VN" altLang="zh-CN" sz="28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a:t>
              </a:r>
              <a:endParaRPr kumimoji="0" lang="zh-CN" altLang="en-US" sz="28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sp>
          <p:nvSpPr>
            <p:cNvPr id="36" name="矩形 39"/>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grpSp>
      <p:grpSp>
        <p:nvGrpSpPr>
          <p:cNvPr id="41" name="Group 40">
            <a:extLst>
              <a:ext uri="{FF2B5EF4-FFF2-40B4-BE49-F238E27FC236}">
                <a16:creationId xmlns:a16="http://schemas.microsoft.com/office/drawing/2014/main" xmlns="" id="{F1D2DFE5-EE8A-46DB-A135-F8C9011447F8}"/>
              </a:ext>
            </a:extLst>
          </p:cNvPr>
          <p:cNvGrpSpPr/>
          <p:nvPr/>
        </p:nvGrpSpPr>
        <p:grpSpPr>
          <a:xfrm>
            <a:off x="1263131" y="2516716"/>
            <a:ext cx="7020628" cy="996725"/>
            <a:chOff x="2130789" y="1294899"/>
            <a:chExt cx="9735629" cy="1072527"/>
          </a:xfrm>
        </p:grpSpPr>
        <p:sp>
          <p:nvSpPr>
            <p:cNvPr id="42" name="圆角矩形 7"/>
            <p:cNvSpPr/>
            <p:nvPr/>
          </p:nvSpPr>
          <p:spPr>
            <a:xfrm>
              <a:off x="2130789" y="1294899"/>
              <a:ext cx="9439781"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Điền đúng các tiếng có âm đầu </a:t>
              </a:r>
              <a:r>
                <a:rPr lang="vi-VN" altLang="zh-CN" sz="2800" kern="1200" dirty="0">
                  <a:solidFill>
                    <a:schemeClr val="tx2"/>
                  </a:solidFill>
                  <a:latin typeface="Pattaya" panose="00000500000000000000" pitchFamily="2" charset="-34"/>
                  <a:ea typeface="黑体" panose="02010609060101010101" pitchFamily="49" charset="-122"/>
                  <a:cs typeface="Pattaya" panose="00000500000000000000" pitchFamily="2" charset="-34"/>
                </a:rPr>
                <a:t>r/d/gi</a:t>
              </a:r>
              <a:r>
                <a:rPr lang="vi-VN" altLang="zh-CN" sz="28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 hoặc âm chính </a:t>
              </a:r>
              <a:r>
                <a:rPr lang="vi-VN" altLang="zh-CN" sz="2800" kern="1200" dirty="0">
                  <a:solidFill>
                    <a:schemeClr val="tx2"/>
                  </a:solidFill>
                  <a:latin typeface="Pattaya" panose="00000500000000000000" pitchFamily="2" charset="-34"/>
                  <a:ea typeface="黑体" panose="02010609060101010101" pitchFamily="49" charset="-122"/>
                  <a:cs typeface="Pattaya" panose="00000500000000000000" pitchFamily="2" charset="-34"/>
                </a:rPr>
                <a:t>o/ô</a:t>
              </a:r>
              <a:r>
                <a:rPr lang="vi-VN" altLang="zh-CN" sz="28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a:t>
              </a:r>
              <a:endParaRPr kumimoji="0" lang="zh-CN" altLang="en-US" sz="28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sp>
          <p:nvSpPr>
            <p:cNvPr id="43" name="矩形 39"/>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grpSp>
      <p:grpSp>
        <p:nvGrpSpPr>
          <p:cNvPr id="50" name="Group 49">
            <a:extLst>
              <a:ext uri="{FF2B5EF4-FFF2-40B4-BE49-F238E27FC236}">
                <a16:creationId xmlns:a16="http://schemas.microsoft.com/office/drawing/2014/main" xmlns="" id="{F1D2DFE5-EE8A-46DB-A135-F8C9011447F8}"/>
              </a:ext>
            </a:extLst>
          </p:cNvPr>
          <p:cNvGrpSpPr/>
          <p:nvPr/>
        </p:nvGrpSpPr>
        <p:grpSpPr>
          <a:xfrm>
            <a:off x="1263131" y="3812001"/>
            <a:ext cx="6957532" cy="736750"/>
            <a:chOff x="2209800" y="1451658"/>
            <a:chExt cx="9656618" cy="792781"/>
          </a:xfrm>
        </p:grpSpPr>
        <p:sp>
          <p:nvSpPr>
            <p:cNvPr id="51" name="圆角矩形 7"/>
            <p:cNvSpPr/>
            <p:nvPr/>
          </p:nvSpPr>
          <p:spPr>
            <a:xfrm>
              <a:off x="2217745" y="1451658"/>
              <a:ext cx="9439783" cy="730223"/>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Viết bài cẩn thận, giữ vở sạch đẹp.</a:t>
              </a:r>
              <a:endParaRPr kumimoji="0" lang="zh-CN" altLang="en-US" sz="28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sp>
          <p:nvSpPr>
            <p:cNvPr id="52" name="矩形 39"/>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grpSp>
      <p:pic>
        <p:nvPicPr>
          <p:cNvPr id="32" name="Picture 2" descr="Green Tick Icon Png, Cliparts &amp;amp; Cartoons - Jing.fm">
            <a:extLst>
              <a:ext uri="{FF2B5EF4-FFF2-40B4-BE49-F238E27FC236}">
                <a16:creationId xmlns:a16="http://schemas.microsoft.com/office/drawing/2014/main" xmlns="" id="{BA88A050-B47E-4E04-90D4-335B359E162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8008574" y="1452284"/>
            <a:ext cx="693109" cy="62536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Green Tick Icon Png, Cliparts &amp;amp; Cartoons - Jing.fm">
            <a:extLst>
              <a:ext uri="{FF2B5EF4-FFF2-40B4-BE49-F238E27FC236}">
                <a16:creationId xmlns:a16="http://schemas.microsoft.com/office/drawing/2014/main" xmlns="" id="{BA88A050-B47E-4E04-90D4-335B359E162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7994181" y="2702397"/>
            <a:ext cx="693109" cy="62536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Green Tick Icon Png, Cliparts &amp;amp; Cartoons - Jing.fm">
            <a:extLst>
              <a:ext uri="{FF2B5EF4-FFF2-40B4-BE49-F238E27FC236}">
                <a16:creationId xmlns:a16="http://schemas.microsoft.com/office/drawing/2014/main" xmlns="" id="{BA88A050-B47E-4E04-90D4-335B359E162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8008574" y="3838626"/>
            <a:ext cx="693109" cy="625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4084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additive="base">
                                        <p:cTn id="14" dur="500" fill="hold"/>
                                        <p:tgtEl>
                                          <p:spTgt spid="34"/>
                                        </p:tgtEl>
                                        <p:attrNameLst>
                                          <p:attrName>ppt_x</p:attrName>
                                        </p:attrNameLst>
                                      </p:cBhvr>
                                      <p:tavLst>
                                        <p:tav tm="0">
                                          <p:val>
                                            <p:strVal val="#ppt_x"/>
                                          </p:val>
                                        </p:tav>
                                        <p:tav tm="100000">
                                          <p:val>
                                            <p:strVal val="#ppt_x"/>
                                          </p:val>
                                        </p:tav>
                                      </p:tavLst>
                                    </p:anim>
                                    <p:anim calcmode="lin" valueType="num">
                                      <p:cBhvr additive="base">
                                        <p:cTn id="15" dur="500" fill="hold"/>
                                        <p:tgtEl>
                                          <p:spTgt spid="34"/>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2843"/>
                                        </p:tgtEl>
                                        <p:attrNameLst>
                                          <p:attrName>style.visibility</p:attrName>
                                        </p:attrNameLst>
                                      </p:cBhvr>
                                      <p:to>
                                        <p:strVal val="visible"/>
                                      </p:to>
                                    </p:set>
                                    <p:anim calcmode="lin" valueType="num">
                                      <p:cBhvr additive="base">
                                        <p:cTn id="18" dur="500" fill="hold"/>
                                        <p:tgtEl>
                                          <p:spTgt spid="2843"/>
                                        </p:tgtEl>
                                        <p:attrNameLst>
                                          <p:attrName>ppt_x</p:attrName>
                                        </p:attrNameLst>
                                      </p:cBhvr>
                                      <p:tavLst>
                                        <p:tav tm="0">
                                          <p:val>
                                            <p:strVal val="#ppt_x"/>
                                          </p:val>
                                        </p:tav>
                                        <p:tav tm="100000">
                                          <p:val>
                                            <p:strVal val="#ppt_x"/>
                                          </p:val>
                                        </p:tav>
                                      </p:tavLst>
                                    </p:anim>
                                    <p:anim calcmode="lin" valueType="num">
                                      <p:cBhvr additive="base">
                                        <p:cTn id="19" dur="500" fill="hold"/>
                                        <p:tgtEl>
                                          <p:spTgt spid="284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1000"/>
                                        <p:tgtEl>
                                          <p:spTgt spid="32"/>
                                        </p:tgtEl>
                                      </p:cBhvr>
                                    </p:animEffect>
                                    <p:anim calcmode="lin" valueType="num">
                                      <p:cBhvr>
                                        <p:cTn id="25" dur="1000" fill="hold"/>
                                        <p:tgtEl>
                                          <p:spTgt spid="32"/>
                                        </p:tgtEl>
                                        <p:attrNameLst>
                                          <p:attrName>ppt_x</p:attrName>
                                        </p:attrNameLst>
                                      </p:cBhvr>
                                      <p:tavLst>
                                        <p:tav tm="0">
                                          <p:val>
                                            <p:strVal val="#ppt_x"/>
                                          </p:val>
                                        </p:tav>
                                        <p:tav tm="100000">
                                          <p:val>
                                            <p:strVal val="#ppt_x"/>
                                          </p:val>
                                        </p:tav>
                                      </p:tavLst>
                                    </p:anim>
                                    <p:anim calcmode="lin" valueType="num">
                                      <p:cBhvr>
                                        <p:cTn id="2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8"/>
                                        </p:tgtEl>
                                        <p:attrNameLst>
                                          <p:attrName>style.visibility</p:attrName>
                                        </p:attrNameLst>
                                      </p:cBhvr>
                                      <p:to>
                                        <p:strVal val="visible"/>
                                      </p:to>
                                    </p:set>
                                    <p:anim calcmode="lin" valueType="num">
                                      <p:cBhvr additive="base">
                                        <p:cTn id="31" dur="500" fill="hold"/>
                                        <p:tgtEl>
                                          <p:spTgt spid="58"/>
                                        </p:tgtEl>
                                        <p:attrNameLst>
                                          <p:attrName>ppt_x</p:attrName>
                                        </p:attrNameLst>
                                      </p:cBhvr>
                                      <p:tavLst>
                                        <p:tav tm="0">
                                          <p:val>
                                            <p:strVal val="#ppt_x"/>
                                          </p:val>
                                        </p:tav>
                                        <p:tav tm="100000">
                                          <p:val>
                                            <p:strVal val="#ppt_x"/>
                                          </p:val>
                                        </p:tav>
                                      </p:tavLst>
                                    </p:anim>
                                    <p:anim calcmode="lin" valueType="num">
                                      <p:cBhvr additive="base">
                                        <p:cTn id="32" dur="500" fill="hold"/>
                                        <p:tgtEl>
                                          <p:spTgt spid="5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1000"/>
                                        <p:tgtEl>
                                          <p:spTgt spid="33"/>
                                        </p:tgtEl>
                                      </p:cBhvr>
                                    </p:animEffect>
                                    <p:anim calcmode="lin" valueType="num">
                                      <p:cBhvr>
                                        <p:cTn id="42" dur="1000" fill="hold"/>
                                        <p:tgtEl>
                                          <p:spTgt spid="33"/>
                                        </p:tgtEl>
                                        <p:attrNameLst>
                                          <p:attrName>ppt_x</p:attrName>
                                        </p:attrNameLst>
                                      </p:cBhvr>
                                      <p:tavLst>
                                        <p:tav tm="0">
                                          <p:val>
                                            <p:strVal val="#ppt_x"/>
                                          </p:val>
                                        </p:tav>
                                        <p:tav tm="100000">
                                          <p:val>
                                            <p:strVal val="#ppt_x"/>
                                          </p:val>
                                        </p:tav>
                                      </p:tavLst>
                                    </p:anim>
                                    <p:anim calcmode="lin" valueType="num">
                                      <p:cBhvr>
                                        <p:cTn id="4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63"/>
                                        </p:tgtEl>
                                        <p:attrNameLst>
                                          <p:attrName>style.visibility</p:attrName>
                                        </p:attrNameLst>
                                      </p:cBhvr>
                                      <p:to>
                                        <p:strVal val="visible"/>
                                      </p:to>
                                    </p:set>
                                    <p:anim calcmode="lin" valueType="num">
                                      <p:cBhvr additive="base">
                                        <p:cTn id="48" dur="500" fill="hold"/>
                                        <p:tgtEl>
                                          <p:spTgt spid="63"/>
                                        </p:tgtEl>
                                        <p:attrNameLst>
                                          <p:attrName>ppt_x</p:attrName>
                                        </p:attrNameLst>
                                      </p:cBhvr>
                                      <p:tavLst>
                                        <p:tav tm="0">
                                          <p:val>
                                            <p:strVal val="#ppt_x"/>
                                          </p:val>
                                        </p:tav>
                                        <p:tav tm="100000">
                                          <p:val>
                                            <p:strVal val="#ppt_x"/>
                                          </p:val>
                                        </p:tav>
                                      </p:tavLst>
                                    </p:anim>
                                    <p:anim calcmode="lin" valueType="num">
                                      <p:cBhvr additive="base">
                                        <p:cTn id="49" dur="500" fill="hold"/>
                                        <p:tgtEl>
                                          <p:spTgt spid="63"/>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50"/>
                                        </p:tgtEl>
                                        <p:attrNameLst>
                                          <p:attrName>style.visibility</p:attrName>
                                        </p:attrNameLst>
                                      </p:cBhvr>
                                      <p:to>
                                        <p:strVal val="visible"/>
                                      </p:to>
                                    </p:set>
                                    <p:anim calcmode="lin" valueType="num">
                                      <p:cBhvr additive="base">
                                        <p:cTn id="52" dur="500" fill="hold"/>
                                        <p:tgtEl>
                                          <p:spTgt spid="50"/>
                                        </p:tgtEl>
                                        <p:attrNameLst>
                                          <p:attrName>ppt_x</p:attrName>
                                        </p:attrNameLst>
                                      </p:cBhvr>
                                      <p:tavLst>
                                        <p:tav tm="0">
                                          <p:val>
                                            <p:strVal val="#ppt_x"/>
                                          </p:val>
                                        </p:tav>
                                        <p:tav tm="100000">
                                          <p:val>
                                            <p:strVal val="#ppt_x"/>
                                          </p:val>
                                        </p:tav>
                                      </p:tavLst>
                                    </p:anim>
                                    <p:anim calcmode="lin" valueType="num">
                                      <p:cBhvr additive="base">
                                        <p:cTn id="53"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97"/>
        <p:cNvGrpSpPr/>
        <p:nvPr/>
      </p:nvGrpSpPr>
      <p:grpSpPr>
        <a:xfrm>
          <a:off x="0" y="0"/>
          <a:ext cx="0" cy="0"/>
          <a:chOff x="0" y="0"/>
          <a:chExt cx="0" cy="0"/>
        </a:xfrm>
      </p:grpSpPr>
      <p:grpSp>
        <p:nvGrpSpPr>
          <p:cNvPr id="2700" name="Google Shape;2700;p45"/>
          <p:cNvGrpSpPr/>
          <p:nvPr/>
        </p:nvGrpSpPr>
        <p:grpSpPr>
          <a:xfrm>
            <a:off x="1178962" y="1985086"/>
            <a:ext cx="6881594" cy="1173326"/>
            <a:chOff x="1178962" y="1985086"/>
            <a:chExt cx="6881594" cy="1173326"/>
          </a:xfrm>
        </p:grpSpPr>
        <p:sp>
          <p:nvSpPr>
            <p:cNvPr id="2701" name="Google Shape;2701;p45"/>
            <p:cNvSpPr/>
            <p:nvPr/>
          </p:nvSpPr>
          <p:spPr>
            <a:xfrm>
              <a:off x="1178962" y="2846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45"/>
            <p:cNvSpPr/>
            <p:nvPr/>
          </p:nvSpPr>
          <p:spPr>
            <a:xfrm>
              <a:off x="7131313" y="1985086"/>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9" name="Google Shape;2709;p45"/>
          <p:cNvGrpSpPr/>
          <p:nvPr/>
        </p:nvGrpSpPr>
        <p:grpSpPr>
          <a:xfrm>
            <a:off x="341670" y="354489"/>
            <a:ext cx="8155560" cy="4346674"/>
            <a:chOff x="341670" y="354489"/>
            <a:chExt cx="8155560" cy="4346674"/>
          </a:xfrm>
        </p:grpSpPr>
        <p:sp>
          <p:nvSpPr>
            <p:cNvPr id="2710" name="Google Shape;2710;p45"/>
            <p:cNvSpPr/>
            <p:nvPr/>
          </p:nvSpPr>
          <p:spPr>
            <a:xfrm rot="-899254" flipH="1">
              <a:off x="7071847" y="4209236"/>
              <a:ext cx="1408592" cy="315149"/>
            </a:xfrm>
            <a:custGeom>
              <a:avLst/>
              <a:gdLst/>
              <a:ahLst/>
              <a:cxnLst/>
              <a:rect l="l" t="t" r="r" b="b"/>
              <a:pathLst>
                <a:path w="285706" h="63922" extrusionOk="0">
                  <a:moveTo>
                    <a:pt x="0" y="0"/>
                  </a:moveTo>
                  <a:lnTo>
                    <a:pt x="5563" y="4669"/>
                  </a:lnTo>
                  <a:lnTo>
                    <a:pt x="4520" y="5548"/>
                  </a:lnTo>
                  <a:lnTo>
                    <a:pt x="161" y="9213"/>
                  </a:lnTo>
                  <a:lnTo>
                    <a:pt x="3066" y="11632"/>
                  </a:lnTo>
                  <a:lnTo>
                    <a:pt x="5661" y="13816"/>
                  </a:lnTo>
                  <a:lnTo>
                    <a:pt x="5661" y="13879"/>
                  </a:lnTo>
                  <a:lnTo>
                    <a:pt x="5214" y="14239"/>
                  </a:lnTo>
                  <a:lnTo>
                    <a:pt x="372" y="18312"/>
                  </a:lnTo>
                  <a:lnTo>
                    <a:pt x="4791" y="22009"/>
                  </a:lnTo>
                  <a:lnTo>
                    <a:pt x="5661" y="22742"/>
                  </a:lnTo>
                  <a:lnTo>
                    <a:pt x="5661" y="22966"/>
                  </a:lnTo>
                  <a:lnTo>
                    <a:pt x="2720" y="25451"/>
                  </a:lnTo>
                  <a:lnTo>
                    <a:pt x="372" y="27411"/>
                  </a:lnTo>
                  <a:lnTo>
                    <a:pt x="5661" y="31830"/>
                  </a:lnTo>
                  <a:lnTo>
                    <a:pt x="5661" y="32065"/>
                  </a:lnTo>
                  <a:lnTo>
                    <a:pt x="372" y="36510"/>
                  </a:lnTo>
                  <a:lnTo>
                    <a:pt x="3936" y="39478"/>
                  </a:lnTo>
                  <a:lnTo>
                    <a:pt x="5661" y="40929"/>
                  </a:lnTo>
                  <a:lnTo>
                    <a:pt x="5661" y="41167"/>
                  </a:lnTo>
                  <a:lnTo>
                    <a:pt x="2705" y="43637"/>
                  </a:lnTo>
                  <a:lnTo>
                    <a:pt x="372" y="45598"/>
                  </a:lnTo>
                  <a:lnTo>
                    <a:pt x="5661" y="50031"/>
                  </a:lnTo>
                  <a:lnTo>
                    <a:pt x="5661" y="50079"/>
                  </a:lnTo>
                  <a:lnTo>
                    <a:pt x="161" y="54685"/>
                  </a:lnTo>
                  <a:lnTo>
                    <a:pt x="3254" y="57280"/>
                  </a:lnTo>
                  <a:lnTo>
                    <a:pt x="5563" y="59229"/>
                  </a:lnTo>
                  <a:lnTo>
                    <a:pt x="3030" y="61377"/>
                  </a:lnTo>
                  <a:lnTo>
                    <a:pt x="0" y="63921"/>
                  </a:lnTo>
                  <a:lnTo>
                    <a:pt x="285705" y="63921"/>
                  </a:lnTo>
                  <a:lnTo>
                    <a:pt x="280131" y="59229"/>
                  </a:lnTo>
                  <a:lnTo>
                    <a:pt x="285530" y="54685"/>
                  </a:lnTo>
                  <a:lnTo>
                    <a:pt x="280044" y="50079"/>
                  </a:lnTo>
                  <a:lnTo>
                    <a:pt x="280044" y="50031"/>
                  </a:lnTo>
                  <a:lnTo>
                    <a:pt x="285306" y="45598"/>
                  </a:lnTo>
                  <a:lnTo>
                    <a:pt x="280044" y="41167"/>
                  </a:lnTo>
                  <a:lnTo>
                    <a:pt x="280044" y="40929"/>
                  </a:lnTo>
                  <a:lnTo>
                    <a:pt x="285306" y="36510"/>
                  </a:lnTo>
                  <a:lnTo>
                    <a:pt x="280044" y="32065"/>
                  </a:lnTo>
                  <a:lnTo>
                    <a:pt x="280044" y="31830"/>
                  </a:lnTo>
                  <a:lnTo>
                    <a:pt x="285306" y="27411"/>
                  </a:lnTo>
                  <a:lnTo>
                    <a:pt x="280044" y="22966"/>
                  </a:lnTo>
                  <a:lnTo>
                    <a:pt x="280044" y="22742"/>
                  </a:lnTo>
                  <a:lnTo>
                    <a:pt x="285306" y="18312"/>
                  </a:lnTo>
                  <a:lnTo>
                    <a:pt x="280044" y="13879"/>
                  </a:lnTo>
                  <a:lnTo>
                    <a:pt x="280044" y="13816"/>
                  </a:lnTo>
                  <a:lnTo>
                    <a:pt x="285530" y="9213"/>
                  </a:lnTo>
                  <a:lnTo>
                    <a:pt x="280131" y="4669"/>
                  </a:lnTo>
                  <a:lnTo>
                    <a:pt x="28570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45"/>
            <p:cNvSpPr/>
            <p:nvPr/>
          </p:nvSpPr>
          <p:spPr>
            <a:xfrm rot="-1860815" flipH="1">
              <a:off x="322179" y="694811"/>
              <a:ext cx="1408453" cy="315118"/>
            </a:xfrm>
            <a:custGeom>
              <a:avLst/>
              <a:gdLst/>
              <a:ahLst/>
              <a:cxnLst/>
              <a:rect l="l" t="t" r="r" b="b"/>
              <a:pathLst>
                <a:path w="285706" h="63922" extrusionOk="0">
                  <a:moveTo>
                    <a:pt x="0" y="0"/>
                  </a:moveTo>
                  <a:lnTo>
                    <a:pt x="5563" y="4669"/>
                  </a:lnTo>
                  <a:lnTo>
                    <a:pt x="4520" y="5548"/>
                  </a:lnTo>
                  <a:lnTo>
                    <a:pt x="161" y="9213"/>
                  </a:lnTo>
                  <a:lnTo>
                    <a:pt x="3066" y="11632"/>
                  </a:lnTo>
                  <a:lnTo>
                    <a:pt x="5661" y="13816"/>
                  </a:lnTo>
                  <a:lnTo>
                    <a:pt x="5661" y="13879"/>
                  </a:lnTo>
                  <a:lnTo>
                    <a:pt x="5214" y="14239"/>
                  </a:lnTo>
                  <a:lnTo>
                    <a:pt x="372" y="18312"/>
                  </a:lnTo>
                  <a:lnTo>
                    <a:pt x="4791" y="22009"/>
                  </a:lnTo>
                  <a:lnTo>
                    <a:pt x="5661" y="22742"/>
                  </a:lnTo>
                  <a:lnTo>
                    <a:pt x="5661" y="22966"/>
                  </a:lnTo>
                  <a:lnTo>
                    <a:pt x="2720" y="25451"/>
                  </a:lnTo>
                  <a:lnTo>
                    <a:pt x="372" y="27411"/>
                  </a:lnTo>
                  <a:lnTo>
                    <a:pt x="5661" y="31830"/>
                  </a:lnTo>
                  <a:lnTo>
                    <a:pt x="5661" y="32065"/>
                  </a:lnTo>
                  <a:lnTo>
                    <a:pt x="372" y="36510"/>
                  </a:lnTo>
                  <a:lnTo>
                    <a:pt x="3936" y="39478"/>
                  </a:lnTo>
                  <a:lnTo>
                    <a:pt x="5661" y="40929"/>
                  </a:lnTo>
                  <a:lnTo>
                    <a:pt x="5661" y="41167"/>
                  </a:lnTo>
                  <a:lnTo>
                    <a:pt x="2705" y="43637"/>
                  </a:lnTo>
                  <a:lnTo>
                    <a:pt x="372" y="45598"/>
                  </a:lnTo>
                  <a:lnTo>
                    <a:pt x="5661" y="50031"/>
                  </a:lnTo>
                  <a:lnTo>
                    <a:pt x="5661" y="50079"/>
                  </a:lnTo>
                  <a:lnTo>
                    <a:pt x="161" y="54685"/>
                  </a:lnTo>
                  <a:lnTo>
                    <a:pt x="3254" y="57280"/>
                  </a:lnTo>
                  <a:lnTo>
                    <a:pt x="5563" y="59229"/>
                  </a:lnTo>
                  <a:lnTo>
                    <a:pt x="3030" y="61377"/>
                  </a:lnTo>
                  <a:lnTo>
                    <a:pt x="0" y="63921"/>
                  </a:lnTo>
                  <a:lnTo>
                    <a:pt x="285705" y="63921"/>
                  </a:lnTo>
                  <a:lnTo>
                    <a:pt x="280131" y="59229"/>
                  </a:lnTo>
                  <a:lnTo>
                    <a:pt x="285530" y="54685"/>
                  </a:lnTo>
                  <a:lnTo>
                    <a:pt x="280044" y="50079"/>
                  </a:lnTo>
                  <a:lnTo>
                    <a:pt x="280044" y="50031"/>
                  </a:lnTo>
                  <a:lnTo>
                    <a:pt x="285306" y="45598"/>
                  </a:lnTo>
                  <a:lnTo>
                    <a:pt x="280044" y="41167"/>
                  </a:lnTo>
                  <a:lnTo>
                    <a:pt x="280044" y="40929"/>
                  </a:lnTo>
                  <a:lnTo>
                    <a:pt x="285306" y="36510"/>
                  </a:lnTo>
                  <a:lnTo>
                    <a:pt x="280044" y="32065"/>
                  </a:lnTo>
                  <a:lnTo>
                    <a:pt x="280044" y="31830"/>
                  </a:lnTo>
                  <a:lnTo>
                    <a:pt x="285306" y="27411"/>
                  </a:lnTo>
                  <a:lnTo>
                    <a:pt x="280044" y="22966"/>
                  </a:lnTo>
                  <a:lnTo>
                    <a:pt x="280044" y="22742"/>
                  </a:lnTo>
                  <a:lnTo>
                    <a:pt x="285306" y="18312"/>
                  </a:lnTo>
                  <a:lnTo>
                    <a:pt x="280044" y="13879"/>
                  </a:lnTo>
                  <a:lnTo>
                    <a:pt x="280044" y="13816"/>
                  </a:lnTo>
                  <a:lnTo>
                    <a:pt x="285530" y="9213"/>
                  </a:lnTo>
                  <a:lnTo>
                    <a:pt x="280131" y="4669"/>
                  </a:lnTo>
                  <a:lnTo>
                    <a:pt x="2857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roup 24"/>
          <p:cNvGrpSpPr/>
          <p:nvPr/>
        </p:nvGrpSpPr>
        <p:grpSpPr>
          <a:xfrm>
            <a:off x="478226" y="663008"/>
            <a:ext cx="7946582" cy="4038154"/>
            <a:chOff x="339046" y="287676"/>
            <a:chExt cx="7946582" cy="4247929"/>
          </a:xfrm>
        </p:grpSpPr>
        <p:pic>
          <p:nvPicPr>
            <p:cNvPr id="26" name="Picture 25"/>
            <p:cNvPicPr>
              <a:picLocks noChangeAspect="1"/>
            </p:cNvPicPr>
            <p:nvPr/>
          </p:nvPicPr>
          <p:blipFill rotWithShape="1">
            <a:blip r:embed="rId3">
              <a:extLst>
                <a:ext uri="{BEBA8EAE-BF5A-486C-A8C5-ECC9F3942E4B}">
                  <a14:imgProps xmlns:a14="http://schemas.microsoft.com/office/drawing/2010/main">
                    <a14:imgLayer r:embed="rId4">
                      <a14:imgEffect>
                        <a14:backgroundRemoval t="9808" b="95000" l="33523" r="96364"/>
                      </a14:imgEffect>
                    </a14:imgLayer>
                  </a14:imgProps>
                </a:ext>
                <a:ext uri="{28A0092B-C50C-407E-A947-70E740481C1C}">
                  <a14:useLocalDpi xmlns:a14="http://schemas.microsoft.com/office/drawing/2010/main" val="0"/>
                </a:ext>
              </a:extLst>
            </a:blip>
            <a:srcRect l="33339" t="12541" r="5128" b="8634"/>
            <a:stretch/>
          </p:blipFill>
          <p:spPr>
            <a:xfrm>
              <a:off x="2763747" y="544529"/>
              <a:ext cx="5521881" cy="3991076"/>
            </a:xfrm>
            <a:prstGeom prst="rect">
              <a:avLst/>
            </a:prstGeom>
          </p:spPr>
        </p:pic>
        <p:pic>
          <p:nvPicPr>
            <p:cNvPr id="27" name="Picture 26"/>
            <p:cNvPicPr>
              <a:picLocks noChangeAspect="1"/>
            </p:cNvPicPr>
            <p:nvPr/>
          </p:nvPicPr>
          <p:blipFill rotWithShape="1">
            <a:blip r:embed="rId5">
              <a:extLst>
                <a:ext uri="{BEBA8EAE-BF5A-486C-A8C5-ECC9F3942E4B}">
                  <a14:imgProps xmlns:a14="http://schemas.microsoft.com/office/drawing/2010/main">
                    <a14:imgLayer r:embed="rId4">
                      <a14:imgEffect>
                        <a14:backgroundRemoval t="0" b="100000" l="2386" r="96250">
                          <a14:backgroundMark x1="29545" y1="55385" x2="29432" y2="85385"/>
                        </a14:backgroundRemoval>
                      </a14:imgEffect>
                    </a14:imgLayer>
                  </a14:imgProps>
                </a:ext>
                <a:ext uri="{28A0092B-C50C-407E-A947-70E740481C1C}">
                  <a14:useLocalDpi xmlns:a14="http://schemas.microsoft.com/office/drawing/2010/main" val="0"/>
                </a:ext>
              </a:extLst>
            </a:blip>
            <a:srcRect l="3677" t="6526" r="49868" b="39127"/>
            <a:stretch/>
          </p:blipFill>
          <p:spPr>
            <a:xfrm>
              <a:off x="339046" y="287676"/>
              <a:ext cx="3893905" cy="2691830"/>
            </a:xfrm>
            <a:prstGeom prst="rect">
              <a:avLst/>
            </a:prstGeom>
          </p:spPr>
        </p:pic>
      </p:grpSp>
      <p:sp>
        <p:nvSpPr>
          <p:cNvPr id="28" name="TextBox 27"/>
          <p:cNvSpPr txBox="1"/>
          <p:nvPr/>
        </p:nvSpPr>
        <p:spPr>
          <a:xfrm>
            <a:off x="3300782" y="2163169"/>
            <a:ext cx="5139914" cy="523220"/>
          </a:xfrm>
          <a:prstGeom prst="rect">
            <a:avLst/>
          </a:prstGeom>
          <a:noFill/>
        </p:spPr>
        <p:txBody>
          <a:bodyPr wrap="square" rtlCol="0">
            <a:spAutoFit/>
          </a:bodyPr>
          <a:lstStyle/>
          <a:p>
            <a:pPr algn="ctr"/>
            <a:r>
              <a:rPr lang="vi-VN" sz="2800" dirty="0">
                <a:solidFill>
                  <a:srgbClr val="FF0066"/>
                </a:solidFill>
                <a:latin typeface="Pattaya" panose="00000500000000000000" pitchFamily="2" charset="-34"/>
                <a:cs typeface="Pattaya" panose="00000500000000000000" pitchFamily="2" charset="-34"/>
              </a:rPr>
              <a:t>- Chuẩn bị bài chính tả tuần 21.</a:t>
            </a:r>
            <a:endParaRPr lang="en-US" sz="2800" dirty="0">
              <a:solidFill>
                <a:srgbClr val="FF0066"/>
              </a:solidFill>
              <a:latin typeface="Pattaya" panose="00000500000000000000" pitchFamily="2" charset="-34"/>
              <a:cs typeface="Pattaya" panose="00000500000000000000" pitchFamily="2" charset="-34"/>
            </a:endParaRPr>
          </a:p>
        </p:txBody>
      </p:sp>
      <p:sp>
        <p:nvSpPr>
          <p:cNvPr id="29" name="Google Shape;478;p45">
            <a:extLst>
              <a:ext uri="{FF2B5EF4-FFF2-40B4-BE49-F238E27FC236}">
                <a16:creationId xmlns:a16="http://schemas.microsoft.com/office/drawing/2014/main" xmlns="" id="{147E758D-10A8-4968-B9AF-755A0762BB00}"/>
              </a:ext>
            </a:extLst>
          </p:cNvPr>
          <p:cNvSpPr txBox="1">
            <a:spLocks/>
          </p:cNvSpPr>
          <p:nvPr/>
        </p:nvSpPr>
        <p:spPr>
          <a:xfrm>
            <a:off x="4655086" y="249211"/>
            <a:ext cx="2017562" cy="603159"/>
          </a:xfrm>
          <a:prstGeom prst="doubleWave">
            <a:avLst/>
          </a:prstGeom>
          <a:solidFill>
            <a:schemeClr val="accent6">
              <a:lumMod val="40000"/>
              <a:lumOff val="60000"/>
            </a:schemeClr>
          </a:solidFill>
          <a:ln w="28575">
            <a:solidFill>
              <a:schemeClr val="bg1"/>
            </a:solidFill>
            <a:prstDash val="sysDash"/>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err="1">
                <a:solidFill>
                  <a:srgbClr val="002060"/>
                </a:solidFill>
                <a:latin typeface="Pattaya" panose="00000500000000000000" pitchFamily="2" charset="-34"/>
                <a:cs typeface="Pattaya" panose="00000500000000000000" pitchFamily="2" charset="-34"/>
              </a:rPr>
              <a:t>Dặn</a:t>
            </a:r>
            <a:r>
              <a:rPr lang="en-US" sz="3200" b="1" dirty="0">
                <a:solidFill>
                  <a:srgbClr val="002060"/>
                </a:solidFill>
                <a:latin typeface="Pattaya" panose="00000500000000000000" pitchFamily="2" charset="-34"/>
                <a:cs typeface="Pattaya" panose="00000500000000000000" pitchFamily="2" charset="-34"/>
              </a:rPr>
              <a:t> </a:t>
            </a:r>
            <a:r>
              <a:rPr lang="en-US" sz="3200" b="1" dirty="0" err="1">
                <a:solidFill>
                  <a:srgbClr val="002060"/>
                </a:solidFill>
                <a:latin typeface="Pattaya" panose="00000500000000000000" pitchFamily="2" charset="-34"/>
                <a:cs typeface="Pattaya" panose="00000500000000000000" pitchFamily="2" charset="-34"/>
              </a:rPr>
              <a:t>dò</a:t>
            </a:r>
            <a:endParaRPr lang="vi-VN" sz="3200" b="1" dirty="0">
              <a:solidFill>
                <a:srgbClr val="002060"/>
              </a:solidFill>
              <a:latin typeface="Pattaya" panose="00000500000000000000" pitchFamily="2" charset="-34"/>
              <a:cs typeface="Pattaya" panose="00000500000000000000" pitchFamily="2" charset="-34"/>
            </a:endParaRPr>
          </a:p>
        </p:txBody>
      </p:sp>
      <p:sp>
        <p:nvSpPr>
          <p:cNvPr id="30" name="TextBox 29"/>
          <p:cNvSpPr txBox="1"/>
          <p:nvPr/>
        </p:nvSpPr>
        <p:spPr>
          <a:xfrm>
            <a:off x="3353570" y="2681358"/>
            <a:ext cx="5034338" cy="954107"/>
          </a:xfrm>
          <a:prstGeom prst="rect">
            <a:avLst/>
          </a:prstGeom>
          <a:noFill/>
        </p:spPr>
        <p:txBody>
          <a:bodyPr wrap="square" rtlCol="0">
            <a:spAutoFit/>
          </a:bodyPr>
          <a:lstStyle/>
          <a:p>
            <a:pPr algn="ctr"/>
            <a:r>
              <a:rPr lang="vi-VN" sz="2800" dirty="0">
                <a:solidFill>
                  <a:srgbClr val="FF0066"/>
                </a:solidFill>
                <a:latin typeface="Pattaya" panose="00000500000000000000" pitchFamily="2" charset="-34"/>
                <a:cs typeface="Pattaya" panose="00000500000000000000" pitchFamily="2" charset="-34"/>
              </a:rPr>
              <a:t>- Thương yêu các loài động vật trong môi trường tự nhiên.</a:t>
            </a:r>
            <a:endParaRPr lang="en-US" sz="2800" dirty="0">
              <a:solidFill>
                <a:srgbClr val="FF0066"/>
              </a:solidFill>
              <a:latin typeface="Pattaya" panose="00000500000000000000" pitchFamily="2" charset="-34"/>
              <a:cs typeface="Pattaya" panose="00000500000000000000" pitchFamily="2" charset="-34"/>
            </a:endParaRPr>
          </a:p>
        </p:txBody>
      </p:sp>
      <p:sp>
        <p:nvSpPr>
          <p:cNvPr id="31" name="TextBox 30"/>
          <p:cNvSpPr txBox="1"/>
          <p:nvPr/>
        </p:nvSpPr>
        <p:spPr>
          <a:xfrm>
            <a:off x="3373254" y="2417933"/>
            <a:ext cx="4756936" cy="707886"/>
          </a:xfrm>
          <a:prstGeom prst="rect">
            <a:avLst/>
          </a:prstGeom>
          <a:noFill/>
        </p:spPr>
        <p:txBody>
          <a:bodyPr wrap="square" rtlCol="0">
            <a:spAutoFit/>
          </a:bodyPr>
          <a:lstStyle/>
          <a:p>
            <a:pPr algn="ctr"/>
            <a:r>
              <a:rPr lang="vi-VN" sz="4000" dirty="0">
                <a:solidFill>
                  <a:srgbClr val="FF0066"/>
                </a:solidFill>
                <a:latin typeface="Pattaya" panose="00000500000000000000" pitchFamily="2" charset="-34"/>
                <a:cs typeface="Pattaya" panose="00000500000000000000" pitchFamily="2" charset="-34"/>
              </a:rPr>
              <a:t>Chào tạm biệt các em!</a:t>
            </a:r>
            <a:endParaRPr lang="en-US" sz="4000" dirty="0">
              <a:solidFill>
                <a:srgbClr val="FF0066"/>
              </a:solidFill>
              <a:latin typeface="Pattaya" panose="00000500000000000000" pitchFamily="2" charset="-34"/>
              <a:cs typeface="Pattaya" panose="00000500000000000000" pitchFamily="2" charset="-34"/>
            </a:endParaRPr>
          </a:p>
        </p:txBody>
      </p:sp>
      <p:pic>
        <p:nvPicPr>
          <p:cNvPr id="32" name="Picture 4" descr="gif for power point"/>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62809" y="2859987"/>
            <a:ext cx="2722760" cy="21340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1"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randombar(horizont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hidden"/>
                                      </p:to>
                                    </p:set>
                                  </p:childTnLst>
                                </p:cTn>
                              </p:par>
                              <p:par>
                                <p:cTn id="21" presetID="16" presetClass="entr" presetSubtype="21"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barn(inVertical)">
                                      <p:cBhvr>
                                        <p:cTn id="23" dur="500"/>
                                        <p:tgtEl>
                                          <p:spTgt spid="31"/>
                                        </p:tgtEl>
                                      </p:cBhvr>
                                    </p:animEffect>
                                  </p:childTnLst>
                                </p:cTn>
                              </p:par>
                              <p:par>
                                <p:cTn id="24" presetID="10" presetClass="entr" presetSubtype="0" fill="hold"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P spid="29" grpId="0" animBg="1"/>
      <p:bldP spid="30" grpId="0"/>
      <p:bldP spid="30" grpId="1"/>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3161"/>
        <p:cNvGrpSpPr/>
        <p:nvPr/>
      </p:nvGrpSpPr>
      <p:grpSpPr>
        <a:xfrm>
          <a:off x="0" y="0"/>
          <a:ext cx="0" cy="0"/>
          <a:chOff x="0" y="0"/>
          <a:chExt cx="0" cy="0"/>
        </a:xfrm>
      </p:grpSpPr>
      <p:grpSp>
        <p:nvGrpSpPr>
          <p:cNvPr id="3178" name="Google Shape;3178;p56"/>
          <p:cNvGrpSpPr/>
          <p:nvPr/>
        </p:nvGrpSpPr>
        <p:grpSpPr>
          <a:xfrm>
            <a:off x="500200" y="30659"/>
            <a:ext cx="8540705" cy="5112841"/>
            <a:chOff x="500200" y="30659"/>
            <a:chExt cx="8540705" cy="5112841"/>
          </a:xfrm>
        </p:grpSpPr>
        <p:grpSp>
          <p:nvGrpSpPr>
            <p:cNvPr id="3179" name="Google Shape;3179;p56"/>
            <p:cNvGrpSpPr/>
            <p:nvPr/>
          </p:nvGrpSpPr>
          <p:grpSpPr>
            <a:xfrm flipH="1">
              <a:off x="500200" y="4230100"/>
              <a:ext cx="439600" cy="913400"/>
              <a:chOff x="7212850" y="2109375"/>
              <a:chExt cx="439600" cy="913400"/>
            </a:xfrm>
          </p:grpSpPr>
          <p:sp>
            <p:nvSpPr>
              <p:cNvPr id="3180" name="Google Shape;3180;p56"/>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56"/>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56"/>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56"/>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4" name="Google Shape;3184;p56"/>
            <p:cNvGrpSpPr/>
            <p:nvPr/>
          </p:nvGrpSpPr>
          <p:grpSpPr>
            <a:xfrm flipH="1">
              <a:off x="7982642" y="30659"/>
              <a:ext cx="1058263" cy="1956615"/>
              <a:chOff x="6815745" y="1600034"/>
              <a:chExt cx="1058263" cy="1956615"/>
            </a:xfrm>
          </p:grpSpPr>
          <p:sp>
            <p:nvSpPr>
              <p:cNvPr id="3185" name="Google Shape;3185;p56"/>
              <p:cNvSpPr/>
              <p:nvPr/>
            </p:nvSpPr>
            <p:spPr>
              <a:xfrm>
                <a:off x="7115929" y="2092503"/>
                <a:ext cx="415686" cy="1464146"/>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56">
                <a:hlinkClick r:id="rId3" action="ppaction://hlinksldjump"/>
              </p:cNvPr>
              <p:cNvSpPr/>
              <p:nvPr/>
            </p:nvSpPr>
            <p:spPr>
              <a:xfrm>
                <a:off x="6815745" y="1600034"/>
                <a:ext cx="1058263" cy="1151694"/>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tx2">
                  <a:lumMod val="40000"/>
                  <a:lumOff val="6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800" dirty="0">
                    <a:solidFill>
                      <a:schemeClr val="bg2"/>
                    </a:solidFill>
                    <a:latin typeface="Pattaya" panose="00000500000000000000" pitchFamily="2" charset="-34"/>
                    <a:cs typeface="Pattaya" panose="00000500000000000000" pitchFamily="2" charset="-34"/>
                  </a:rPr>
                  <a:t>Quay lại</a:t>
                </a:r>
                <a:endParaRPr sz="2800" dirty="0">
                  <a:solidFill>
                    <a:schemeClr val="bg2"/>
                  </a:solidFill>
                  <a:latin typeface="Pattaya" panose="00000500000000000000" pitchFamily="2" charset="-34"/>
                  <a:cs typeface="Pattaya" panose="00000500000000000000" pitchFamily="2" charset="-34"/>
                </a:endParaRPr>
              </a:p>
            </p:txBody>
          </p:sp>
          <p:sp>
            <p:nvSpPr>
              <p:cNvPr id="3187" name="Google Shape;3187;p56"/>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56"/>
              <p:cNvSpPr/>
              <p:nvPr/>
            </p:nvSpPr>
            <p:spPr>
              <a:xfrm>
                <a:off x="7427803" y="1792331"/>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90" name="Google Shape;3190;p56"/>
          <p:cNvGrpSpPr/>
          <p:nvPr/>
        </p:nvGrpSpPr>
        <p:grpSpPr>
          <a:xfrm>
            <a:off x="1143900" y="688713"/>
            <a:ext cx="6033850" cy="495875"/>
            <a:chOff x="1143900" y="688713"/>
            <a:chExt cx="6033850" cy="495875"/>
          </a:xfrm>
        </p:grpSpPr>
        <p:sp>
          <p:nvSpPr>
            <p:cNvPr id="3191" name="Google Shape;3191;p56"/>
            <p:cNvSpPr/>
            <p:nvPr/>
          </p:nvSpPr>
          <p:spPr>
            <a:xfrm>
              <a:off x="1966200" y="1000688"/>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56"/>
            <p:cNvSpPr/>
            <p:nvPr/>
          </p:nvSpPr>
          <p:spPr>
            <a:xfrm>
              <a:off x="6984250" y="1000688"/>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56"/>
            <p:cNvSpPr/>
            <p:nvPr/>
          </p:nvSpPr>
          <p:spPr>
            <a:xfrm>
              <a:off x="1143900" y="688713"/>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76" name="Google Shape;3276;p56"/>
          <p:cNvGrpSpPr/>
          <p:nvPr/>
        </p:nvGrpSpPr>
        <p:grpSpPr>
          <a:xfrm>
            <a:off x="500200" y="809611"/>
            <a:ext cx="8388418" cy="3824152"/>
            <a:chOff x="500200" y="1091598"/>
            <a:chExt cx="8388418" cy="3824152"/>
          </a:xfrm>
        </p:grpSpPr>
        <p:sp>
          <p:nvSpPr>
            <p:cNvPr id="3277" name="Google Shape;3277;p56"/>
            <p:cNvSpPr/>
            <p:nvPr/>
          </p:nvSpPr>
          <p:spPr>
            <a:xfrm>
              <a:off x="500200" y="1091598"/>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56"/>
            <p:cNvSpPr/>
            <p:nvPr/>
          </p:nvSpPr>
          <p:spPr>
            <a:xfrm>
              <a:off x="7959375" y="4603498"/>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TextBox 143"/>
          <p:cNvSpPr txBox="1"/>
          <p:nvPr/>
        </p:nvSpPr>
        <p:spPr>
          <a:xfrm>
            <a:off x="851270" y="506740"/>
            <a:ext cx="7441461" cy="523220"/>
          </a:xfrm>
          <a:prstGeom prst="rect">
            <a:avLst/>
          </a:prstGeom>
          <a:noFill/>
          <a:ln w="19050">
            <a:solidFill>
              <a:srgbClr val="E50B5E"/>
            </a:solidFill>
            <a:prstDash val="lgDash"/>
          </a:ln>
        </p:spPr>
        <p:txBody>
          <a:bodyPr wrap="none" rtlCol="0">
            <a:spAutoFit/>
          </a:bodyPr>
          <a:lstStyle/>
          <a:p>
            <a:r>
              <a:rPr lang="vi-VN" sz="2800" dirty="0">
                <a:solidFill>
                  <a:srgbClr val="002060"/>
                </a:solidFill>
              </a:rPr>
              <a:t>Tìm lỗi sai trong câu sau và sửa lại cho đúng:</a:t>
            </a:r>
            <a:endParaRPr lang="en-US" sz="2800" dirty="0">
              <a:solidFill>
                <a:srgbClr val="002060"/>
              </a:solidFill>
            </a:endParaRPr>
          </a:p>
        </p:txBody>
      </p:sp>
      <p:sp>
        <p:nvSpPr>
          <p:cNvPr id="15" name="Rounded Rectangle 14"/>
          <p:cNvSpPr/>
          <p:nvPr/>
        </p:nvSpPr>
        <p:spPr>
          <a:xfrm>
            <a:off x="397718" y="1483267"/>
            <a:ext cx="8322068" cy="809754"/>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vi-VN" sz="2600" dirty="0">
                <a:solidFill>
                  <a:srgbClr val="002060"/>
                </a:solidFill>
              </a:rPr>
              <a:t>Cá dô rán dòn mà có giót thêm tí nước chấm thì ngon.</a:t>
            </a:r>
            <a:endParaRPr lang="en-US" sz="2600" dirty="0">
              <a:solidFill>
                <a:srgbClr val="002060"/>
              </a:solidFill>
            </a:endParaRPr>
          </a:p>
        </p:txBody>
      </p:sp>
      <p:grpSp>
        <p:nvGrpSpPr>
          <p:cNvPr id="18" name="Group 17"/>
          <p:cNvGrpSpPr/>
          <p:nvPr/>
        </p:nvGrpSpPr>
        <p:grpSpPr>
          <a:xfrm>
            <a:off x="134279" y="1803002"/>
            <a:ext cx="680882" cy="1811727"/>
            <a:chOff x="134279" y="1803002"/>
            <a:chExt cx="680882" cy="1811727"/>
          </a:xfrm>
        </p:grpSpPr>
        <p:grpSp>
          <p:nvGrpSpPr>
            <p:cNvPr id="147" name="Google Shape;4716;p79"/>
            <p:cNvGrpSpPr/>
            <p:nvPr/>
          </p:nvGrpSpPr>
          <p:grpSpPr>
            <a:xfrm rot="3530764">
              <a:off x="252923" y="3052492"/>
              <a:ext cx="603575" cy="520900"/>
              <a:chOff x="3450350" y="2886200"/>
              <a:chExt cx="603575" cy="520900"/>
            </a:xfrm>
          </p:grpSpPr>
          <p:sp>
            <p:nvSpPr>
              <p:cNvPr id="148" name="Google Shape;4717;p79"/>
              <p:cNvSpPr/>
              <p:nvPr/>
            </p:nvSpPr>
            <p:spPr>
              <a:xfrm>
                <a:off x="3450350" y="2886200"/>
                <a:ext cx="603575" cy="520900"/>
              </a:xfrm>
              <a:custGeom>
                <a:avLst/>
                <a:gdLst/>
                <a:ahLst/>
                <a:cxnLst/>
                <a:rect l="l" t="t" r="r" b="b"/>
                <a:pathLst>
                  <a:path w="24143" h="20836" extrusionOk="0">
                    <a:moveTo>
                      <a:pt x="23735" y="36"/>
                    </a:moveTo>
                    <a:cubicBezTo>
                      <a:pt x="23717" y="1"/>
                      <a:pt x="23676" y="1"/>
                      <a:pt x="23610" y="42"/>
                    </a:cubicBezTo>
                    <a:cubicBezTo>
                      <a:pt x="22971" y="468"/>
                      <a:pt x="197" y="8619"/>
                      <a:pt x="131" y="8643"/>
                    </a:cubicBezTo>
                    <a:cubicBezTo>
                      <a:pt x="25" y="8678"/>
                      <a:pt x="1" y="8809"/>
                      <a:pt x="72" y="8932"/>
                    </a:cubicBezTo>
                    <a:cubicBezTo>
                      <a:pt x="119" y="9009"/>
                      <a:pt x="190" y="9063"/>
                      <a:pt x="268" y="9087"/>
                    </a:cubicBezTo>
                    <a:cubicBezTo>
                      <a:pt x="557" y="9194"/>
                      <a:pt x="4107" y="10500"/>
                      <a:pt x="5680" y="11441"/>
                    </a:cubicBezTo>
                    <a:cubicBezTo>
                      <a:pt x="5828" y="13014"/>
                      <a:pt x="6136" y="20203"/>
                      <a:pt x="6136" y="20220"/>
                    </a:cubicBezTo>
                    <a:cubicBezTo>
                      <a:pt x="6136" y="20350"/>
                      <a:pt x="6248" y="20474"/>
                      <a:pt x="6373" y="20509"/>
                    </a:cubicBezTo>
                    <a:cubicBezTo>
                      <a:pt x="6384" y="20509"/>
                      <a:pt x="6390" y="20516"/>
                      <a:pt x="6401" y="20516"/>
                    </a:cubicBezTo>
                    <a:cubicBezTo>
                      <a:pt x="6401" y="20522"/>
                      <a:pt x="6408" y="20522"/>
                      <a:pt x="6414" y="20528"/>
                    </a:cubicBezTo>
                    <a:cubicBezTo>
                      <a:pt x="6520" y="20629"/>
                      <a:pt x="6662" y="20640"/>
                      <a:pt x="6733" y="20563"/>
                    </a:cubicBezTo>
                    <a:lnTo>
                      <a:pt x="10051" y="16711"/>
                    </a:lnTo>
                    <a:cubicBezTo>
                      <a:pt x="10318" y="17044"/>
                      <a:pt x="10597" y="17386"/>
                      <a:pt x="10873" y="17729"/>
                    </a:cubicBezTo>
                    <a:cubicBezTo>
                      <a:pt x="11820" y="18901"/>
                      <a:pt x="12762" y="20072"/>
                      <a:pt x="13382" y="20705"/>
                    </a:cubicBezTo>
                    <a:cubicBezTo>
                      <a:pt x="13483" y="20812"/>
                      <a:pt x="13631" y="20836"/>
                      <a:pt x="13707" y="20758"/>
                    </a:cubicBezTo>
                    <a:cubicBezTo>
                      <a:pt x="13720" y="20752"/>
                      <a:pt x="13726" y="20741"/>
                      <a:pt x="13737" y="20722"/>
                    </a:cubicBezTo>
                    <a:cubicBezTo>
                      <a:pt x="13756" y="20687"/>
                      <a:pt x="18393" y="11867"/>
                      <a:pt x="21344" y="5751"/>
                    </a:cubicBezTo>
                    <a:lnTo>
                      <a:pt x="24090" y="408"/>
                    </a:lnTo>
                    <a:cubicBezTo>
                      <a:pt x="24143" y="313"/>
                      <a:pt x="24085" y="165"/>
                      <a:pt x="23971" y="83"/>
                    </a:cubicBezTo>
                    <a:cubicBezTo>
                      <a:pt x="23889" y="23"/>
                      <a:pt x="23801" y="12"/>
                      <a:pt x="23735" y="36"/>
                    </a:cubicBezTo>
                    <a:close/>
                    <a:moveTo>
                      <a:pt x="13885" y="8312"/>
                    </a:moveTo>
                    <a:cubicBezTo>
                      <a:pt x="13898" y="8323"/>
                      <a:pt x="13891" y="8312"/>
                      <a:pt x="13868" y="8288"/>
                    </a:cubicBezTo>
                    <a:cubicBezTo>
                      <a:pt x="13868" y="8276"/>
                      <a:pt x="13862" y="8258"/>
                      <a:pt x="13855" y="8247"/>
                    </a:cubicBezTo>
                    <a:cubicBezTo>
                      <a:pt x="13855" y="8235"/>
                      <a:pt x="13855" y="8217"/>
                      <a:pt x="13849" y="8205"/>
                    </a:cubicBezTo>
                    <a:cubicBezTo>
                      <a:pt x="13849" y="8129"/>
                      <a:pt x="13862" y="8063"/>
                      <a:pt x="13903" y="7993"/>
                    </a:cubicBezTo>
                    <a:cubicBezTo>
                      <a:pt x="13991" y="7845"/>
                      <a:pt x="14223" y="8004"/>
                      <a:pt x="14122" y="8146"/>
                    </a:cubicBezTo>
                    <a:cubicBezTo>
                      <a:pt x="14122" y="8146"/>
                      <a:pt x="14116" y="8164"/>
                      <a:pt x="14111" y="8164"/>
                    </a:cubicBezTo>
                    <a:lnTo>
                      <a:pt x="14111" y="8176"/>
                    </a:lnTo>
                    <a:cubicBezTo>
                      <a:pt x="14111" y="8181"/>
                      <a:pt x="14103" y="8187"/>
                      <a:pt x="14103" y="8193"/>
                    </a:cubicBezTo>
                    <a:lnTo>
                      <a:pt x="14103" y="8200"/>
                    </a:lnTo>
                    <a:cubicBezTo>
                      <a:pt x="14111" y="8264"/>
                      <a:pt x="14103" y="8329"/>
                      <a:pt x="14045" y="8383"/>
                    </a:cubicBezTo>
                    <a:cubicBezTo>
                      <a:pt x="14027" y="8400"/>
                      <a:pt x="13997" y="8413"/>
                      <a:pt x="13974" y="8400"/>
                    </a:cubicBezTo>
                    <a:cubicBezTo>
                      <a:pt x="13926" y="8377"/>
                      <a:pt x="13903" y="8353"/>
                      <a:pt x="13885" y="8312"/>
                    </a:cubicBezTo>
                    <a:close/>
                    <a:moveTo>
                      <a:pt x="13524" y="8927"/>
                    </a:moveTo>
                    <a:cubicBezTo>
                      <a:pt x="13530" y="9045"/>
                      <a:pt x="13335" y="9080"/>
                      <a:pt x="13300" y="8968"/>
                    </a:cubicBezTo>
                    <a:cubicBezTo>
                      <a:pt x="13264" y="8867"/>
                      <a:pt x="13246" y="8761"/>
                      <a:pt x="13229" y="8661"/>
                    </a:cubicBezTo>
                    <a:cubicBezTo>
                      <a:pt x="13199" y="8495"/>
                      <a:pt x="13453" y="8448"/>
                      <a:pt x="13483" y="8613"/>
                    </a:cubicBezTo>
                    <a:cubicBezTo>
                      <a:pt x="13500" y="8714"/>
                      <a:pt x="13524" y="8820"/>
                      <a:pt x="13524" y="8927"/>
                    </a:cubicBezTo>
                    <a:close/>
                    <a:moveTo>
                      <a:pt x="12803" y="9364"/>
                    </a:moveTo>
                    <a:cubicBezTo>
                      <a:pt x="12648" y="9287"/>
                      <a:pt x="12678" y="9033"/>
                      <a:pt x="12667" y="8886"/>
                    </a:cubicBezTo>
                    <a:cubicBezTo>
                      <a:pt x="12661" y="8761"/>
                      <a:pt x="12820" y="8738"/>
                      <a:pt x="12855" y="8856"/>
                    </a:cubicBezTo>
                    <a:cubicBezTo>
                      <a:pt x="12897" y="8992"/>
                      <a:pt x="13010" y="9222"/>
                      <a:pt x="12897" y="9353"/>
                    </a:cubicBezTo>
                    <a:cubicBezTo>
                      <a:pt x="12880" y="9371"/>
                      <a:pt x="12833" y="9382"/>
                      <a:pt x="12803" y="9364"/>
                    </a:cubicBezTo>
                    <a:close/>
                    <a:moveTo>
                      <a:pt x="4804" y="17357"/>
                    </a:moveTo>
                    <a:cubicBezTo>
                      <a:pt x="4864" y="17257"/>
                      <a:pt x="5017" y="17238"/>
                      <a:pt x="5106" y="17303"/>
                    </a:cubicBezTo>
                    <a:cubicBezTo>
                      <a:pt x="5194" y="17363"/>
                      <a:pt x="5237" y="17499"/>
                      <a:pt x="5172" y="17593"/>
                    </a:cubicBezTo>
                    <a:cubicBezTo>
                      <a:pt x="5172" y="17694"/>
                      <a:pt x="5082" y="17795"/>
                      <a:pt x="4970" y="17776"/>
                    </a:cubicBezTo>
                    <a:cubicBezTo>
                      <a:pt x="4882" y="17771"/>
                      <a:pt x="4798" y="17729"/>
                      <a:pt x="4757" y="17641"/>
                    </a:cubicBezTo>
                    <a:cubicBezTo>
                      <a:pt x="4710" y="17540"/>
                      <a:pt x="4751" y="17451"/>
                      <a:pt x="4804" y="17357"/>
                    </a:cubicBezTo>
                    <a:close/>
                    <a:moveTo>
                      <a:pt x="4727" y="14316"/>
                    </a:moveTo>
                    <a:cubicBezTo>
                      <a:pt x="4746" y="14150"/>
                      <a:pt x="4981" y="14174"/>
                      <a:pt x="4976" y="14340"/>
                    </a:cubicBezTo>
                    <a:cubicBezTo>
                      <a:pt x="4964" y="14736"/>
                      <a:pt x="5017" y="15121"/>
                      <a:pt x="5077" y="15512"/>
                    </a:cubicBezTo>
                    <a:cubicBezTo>
                      <a:pt x="5123" y="15824"/>
                      <a:pt x="5207" y="16151"/>
                      <a:pt x="5148" y="16463"/>
                    </a:cubicBezTo>
                    <a:cubicBezTo>
                      <a:pt x="5130" y="16564"/>
                      <a:pt x="5011" y="16582"/>
                      <a:pt x="4959" y="16498"/>
                    </a:cubicBezTo>
                    <a:cubicBezTo>
                      <a:pt x="4604" y="15908"/>
                      <a:pt x="4651" y="14979"/>
                      <a:pt x="4727" y="14316"/>
                    </a:cubicBezTo>
                    <a:close/>
                    <a:moveTo>
                      <a:pt x="18127" y="14204"/>
                    </a:moveTo>
                    <a:cubicBezTo>
                      <a:pt x="18251" y="14180"/>
                      <a:pt x="18376" y="14269"/>
                      <a:pt x="18398" y="14393"/>
                    </a:cubicBezTo>
                    <a:cubicBezTo>
                      <a:pt x="18422" y="14518"/>
                      <a:pt x="18334" y="14641"/>
                      <a:pt x="18209" y="14665"/>
                    </a:cubicBezTo>
                    <a:lnTo>
                      <a:pt x="18157" y="14671"/>
                    </a:lnTo>
                    <a:cubicBezTo>
                      <a:pt x="18086" y="14688"/>
                      <a:pt x="18021" y="14665"/>
                      <a:pt x="17967" y="14617"/>
                    </a:cubicBezTo>
                    <a:cubicBezTo>
                      <a:pt x="17926" y="14582"/>
                      <a:pt x="17896" y="14541"/>
                      <a:pt x="17890" y="14488"/>
                    </a:cubicBezTo>
                    <a:cubicBezTo>
                      <a:pt x="17879" y="14434"/>
                      <a:pt x="17890" y="14381"/>
                      <a:pt x="17914" y="14333"/>
                    </a:cubicBezTo>
                    <a:cubicBezTo>
                      <a:pt x="17950" y="14275"/>
                      <a:pt x="18002" y="14227"/>
                      <a:pt x="18073" y="14215"/>
                    </a:cubicBezTo>
                    <a:close/>
                    <a:moveTo>
                      <a:pt x="19435" y="11299"/>
                    </a:moveTo>
                    <a:cubicBezTo>
                      <a:pt x="19463" y="11217"/>
                      <a:pt x="19599" y="11245"/>
                      <a:pt x="19588" y="11335"/>
                    </a:cubicBezTo>
                    <a:cubicBezTo>
                      <a:pt x="19517" y="11761"/>
                      <a:pt x="19405" y="12151"/>
                      <a:pt x="19227" y="12547"/>
                    </a:cubicBezTo>
                    <a:cubicBezTo>
                      <a:pt x="19080" y="12885"/>
                      <a:pt x="18938" y="13369"/>
                      <a:pt x="18647" y="13618"/>
                    </a:cubicBezTo>
                    <a:cubicBezTo>
                      <a:pt x="18589" y="13666"/>
                      <a:pt x="18476" y="13636"/>
                      <a:pt x="18469" y="13552"/>
                    </a:cubicBezTo>
                    <a:cubicBezTo>
                      <a:pt x="18447" y="13180"/>
                      <a:pt x="18712" y="12807"/>
                      <a:pt x="18884" y="12488"/>
                    </a:cubicBezTo>
                    <a:cubicBezTo>
                      <a:pt x="19091" y="12104"/>
                      <a:pt x="19310" y="11714"/>
                      <a:pt x="19435" y="11299"/>
                    </a:cubicBezTo>
                    <a:close/>
                    <a:moveTo>
                      <a:pt x="11938" y="2650"/>
                    </a:moveTo>
                    <a:cubicBezTo>
                      <a:pt x="12022" y="2627"/>
                      <a:pt x="12110" y="2680"/>
                      <a:pt x="12151" y="2751"/>
                    </a:cubicBezTo>
                    <a:cubicBezTo>
                      <a:pt x="12164" y="2769"/>
                      <a:pt x="12170" y="2786"/>
                      <a:pt x="12175" y="2805"/>
                    </a:cubicBezTo>
                    <a:cubicBezTo>
                      <a:pt x="12175" y="2827"/>
                      <a:pt x="12175" y="2846"/>
                      <a:pt x="12170" y="2869"/>
                    </a:cubicBezTo>
                    <a:cubicBezTo>
                      <a:pt x="12158" y="2952"/>
                      <a:pt x="12099" y="3029"/>
                      <a:pt x="12009" y="3040"/>
                    </a:cubicBezTo>
                    <a:lnTo>
                      <a:pt x="11957" y="3040"/>
                    </a:lnTo>
                    <a:cubicBezTo>
                      <a:pt x="11910" y="3059"/>
                      <a:pt x="11856" y="3040"/>
                      <a:pt x="11815" y="3011"/>
                    </a:cubicBezTo>
                    <a:lnTo>
                      <a:pt x="11815" y="3011"/>
                    </a:lnTo>
                    <a:cubicBezTo>
                      <a:pt x="11774" y="2982"/>
                      <a:pt x="11744" y="2940"/>
                      <a:pt x="11732" y="2887"/>
                    </a:cubicBezTo>
                    <a:cubicBezTo>
                      <a:pt x="11725" y="2840"/>
                      <a:pt x="11732" y="2786"/>
                      <a:pt x="11761" y="2745"/>
                    </a:cubicBezTo>
                    <a:lnTo>
                      <a:pt x="11768" y="2739"/>
                    </a:lnTo>
                    <a:cubicBezTo>
                      <a:pt x="11796" y="2698"/>
                      <a:pt x="11839" y="2668"/>
                      <a:pt x="11886" y="2663"/>
                    </a:cubicBezTo>
                    <a:cubicBezTo>
                      <a:pt x="11903" y="2656"/>
                      <a:pt x="11921" y="2650"/>
                      <a:pt x="11938" y="2650"/>
                    </a:cubicBezTo>
                    <a:close/>
                    <a:moveTo>
                      <a:pt x="10720" y="3485"/>
                    </a:moveTo>
                    <a:cubicBezTo>
                      <a:pt x="10909" y="3414"/>
                      <a:pt x="11140" y="3294"/>
                      <a:pt x="11342" y="3348"/>
                    </a:cubicBezTo>
                    <a:cubicBezTo>
                      <a:pt x="11378" y="3354"/>
                      <a:pt x="11395" y="3414"/>
                      <a:pt x="11370" y="3449"/>
                    </a:cubicBezTo>
                    <a:cubicBezTo>
                      <a:pt x="11241" y="3608"/>
                      <a:pt x="10980" y="3644"/>
                      <a:pt x="10791" y="3698"/>
                    </a:cubicBezTo>
                    <a:cubicBezTo>
                      <a:pt x="10472" y="3786"/>
                      <a:pt x="10164" y="3898"/>
                      <a:pt x="9857" y="4017"/>
                    </a:cubicBezTo>
                    <a:cubicBezTo>
                      <a:pt x="9342" y="4212"/>
                      <a:pt x="8792" y="4430"/>
                      <a:pt x="8342" y="4763"/>
                    </a:cubicBezTo>
                    <a:cubicBezTo>
                      <a:pt x="8295" y="4804"/>
                      <a:pt x="8230" y="4727"/>
                      <a:pt x="8277" y="4686"/>
                    </a:cubicBezTo>
                    <a:cubicBezTo>
                      <a:pt x="8703" y="4288"/>
                      <a:pt x="9235" y="4053"/>
                      <a:pt x="9767" y="3840"/>
                    </a:cubicBezTo>
                    <a:cubicBezTo>
                      <a:pt x="10081" y="3715"/>
                      <a:pt x="10406" y="3608"/>
                      <a:pt x="10720" y="3485"/>
                    </a:cubicBezTo>
                    <a:close/>
                    <a:moveTo>
                      <a:pt x="5556" y="9028"/>
                    </a:moveTo>
                    <a:cubicBezTo>
                      <a:pt x="5514" y="9216"/>
                      <a:pt x="5355" y="9341"/>
                      <a:pt x="5237" y="9483"/>
                    </a:cubicBezTo>
                    <a:cubicBezTo>
                      <a:pt x="5095" y="9655"/>
                      <a:pt x="4828" y="9483"/>
                      <a:pt x="4946" y="9282"/>
                    </a:cubicBezTo>
                    <a:cubicBezTo>
                      <a:pt x="5059" y="9099"/>
                      <a:pt x="5243" y="8891"/>
                      <a:pt x="5473" y="8903"/>
                    </a:cubicBezTo>
                    <a:cubicBezTo>
                      <a:pt x="5544" y="8903"/>
                      <a:pt x="5573" y="8974"/>
                      <a:pt x="5556" y="9028"/>
                    </a:cubicBezTo>
                    <a:close/>
                    <a:moveTo>
                      <a:pt x="5663" y="9992"/>
                    </a:moveTo>
                    <a:cubicBezTo>
                      <a:pt x="5639" y="9939"/>
                      <a:pt x="5644" y="9874"/>
                      <a:pt x="5674" y="9825"/>
                    </a:cubicBezTo>
                    <a:cubicBezTo>
                      <a:pt x="5762" y="9696"/>
                      <a:pt x="5876" y="9584"/>
                      <a:pt x="5982" y="9465"/>
                    </a:cubicBezTo>
                    <a:cubicBezTo>
                      <a:pt x="6076" y="9358"/>
                      <a:pt x="6218" y="9170"/>
                      <a:pt x="6373" y="9158"/>
                    </a:cubicBezTo>
                    <a:cubicBezTo>
                      <a:pt x="6455" y="9151"/>
                      <a:pt x="6526" y="9205"/>
                      <a:pt x="6520" y="9293"/>
                    </a:cubicBezTo>
                    <a:cubicBezTo>
                      <a:pt x="6508" y="9448"/>
                      <a:pt x="6349" y="9601"/>
                      <a:pt x="6248" y="9708"/>
                    </a:cubicBezTo>
                    <a:cubicBezTo>
                      <a:pt x="6141" y="9820"/>
                      <a:pt x="6041" y="9945"/>
                      <a:pt x="5917" y="10046"/>
                    </a:cubicBezTo>
                    <a:cubicBezTo>
                      <a:pt x="5876" y="10081"/>
                      <a:pt x="5811" y="10098"/>
                      <a:pt x="5757" y="10074"/>
                    </a:cubicBezTo>
                    <a:cubicBezTo>
                      <a:pt x="5745" y="10074"/>
                      <a:pt x="5740" y="10068"/>
                      <a:pt x="5734" y="10068"/>
                    </a:cubicBezTo>
                    <a:lnTo>
                      <a:pt x="5734" y="10068"/>
                    </a:lnTo>
                    <a:cubicBezTo>
                      <a:pt x="5698" y="10051"/>
                      <a:pt x="5674" y="10027"/>
                      <a:pt x="5663" y="9992"/>
                    </a:cubicBezTo>
                    <a:close/>
                    <a:moveTo>
                      <a:pt x="12506" y="17854"/>
                    </a:moveTo>
                    <a:cubicBezTo>
                      <a:pt x="12506" y="17847"/>
                      <a:pt x="12501" y="17841"/>
                      <a:pt x="12489" y="17836"/>
                    </a:cubicBezTo>
                    <a:cubicBezTo>
                      <a:pt x="12465" y="17806"/>
                      <a:pt x="12459" y="17765"/>
                      <a:pt x="12454" y="17724"/>
                    </a:cubicBezTo>
                    <a:cubicBezTo>
                      <a:pt x="12448" y="17653"/>
                      <a:pt x="12454" y="17576"/>
                      <a:pt x="12484" y="17505"/>
                    </a:cubicBezTo>
                    <a:cubicBezTo>
                      <a:pt x="12542" y="17339"/>
                      <a:pt x="12625" y="17167"/>
                      <a:pt x="12809" y="17115"/>
                    </a:cubicBezTo>
                    <a:cubicBezTo>
                      <a:pt x="12850" y="17102"/>
                      <a:pt x="12897" y="17137"/>
                      <a:pt x="12904" y="17180"/>
                    </a:cubicBezTo>
                    <a:cubicBezTo>
                      <a:pt x="12915" y="17315"/>
                      <a:pt x="12850" y="17421"/>
                      <a:pt x="12797" y="17546"/>
                    </a:cubicBezTo>
                    <a:cubicBezTo>
                      <a:pt x="12773" y="17593"/>
                      <a:pt x="12749" y="17641"/>
                      <a:pt x="12732" y="17694"/>
                    </a:cubicBezTo>
                    <a:cubicBezTo>
                      <a:pt x="12726" y="17718"/>
                      <a:pt x="12726" y="17735"/>
                      <a:pt x="12726" y="17759"/>
                    </a:cubicBezTo>
                    <a:cubicBezTo>
                      <a:pt x="12726" y="17765"/>
                      <a:pt x="12719" y="17771"/>
                      <a:pt x="12719" y="17771"/>
                    </a:cubicBezTo>
                    <a:cubicBezTo>
                      <a:pt x="12749" y="17883"/>
                      <a:pt x="12607" y="17972"/>
                      <a:pt x="12530" y="17877"/>
                    </a:cubicBezTo>
                    <a:cubicBezTo>
                      <a:pt x="12519" y="17871"/>
                      <a:pt x="12513" y="17860"/>
                      <a:pt x="12506" y="17854"/>
                    </a:cubicBezTo>
                    <a:close/>
                    <a:moveTo>
                      <a:pt x="13022" y="18600"/>
                    </a:moveTo>
                    <a:cubicBezTo>
                      <a:pt x="12939" y="18428"/>
                      <a:pt x="13039" y="18174"/>
                      <a:pt x="13110" y="18008"/>
                    </a:cubicBezTo>
                    <a:cubicBezTo>
                      <a:pt x="13205" y="17812"/>
                      <a:pt x="13287" y="17593"/>
                      <a:pt x="13483" y="17487"/>
                    </a:cubicBezTo>
                    <a:cubicBezTo>
                      <a:pt x="13548" y="17451"/>
                      <a:pt x="13631" y="17511"/>
                      <a:pt x="13625" y="17582"/>
                    </a:cubicBezTo>
                    <a:cubicBezTo>
                      <a:pt x="13601" y="17776"/>
                      <a:pt x="13477" y="17937"/>
                      <a:pt x="13394" y="18108"/>
                    </a:cubicBezTo>
                    <a:cubicBezTo>
                      <a:pt x="13323" y="18273"/>
                      <a:pt x="13276" y="18422"/>
                      <a:pt x="13235" y="18593"/>
                    </a:cubicBezTo>
                    <a:cubicBezTo>
                      <a:pt x="13210" y="18693"/>
                      <a:pt x="13057" y="18688"/>
                      <a:pt x="13022" y="18600"/>
                    </a:cubicBezTo>
                    <a:close/>
                    <a:moveTo>
                      <a:pt x="935" y="8891"/>
                    </a:moveTo>
                    <a:lnTo>
                      <a:pt x="935" y="8891"/>
                    </a:lnTo>
                    <a:cubicBezTo>
                      <a:pt x="3616" y="7933"/>
                      <a:pt x="15648" y="3614"/>
                      <a:pt x="21174" y="1550"/>
                    </a:cubicBezTo>
                    <a:lnTo>
                      <a:pt x="5745" y="10985"/>
                    </a:lnTo>
                    <a:cubicBezTo>
                      <a:pt x="5740" y="10991"/>
                      <a:pt x="5727" y="10997"/>
                      <a:pt x="5721" y="11004"/>
                    </a:cubicBezTo>
                    <a:cubicBezTo>
                      <a:pt x="4432" y="10258"/>
                      <a:pt x="2078" y="9329"/>
                      <a:pt x="935" y="8891"/>
                    </a:cubicBezTo>
                    <a:close/>
                    <a:moveTo>
                      <a:pt x="6130" y="11406"/>
                    </a:moveTo>
                    <a:lnTo>
                      <a:pt x="6130" y="11406"/>
                    </a:lnTo>
                    <a:cubicBezTo>
                      <a:pt x="6130" y="11394"/>
                      <a:pt x="6130" y="11382"/>
                      <a:pt x="6124" y="11364"/>
                    </a:cubicBezTo>
                    <a:lnTo>
                      <a:pt x="22019" y="1645"/>
                    </a:lnTo>
                    <a:lnTo>
                      <a:pt x="8467" y="14440"/>
                    </a:lnTo>
                    <a:cubicBezTo>
                      <a:pt x="8407" y="14440"/>
                      <a:pt x="8353" y="14475"/>
                      <a:pt x="8336" y="14529"/>
                    </a:cubicBezTo>
                    <a:cubicBezTo>
                      <a:pt x="8028" y="15256"/>
                      <a:pt x="7473" y="16635"/>
                      <a:pt x="6976" y="17912"/>
                    </a:cubicBezTo>
                    <a:cubicBezTo>
                      <a:pt x="6821" y="18303"/>
                      <a:pt x="6674" y="18688"/>
                      <a:pt x="6543" y="19043"/>
                    </a:cubicBezTo>
                    <a:cubicBezTo>
                      <a:pt x="6444" y="16801"/>
                      <a:pt x="6236" y="12364"/>
                      <a:pt x="6130" y="11406"/>
                    </a:cubicBezTo>
                    <a:close/>
                    <a:moveTo>
                      <a:pt x="6887" y="19569"/>
                    </a:moveTo>
                    <a:lnTo>
                      <a:pt x="6887" y="19569"/>
                    </a:lnTo>
                    <a:cubicBezTo>
                      <a:pt x="7047" y="19149"/>
                      <a:pt x="7225" y="18676"/>
                      <a:pt x="7413" y="18185"/>
                    </a:cubicBezTo>
                    <a:cubicBezTo>
                      <a:pt x="7864" y="17038"/>
                      <a:pt x="8348" y="15831"/>
                      <a:pt x="8661" y="15067"/>
                    </a:cubicBezTo>
                    <a:cubicBezTo>
                      <a:pt x="8964" y="15398"/>
                      <a:pt x="9325" y="15824"/>
                      <a:pt x="9709" y="16293"/>
                    </a:cubicBezTo>
                    <a:close/>
                    <a:moveTo>
                      <a:pt x="13524" y="19842"/>
                    </a:moveTo>
                    <a:lnTo>
                      <a:pt x="13524" y="19842"/>
                    </a:lnTo>
                    <a:cubicBezTo>
                      <a:pt x="13500" y="19889"/>
                      <a:pt x="13500" y="19954"/>
                      <a:pt x="13524" y="20012"/>
                    </a:cubicBezTo>
                    <a:cubicBezTo>
                      <a:pt x="13489" y="20083"/>
                      <a:pt x="13459" y="20143"/>
                      <a:pt x="13429" y="20190"/>
                    </a:cubicBezTo>
                    <a:cubicBezTo>
                      <a:pt x="12844" y="19551"/>
                      <a:pt x="12022" y="18529"/>
                      <a:pt x="11200" y="17511"/>
                    </a:cubicBezTo>
                    <a:cubicBezTo>
                      <a:pt x="10851" y="17079"/>
                      <a:pt x="10507" y="16653"/>
                      <a:pt x="10176" y="16250"/>
                    </a:cubicBezTo>
                    <a:cubicBezTo>
                      <a:pt x="10171" y="16244"/>
                      <a:pt x="10171" y="16244"/>
                      <a:pt x="10171" y="16239"/>
                    </a:cubicBezTo>
                    <a:cubicBezTo>
                      <a:pt x="9696" y="15665"/>
                      <a:pt x="9259" y="15144"/>
                      <a:pt x="8899" y="14753"/>
                    </a:cubicBezTo>
                    <a:lnTo>
                      <a:pt x="22949" y="149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718;p79"/>
              <p:cNvSpPr/>
              <p:nvPr/>
            </p:nvSpPr>
            <p:spPr>
              <a:xfrm>
                <a:off x="3672800" y="2923625"/>
                <a:ext cx="351275" cy="467325"/>
              </a:xfrm>
              <a:custGeom>
                <a:avLst/>
                <a:gdLst/>
                <a:ahLst/>
                <a:cxnLst/>
                <a:rect l="l" t="t" r="r" b="b"/>
                <a:pathLst>
                  <a:path w="14051" h="18693" extrusionOk="0">
                    <a:moveTo>
                      <a:pt x="14051" y="0"/>
                    </a:moveTo>
                    <a:lnTo>
                      <a:pt x="1" y="13256"/>
                    </a:lnTo>
                    <a:cubicBezTo>
                      <a:pt x="361" y="13647"/>
                      <a:pt x="798" y="14168"/>
                      <a:pt x="1273" y="14742"/>
                    </a:cubicBezTo>
                    <a:cubicBezTo>
                      <a:pt x="1273" y="14747"/>
                      <a:pt x="1273" y="14747"/>
                      <a:pt x="1278" y="14753"/>
                    </a:cubicBezTo>
                    <a:cubicBezTo>
                      <a:pt x="1609" y="15156"/>
                      <a:pt x="1953" y="15582"/>
                      <a:pt x="2302" y="16014"/>
                    </a:cubicBezTo>
                    <a:cubicBezTo>
                      <a:pt x="3124" y="17032"/>
                      <a:pt x="3946" y="18054"/>
                      <a:pt x="4531" y="18693"/>
                    </a:cubicBezTo>
                    <a:cubicBezTo>
                      <a:pt x="4561" y="18646"/>
                      <a:pt x="4591" y="18586"/>
                      <a:pt x="4626" y="18515"/>
                    </a:cubicBezTo>
                    <a:cubicBezTo>
                      <a:pt x="4602" y="18457"/>
                      <a:pt x="4602" y="18392"/>
                      <a:pt x="4626" y="18345"/>
                    </a:cubicBezTo>
                    <a:close/>
                    <a:moveTo>
                      <a:pt x="4006" y="15683"/>
                    </a:moveTo>
                    <a:cubicBezTo>
                      <a:pt x="4017" y="15818"/>
                      <a:pt x="3952" y="15924"/>
                      <a:pt x="3899" y="16049"/>
                    </a:cubicBezTo>
                    <a:cubicBezTo>
                      <a:pt x="3875" y="16096"/>
                      <a:pt x="3851" y="16144"/>
                      <a:pt x="3834" y="16197"/>
                    </a:cubicBezTo>
                    <a:cubicBezTo>
                      <a:pt x="3828" y="16221"/>
                      <a:pt x="3828" y="16238"/>
                      <a:pt x="3828" y="16262"/>
                    </a:cubicBezTo>
                    <a:cubicBezTo>
                      <a:pt x="3828" y="16268"/>
                      <a:pt x="3821" y="16274"/>
                      <a:pt x="3821" y="16274"/>
                    </a:cubicBezTo>
                    <a:cubicBezTo>
                      <a:pt x="3851" y="16386"/>
                      <a:pt x="3709" y="16475"/>
                      <a:pt x="3632" y="16380"/>
                    </a:cubicBezTo>
                    <a:cubicBezTo>
                      <a:pt x="3621" y="16374"/>
                      <a:pt x="3615" y="16363"/>
                      <a:pt x="3608" y="16357"/>
                    </a:cubicBezTo>
                    <a:cubicBezTo>
                      <a:pt x="3608" y="16350"/>
                      <a:pt x="3603" y="16344"/>
                      <a:pt x="3591" y="16339"/>
                    </a:cubicBezTo>
                    <a:cubicBezTo>
                      <a:pt x="3567" y="16309"/>
                      <a:pt x="3561" y="16268"/>
                      <a:pt x="3556" y="16227"/>
                    </a:cubicBezTo>
                    <a:cubicBezTo>
                      <a:pt x="3550" y="16156"/>
                      <a:pt x="3556" y="16079"/>
                      <a:pt x="3586" y="16008"/>
                    </a:cubicBezTo>
                    <a:cubicBezTo>
                      <a:pt x="3644" y="15842"/>
                      <a:pt x="3727" y="15670"/>
                      <a:pt x="3911" y="15618"/>
                    </a:cubicBezTo>
                    <a:cubicBezTo>
                      <a:pt x="3952" y="15605"/>
                      <a:pt x="3999" y="15640"/>
                      <a:pt x="4006" y="15683"/>
                    </a:cubicBezTo>
                    <a:close/>
                    <a:moveTo>
                      <a:pt x="4585" y="15990"/>
                    </a:moveTo>
                    <a:cubicBezTo>
                      <a:pt x="4650" y="15954"/>
                      <a:pt x="4733" y="16014"/>
                      <a:pt x="4727" y="16085"/>
                    </a:cubicBezTo>
                    <a:cubicBezTo>
                      <a:pt x="4703" y="16279"/>
                      <a:pt x="4579" y="16440"/>
                      <a:pt x="4496" y="16611"/>
                    </a:cubicBezTo>
                    <a:cubicBezTo>
                      <a:pt x="4425" y="16776"/>
                      <a:pt x="4378" y="16925"/>
                      <a:pt x="4337" y="17096"/>
                    </a:cubicBezTo>
                    <a:cubicBezTo>
                      <a:pt x="4312" y="17196"/>
                      <a:pt x="4159" y="17191"/>
                      <a:pt x="4124" y="17103"/>
                    </a:cubicBezTo>
                    <a:cubicBezTo>
                      <a:pt x="4041" y="16931"/>
                      <a:pt x="4141" y="16677"/>
                      <a:pt x="4212" y="16511"/>
                    </a:cubicBezTo>
                    <a:cubicBezTo>
                      <a:pt x="4307" y="16315"/>
                      <a:pt x="4389" y="16096"/>
                      <a:pt x="4585" y="1599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719;p79"/>
              <p:cNvSpPr/>
              <p:nvPr/>
            </p:nvSpPr>
            <p:spPr>
              <a:xfrm>
                <a:off x="3603450" y="2927300"/>
                <a:ext cx="397375" cy="434975"/>
              </a:xfrm>
              <a:custGeom>
                <a:avLst/>
                <a:gdLst/>
                <a:ahLst/>
                <a:cxnLst/>
                <a:rect l="l" t="t" r="r" b="b"/>
                <a:pathLst>
                  <a:path w="15895" h="17399" extrusionOk="0">
                    <a:moveTo>
                      <a:pt x="2343" y="12796"/>
                    </a:moveTo>
                    <a:lnTo>
                      <a:pt x="15895" y="1"/>
                    </a:lnTo>
                    <a:lnTo>
                      <a:pt x="0" y="9720"/>
                    </a:lnTo>
                    <a:cubicBezTo>
                      <a:pt x="6" y="9738"/>
                      <a:pt x="6" y="9750"/>
                      <a:pt x="6" y="9762"/>
                    </a:cubicBezTo>
                    <a:cubicBezTo>
                      <a:pt x="112" y="10720"/>
                      <a:pt x="320" y="15157"/>
                      <a:pt x="419" y="17399"/>
                    </a:cubicBezTo>
                    <a:cubicBezTo>
                      <a:pt x="550" y="17044"/>
                      <a:pt x="697" y="16659"/>
                      <a:pt x="852" y="16268"/>
                    </a:cubicBezTo>
                    <a:cubicBezTo>
                      <a:pt x="1349" y="14991"/>
                      <a:pt x="1904" y="13612"/>
                      <a:pt x="2212" y="12885"/>
                    </a:cubicBezTo>
                    <a:cubicBezTo>
                      <a:pt x="2229" y="12831"/>
                      <a:pt x="2283" y="12796"/>
                      <a:pt x="2343" y="12796"/>
                    </a:cubicBezTo>
                    <a:close/>
                    <a:moveTo>
                      <a:pt x="6679" y="7720"/>
                    </a:moveTo>
                    <a:cubicBezTo>
                      <a:pt x="6524" y="7643"/>
                      <a:pt x="6554" y="7389"/>
                      <a:pt x="6543" y="7242"/>
                    </a:cubicBezTo>
                    <a:cubicBezTo>
                      <a:pt x="6537" y="7117"/>
                      <a:pt x="6696" y="7094"/>
                      <a:pt x="6731" y="7212"/>
                    </a:cubicBezTo>
                    <a:cubicBezTo>
                      <a:pt x="6773" y="7348"/>
                      <a:pt x="6886" y="7578"/>
                      <a:pt x="6773" y="7709"/>
                    </a:cubicBezTo>
                    <a:cubicBezTo>
                      <a:pt x="6756" y="7727"/>
                      <a:pt x="6709" y="7738"/>
                      <a:pt x="6679" y="7720"/>
                    </a:cubicBezTo>
                    <a:close/>
                    <a:moveTo>
                      <a:pt x="7176" y="7324"/>
                    </a:moveTo>
                    <a:cubicBezTo>
                      <a:pt x="7140" y="7223"/>
                      <a:pt x="7122" y="7117"/>
                      <a:pt x="7105" y="7017"/>
                    </a:cubicBezTo>
                    <a:cubicBezTo>
                      <a:pt x="7075" y="6851"/>
                      <a:pt x="7329" y="6804"/>
                      <a:pt x="7359" y="6969"/>
                    </a:cubicBezTo>
                    <a:cubicBezTo>
                      <a:pt x="7376" y="7070"/>
                      <a:pt x="7400" y="7176"/>
                      <a:pt x="7400" y="7283"/>
                    </a:cubicBezTo>
                    <a:cubicBezTo>
                      <a:pt x="7406" y="7401"/>
                      <a:pt x="7211" y="7436"/>
                      <a:pt x="7176" y="7324"/>
                    </a:cubicBezTo>
                    <a:close/>
                    <a:moveTo>
                      <a:pt x="7850" y="6756"/>
                    </a:moveTo>
                    <a:cubicBezTo>
                      <a:pt x="7802" y="6733"/>
                      <a:pt x="7779" y="6709"/>
                      <a:pt x="7761" y="6668"/>
                    </a:cubicBezTo>
                    <a:cubicBezTo>
                      <a:pt x="7774" y="6679"/>
                      <a:pt x="7767" y="6668"/>
                      <a:pt x="7744" y="6644"/>
                    </a:cubicBezTo>
                    <a:cubicBezTo>
                      <a:pt x="7744" y="6632"/>
                      <a:pt x="7738" y="6614"/>
                      <a:pt x="7731" y="6603"/>
                    </a:cubicBezTo>
                    <a:cubicBezTo>
                      <a:pt x="7731" y="6591"/>
                      <a:pt x="7731" y="6573"/>
                      <a:pt x="7725" y="6561"/>
                    </a:cubicBezTo>
                    <a:cubicBezTo>
                      <a:pt x="7725" y="6485"/>
                      <a:pt x="7738" y="6419"/>
                      <a:pt x="7779" y="6349"/>
                    </a:cubicBezTo>
                    <a:cubicBezTo>
                      <a:pt x="7867" y="6201"/>
                      <a:pt x="8099" y="6360"/>
                      <a:pt x="7998" y="6502"/>
                    </a:cubicBezTo>
                    <a:cubicBezTo>
                      <a:pt x="7998" y="6502"/>
                      <a:pt x="7992" y="6520"/>
                      <a:pt x="7987" y="6520"/>
                    </a:cubicBezTo>
                    <a:lnTo>
                      <a:pt x="7987" y="6532"/>
                    </a:lnTo>
                    <a:cubicBezTo>
                      <a:pt x="7987" y="6537"/>
                      <a:pt x="7979" y="6543"/>
                      <a:pt x="7979" y="6549"/>
                    </a:cubicBezTo>
                    <a:lnTo>
                      <a:pt x="7979" y="6556"/>
                    </a:lnTo>
                    <a:cubicBezTo>
                      <a:pt x="7987" y="6620"/>
                      <a:pt x="7979" y="6685"/>
                      <a:pt x="7921" y="6739"/>
                    </a:cubicBezTo>
                    <a:cubicBezTo>
                      <a:pt x="7903" y="6756"/>
                      <a:pt x="7873" y="6769"/>
                      <a:pt x="7850" y="675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720;p79"/>
              <p:cNvSpPr/>
              <p:nvPr/>
            </p:nvSpPr>
            <p:spPr>
              <a:xfrm>
                <a:off x="3473725" y="2924925"/>
                <a:ext cx="505975" cy="236375"/>
              </a:xfrm>
              <a:custGeom>
                <a:avLst/>
                <a:gdLst/>
                <a:ahLst/>
                <a:cxnLst/>
                <a:rect l="l" t="t" r="r" b="b"/>
                <a:pathLst>
                  <a:path w="20239" h="9455" extrusionOk="0">
                    <a:moveTo>
                      <a:pt x="4810" y="9436"/>
                    </a:moveTo>
                    <a:lnTo>
                      <a:pt x="20239" y="1"/>
                    </a:lnTo>
                    <a:cubicBezTo>
                      <a:pt x="14713" y="2065"/>
                      <a:pt x="2681" y="6384"/>
                      <a:pt x="0" y="7342"/>
                    </a:cubicBezTo>
                    <a:cubicBezTo>
                      <a:pt x="1143" y="7780"/>
                      <a:pt x="3497" y="8709"/>
                      <a:pt x="4786" y="9455"/>
                    </a:cubicBezTo>
                    <a:cubicBezTo>
                      <a:pt x="4792" y="9448"/>
                      <a:pt x="4805" y="9442"/>
                      <a:pt x="4810" y="9436"/>
                    </a:cubicBezTo>
                    <a:close/>
                    <a:moveTo>
                      <a:pt x="4538" y="7354"/>
                    </a:moveTo>
                    <a:cubicBezTo>
                      <a:pt x="4609" y="7354"/>
                      <a:pt x="4638" y="7425"/>
                      <a:pt x="4621" y="7479"/>
                    </a:cubicBezTo>
                    <a:cubicBezTo>
                      <a:pt x="4579" y="7667"/>
                      <a:pt x="4420" y="7792"/>
                      <a:pt x="4302" y="7934"/>
                    </a:cubicBezTo>
                    <a:cubicBezTo>
                      <a:pt x="4160" y="8106"/>
                      <a:pt x="3893" y="7934"/>
                      <a:pt x="4011" y="7733"/>
                    </a:cubicBezTo>
                    <a:cubicBezTo>
                      <a:pt x="4124" y="7550"/>
                      <a:pt x="4308" y="7342"/>
                      <a:pt x="4538" y="7354"/>
                    </a:cubicBezTo>
                    <a:close/>
                    <a:moveTo>
                      <a:pt x="5585" y="7744"/>
                    </a:moveTo>
                    <a:cubicBezTo>
                      <a:pt x="5573" y="7899"/>
                      <a:pt x="5414" y="8052"/>
                      <a:pt x="5313" y="8159"/>
                    </a:cubicBezTo>
                    <a:cubicBezTo>
                      <a:pt x="5206" y="8271"/>
                      <a:pt x="5106" y="8396"/>
                      <a:pt x="4982" y="8497"/>
                    </a:cubicBezTo>
                    <a:cubicBezTo>
                      <a:pt x="4941" y="8532"/>
                      <a:pt x="4876" y="8549"/>
                      <a:pt x="4822" y="8525"/>
                    </a:cubicBezTo>
                    <a:cubicBezTo>
                      <a:pt x="4810" y="8525"/>
                      <a:pt x="4805" y="8519"/>
                      <a:pt x="4799" y="8519"/>
                    </a:cubicBezTo>
                    <a:lnTo>
                      <a:pt x="4799" y="8519"/>
                    </a:lnTo>
                    <a:cubicBezTo>
                      <a:pt x="4763" y="8502"/>
                      <a:pt x="4739" y="8478"/>
                      <a:pt x="4728" y="8443"/>
                    </a:cubicBezTo>
                    <a:cubicBezTo>
                      <a:pt x="4704" y="8390"/>
                      <a:pt x="4709" y="8325"/>
                      <a:pt x="4739" y="8276"/>
                    </a:cubicBezTo>
                    <a:cubicBezTo>
                      <a:pt x="4827" y="8147"/>
                      <a:pt x="4941" y="8035"/>
                      <a:pt x="5047" y="7916"/>
                    </a:cubicBezTo>
                    <a:cubicBezTo>
                      <a:pt x="5141" y="7809"/>
                      <a:pt x="5283" y="7621"/>
                      <a:pt x="5438" y="7609"/>
                    </a:cubicBezTo>
                    <a:cubicBezTo>
                      <a:pt x="5520" y="7602"/>
                      <a:pt x="5591" y="7656"/>
                      <a:pt x="5585" y="774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721;p79"/>
              <p:cNvSpPr/>
              <p:nvPr/>
            </p:nvSpPr>
            <p:spPr>
              <a:xfrm>
                <a:off x="3622500" y="3262875"/>
                <a:ext cx="70600" cy="112575"/>
              </a:xfrm>
              <a:custGeom>
                <a:avLst/>
                <a:gdLst/>
                <a:ahLst/>
                <a:cxnLst/>
                <a:rect l="l" t="t" r="r" b="b"/>
                <a:pathLst>
                  <a:path w="2824" h="4503" extrusionOk="0">
                    <a:moveTo>
                      <a:pt x="2823" y="1226"/>
                    </a:moveTo>
                    <a:cubicBezTo>
                      <a:pt x="2439" y="757"/>
                      <a:pt x="2078" y="331"/>
                      <a:pt x="1775" y="0"/>
                    </a:cubicBezTo>
                    <a:cubicBezTo>
                      <a:pt x="1462" y="764"/>
                      <a:pt x="978" y="1971"/>
                      <a:pt x="527" y="3118"/>
                    </a:cubicBezTo>
                    <a:cubicBezTo>
                      <a:pt x="339" y="3609"/>
                      <a:pt x="161" y="4082"/>
                      <a:pt x="1" y="450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4756;p79"/>
            <p:cNvSpPr/>
            <p:nvPr/>
          </p:nvSpPr>
          <p:spPr>
            <a:xfrm rot="1263172">
              <a:off x="134279" y="1803002"/>
              <a:ext cx="402430" cy="1469645"/>
            </a:xfrm>
            <a:custGeom>
              <a:avLst/>
              <a:gdLst/>
              <a:ahLst/>
              <a:cxnLst/>
              <a:rect l="l" t="t" r="r" b="b"/>
              <a:pathLst>
                <a:path w="15418" h="42758" extrusionOk="0">
                  <a:moveTo>
                    <a:pt x="6207" y="1"/>
                  </a:moveTo>
                  <a:cubicBezTo>
                    <a:pt x="6087" y="1"/>
                    <a:pt x="5979" y="88"/>
                    <a:pt x="5958" y="206"/>
                  </a:cubicBezTo>
                  <a:cubicBezTo>
                    <a:pt x="5922" y="424"/>
                    <a:pt x="5881" y="643"/>
                    <a:pt x="5845" y="863"/>
                  </a:cubicBezTo>
                  <a:cubicBezTo>
                    <a:pt x="5821" y="998"/>
                    <a:pt x="5911" y="1123"/>
                    <a:pt x="6047" y="1147"/>
                  </a:cubicBezTo>
                  <a:cubicBezTo>
                    <a:pt x="6062" y="1149"/>
                    <a:pt x="6076" y="1151"/>
                    <a:pt x="6090" y="1151"/>
                  </a:cubicBezTo>
                  <a:cubicBezTo>
                    <a:pt x="6210" y="1151"/>
                    <a:pt x="6315" y="1067"/>
                    <a:pt x="6337" y="945"/>
                  </a:cubicBezTo>
                  <a:cubicBezTo>
                    <a:pt x="6372" y="732"/>
                    <a:pt x="6408" y="514"/>
                    <a:pt x="6449" y="295"/>
                  </a:cubicBezTo>
                  <a:cubicBezTo>
                    <a:pt x="6473" y="159"/>
                    <a:pt x="6378" y="28"/>
                    <a:pt x="6247" y="4"/>
                  </a:cubicBezTo>
                  <a:cubicBezTo>
                    <a:pt x="6234" y="2"/>
                    <a:pt x="6220" y="1"/>
                    <a:pt x="6207" y="1"/>
                  </a:cubicBezTo>
                  <a:close/>
                  <a:moveTo>
                    <a:pt x="5864" y="1960"/>
                  </a:moveTo>
                  <a:cubicBezTo>
                    <a:pt x="5748" y="1960"/>
                    <a:pt x="5642" y="2048"/>
                    <a:pt x="5621" y="2164"/>
                  </a:cubicBezTo>
                  <a:cubicBezTo>
                    <a:pt x="5586" y="2382"/>
                    <a:pt x="5550" y="2602"/>
                    <a:pt x="5509" y="2821"/>
                  </a:cubicBezTo>
                  <a:cubicBezTo>
                    <a:pt x="5491" y="2957"/>
                    <a:pt x="5580" y="3081"/>
                    <a:pt x="5715" y="3105"/>
                  </a:cubicBezTo>
                  <a:cubicBezTo>
                    <a:pt x="5729" y="3107"/>
                    <a:pt x="5742" y="3108"/>
                    <a:pt x="5756" y="3108"/>
                  </a:cubicBezTo>
                  <a:cubicBezTo>
                    <a:pt x="5875" y="3108"/>
                    <a:pt x="5978" y="3021"/>
                    <a:pt x="5999" y="2903"/>
                  </a:cubicBezTo>
                  <a:cubicBezTo>
                    <a:pt x="6034" y="2685"/>
                    <a:pt x="6070" y="2466"/>
                    <a:pt x="6112" y="2247"/>
                  </a:cubicBezTo>
                  <a:cubicBezTo>
                    <a:pt x="6135" y="2117"/>
                    <a:pt x="6041" y="1986"/>
                    <a:pt x="5905" y="1963"/>
                  </a:cubicBezTo>
                  <a:cubicBezTo>
                    <a:pt x="5891" y="1961"/>
                    <a:pt x="5878" y="1960"/>
                    <a:pt x="5864" y="1960"/>
                  </a:cubicBezTo>
                  <a:close/>
                  <a:moveTo>
                    <a:pt x="5550" y="3919"/>
                  </a:moveTo>
                  <a:cubicBezTo>
                    <a:pt x="5427" y="3919"/>
                    <a:pt x="5317" y="4004"/>
                    <a:pt x="5302" y="4128"/>
                  </a:cubicBezTo>
                  <a:cubicBezTo>
                    <a:pt x="5266" y="4347"/>
                    <a:pt x="5231" y="4566"/>
                    <a:pt x="5201" y="4784"/>
                  </a:cubicBezTo>
                  <a:cubicBezTo>
                    <a:pt x="5177" y="4921"/>
                    <a:pt x="5272" y="5044"/>
                    <a:pt x="5408" y="5068"/>
                  </a:cubicBezTo>
                  <a:cubicBezTo>
                    <a:pt x="5420" y="5070"/>
                    <a:pt x="5431" y="5071"/>
                    <a:pt x="5442" y="5071"/>
                  </a:cubicBezTo>
                  <a:cubicBezTo>
                    <a:pt x="5564" y="5071"/>
                    <a:pt x="5670" y="4980"/>
                    <a:pt x="5692" y="4855"/>
                  </a:cubicBezTo>
                  <a:cubicBezTo>
                    <a:pt x="5722" y="4642"/>
                    <a:pt x="5757" y="4424"/>
                    <a:pt x="5786" y="4205"/>
                  </a:cubicBezTo>
                  <a:cubicBezTo>
                    <a:pt x="5810" y="4069"/>
                    <a:pt x="5715" y="3944"/>
                    <a:pt x="5586" y="3921"/>
                  </a:cubicBezTo>
                  <a:cubicBezTo>
                    <a:pt x="5574" y="3920"/>
                    <a:pt x="5562" y="3919"/>
                    <a:pt x="5550" y="3919"/>
                  </a:cubicBezTo>
                  <a:close/>
                  <a:moveTo>
                    <a:pt x="5257" y="5883"/>
                  </a:moveTo>
                  <a:cubicBezTo>
                    <a:pt x="5135" y="5883"/>
                    <a:pt x="5028" y="5972"/>
                    <a:pt x="5012" y="6098"/>
                  </a:cubicBezTo>
                  <a:cubicBezTo>
                    <a:pt x="4982" y="6322"/>
                    <a:pt x="4958" y="6542"/>
                    <a:pt x="4928" y="6761"/>
                  </a:cubicBezTo>
                  <a:cubicBezTo>
                    <a:pt x="4917" y="6897"/>
                    <a:pt x="5012" y="7021"/>
                    <a:pt x="5147" y="7032"/>
                  </a:cubicBezTo>
                  <a:cubicBezTo>
                    <a:pt x="5158" y="7033"/>
                    <a:pt x="5170" y="7034"/>
                    <a:pt x="5181" y="7034"/>
                  </a:cubicBezTo>
                  <a:cubicBezTo>
                    <a:pt x="5303" y="7034"/>
                    <a:pt x="5410" y="6944"/>
                    <a:pt x="5425" y="6819"/>
                  </a:cubicBezTo>
                  <a:cubicBezTo>
                    <a:pt x="5449" y="6600"/>
                    <a:pt x="5474" y="6382"/>
                    <a:pt x="5502" y="6163"/>
                  </a:cubicBezTo>
                  <a:cubicBezTo>
                    <a:pt x="5520" y="6027"/>
                    <a:pt x="5425" y="5903"/>
                    <a:pt x="5289" y="5885"/>
                  </a:cubicBezTo>
                  <a:cubicBezTo>
                    <a:pt x="5278" y="5883"/>
                    <a:pt x="5268" y="5883"/>
                    <a:pt x="5257" y="5883"/>
                  </a:cubicBezTo>
                  <a:close/>
                  <a:moveTo>
                    <a:pt x="5040" y="7860"/>
                  </a:moveTo>
                  <a:cubicBezTo>
                    <a:pt x="4909" y="7860"/>
                    <a:pt x="4804" y="7957"/>
                    <a:pt x="4792" y="8085"/>
                  </a:cubicBezTo>
                  <a:cubicBezTo>
                    <a:pt x="4775" y="8310"/>
                    <a:pt x="4757" y="8530"/>
                    <a:pt x="4745" y="8748"/>
                  </a:cubicBezTo>
                  <a:cubicBezTo>
                    <a:pt x="4734" y="8885"/>
                    <a:pt x="4840" y="9003"/>
                    <a:pt x="4977" y="9014"/>
                  </a:cubicBezTo>
                  <a:cubicBezTo>
                    <a:pt x="4980" y="9014"/>
                    <a:pt x="4984" y="9014"/>
                    <a:pt x="4988" y="9014"/>
                  </a:cubicBezTo>
                  <a:cubicBezTo>
                    <a:pt x="5118" y="9014"/>
                    <a:pt x="5231" y="8917"/>
                    <a:pt x="5236" y="8784"/>
                  </a:cubicBezTo>
                  <a:cubicBezTo>
                    <a:pt x="5253" y="8565"/>
                    <a:pt x="5272" y="8345"/>
                    <a:pt x="5289" y="8127"/>
                  </a:cubicBezTo>
                  <a:cubicBezTo>
                    <a:pt x="5302" y="7990"/>
                    <a:pt x="5201" y="7867"/>
                    <a:pt x="5065" y="7861"/>
                  </a:cubicBezTo>
                  <a:cubicBezTo>
                    <a:pt x="5056" y="7860"/>
                    <a:pt x="5048" y="7860"/>
                    <a:pt x="5040" y="7860"/>
                  </a:cubicBezTo>
                  <a:close/>
                  <a:moveTo>
                    <a:pt x="4941" y="9836"/>
                  </a:moveTo>
                  <a:cubicBezTo>
                    <a:pt x="4805" y="9836"/>
                    <a:pt x="4693" y="9950"/>
                    <a:pt x="4693" y="10084"/>
                  </a:cubicBezTo>
                  <a:cubicBezTo>
                    <a:pt x="4686" y="10168"/>
                    <a:pt x="4686" y="10251"/>
                    <a:pt x="4686" y="10333"/>
                  </a:cubicBezTo>
                  <a:cubicBezTo>
                    <a:pt x="4686" y="10475"/>
                    <a:pt x="4693" y="10617"/>
                    <a:pt x="4693" y="10753"/>
                  </a:cubicBezTo>
                  <a:cubicBezTo>
                    <a:pt x="4698" y="10886"/>
                    <a:pt x="4805" y="10996"/>
                    <a:pt x="4937" y="10996"/>
                  </a:cubicBezTo>
                  <a:cubicBezTo>
                    <a:pt x="4940" y="10996"/>
                    <a:pt x="4943" y="10996"/>
                    <a:pt x="4947" y="10996"/>
                  </a:cubicBezTo>
                  <a:cubicBezTo>
                    <a:pt x="5083" y="10996"/>
                    <a:pt x="5190" y="10878"/>
                    <a:pt x="5190" y="10742"/>
                  </a:cubicBezTo>
                  <a:cubicBezTo>
                    <a:pt x="5182" y="10605"/>
                    <a:pt x="5182" y="10469"/>
                    <a:pt x="5182" y="10333"/>
                  </a:cubicBezTo>
                  <a:lnTo>
                    <a:pt x="5182" y="10092"/>
                  </a:lnTo>
                  <a:cubicBezTo>
                    <a:pt x="5190" y="9955"/>
                    <a:pt x="5076" y="9843"/>
                    <a:pt x="4941" y="9836"/>
                  </a:cubicBezTo>
                  <a:close/>
                  <a:moveTo>
                    <a:pt x="5029" y="11822"/>
                  </a:moveTo>
                  <a:cubicBezTo>
                    <a:pt x="5019" y="11822"/>
                    <a:pt x="5009" y="11822"/>
                    <a:pt x="4999" y="11824"/>
                  </a:cubicBezTo>
                  <a:cubicBezTo>
                    <a:pt x="4863" y="11836"/>
                    <a:pt x="4764" y="11960"/>
                    <a:pt x="4781" y="12096"/>
                  </a:cubicBezTo>
                  <a:cubicBezTo>
                    <a:pt x="4805" y="12328"/>
                    <a:pt x="4835" y="12546"/>
                    <a:pt x="4876" y="12765"/>
                  </a:cubicBezTo>
                  <a:cubicBezTo>
                    <a:pt x="4897" y="12890"/>
                    <a:pt x="5003" y="12974"/>
                    <a:pt x="5126" y="12974"/>
                  </a:cubicBezTo>
                  <a:cubicBezTo>
                    <a:pt x="5137" y="12974"/>
                    <a:pt x="5148" y="12974"/>
                    <a:pt x="5160" y="12972"/>
                  </a:cubicBezTo>
                  <a:cubicBezTo>
                    <a:pt x="5296" y="12948"/>
                    <a:pt x="5384" y="12818"/>
                    <a:pt x="5360" y="12683"/>
                  </a:cubicBezTo>
                  <a:cubicBezTo>
                    <a:pt x="5324" y="12475"/>
                    <a:pt x="5296" y="12262"/>
                    <a:pt x="5272" y="12044"/>
                  </a:cubicBezTo>
                  <a:cubicBezTo>
                    <a:pt x="5261" y="11918"/>
                    <a:pt x="5154" y="11822"/>
                    <a:pt x="5029" y="11822"/>
                  </a:cubicBezTo>
                  <a:close/>
                  <a:moveTo>
                    <a:pt x="5430" y="13758"/>
                  </a:moveTo>
                  <a:cubicBezTo>
                    <a:pt x="5405" y="13758"/>
                    <a:pt x="5379" y="13762"/>
                    <a:pt x="5354" y="13770"/>
                  </a:cubicBezTo>
                  <a:cubicBezTo>
                    <a:pt x="5225" y="13818"/>
                    <a:pt x="5154" y="13953"/>
                    <a:pt x="5195" y="14084"/>
                  </a:cubicBezTo>
                  <a:cubicBezTo>
                    <a:pt x="5272" y="14308"/>
                    <a:pt x="5349" y="14521"/>
                    <a:pt x="5444" y="14729"/>
                  </a:cubicBezTo>
                  <a:cubicBezTo>
                    <a:pt x="5483" y="14821"/>
                    <a:pt x="5573" y="14874"/>
                    <a:pt x="5669" y="14874"/>
                  </a:cubicBezTo>
                  <a:cubicBezTo>
                    <a:pt x="5702" y="14874"/>
                    <a:pt x="5736" y="14867"/>
                    <a:pt x="5769" y="14853"/>
                  </a:cubicBezTo>
                  <a:cubicBezTo>
                    <a:pt x="5892" y="14800"/>
                    <a:pt x="5952" y="14652"/>
                    <a:pt x="5899" y="14528"/>
                  </a:cubicBezTo>
                  <a:cubicBezTo>
                    <a:pt x="5810" y="14332"/>
                    <a:pt x="5739" y="14138"/>
                    <a:pt x="5668" y="13931"/>
                  </a:cubicBezTo>
                  <a:cubicBezTo>
                    <a:pt x="5635" y="13825"/>
                    <a:pt x="5536" y="13758"/>
                    <a:pt x="5430" y="13758"/>
                  </a:cubicBezTo>
                  <a:close/>
                  <a:moveTo>
                    <a:pt x="7860" y="14520"/>
                  </a:moveTo>
                  <a:cubicBezTo>
                    <a:pt x="7853" y="14520"/>
                    <a:pt x="7846" y="14521"/>
                    <a:pt x="7839" y="14521"/>
                  </a:cubicBezTo>
                  <a:cubicBezTo>
                    <a:pt x="7615" y="14545"/>
                    <a:pt x="7383" y="14592"/>
                    <a:pt x="7147" y="14670"/>
                  </a:cubicBezTo>
                  <a:cubicBezTo>
                    <a:pt x="7017" y="14711"/>
                    <a:pt x="6946" y="14853"/>
                    <a:pt x="6987" y="14983"/>
                  </a:cubicBezTo>
                  <a:cubicBezTo>
                    <a:pt x="7020" y="15088"/>
                    <a:pt x="7116" y="15155"/>
                    <a:pt x="7220" y="15155"/>
                  </a:cubicBezTo>
                  <a:cubicBezTo>
                    <a:pt x="7245" y="15155"/>
                    <a:pt x="7270" y="15151"/>
                    <a:pt x="7295" y="15143"/>
                  </a:cubicBezTo>
                  <a:cubicBezTo>
                    <a:pt x="7502" y="15078"/>
                    <a:pt x="7703" y="15037"/>
                    <a:pt x="7893" y="15018"/>
                  </a:cubicBezTo>
                  <a:cubicBezTo>
                    <a:pt x="8029" y="15001"/>
                    <a:pt x="8128" y="14883"/>
                    <a:pt x="8111" y="14747"/>
                  </a:cubicBezTo>
                  <a:cubicBezTo>
                    <a:pt x="8101" y="14618"/>
                    <a:pt x="7988" y="14520"/>
                    <a:pt x="7860" y="14520"/>
                  </a:cubicBezTo>
                  <a:close/>
                  <a:moveTo>
                    <a:pt x="9168" y="14701"/>
                  </a:moveTo>
                  <a:cubicBezTo>
                    <a:pt x="9068" y="14701"/>
                    <a:pt x="8975" y="14759"/>
                    <a:pt x="8934" y="14859"/>
                  </a:cubicBezTo>
                  <a:cubicBezTo>
                    <a:pt x="8881" y="14983"/>
                    <a:pt x="8945" y="15132"/>
                    <a:pt x="9070" y="15179"/>
                  </a:cubicBezTo>
                  <a:cubicBezTo>
                    <a:pt x="9259" y="15255"/>
                    <a:pt x="9436" y="15356"/>
                    <a:pt x="9597" y="15474"/>
                  </a:cubicBezTo>
                  <a:cubicBezTo>
                    <a:pt x="9641" y="15504"/>
                    <a:pt x="9691" y="15519"/>
                    <a:pt x="9741" y="15519"/>
                  </a:cubicBezTo>
                  <a:cubicBezTo>
                    <a:pt x="9819" y="15519"/>
                    <a:pt x="9895" y="15484"/>
                    <a:pt x="9946" y="15416"/>
                  </a:cubicBezTo>
                  <a:cubicBezTo>
                    <a:pt x="10022" y="15302"/>
                    <a:pt x="9998" y="15149"/>
                    <a:pt x="9886" y="15072"/>
                  </a:cubicBezTo>
                  <a:cubicBezTo>
                    <a:pt x="9697" y="14930"/>
                    <a:pt x="9490" y="14812"/>
                    <a:pt x="9259" y="14717"/>
                  </a:cubicBezTo>
                  <a:cubicBezTo>
                    <a:pt x="9229" y="14706"/>
                    <a:pt x="9198" y="14701"/>
                    <a:pt x="9168" y="14701"/>
                  </a:cubicBezTo>
                  <a:close/>
                  <a:moveTo>
                    <a:pt x="6043" y="15260"/>
                  </a:moveTo>
                  <a:cubicBezTo>
                    <a:pt x="5995" y="15260"/>
                    <a:pt x="5947" y="15273"/>
                    <a:pt x="5905" y="15302"/>
                  </a:cubicBezTo>
                  <a:cubicBezTo>
                    <a:pt x="5728" y="15427"/>
                    <a:pt x="5550" y="15569"/>
                    <a:pt x="5367" y="15728"/>
                  </a:cubicBezTo>
                  <a:cubicBezTo>
                    <a:pt x="5261" y="15817"/>
                    <a:pt x="5253" y="15976"/>
                    <a:pt x="5343" y="16077"/>
                  </a:cubicBezTo>
                  <a:cubicBezTo>
                    <a:pt x="5391" y="16135"/>
                    <a:pt x="5459" y="16166"/>
                    <a:pt x="5528" y="16166"/>
                  </a:cubicBezTo>
                  <a:cubicBezTo>
                    <a:pt x="5585" y="16166"/>
                    <a:pt x="5644" y="16145"/>
                    <a:pt x="5692" y="16101"/>
                  </a:cubicBezTo>
                  <a:cubicBezTo>
                    <a:pt x="5825" y="15987"/>
                    <a:pt x="5955" y="15883"/>
                    <a:pt x="6081" y="15789"/>
                  </a:cubicBezTo>
                  <a:lnTo>
                    <a:pt x="6081" y="15789"/>
                  </a:lnTo>
                  <a:cubicBezTo>
                    <a:pt x="6085" y="15834"/>
                    <a:pt x="6100" y="15879"/>
                    <a:pt x="6129" y="15918"/>
                  </a:cubicBezTo>
                  <a:cubicBezTo>
                    <a:pt x="6266" y="16101"/>
                    <a:pt x="6413" y="16279"/>
                    <a:pt x="6574" y="16451"/>
                  </a:cubicBezTo>
                  <a:cubicBezTo>
                    <a:pt x="6622" y="16499"/>
                    <a:pt x="6687" y="16524"/>
                    <a:pt x="6752" y="16524"/>
                  </a:cubicBezTo>
                  <a:cubicBezTo>
                    <a:pt x="6813" y="16524"/>
                    <a:pt x="6874" y="16502"/>
                    <a:pt x="6922" y="16456"/>
                  </a:cubicBezTo>
                  <a:cubicBezTo>
                    <a:pt x="7022" y="16361"/>
                    <a:pt x="7022" y="16208"/>
                    <a:pt x="6934" y="16107"/>
                  </a:cubicBezTo>
                  <a:cubicBezTo>
                    <a:pt x="6787" y="15954"/>
                    <a:pt x="6651" y="15793"/>
                    <a:pt x="6526" y="15622"/>
                  </a:cubicBezTo>
                  <a:cubicBezTo>
                    <a:pt x="6476" y="15557"/>
                    <a:pt x="6401" y="15524"/>
                    <a:pt x="6324" y="15524"/>
                  </a:cubicBezTo>
                  <a:cubicBezTo>
                    <a:pt x="6315" y="15524"/>
                    <a:pt x="6305" y="15524"/>
                    <a:pt x="6296" y="15525"/>
                  </a:cubicBezTo>
                  <a:lnTo>
                    <a:pt x="6296" y="15525"/>
                  </a:lnTo>
                  <a:cubicBezTo>
                    <a:pt x="6301" y="15470"/>
                    <a:pt x="6288" y="15414"/>
                    <a:pt x="6254" y="15367"/>
                  </a:cubicBezTo>
                  <a:cubicBezTo>
                    <a:pt x="6202" y="15297"/>
                    <a:pt x="6123" y="15260"/>
                    <a:pt x="6043" y="15260"/>
                  </a:cubicBezTo>
                  <a:close/>
                  <a:moveTo>
                    <a:pt x="10596" y="16014"/>
                  </a:moveTo>
                  <a:cubicBezTo>
                    <a:pt x="10559" y="16014"/>
                    <a:pt x="10520" y="16023"/>
                    <a:pt x="10484" y="16042"/>
                  </a:cubicBezTo>
                  <a:cubicBezTo>
                    <a:pt x="10365" y="16107"/>
                    <a:pt x="10318" y="16255"/>
                    <a:pt x="10377" y="16374"/>
                  </a:cubicBezTo>
                  <a:cubicBezTo>
                    <a:pt x="10478" y="16569"/>
                    <a:pt x="10536" y="16757"/>
                    <a:pt x="10566" y="16923"/>
                  </a:cubicBezTo>
                  <a:cubicBezTo>
                    <a:pt x="10583" y="17046"/>
                    <a:pt x="10688" y="17135"/>
                    <a:pt x="10804" y="17135"/>
                  </a:cubicBezTo>
                  <a:cubicBezTo>
                    <a:pt x="10817" y="17135"/>
                    <a:pt x="10831" y="17133"/>
                    <a:pt x="10845" y="17131"/>
                  </a:cubicBezTo>
                  <a:cubicBezTo>
                    <a:pt x="10981" y="17112"/>
                    <a:pt x="11075" y="16989"/>
                    <a:pt x="11052" y="16852"/>
                  </a:cubicBezTo>
                  <a:cubicBezTo>
                    <a:pt x="11016" y="16622"/>
                    <a:pt x="10940" y="16385"/>
                    <a:pt x="10820" y="16148"/>
                  </a:cubicBezTo>
                  <a:cubicBezTo>
                    <a:pt x="10774" y="16065"/>
                    <a:pt x="10687" y="16014"/>
                    <a:pt x="10596" y="16014"/>
                  </a:cubicBezTo>
                  <a:close/>
                  <a:moveTo>
                    <a:pt x="4602" y="16616"/>
                  </a:moveTo>
                  <a:cubicBezTo>
                    <a:pt x="4532" y="16616"/>
                    <a:pt x="4463" y="16644"/>
                    <a:pt x="4414" y="16699"/>
                  </a:cubicBezTo>
                  <a:cubicBezTo>
                    <a:pt x="4278" y="16864"/>
                    <a:pt x="4136" y="17041"/>
                    <a:pt x="3994" y="17232"/>
                  </a:cubicBezTo>
                  <a:cubicBezTo>
                    <a:pt x="3912" y="17338"/>
                    <a:pt x="3934" y="17491"/>
                    <a:pt x="4041" y="17574"/>
                  </a:cubicBezTo>
                  <a:cubicBezTo>
                    <a:pt x="4088" y="17609"/>
                    <a:pt x="4142" y="17626"/>
                    <a:pt x="4195" y="17626"/>
                  </a:cubicBezTo>
                  <a:cubicBezTo>
                    <a:pt x="4270" y="17626"/>
                    <a:pt x="4342" y="17592"/>
                    <a:pt x="4390" y="17527"/>
                  </a:cubicBezTo>
                  <a:cubicBezTo>
                    <a:pt x="4527" y="17349"/>
                    <a:pt x="4663" y="17178"/>
                    <a:pt x="4792" y="17024"/>
                  </a:cubicBezTo>
                  <a:cubicBezTo>
                    <a:pt x="4881" y="16918"/>
                    <a:pt x="4870" y="16764"/>
                    <a:pt x="4764" y="16675"/>
                  </a:cubicBezTo>
                  <a:cubicBezTo>
                    <a:pt x="4718" y="16635"/>
                    <a:pt x="4660" y="16616"/>
                    <a:pt x="4602" y="16616"/>
                  </a:cubicBezTo>
                  <a:close/>
                  <a:moveTo>
                    <a:pt x="7765" y="16874"/>
                  </a:moveTo>
                  <a:cubicBezTo>
                    <a:pt x="7684" y="16874"/>
                    <a:pt x="7604" y="16912"/>
                    <a:pt x="7555" y="16983"/>
                  </a:cubicBezTo>
                  <a:cubicBezTo>
                    <a:pt x="7484" y="17101"/>
                    <a:pt x="7514" y="17254"/>
                    <a:pt x="7626" y="17332"/>
                  </a:cubicBezTo>
                  <a:cubicBezTo>
                    <a:pt x="7816" y="17450"/>
                    <a:pt x="8016" y="17568"/>
                    <a:pt x="8224" y="17675"/>
                  </a:cubicBezTo>
                  <a:cubicBezTo>
                    <a:pt x="8260" y="17694"/>
                    <a:pt x="8299" y="17704"/>
                    <a:pt x="8338" y="17704"/>
                  </a:cubicBezTo>
                  <a:cubicBezTo>
                    <a:pt x="8427" y="17704"/>
                    <a:pt x="8514" y="17655"/>
                    <a:pt x="8554" y="17568"/>
                  </a:cubicBezTo>
                  <a:cubicBezTo>
                    <a:pt x="8620" y="17450"/>
                    <a:pt x="8573" y="17297"/>
                    <a:pt x="8448" y="17237"/>
                  </a:cubicBezTo>
                  <a:cubicBezTo>
                    <a:pt x="8259" y="17136"/>
                    <a:pt x="8076" y="17030"/>
                    <a:pt x="7898" y="16912"/>
                  </a:cubicBezTo>
                  <a:cubicBezTo>
                    <a:pt x="7858" y="16886"/>
                    <a:pt x="7811" y="16874"/>
                    <a:pt x="7765" y="16874"/>
                  </a:cubicBezTo>
                  <a:close/>
                  <a:moveTo>
                    <a:pt x="9573" y="17671"/>
                  </a:moveTo>
                  <a:cubicBezTo>
                    <a:pt x="9458" y="17671"/>
                    <a:pt x="9351" y="17754"/>
                    <a:pt x="9324" y="17876"/>
                  </a:cubicBezTo>
                  <a:cubicBezTo>
                    <a:pt x="9300" y="18007"/>
                    <a:pt x="9389" y="18136"/>
                    <a:pt x="9526" y="18160"/>
                  </a:cubicBezTo>
                  <a:cubicBezTo>
                    <a:pt x="9673" y="18190"/>
                    <a:pt x="9810" y="18201"/>
                    <a:pt x="9933" y="18201"/>
                  </a:cubicBezTo>
                  <a:cubicBezTo>
                    <a:pt x="10058" y="18201"/>
                    <a:pt x="10176" y="18190"/>
                    <a:pt x="10288" y="18166"/>
                  </a:cubicBezTo>
                  <a:cubicBezTo>
                    <a:pt x="10419" y="18130"/>
                    <a:pt x="10501" y="18000"/>
                    <a:pt x="10471" y="17865"/>
                  </a:cubicBezTo>
                  <a:cubicBezTo>
                    <a:pt x="10440" y="17752"/>
                    <a:pt x="10335" y="17675"/>
                    <a:pt x="10222" y="17675"/>
                  </a:cubicBezTo>
                  <a:cubicBezTo>
                    <a:pt x="10205" y="17675"/>
                    <a:pt x="10188" y="17676"/>
                    <a:pt x="10170" y="17680"/>
                  </a:cubicBezTo>
                  <a:cubicBezTo>
                    <a:pt x="10105" y="17699"/>
                    <a:pt x="10028" y="17704"/>
                    <a:pt x="9933" y="17704"/>
                  </a:cubicBezTo>
                  <a:cubicBezTo>
                    <a:pt x="9845" y="17704"/>
                    <a:pt x="9739" y="17699"/>
                    <a:pt x="9614" y="17675"/>
                  </a:cubicBezTo>
                  <a:cubicBezTo>
                    <a:pt x="9600" y="17672"/>
                    <a:pt x="9586" y="17671"/>
                    <a:pt x="9573" y="17671"/>
                  </a:cubicBezTo>
                  <a:close/>
                  <a:moveTo>
                    <a:pt x="3442" y="18223"/>
                  </a:moveTo>
                  <a:cubicBezTo>
                    <a:pt x="3362" y="18223"/>
                    <a:pt x="3283" y="18262"/>
                    <a:pt x="3237" y="18338"/>
                  </a:cubicBezTo>
                  <a:cubicBezTo>
                    <a:pt x="3118" y="18521"/>
                    <a:pt x="3006" y="18710"/>
                    <a:pt x="2888" y="18911"/>
                  </a:cubicBezTo>
                  <a:cubicBezTo>
                    <a:pt x="2817" y="19029"/>
                    <a:pt x="2858" y="19184"/>
                    <a:pt x="2976" y="19249"/>
                  </a:cubicBezTo>
                  <a:cubicBezTo>
                    <a:pt x="3016" y="19273"/>
                    <a:pt x="3059" y="19284"/>
                    <a:pt x="3102" y="19284"/>
                  </a:cubicBezTo>
                  <a:cubicBezTo>
                    <a:pt x="3188" y="19284"/>
                    <a:pt x="3272" y="19238"/>
                    <a:pt x="3320" y="19160"/>
                  </a:cubicBezTo>
                  <a:cubicBezTo>
                    <a:pt x="3432" y="18965"/>
                    <a:pt x="3544" y="18781"/>
                    <a:pt x="3656" y="18603"/>
                  </a:cubicBezTo>
                  <a:cubicBezTo>
                    <a:pt x="3727" y="18485"/>
                    <a:pt x="3692" y="18332"/>
                    <a:pt x="3574" y="18261"/>
                  </a:cubicBezTo>
                  <a:cubicBezTo>
                    <a:pt x="3533" y="18235"/>
                    <a:pt x="3488" y="18223"/>
                    <a:pt x="3442" y="18223"/>
                  </a:cubicBezTo>
                  <a:close/>
                  <a:moveTo>
                    <a:pt x="2475" y="19951"/>
                  </a:moveTo>
                  <a:cubicBezTo>
                    <a:pt x="2384" y="19951"/>
                    <a:pt x="2296" y="20000"/>
                    <a:pt x="2249" y="20088"/>
                  </a:cubicBezTo>
                  <a:cubicBezTo>
                    <a:pt x="2148" y="20290"/>
                    <a:pt x="2048" y="20484"/>
                    <a:pt x="1952" y="20686"/>
                  </a:cubicBezTo>
                  <a:cubicBezTo>
                    <a:pt x="1894" y="20811"/>
                    <a:pt x="1947" y="20958"/>
                    <a:pt x="2072" y="21017"/>
                  </a:cubicBezTo>
                  <a:cubicBezTo>
                    <a:pt x="2106" y="21033"/>
                    <a:pt x="2143" y="21041"/>
                    <a:pt x="2179" y="21041"/>
                  </a:cubicBezTo>
                  <a:cubicBezTo>
                    <a:pt x="2271" y="21041"/>
                    <a:pt x="2360" y="20989"/>
                    <a:pt x="2403" y="20899"/>
                  </a:cubicBezTo>
                  <a:cubicBezTo>
                    <a:pt x="2498" y="20704"/>
                    <a:pt x="2591" y="20508"/>
                    <a:pt x="2692" y="20314"/>
                  </a:cubicBezTo>
                  <a:cubicBezTo>
                    <a:pt x="2752" y="20189"/>
                    <a:pt x="2705" y="20041"/>
                    <a:pt x="2586" y="19976"/>
                  </a:cubicBezTo>
                  <a:cubicBezTo>
                    <a:pt x="2550" y="19959"/>
                    <a:pt x="2512" y="19951"/>
                    <a:pt x="2475" y="19951"/>
                  </a:cubicBezTo>
                  <a:close/>
                  <a:moveTo>
                    <a:pt x="1645" y="21756"/>
                  </a:moveTo>
                  <a:cubicBezTo>
                    <a:pt x="1547" y="21756"/>
                    <a:pt x="1455" y="21816"/>
                    <a:pt x="1414" y="21911"/>
                  </a:cubicBezTo>
                  <a:cubicBezTo>
                    <a:pt x="1332" y="22117"/>
                    <a:pt x="1250" y="22330"/>
                    <a:pt x="1172" y="22537"/>
                  </a:cubicBezTo>
                  <a:cubicBezTo>
                    <a:pt x="1125" y="22662"/>
                    <a:pt x="1190" y="22810"/>
                    <a:pt x="1321" y="22857"/>
                  </a:cubicBezTo>
                  <a:cubicBezTo>
                    <a:pt x="1348" y="22867"/>
                    <a:pt x="1377" y="22872"/>
                    <a:pt x="1405" y="22872"/>
                  </a:cubicBezTo>
                  <a:cubicBezTo>
                    <a:pt x="1507" y="22872"/>
                    <a:pt x="1602" y="22807"/>
                    <a:pt x="1640" y="22709"/>
                  </a:cubicBezTo>
                  <a:cubicBezTo>
                    <a:pt x="1717" y="22502"/>
                    <a:pt x="1793" y="22302"/>
                    <a:pt x="1876" y="22100"/>
                  </a:cubicBezTo>
                  <a:cubicBezTo>
                    <a:pt x="1930" y="21969"/>
                    <a:pt x="1864" y="21827"/>
                    <a:pt x="1740" y="21775"/>
                  </a:cubicBezTo>
                  <a:cubicBezTo>
                    <a:pt x="1708" y="21762"/>
                    <a:pt x="1677" y="21756"/>
                    <a:pt x="1645" y="21756"/>
                  </a:cubicBezTo>
                  <a:close/>
                  <a:moveTo>
                    <a:pt x="992" y="23629"/>
                  </a:moveTo>
                  <a:cubicBezTo>
                    <a:pt x="886" y="23629"/>
                    <a:pt x="787" y="23697"/>
                    <a:pt x="753" y="23809"/>
                  </a:cubicBezTo>
                  <a:cubicBezTo>
                    <a:pt x="687" y="24022"/>
                    <a:pt x="628" y="24241"/>
                    <a:pt x="575" y="24454"/>
                  </a:cubicBezTo>
                  <a:cubicBezTo>
                    <a:pt x="540" y="24585"/>
                    <a:pt x="616" y="24721"/>
                    <a:pt x="753" y="24756"/>
                  </a:cubicBezTo>
                  <a:cubicBezTo>
                    <a:pt x="773" y="24762"/>
                    <a:pt x="793" y="24765"/>
                    <a:pt x="813" y="24765"/>
                  </a:cubicBezTo>
                  <a:cubicBezTo>
                    <a:pt x="922" y="24765"/>
                    <a:pt x="1024" y="24688"/>
                    <a:pt x="1054" y="24579"/>
                  </a:cubicBezTo>
                  <a:cubicBezTo>
                    <a:pt x="1108" y="24366"/>
                    <a:pt x="1166" y="24159"/>
                    <a:pt x="1231" y="23946"/>
                  </a:cubicBezTo>
                  <a:cubicBezTo>
                    <a:pt x="1267" y="23815"/>
                    <a:pt x="1190" y="23679"/>
                    <a:pt x="1059" y="23638"/>
                  </a:cubicBezTo>
                  <a:cubicBezTo>
                    <a:pt x="1037" y="23631"/>
                    <a:pt x="1015" y="23629"/>
                    <a:pt x="992" y="23629"/>
                  </a:cubicBezTo>
                  <a:close/>
                  <a:moveTo>
                    <a:pt x="532" y="25556"/>
                  </a:moveTo>
                  <a:cubicBezTo>
                    <a:pt x="413" y="25556"/>
                    <a:pt x="306" y="25640"/>
                    <a:pt x="284" y="25762"/>
                  </a:cubicBezTo>
                  <a:cubicBezTo>
                    <a:pt x="243" y="25986"/>
                    <a:pt x="208" y="26206"/>
                    <a:pt x="178" y="26425"/>
                  </a:cubicBezTo>
                  <a:cubicBezTo>
                    <a:pt x="155" y="26561"/>
                    <a:pt x="249" y="26684"/>
                    <a:pt x="385" y="26709"/>
                  </a:cubicBezTo>
                  <a:cubicBezTo>
                    <a:pt x="396" y="26710"/>
                    <a:pt x="406" y="26711"/>
                    <a:pt x="417" y="26711"/>
                  </a:cubicBezTo>
                  <a:cubicBezTo>
                    <a:pt x="540" y="26711"/>
                    <a:pt x="648" y="26621"/>
                    <a:pt x="669" y="26496"/>
                  </a:cubicBezTo>
                  <a:cubicBezTo>
                    <a:pt x="699" y="26283"/>
                    <a:pt x="734" y="26070"/>
                    <a:pt x="770" y="25851"/>
                  </a:cubicBezTo>
                  <a:cubicBezTo>
                    <a:pt x="800" y="25715"/>
                    <a:pt x="710" y="25590"/>
                    <a:pt x="575" y="25560"/>
                  </a:cubicBezTo>
                  <a:cubicBezTo>
                    <a:pt x="561" y="25558"/>
                    <a:pt x="547" y="25556"/>
                    <a:pt x="532" y="25556"/>
                  </a:cubicBezTo>
                  <a:close/>
                  <a:moveTo>
                    <a:pt x="282" y="27530"/>
                  </a:moveTo>
                  <a:cubicBezTo>
                    <a:pt x="150" y="27530"/>
                    <a:pt x="48" y="27632"/>
                    <a:pt x="36" y="27761"/>
                  </a:cubicBezTo>
                  <a:cubicBezTo>
                    <a:pt x="24" y="27986"/>
                    <a:pt x="13" y="28211"/>
                    <a:pt x="7" y="28429"/>
                  </a:cubicBezTo>
                  <a:cubicBezTo>
                    <a:pt x="0" y="28566"/>
                    <a:pt x="114" y="28683"/>
                    <a:pt x="249" y="28683"/>
                  </a:cubicBezTo>
                  <a:cubicBezTo>
                    <a:pt x="253" y="28684"/>
                    <a:pt x="257" y="28684"/>
                    <a:pt x="261" y="28684"/>
                  </a:cubicBezTo>
                  <a:cubicBezTo>
                    <a:pt x="392" y="28684"/>
                    <a:pt x="497" y="28573"/>
                    <a:pt x="504" y="28442"/>
                  </a:cubicBezTo>
                  <a:cubicBezTo>
                    <a:pt x="510" y="28229"/>
                    <a:pt x="516" y="28009"/>
                    <a:pt x="533" y="27790"/>
                  </a:cubicBezTo>
                  <a:cubicBezTo>
                    <a:pt x="540" y="27654"/>
                    <a:pt x="439" y="27536"/>
                    <a:pt x="303" y="27531"/>
                  </a:cubicBezTo>
                  <a:cubicBezTo>
                    <a:pt x="296" y="27530"/>
                    <a:pt x="289" y="27530"/>
                    <a:pt x="282" y="27530"/>
                  </a:cubicBezTo>
                  <a:close/>
                  <a:moveTo>
                    <a:pt x="273" y="29512"/>
                  </a:moveTo>
                  <a:cubicBezTo>
                    <a:pt x="269" y="29512"/>
                    <a:pt x="265" y="29512"/>
                    <a:pt x="262" y="29513"/>
                  </a:cubicBezTo>
                  <a:cubicBezTo>
                    <a:pt x="125" y="29518"/>
                    <a:pt x="24" y="29636"/>
                    <a:pt x="30" y="29772"/>
                  </a:cubicBezTo>
                  <a:cubicBezTo>
                    <a:pt x="43" y="30004"/>
                    <a:pt x="60" y="30223"/>
                    <a:pt x="84" y="30447"/>
                  </a:cubicBezTo>
                  <a:cubicBezTo>
                    <a:pt x="100" y="30575"/>
                    <a:pt x="206" y="30667"/>
                    <a:pt x="331" y="30667"/>
                  </a:cubicBezTo>
                  <a:cubicBezTo>
                    <a:pt x="339" y="30667"/>
                    <a:pt x="347" y="30666"/>
                    <a:pt x="355" y="30665"/>
                  </a:cubicBezTo>
                  <a:cubicBezTo>
                    <a:pt x="492" y="30654"/>
                    <a:pt x="592" y="30529"/>
                    <a:pt x="581" y="30394"/>
                  </a:cubicBezTo>
                  <a:cubicBezTo>
                    <a:pt x="557" y="30181"/>
                    <a:pt x="540" y="29961"/>
                    <a:pt x="527" y="29743"/>
                  </a:cubicBezTo>
                  <a:cubicBezTo>
                    <a:pt x="516" y="29610"/>
                    <a:pt x="404" y="29512"/>
                    <a:pt x="273" y="29512"/>
                  </a:cubicBezTo>
                  <a:close/>
                  <a:moveTo>
                    <a:pt x="522" y="31478"/>
                  </a:moveTo>
                  <a:cubicBezTo>
                    <a:pt x="508" y="31478"/>
                    <a:pt x="494" y="31479"/>
                    <a:pt x="480" y="31482"/>
                  </a:cubicBezTo>
                  <a:cubicBezTo>
                    <a:pt x="344" y="31512"/>
                    <a:pt x="256" y="31642"/>
                    <a:pt x="284" y="31779"/>
                  </a:cubicBezTo>
                  <a:cubicBezTo>
                    <a:pt x="327" y="31997"/>
                    <a:pt x="374" y="32216"/>
                    <a:pt x="426" y="32435"/>
                  </a:cubicBezTo>
                  <a:cubicBezTo>
                    <a:pt x="452" y="32547"/>
                    <a:pt x="557" y="32624"/>
                    <a:pt x="669" y="32624"/>
                  </a:cubicBezTo>
                  <a:cubicBezTo>
                    <a:pt x="687" y="32624"/>
                    <a:pt x="705" y="32622"/>
                    <a:pt x="723" y="32618"/>
                  </a:cubicBezTo>
                  <a:cubicBezTo>
                    <a:pt x="859" y="32582"/>
                    <a:pt x="942" y="32453"/>
                    <a:pt x="906" y="32317"/>
                  </a:cubicBezTo>
                  <a:cubicBezTo>
                    <a:pt x="859" y="32109"/>
                    <a:pt x="811" y="31896"/>
                    <a:pt x="770" y="31683"/>
                  </a:cubicBezTo>
                  <a:cubicBezTo>
                    <a:pt x="748" y="31562"/>
                    <a:pt x="638" y="31478"/>
                    <a:pt x="522" y="31478"/>
                  </a:cubicBezTo>
                  <a:close/>
                  <a:moveTo>
                    <a:pt x="1037" y="33396"/>
                  </a:moveTo>
                  <a:cubicBezTo>
                    <a:pt x="1009" y="33396"/>
                    <a:pt x="981" y="33401"/>
                    <a:pt x="953" y="33411"/>
                  </a:cubicBezTo>
                  <a:cubicBezTo>
                    <a:pt x="824" y="33453"/>
                    <a:pt x="758" y="33594"/>
                    <a:pt x="800" y="33724"/>
                  </a:cubicBezTo>
                  <a:cubicBezTo>
                    <a:pt x="876" y="33937"/>
                    <a:pt x="953" y="34150"/>
                    <a:pt x="1037" y="34357"/>
                  </a:cubicBezTo>
                  <a:cubicBezTo>
                    <a:pt x="1073" y="34457"/>
                    <a:pt x="1165" y="34516"/>
                    <a:pt x="1264" y="34516"/>
                  </a:cubicBezTo>
                  <a:cubicBezTo>
                    <a:pt x="1295" y="34516"/>
                    <a:pt x="1326" y="34510"/>
                    <a:pt x="1356" y="34499"/>
                  </a:cubicBezTo>
                  <a:cubicBezTo>
                    <a:pt x="1485" y="34446"/>
                    <a:pt x="1545" y="34304"/>
                    <a:pt x="1498" y="34174"/>
                  </a:cubicBezTo>
                  <a:cubicBezTo>
                    <a:pt x="1414" y="33972"/>
                    <a:pt x="1343" y="33772"/>
                    <a:pt x="1272" y="33565"/>
                  </a:cubicBezTo>
                  <a:cubicBezTo>
                    <a:pt x="1236" y="33462"/>
                    <a:pt x="1140" y="33396"/>
                    <a:pt x="1037" y="33396"/>
                  </a:cubicBezTo>
                  <a:close/>
                  <a:moveTo>
                    <a:pt x="1808" y="35222"/>
                  </a:moveTo>
                  <a:cubicBezTo>
                    <a:pt x="1771" y="35222"/>
                    <a:pt x="1733" y="35231"/>
                    <a:pt x="1698" y="35250"/>
                  </a:cubicBezTo>
                  <a:cubicBezTo>
                    <a:pt x="1575" y="35315"/>
                    <a:pt x="1527" y="35463"/>
                    <a:pt x="1586" y="35582"/>
                  </a:cubicBezTo>
                  <a:cubicBezTo>
                    <a:pt x="1693" y="35789"/>
                    <a:pt x="1799" y="35984"/>
                    <a:pt x="1911" y="36180"/>
                  </a:cubicBezTo>
                  <a:cubicBezTo>
                    <a:pt x="1955" y="36258"/>
                    <a:pt x="2037" y="36303"/>
                    <a:pt x="2123" y="36303"/>
                  </a:cubicBezTo>
                  <a:cubicBezTo>
                    <a:pt x="2166" y="36303"/>
                    <a:pt x="2209" y="36292"/>
                    <a:pt x="2249" y="36268"/>
                  </a:cubicBezTo>
                  <a:cubicBezTo>
                    <a:pt x="2367" y="36203"/>
                    <a:pt x="2408" y="36049"/>
                    <a:pt x="2337" y="35931"/>
                  </a:cubicBezTo>
                  <a:cubicBezTo>
                    <a:pt x="2231" y="35741"/>
                    <a:pt x="2130" y="35552"/>
                    <a:pt x="2031" y="35356"/>
                  </a:cubicBezTo>
                  <a:cubicBezTo>
                    <a:pt x="1984" y="35273"/>
                    <a:pt x="1897" y="35222"/>
                    <a:pt x="1808" y="35222"/>
                  </a:cubicBezTo>
                  <a:close/>
                  <a:moveTo>
                    <a:pt x="2840" y="36918"/>
                  </a:moveTo>
                  <a:cubicBezTo>
                    <a:pt x="2790" y="36918"/>
                    <a:pt x="2740" y="36933"/>
                    <a:pt x="2698" y="36966"/>
                  </a:cubicBezTo>
                  <a:cubicBezTo>
                    <a:pt x="2586" y="37043"/>
                    <a:pt x="2556" y="37196"/>
                    <a:pt x="2640" y="37309"/>
                  </a:cubicBezTo>
                  <a:cubicBezTo>
                    <a:pt x="2769" y="37493"/>
                    <a:pt x="2905" y="37676"/>
                    <a:pt x="3047" y="37848"/>
                  </a:cubicBezTo>
                  <a:cubicBezTo>
                    <a:pt x="3095" y="37910"/>
                    <a:pt x="3169" y="37941"/>
                    <a:pt x="3243" y="37941"/>
                  </a:cubicBezTo>
                  <a:cubicBezTo>
                    <a:pt x="3297" y="37941"/>
                    <a:pt x="3351" y="37924"/>
                    <a:pt x="3396" y="37889"/>
                  </a:cubicBezTo>
                  <a:cubicBezTo>
                    <a:pt x="3503" y="37800"/>
                    <a:pt x="3521" y="37647"/>
                    <a:pt x="3432" y="37540"/>
                  </a:cubicBezTo>
                  <a:cubicBezTo>
                    <a:pt x="3301" y="37368"/>
                    <a:pt x="3172" y="37196"/>
                    <a:pt x="3041" y="37019"/>
                  </a:cubicBezTo>
                  <a:cubicBezTo>
                    <a:pt x="2995" y="36954"/>
                    <a:pt x="2918" y="36918"/>
                    <a:pt x="2840" y="36918"/>
                  </a:cubicBezTo>
                  <a:close/>
                  <a:moveTo>
                    <a:pt x="4118" y="38433"/>
                  </a:moveTo>
                  <a:cubicBezTo>
                    <a:pt x="4056" y="38433"/>
                    <a:pt x="3993" y="38457"/>
                    <a:pt x="3947" y="38504"/>
                  </a:cubicBezTo>
                  <a:cubicBezTo>
                    <a:pt x="3846" y="38605"/>
                    <a:pt x="3846" y="38758"/>
                    <a:pt x="3940" y="38859"/>
                  </a:cubicBezTo>
                  <a:cubicBezTo>
                    <a:pt x="4101" y="39019"/>
                    <a:pt x="4267" y="39173"/>
                    <a:pt x="4431" y="39320"/>
                  </a:cubicBezTo>
                  <a:cubicBezTo>
                    <a:pt x="4479" y="39365"/>
                    <a:pt x="4540" y="39388"/>
                    <a:pt x="4600" y="39388"/>
                  </a:cubicBezTo>
                  <a:cubicBezTo>
                    <a:pt x="4667" y="39388"/>
                    <a:pt x="4734" y="39360"/>
                    <a:pt x="4781" y="39303"/>
                  </a:cubicBezTo>
                  <a:cubicBezTo>
                    <a:pt x="4876" y="39203"/>
                    <a:pt x="4863" y="39048"/>
                    <a:pt x="4764" y="38954"/>
                  </a:cubicBezTo>
                  <a:cubicBezTo>
                    <a:pt x="4603" y="38812"/>
                    <a:pt x="4450" y="38664"/>
                    <a:pt x="4295" y="38510"/>
                  </a:cubicBezTo>
                  <a:cubicBezTo>
                    <a:pt x="4248" y="38459"/>
                    <a:pt x="4183" y="38433"/>
                    <a:pt x="4118" y="38433"/>
                  </a:cubicBezTo>
                  <a:close/>
                  <a:moveTo>
                    <a:pt x="5632" y="39717"/>
                  </a:moveTo>
                  <a:cubicBezTo>
                    <a:pt x="5554" y="39717"/>
                    <a:pt x="5479" y="39755"/>
                    <a:pt x="5431" y="39823"/>
                  </a:cubicBezTo>
                  <a:cubicBezTo>
                    <a:pt x="5349" y="39935"/>
                    <a:pt x="5378" y="40090"/>
                    <a:pt x="5491" y="40167"/>
                  </a:cubicBezTo>
                  <a:cubicBezTo>
                    <a:pt x="5674" y="40297"/>
                    <a:pt x="5864" y="40421"/>
                    <a:pt x="6053" y="40539"/>
                  </a:cubicBezTo>
                  <a:cubicBezTo>
                    <a:pt x="6094" y="40563"/>
                    <a:pt x="6139" y="40575"/>
                    <a:pt x="6184" y="40575"/>
                  </a:cubicBezTo>
                  <a:cubicBezTo>
                    <a:pt x="6268" y="40575"/>
                    <a:pt x="6350" y="40533"/>
                    <a:pt x="6396" y="40456"/>
                  </a:cubicBezTo>
                  <a:cubicBezTo>
                    <a:pt x="6467" y="40338"/>
                    <a:pt x="6432" y="40184"/>
                    <a:pt x="6313" y="40113"/>
                  </a:cubicBezTo>
                  <a:cubicBezTo>
                    <a:pt x="6129" y="40006"/>
                    <a:pt x="5952" y="39888"/>
                    <a:pt x="5775" y="39765"/>
                  </a:cubicBezTo>
                  <a:cubicBezTo>
                    <a:pt x="5731" y="39732"/>
                    <a:pt x="5681" y="39717"/>
                    <a:pt x="5632" y="39717"/>
                  </a:cubicBezTo>
                  <a:close/>
                  <a:moveTo>
                    <a:pt x="7354" y="40705"/>
                  </a:moveTo>
                  <a:cubicBezTo>
                    <a:pt x="7261" y="40705"/>
                    <a:pt x="7172" y="40757"/>
                    <a:pt x="7129" y="40847"/>
                  </a:cubicBezTo>
                  <a:cubicBezTo>
                    <a:pt x="7071" y="40965"/>
                    <a:pt x="7118" y="41114"/>
                    <a:pt x="7241" y="41177"/>
                  </a:cubicBezTo>
                  <a:cubicBezTo>
                    <a:pt x="7448" y="41278"/>
                    <a:pt x="7650" y="41373"/>
                    <a:pt x="7852" y="41461"/>
                  </a:cubicBezTo>
                  <a:cubicBezTo>
                    <a:pt x="7883" y="41475"/>
                    <a:pt x="7915" y="41481"/>
                    <a:pt x="7947" y="41481"/>
                  </a:cubicBezTo>
                  <a:cubicBezTo>
                    <a:pt x="8043" y="41481"/>
                    <a:pt x="8136" y="41425"/>
                    <a:pt x="8177" y="41332"/>
                  </a:cubicBezTo>
                  <a:cubicBezTo>
                    <a:pt x="8235" y="41207"/>
                    <a:pt x="8177" y="41060"/>
                    <a:pt x="8052" y="41007"/>
                  </a:cubicBezTo>
                  <a:cubicBezTo>
                    <a:pt x="7857" y="40918"/>
                    <a:pt x="7661" y="40830"/>
                    <a:pt x="7461" y="40729"/>
                  </a:cubicBezTo>
                  <a:cubicBezTo>
                    <a:pt x="7427" y="40712"/>
                    <a:pt x="7390" y="40705"/>
                    <a:pt x="7354" y="40705"/>
                  </a:cubicBezTo>
                  <a:close/>
                  <a:moveTo>
                    <a:pt x="9179" y="41477"/>
                  </a:moveTo>
                  <a:cubicBezTo>
                    <a:pt x="9079" y="41477"/>
                    <a:pt x="8983" y="41541"/>
                    <a:pt x="8945" y="41639"/>
                  </a:cubicBezTo>
                  <a:cubicBezTo>
                    <a:pt x="8898" y="41770"/>
                    <a:pt x="8963" y="41912"/>
                    <a:pt x="9094" y="41958"/>
                  </a:cubicBezTo>
                  <a:cubicBezTo>
                    <a:pt x="9313" y="42036"/>
                    <a:pt x="9526" y="42107"/>
                    <a:pt x="9733" y="42171"/>
                  </a:cubicBezTo>
                  <a:cubicBezTo>
                    <a:pt x="9758" y="42180"/>
                    <a:pt x="9784" y="42184"/>
                    <a:pt x="9809" y="42184"/>
                  </a:cubicBezTo>
                  <a:cubicBezTo>
                    <a:pt x="9914" y="42184"/>
                    <a:pt x="10011" y="42116"/>
                    <a:pt x="10040" y="42007"/>
                  </a:cubicBezTo>
                  <a:cubicBezTo>
                    <a:pt x="10081" y="41876"/>
                    <a:pt x="10010" y="41740"/>
                    <a:pt x="9881" y="41699"/>
                  </a:cubicBezTo>
                  <a:cubicBezTo>
                    <a:pt x="9679" y="41633"/>
                    <a:pt x="9472" y="41568"/>
                    <a:pt x="9259" y="41491"/>
                  </a:cubicBezTo>
                  <a:cubicBezTo>
                    <a:pt x="9233" y="41481"/>
                    <a:pt x="9206" y="41477"/>
                    <a:pt x="9179" y="41477"/>
                  </a:cubicBezTo>
                  <a:close/>
                  <a:moveTo>
                    <a:pt x="15138" y="42026"/>
                  </a:moveTo>
                  <a:cubicBezTo>
                    <a:pt x="15109" y="42026"/>
                    <a:pt x="15079" y="42031"/>
                    <a:pt x="15050" y="42042"/>
                  </a:cubicBezTo>
                  <a:cubicBezTo>
                    <a:pt x="15050" y="42042"/>
                    <a:pt x="15014" y="42053"/>
                    <a:pt x="14956" y="42072"/>
                  </a:cubicBezTo>
                  <a:cubicBezTo>
                    <a:pt x="14826" y="42113"/>
                    <a:pt x="14749" y="42249"/>
                    <a:pt x="14784" y="42379"/>
                  </a:cubicBezTo>
                  <a:cubicBezTo>
                    <a:pt x="14814" y="42488"/>
                    <a:pt x="14914" y="42559"/>
                    <a:pt x="15025" y="42559"/>
                  </a:cubicBezTo>
                  <a:cubicBezTo>
                    <a:pt x="15047" y="42559"/>
                    <a:pt x="15070" y="42556"/>
                    <a:pt x="15093" y="42550"/>
                  </a:cubicBezTo>
                  <a:cubicBezTo>
                    <a:pt x="15175" y="42526"/>
                    <a:pt x="15216" y="42509"/>
                    <a:pt x="15222" y="42509"/>
                  </a:cubicBezTo>
                  <a:cubicBezTo>
                    <a:pt x="15352" y="42462"/>
                    <a:pt x="15418" y="42320"/>
                    <a:pt x="15369" y="42190"/>
                  </a:cubicBezTo>
                  <a:cubicBezTo>
                    <a:pt x="15333" y="42088"/>
                    <a:pt x="15239" y="42026"/>
                    <a:pt x="15138" y="42026"/>
                  </a:cubicBezTo>
                  <a:close/>
                  <a:moveTo>
                    <a:pt x="11091" y="42020"/>
                  </a:moveTo>
                  <a:cubicBezTo>
                    <a:pt x="10975" y="42020"/>
                    <a:pt x="10866" y="42098"/>
                    <a:pt x="10845" y="42220"/>
                  </a:cubicBezTo>
                  <a:cubicBezTo>
                    <a:pt x="10815" y="42349"/>
                    <a:pt x="10904" y="42485"/>
                    <a:pt x="11033" y="42509"/>
                  </a:cubicBezTo>
                  <a:cubicBezTo>
                    <a:pt x="11265" y="42562"/>
                    <a:pt x="11489" y="42597"/>
                    <a:pt x="11702" y="42633"/>
                  </a:cubicBezTo>
                  <a:cubicBezTo>
                    <a:pt x="11714" y="42634"/>
                    <a:pt x="11725" y="42635"/>
                    <a:pt x="11736" y="42635"/>
                  </a:cubicBezTo>
                  <a:cubicBezTo>
                    <a:pt x="11855" y="42635"/>
                    <a:pt x="11964" y="42550"/>
                    <a:pt x="11980" y="42427"/>
                  </a:cubicBezTo>
                  <a:cubicBezTo>
                    <a:pt x="12004" y="42291"/>
                    <a:pt x="11909" y="42160"/>
                    <a:pt x="11773" y="42143"/>
                  </a:cubicBezTo>
                  <a:cubicBezTo>
                    <a:pt x="11571" y="42113"/>
                    <a:pt x="11358" y="42072"/>
                    <a:pt x="11134" y="42024"/>
                  </a:cubicBezTo>
                  <a:cubicBezTo>
                    <a:pt x="11120" y="42021"/>
                    <a:pt x="11105" y="42020"/>
                    <a:pt x="11091" y="42020"/>
                  </a:cubicBezTo>
                  <a:close/>
                  <a:moveTo>
                    <a:pt x="13712" y="42255"/>
                  </a:moveTo>
                  <a:cubicBezTo>
                    <a:pt x="13708" y="42255"/>
                    <a:pt x="13705" y="42255"/>
                    <a:pt x="13701" y="42255"/>
                  </a:cubicBezTo>
                  <a:cubicBezTo>
                    <a:pt x="13578" y="42261"/>
                    <a:pt x="13447" y="42266"/>
                    <a:pt x="13305" y="42266"/>
                  </a:cubicBezTo>
                  <a:cubicBezTo>
                    <a:pt x="13228" y="42266"/>
                    <a:pt x="13146" y="42261"/>
                    <a:pt x="13062" y="42261"/>
                  </a:cubicBezTo>
                  <a:cubicBezTo>
                    <a:pt x="13059" y="42261"/>
                    <a:pt x="13055" y="42261"/>
                    <a:pt x="13052" y="42261"/>
                  </a:cubicBezTo>
                  <a:cubicBezTo>
                    <a:pt x="12915" y="42261"/>
                    <a:pt x="12808" y="42371"/>
                    <a:pt x="12808" y="42504"/>
                  </a:cubicBezTo>
                  <a:cubicBezTo>
                    <a:pt x="12802" y="42640"/>
                    <a:pt x="12909" y="42752"/>
                    <a:pt x="13045" y="42758"/>
                  </a:cubicBezTo>
                  <a:lnTo>
                    <a:pt x="13305" y="42758"/>
                  </a:lnTo>
                  <a:cubicBezTo>
                    <a:pt x="13453" y="42758"/>
                    <a:pt x="13595" y="42758"/>
                    <a:pt x="13725" y="42752"/>
                  </a:cubicBezTo>
                  <a:cubicBezTo>
                    <a:pt x="13867" y="42746"/>
                    <a:pt x="13968" y="42627"/>
                    <a:pt x="13962" y="42491"/>
                  </a:cubicBezTo>
                  <a:cubicBezTo>
                    <a:pt x="13957" y="42359"/>
                    <a:pt x="13843" y="42255"/>
                    <a:pt x="13712" y="422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7" name="Straight Connector 16"/>
          <p:cNvCxnSpPr/>
          <p:nvPr/>
        </p:nvCxnSpPr>
        <p:spPr>
          <a:xfrm>
            <a:off x="1083601" y="2060428"/>
            <a:ext cx="314097" cy="0"/>
          </a:xfrm>
          <a:prstGeom prst="line">
            <a:avLst/>
          </a:prstGeom>
          <a:ln w="28575">
            <a:solidFill>
              <a:srgbClr val="E50B5E"/>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2133899" y="2060428"/>
            <a:ext cx="459870" cy="0"/>
          </a:xfrm>
          <a:prstGeom prst="line">
            <a:avLst/>
          </a:prstGeom>
          <a:ln w="28575">
            <a:solidFill>
              <a:srgbClr val="E50B5E"/>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3717488" y="2074587"/>
            <a:ext cx="556443" cy="0"/>
          </a:xfrm>
          <a:prstGeom prst="line">
            <a:avLst/>
          </a:prstGeom>
          <a:ln w="28575">
            <a:solidFill>
              <a:srgbClr val="E50B5E"/>
            </a:solidFill>
          </a:ln>
        </p:spPr>
        <p:style>
          <a:lnRef idx="1">
            <a:schemeClr val="accent1"/>
          </a:lnRef>
          <a:fillRef idx="0">
            <a:schemeClr val="accent1"/>
          </a:fillRef>
          <a:effectRef idx="0">
            <a:schemeClr val="accent1"/>
          </a:effectRef>
          <a:fontRef idx="minor">
            <a:schemeClr val="tx1"/>
          </a:fontRef>
        </p:style>
      </p:cxnSp>
      <p:sp>
        <p:nvSpPr>
          <p:cNvPr id="159" name="Rounded Rectangle 158"/>
          <p:cNvSpPr/>
          <p:nvPr/>
        </p:nvSpPr>
        <p:spPr>
          <a:xfrm>
            <a:off x="801213" y="3003712"/>
            <a:ext cx="8239692" cy="809754"/>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vi-VN" sz="2600" dirty="0">
                <a:solidFill>
                  <a:srgbClr val="002060"/>
                </a:solidFill>
              </a:rPr>
              <a:t>Cá </a:t>
            </a:r>
            <a:r>
              <a:rPr lang="vi-VN" sz="2600" b="1" dirty="0">
                <a:solidFill>
                  <a:srgbClr val="EC0425"/>
                </a:solidFill>
              </a:rPr>
              <a:t>r</a:t>
            </a:r>
            <a:r>
              <a:rPr lang="vi-VN" sz="2600" dirty="0">
                <a:solidFill>
                  <a:srgbClr val="002060"/>
                </a:solidFill>
              </a:rPr>
              <a:t>ô rán </a:t>
            </a:r>
            <a:r>
              <a:rPr lang="vi-VN" sz="2600" b="1" dirty="0">
                <a:solidFill>
                  <a:srgbClr val="EC0425"/>
                </a:solidFill>
              </a:rPr>
              <a:t>gi</a:t>
            </a:r>
            <a:r>
              <a:rPr lang="vi-VN" sz="2600" dirty="0">
                <a:solidFill>
                  <a:srgbClr val="002060"/>
                </a:solidFill>
              </a:rPr>
              <a:t>òn mà có </a:t>
            </a:r>
            <a:r>
              <a:rPr lang="vi-VN" sz="2600" b="1" dirty="0">
                <a:solidFill>
                  <a:srgbClr val="EC0425"/>
                </a:solidFill>
              </a:rPr>
              <a:t>r</a:t>
            </a:r>
            <a:r>
              <a:rPr lang="vi-VN" sz="2600" dirty="0">
                <a:solidFill>
                  <a:srgbClr val="002060"/>
                </a:solidFill>
              </a:rPr>
              <a:t>ót thêm tí nước chấm thì ngon.</a:t>
            </a:r>
            <a:endParaRPr lang="en-US" sz="2600"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barn(inVertical)">
                                      <p:cBhvr>
                                        <p:cTn id="7" dur="500"/>
                                        <p:tgtEl>
                                          <p:spTgt spid="14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7"/>
                                        </p:tgtEl>
                                        <p:attrNameLst>
                                          <p:attrName>style.visibility</p:attrName>
                                        </p:attrNameLst>
                                      </p:cBhvr>
                                      <p:to>
                                        <p:strVal val="visible"/>
                                      </p:to>
                                    </p:set>
                                    <p:animEffect transition="in" filter="barn(inVertical)">
                                      <p:cBhvr>
                                        <p:cTn id="22" dur="500"/>
                                        <p:tgtEl>
                                          <p:spTgt spid="15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58"/>
                                        </p:tgtEl>
                                        <p:attrNameLst>
                                          <p:attrName>style.visibility</p:attrName>
                                        </p:attrNameLst>
                                      </p:cBhvr>
                                      <p:to>
                                        <p:strVal val="visible"/>
                                      </p:to>
                                    </p:set>
                                    <p:animEffect transition="in" filter="barn(inVertical)">
                                      <p:cBhvr>
                                        <p:cTn id="27" dur="500"/>
                                        <p:tgtEl>
                                          <p:spTgt spid="15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0-#ppt_w/2"/>
                                          </p:val>
                                        </p:tav>
                                        <p:tav tm="100000">
                                          <p:val>
                                            <p:strVal val="#ppt_x"/>
                                          </p:val>
                                        </p:tav>
                                      </p:tavLst>
                                    </p:anim>
                                    <p:anim calcmode="lin" valueType="num">
                                      <p:cBhvr additive="base">
                                        <p:cTn id="33"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59"/>
                                        </p:tgtEl>
                                        <p:attrNameLst>
                                          <p:attrName>style.visibility</p:attrName>
                                        </p:attrNameLst>
                                      </p:cBhvr>
                                      <p:to>
                                        <p:strVal val="visible"/>
                                      </p:to>
                                    </p:set>
                                    <p:animEffect transition="in" filter="barn(inVertical)">
                                      <p:cBhvr>
                                        <p:cTn id="38"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15" grpId="0"/>
      <p:bldP spid="15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3161"/>
        <p:cNvGrpSpPr/>
        <p:nvPr/>
      </p:nvGrpSpPr>
      <p:grpSpPr>
        <a:xfrm>
          <a:off x="0" y="0"/>
          <a:ext cx="0" cy="0"/>
          <a:chOff x="0" y="0"/>
          <a:chExt cx="0" cy="0"/>
        </a:xfrm>
      </p:grpSpPr>
      <p:grpSp>
        <p:nvGrpSpPr>
          <p:cNvPr id="3178" name="Google Shape;3178;p56"/>
          <p:cNvGrpSpPr/>
          <p:nvPr/>
        </p:nvGrpSpPr>
        <p:grpSpPr>
          <a:xfrm>
            <a:off x="500200" y="30659"/>
            <a:ext cx="8540705" cy="5112841"/>
            <a:chOff x="500200" y="30659"/>
            <a:chExt cx="8540705" cy="5112841"/>
          </a:xfrm>
        </p:grpSpPr>
        <p:grpSp>
          <p:nvGrpSpPr>
            <p:cNvPr id="3179" name="Google Shape;3179;p56"/>
            <p:cNvGrpSpPr/>
            <p:nvPr/>
          </p:nvGrpSpPr>
          <p:grpSpPr>
            <a:xfrm flipH="1">
              <a:off x="500200" y="4230100"/>
              <a:ext cx="439600" cy="913400"/>
              <a:chOff x="7212850" y="2109375"/>
              <a:chExt cx="439600" cy="913400"/>
            </a:xfrm>
          </p:grpSpPr>
          <p:sp>
            <p:nvSpPr>
              <p:cNvPr id="3180" name="Google Shape;3180;p56"/>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56"/>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56"/>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56"/>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4" name="Google Shape;3184;p56"/>
            <p:cNvGrpSpPr/>
            <p:nvPr/>
          </p:nvGrpSpPr>
          <p:grpSpPr>
            <a:xfrm flipH="1">
              <a:off x="7982642" y="30659"/>
              <a:ext cx="1058263" cy="1956615"/>
              <a:chOff x="6815745" y="1600034"/>
              <a:chExt cx="1058263" cy="1956615"/>
            </a:xfrm>
          </p:grpSpPr>
          <p:sp>
            <p:nvSpPr>
              <p:cNvPr id="3185" name="Google Shape;3185;p56"/>
              <p:cNvSpPr/>
              <p:nvPr/>
            </p:nvSpPr>
            <p:spPr>
              <a:xfrm>
                <a:off x="7115929" y="2092503"/>
                <a:ext cx="415686" cy="1464146"/>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56">
                <a:hlinkClick r:id="rId3" action="ppaction://hlinksldjump"/>
              </p:cNvPr>
              <p:cNvSpPr/>
              <p:nvPr/>
            </p:nvSpPr>
            <p:spPr>
              <a:xfrm>
                <a:off x="6815745" y="1600034"/>
                <a:ext cx="1058263" cy="1151694"/>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tx2">
                  <a:lumMod val="40000"/>
                  <a:lumOff val="6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800" dirty="0">
                    <a:solidFill>
                      <a:schemeClr val="bg2"/>
                    </a:solidFill>
                    <a:latin typeface="Pattaya" panose="00000500000000000000" pitchFamily="2" charset="-34"/>
                    <a:cs typeface="Pattaya" panose="00000500000000000000" pitchFamily="2" charset="-34"/>
                  </a:rPr>
                  <a:t>Quay lại</a:t>
                </a:r>
                <a:endParaRPr sz="2800" dirty="0">
                  <a:solidFill>
                    <a:schemeClr val="bg2"/>
                  </a:solidFill>
                  <a:latin typeface="Pattaya" panose="00000500000000000000" pitchFamily="2" charset="-34"/>
                  <a:cs typeface="Pattaya" panose="00000500000000000000" pitchFamily="2" charset="-34"/>
                </a:endParaRPr>
              </a:p>
            </p:txBody>
          </p:sp>
          <p:sp>
            <p:nvSpPr>
              <p:cNvPr id="3187" name="Google Shape;3187;p56"/>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56"/>
              <p:cNvSpPr/>
              <p:nvPr/>
            </p:nvSpPr>
            <p:spPr>
              <a:xfrm>
                <a:off x="7427803" y="1792331"/>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90" name="Google Shape;3190;p56"/>
          <p:cNvGrpSpPr/>
          <p:nvPr/>
        </p:nvGrpSpPr>
        <p:grpSpPr>
          <a:xfrm>
            <a:off x="1143900" y="688713"/>
            <a:ext cx="6033850" cy="495875"/>
            <a:chOff x="1143900" y="688713"/>
            <a:chExt cx="6033850" cy="495875"/>
          </a:xfrm>
        </p:grpSpPr>
        <p:sp>
          <p:nvSpPr>
            <p:cNvPr id="3191" name="Google Shape;3191;p56"/>
            <p:cNvSpPr/>
            <p:nvPr/>
          </p:nvSpPr>
          <p:spPr>
            <a:xfrm>
              <a:off x="1966200" y="1000688"/>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56"/>
            <p:cNvSpPr/>
            <p:nvPr/>
          </p:nvSpPr>
          <p:spPr>
            <a:xfrm>
              <a:off x="6984250" y="1000688"/>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56"/>
            <p:cNvSpPr/>
            <p:nvPr/>
          </p:nvSpPr>
          <p:spPr>
            <a:xfrm>
              <a:off x="1143900" y="688713"/>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76" name="Google Shape;3276;p56"/>
          <p:cNvGrpSpPr/>
          <p:nvPr/>
        </p:nvGrpSpPr>
        <p:grpSpPr>
          <a:xfrm>
            <a:off x="500200" y="809611"/>
            <a:ext cx="8388418" cy="3824152"/>
            <a:chOff x="500200" y="1091598"/>
            <a:chExt cx="8388418" cy="3824152"/>
          </a:xfrm>
        </p:grpSpPr>
        <p:sp>
          <p:nvSpPr>
            <p:cNvPr id="3277" name="Google Shape;3277;p56"/>
            <p:cNvSpPr/>
            <p:nvPr/>
          </p:nvSpPr>
          <p:spPr>
            <a:xfrm>
              <a:off x="500200" y="1091598"/>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56"/>
            <p:cNvSpPr/>
            <p:nvPr/>
          </p:nvSpPr>
          <p:spPr>
            <a:xfrm>
              <a:off x="7959375" y="4603498"/>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TextBox 143"/>
          <p:cNvSpPr txBox="1"/>
          <p:nvPr/>
        </p:nvSpPr>
        <p:spPr>
          <a:xfrm>
            <a:off x="2051919" y="508245"/>
            <a:ext cx="5040162" cy="523220"/>
          </a:xfrm>
          <a:prstGeom prst="rect">
            <a:avLst/>
          </a:prstGeom>
          <a:noFill/>
          <a:ln w="19050">
            <a:solidFill>
              <a:srgbClr val="E50B5E"/>
            </a:solidFill>
            <a:prstDash val="lgDash"/>
          </a:ln>
        </p:spPr>
        <p:txBody>
          <a:bodyPr wrap="none" rtlCol="0">
            <a:spAutoFit/>
          </a:bodyPr>
          <a:lstStyle/>
          <a:p>
            <a:r>
              <a:rPr lang="vi-VN" sz="2800" dirty="0">
                <a:solidFill>
                  <a:srgbClr val="002060"/>
                </a:solidFill>
              </a:rPr>
              <a:t>Điền vào chỗ trống </a:t>
            </a:r>
            <a:r>
              <a:rPr lang="vi-VN" sz="2800" b="1" dirty="0">
                <a:solidFill>
                  <a:srgbClr val="002060"/>
                </a:solidFill>
              </a:rPr>
              <a:t>r</a:t>
            </a:r>
            <a:r>
              <a:rPr lang="vi-VN" sz="2800" dirty="0">
                <a:solidFill>
                  <a:srgbClr val="002060"/>
                </a:solidFill>
              </a:rPr>
              <a:t>, </a:t>
            </a:r>
            <a:r>
              <a:rPr lang="vi-VN" sz="2800" b="1" dirty="0">
                <a:solidFill>
                  <a:srgbClr val="002060"/>
                </a:solidFill>
              </a:rPr>
              <a:t>d</a:t>
            </a:r>
            <a:r>
              <a:rPr lang="vi-VN" sz="2800" dirty="0">
                <a:solidFill>
                  <a:srgbClr val="002060"/>
                </a:solidFill>
              </a:rPr>
              <a:t> hay </a:t>
            </a:r>
            <a:r>
              <a:rPr lang="vi-VN" sz="2800" b="1" dirty="0">
                <a:solidFill>
                  <a:srgbClr val="002060"/>
                </a:solidFill>
              </a:rPr>
              <a:t>gi</a:t>
            </a:r>
            <a:r>
              <a:rPr lang="vi-VN" sz="2800" dirty="0">
                <a:solidFill>
                  <a:srgbClr val="002060"/>
                </a:solidFill>
              </a:rPr>
              <a:t>:</a:t>
            </a:r>
            <a:endParaRPr lang="en-US" sz="2800" dirty="0">
              <a:solidFill>
                <a:srgbClr val="002060"/>
              </a:solidFill>
            </a:endParaRPr>
          </a:p>
        </p:txBody>
      </p:sp>
      <p:sp>
        <p:nvSpPr>
          <p:cNvPr id="15" name="Rounded Rectangle 14"/>
          <p:cNvSpPr/>
          <p:nvPr/>
        </p:nvSpPr>
        <p:spPr>
          <a:xfrm>
            <a:off x="2260571" y="1483267"/>
            <a:ext cx="4723679" cy="189752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solidFill>
                  <a:srgbClr val="002060"/>
                </a:solidFill>
              </a:rPr>
              <a:t>Tôi là bèo lục bình</a:t>
            </a:r>
          </a:p>
          <a:p>
            <a:pPr algn="just"/>
            <a:r>
              <a:rPr lang="vi-VN" sz="2800" dirty="0">
                <a:solidFill>
                  <a:srgbClr val="002060"/>
                </a:solidFill>
              </a:rPr>
              <a:t>Bứt khỏi sình đi ....ạo</a:t>
            </a:r>
          </a:p>
          <a:p>
            <a:pPr algn="just"/>
            <a:r>
              <a:rPr lang="vi-VN" sz="2800" dirty="0">
                <a:solidFill>
                  <a:srgbClr val="002060"/>
                </a:solidFill>
              </a:rPr>
              <a:t>...ong mây trắng làm buồm</a:t>
            </a:r>
          </a:p>
          <a:p>
            <a:pPr algn="just"/>
            <a:r>
              <a:rPr lang="vi-VN" sz="2800" dirty="0">
                <a:solidFill>
                  <a:srgbClr val="002060"/>
                </a:solidFill>
              </a:rPr>
              <a:t>Mượn trăng non làm .....áo.</a:t>
            </a:r>
            <a:endParaRPr lang="en-US" sz="2800" dirty="0">
              <a:solidFill>
                <a:srgbClr val="002060"/>
              </a:solidFill>
            </a:endParaRPr>
          </a:p>
        </p:txBody>
      </p:sp>
      <p:sp>
        <p:nvSpPr>
          <p:cNvPr id="34" name="Rectangle 33"/>
          <p:cNvSpPr/>
          <p:nvPr/>
        </p:nvSpPr>
        <p:spPr>
          <a:xfrm>
            <a:off x="4982482" y="2070298"/>
            <a:ext cx="421240" cy="318499"/>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dirty="0"/>
          </a:p>
        </p:txBody>
      </p:sp>
      <p:sp>
        <p:nvSpPr>
          <p:cNvPr id="35" name="Rectangle 34"/>
          <p:cNvSpPr/>
          <p:nvPr/>
        </p:nvSpPr>
        <p:spPr>
          <a:xfrm>
            <a:off x="4982482" y="2070298"/>
            <a:ext cx="421240" cy="318499"/>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solidFill>
                  <a:srgbClr val="EC0425"/>
                </a:solidFill>
              </a:rPr>
              <a:t>d</a:t>
            </a:r>
            <a:endParaRPr lang="en-US" sz="2800" b="1" dirty="0">
              <a:solidFill>
                <a:srgbClr val="EC0425"/>
              </a:solidFill>
            </a:endParaRPr>
          </a:p>
        </p:txBody>
      </p:sp>
      <p:sp>
        <p:nvSpPr>
          <p:cNvPr id="36" name="Rectangle 35"/>
          <p:cNvSpPr/>
          <p:nvPr/>
        </p:nvSpPr>
        <p:spPr>
          <a:xfrm>
            <a:off x="2298664" y="2491692"/>
            <a:ext cx="421240" cy="318499"/>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dirty="0"/>
          </a:p>
        </p:txBody>
      </p:sp>
      <p:sp>
        <p:nvSpPr>
          <p:cNvPr id="37" name="Rectangle 36"/>
          <p:cNvSpPr/>
          <p:nvPr/>
        </p:nvSpPr>
        <p:spPr>
          <a:xfrm>
            <a:off x="5788272" y="2939534"/>
            <a:ext cx="485504" cy="274909"/>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dirty="0"/>
          </a:p>
        </p:txBody>
      </p:sp>
      <p:sp>
        <p:nvSpPr>
          <p:cNvPr id="38" name="Rectangle 37"/>
          <p:cNvSpPr/>
          <p:nvPr/>
        </p:nvSpPr>
        <p:spPr>
          <a:xfrm>
            <a:off x="2298664" y="2474439"/>
            <a:ext cx="421240" cy="318499"/>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solidFill>
                  <a:srgbClr val="EC0425"/>
                </a:solidFill>
              </a:rPr>
              <a:t>D</a:t>
            </a:r>
            <a:endParaRPr lang="en-US" sz="2800" b="1" dirty="0">
              <a:solidFill>
                <a:srgbClr val="EC0425"/>
              </a:solidFill>
            </a:endParaRPr>
          </a:p>
        </p:txBody>
      </p:sp>
      <p:sp>
        <p:nvSpPr>
          <p:cNvPr id="39" name="Rectangle 38"/>
          <p:cNvSpPr/>
          <p:nvPr/>
        </p:nvSpPr>
        <p:spPr>
          <a:xfrm>
            <a:off x="5753767" y="2909039"/>
            <a:ext cx="520010" cy="320519"/>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solidFill>
                  <a:srgbClr val="EC0425"/>
                </a:solidFill>
              </a:rPr>
              <a:t>gi</a:t>
            </a:r>
            <a:endParaRPr lang="en-US" sz="2800" b="1" dirty="0">
              <a:solidFill>
                <a:srgbClr val="EC0425"/>
              </a:solidFill>
            </a:endParaRPr>
          </a:p>
        </p:txBody>
      </p:sp>
    </p:spTree>
    <p:extLst>
      <p:ext uri="{BB962C8B-B14F-4D97-AF65-F5344CB8AC3E}">
        <p14:creationId xmlns:p14="http://schemas.microsoft.com/office/powerpoint/2010/main" val="3689982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barn(inVertical)">
                                      <p:cBhvr>
                                        <p:cTn id="7" dur="500"/>
                                        <p:tgtEl>
                                          <p:spTgt spid="14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randombar(horizontal)">
                                      <p:cBhvr>
                                        <p:cTn id="15" dur="500"/>
                                        <p:tgtEl>
                                          <p:spTgt spid="3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randombar(horizontal)">
                                      <p:cBhvr>
                                        <p:cTn id="18" dur="500"/>
                                        <p:tgtEl>
                                          <p:spTgt spid="36"/>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randombar(horizontal)">
                                      <p:cBhvr>
                                        <p:cTn id="21" dur="500"/>
                                        <p:tgtEl>
                                          <p:spTgt spid="3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15" grpId="0"/>
      <p:bldP spid="34" grpId="0" animBg="1"/>
      <p:bldP spid="35" grpId="0" animBg="1"/>
      <p:bldP spid="36" grpId="0" animBg="1"/>
      <p:bldP spid="37" grpId="0" animBg="1"/>
      <p:bldP spid="38" grpId="0" animBg="1"/>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3161"/>
        <p:cNvGrpSpPr/>
        <p:nvPr/>
      </p:nvGrpSpPr>
      <p:grpSpPr>
        <a:xfrm>
          <a:off x="0" y="0"/>
          <a:ext cx="0" cy="0"/>
          <a:chOff x="0" y="0"/>
          <a:chExt cx="0" cy="0"/>
        </a:xfrm>
      </p:grpSpPr>
      <p:grpSp>
        <p:nvGrpSpPr>
          <p:cNvPr id="3178" name="Google Shape;3178;p56"/>
          <p:cNvGrpSpPr/>
          <p:nvPr/>
        </p:nvGrpSpPr>
        <p:grpSpPr>
          <a:xfrm>
            <a:off x="500200" y="30659"/>
            <a:ext cx="8540705" cy="5112841"/>
            <a:chOff x="500200" y="30659"/>
            <a:chExt cx="8540705" cy="5112841"/>
          </a:xfrm>
        </p:grpSpPr>
        <p:grpSp>
          <p:nvGrpSpPr>
            <p:cNvPr id="3179" name="Google Shape;3179;p56"/>
            <p:cNvGrpSpPr/>
            <p:nvPr/>
          </p:nvGrpSpPr>
          <p:grpSpPr>
            <a:xfrm flipH="1">
              <a:off x="500200" y="4230100"/>
              <a:ext cx="439600" cy="913400"/>
              <a:chOff x="7212850" y="2109375"/>
              <a:chExt cx="439600" cy="913400"/>
            </a:xfrm>
          </p:grpSpPr>
          <p:sp>
            <p:nvSpPr>
              <p:cNvPr id="3180" name="Google Shape;3180;p56"/>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56"/>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56"/>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56"/>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4" name="Google Shape;3184;p56"/>
            <p:cNvGrpSpPr/>
            <p:nvPr/>
          </p:nvGrpSpPr>
          <p:grpSpPr>
            <a:xfrm flipH="1">
              <a:off x="7982642" y="30659"/>
              <a:ext cx="1058263" cy="1956615"/>
              <a:chOff x="6815745" y="1600034"/>
              <a:chExt cx="1058263" cy="1956615"/>
            </a:xfrm>
          </p:grpSpPr>
          <p:sp>
            <p:nvSpPr>
              <p:cNvPr id="3185" name="Google Shape;3185;p56"/>
              <p:cNvSpPr/>
              <p:nvPr/>
            </p:nvSpPr>
            <p:spPr>
              <a:xfrm>
                <a:off x="7115929" y="2092503"/>
                <a:ext cx="415686" cy="1464146"/>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56">
                <a:hlinkClick r:id="rId3" action="ppaction://hlinksldjump"/>
              </p:cNvPr>
              <p:cNvSpPr/>
              <p:nvPr/>
            </p:nvSpPr>
            <p:spPr>
              <a:xfrm>
                <a:off x="6815745" y="1600034"/>
                <a:ext cx="1058263" cy="1151694"/>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tx2">
                  <a:lumMod val="40000"/>
                  <a:lumOff val="6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800" dirty="0">
                    <a:solidFill>
                      <a:schemeClr val="bg2"/>
                    </a:solidFill>
                    <a:latin typeface="Pattaya" panose="00000500000000000000" pitchFamily="2" charset="-34"/>
                    <a:cs typeface="Pattaya" panose="00000500000000000000" pitchFamily="2" charset="-34"/>
                  </a:rPr>
                  <a:t>Quay lại</a:t>
                </a:r>
                <a:endParaRPr sz="2800" dirty="0">
                  <a:solidFill>
                    <a:schemeClr val="bg2"/>
                  </a:solidFill>
                  <a:latin typeface="Pattaya" panose="00000500000000000000" pitchFamily="2" charset="-34"/>
                  <a:cs typeface="Pattaya" panose="00000500000000000000" pitchFamily="2" charset="-34"/>
                </a:endParaRPr>
              </a:p>
            </p:txBody>
          </p:sp>
          <p:sp>
            <p:nvSpPr>
              <p:cNvPr id="3187" name="Google Shape;3187;p56"/>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56"/>
              <p:cNvSpPr/>
              <p:nvPr/>
            </p:nvSpPr>
            <p:spPr>
              <a:xfrm>
                <a:off x="7427803" y="1792331"/>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90" name="Google Shape;3190;p56"/>
          <p:cNvGrpSpPr/>
          <p:nvPr/>
        </p:nvGrpSpPr>
        <p:grpSpPr>
          <a:xfrm>
            <a:off x="1143900" y="688713"/>
            <a:ext cx="6033850" cy="495875"/>
            <a:chOff x="1143900" y="688713"/>
            <a:chExt cx="6033850" cy="495875"/>
          </a:xfrm>
        </p:grpSpPr>
        <p:sp>
          <p:nvSpPr>
            <p:cNvPr id="3191" name="Google Shape;3191;p56"/>
            <p:cNvSpPr/>
            <p:nvPr/>
          </p:nvSpPr>
          <p:spPr>
            <a:xfrm>
              <a:off x="1966200" y="1000688"/>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56"/>
            <p:cNvSpPr/>
            <p:nvPr/>
          </p:nvSpPr>
          <p:spPr>
            <a:xfrm>
              <a:off x="6984250" y="1000688"/>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56"/>
            <p:cNvSpPr/>
            <p:nvPr/>
          </p:nvSpPr>
          <p:spPr>
            <a:xfrm>
              <a:off x="1143900" y="688713"/>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76" name="Google Shape;3276;p56"/>
          <p:cNvGrpSpPr/>
          <p:nvPr/>
        </p:nvGrpSpPr>
        <p:grpSpPr>
          <a:xfrm>
            <a:off x="214657" y="110437"/>
            <a:ext cx="8673961" cy="4523326"/>
            <a:chOff x="214657" y="392424"/>
            <a:chExt cx="8673961" cy="4523326"/>
          </a:xfrm>
        </p:grpSpPr>
        <p:sp>
          <p:nvSpPr>
            <p:cNvPr id="3277" name="Google Shape;3277;p56"/>
            <p:cNvSpPr/>
            <p:nvPr/>
          </p:nvSpPr>
          <p:spPr>
            <a:xfrm>
              <a:off x="214657" y="392424"/>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56"/>
            <p:cNvSpPr/>
            <p:nvPr/>
          </p:nvSpPr>
          <p:spPr>
            <a:xfrm>
              <a:off x="7959375" y="4603498"/>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TextBox 143"/>
          <p:cNvSpPr txBox="1"/>
          <p:nvPr/>
        </p:nvSpPr>
        <p:spPr>
          <a:xfrm>
            <a:off x="652625" y="532548"/>
            <a:ext cx="7194090" cy="954107"/>
          </a:xfrm>
          <a:prstGeom prst="rect">
            <a:avLst/>
          </a:prstGeom>
          <a:noFill/>
          <a:ln w="19050">
            <a:solidFill>
              <a:srgbClr val="E50B5E"/>
            </a:solidFill>
            <a:prstDash val="lgDash"/>
          </a:ln>
        </p:spPr>
        <p:txBody>
          <a:bodyPr wrap="square" rtlCol="0">
            <a:spAutoFit/>
          </a:bodyPr>
          <a:lstStyle/>
          <a:p>
            <a:r>
              <a:rPr lang="vi-VN" sz="2800" dirty="0">
                <a:solidFill>
                  <a:srgbClr val="002060"/>
                </a:solidFill>
              </a:rPr>
              <a:t>Điền vào chỗ trống </a:t>
            </a:r>
            <a:r>
              <a:rPr lang="vi-VN" sz="2800" b="1" dirty="0">
                <a:solidFill>
                  <a:srgbClr val="002060"/>
                </a:solidFill>
              </a:rPr>
              <a:t>o</a:t>
            </a:r>
            <a:r>
              <a:rPr lang="vi-VN" sz="2800" dirty="0">
                <a:solidFill>
                  <a:srgbClr val="002060"/>
                </a:solidFill>
              </a:rPr>
              <a:t> hay </a:t>
            </a:r>
            <a:r>
              <a:rPr lang="vi-VN" sz="2800" b="1" dirty="0">
                <a:solidFill>
                  <a:srgbClr val="002060"/>
                </a:solidFill>
              </a:rPr>
              <a:t>ô </a:t>
            </a:r>
            <a:r>
              <a:rPr lang="vi-VN" sz="2800" dirty="0">
                <a:solidFill>
                  <a:srgbClr val="002060"/>
                </a:solidFill>
              </a:rPr>
              <a:t>(thêm dấu thanh thích hợp). Giải câu đố:</a:t>
            </a:r>
            <a:endParaRPr lang="en-US" sz="2800" dirty="0">
              <a:solidFill>
                <a:srgbClr val="002060"/>
              </a:solidFill>
            </a:endParaRPr>
          </a:p>
        </p:txBody>
      </p:sp>
      <p:sp>
        <p:nvSpPr>
          <p:cNvPr id="15" name="Rounded Rectangle 14"/>
          <p:cNvSpPr/>
          <p:nvPr/>
        </p:nvSpPr>
        <p:spPr>
          <a:xfrm>
            <a:off x="2676727" y="1596514"/>
            <a:ext cx="4071218" cy="189752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solidFill>
                  <a:srgbClr val="002060"/>
                </a:solidFill>
              </a:rPr>
              <a:t>Mùa gì ấm áp</a:t>
            </a:r>
          </a:p>
          <a:p>
            <a:pPr algn="just"/>
            <a:r>
              <a:rPr lang="vi-VN" sz="2800" dirty="0">
                <a:solidFill>
                  <a:srgbClr val="002060"/>
                </a:solidFill>
              </a:rPr>
              <a:t>Mưa phùn nhẹ bay</a:t>
            </a:r>
          </a:p>
          <a:p>
            <a:pPr algn="just"/>
            <a:r>
              <a:rPr lang="vi-VN" sz="2800" dirty="0">
                <a:solidFill>
                  <a:srgbClr val="002060"/>
                </a:solidFill>
              </a:rPr>
              <a:t>Khắp ch.....n c..... cây</a:t>
            </a:r>
          </a:p>
          <a:p>
            <a:pPr algn="just"/>
            <a:r>
              <a:rPr lang="vi-VN" sz="2800" dirty="0">
                <a:solidFill>
                  <a:srgbClr val="002060"/>
                </a:solidFill>
              </a:rPr>
              <a:t>Đâm ch.....i nảy l.....c ?</a:t>
            </a:r>
            <a:endParaRPr lang="en-US" sz="2800" dirty="0">
              <a:solidFill>
                <a:srgbClr val="002060"/>
              </a:solidFill>
            </a:endParaRPr>
          </a:p>
        </p:txBody>
      </p:sp>
      <p:sp>
        <p:nvSpPr>
          <p:cNvPr id="28" name="Rectangle 27"/>
          <p:cNvSpPr/>
          <p:nvPr/>
        </p:nvSpPr>
        <p:spPr>
          <a:xfrm>
            <a:off x="4187869" y="2609413"/>
            <a:ext cx="462822" cy="318499"/>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dirty="0"/>
          </a:p>
        </p:txBody>
      </p:sp>
      <p:sp>
        <p:nvSpPr>
          <p:cNvPr id="29" name="Rectangle 28"/>
          <p:cNvSpPr/>
          <p:nvPr/>
        </p:nvSpPr>
        <p:spPr>
          <a:xfrm>
            <a:off x="5162202" y="2609413"/>
            <a:ext cx="462822" cy="318499"/>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dirty="0"/>
          </a:p>
        </p:txBody>
      </p:sp>
      <p:sp>
        <p:nvSpPr>
          <p:cNvPr id="30" name="Rectangle 29"/>
          <p:cNvSpPr/>
          <p:nvPr/>
        </p:nvSpPr>
        <p:spPr>
          <a:xfrm>
            <a:off x="4114239" y="3030273"/>
            <a:ext cx="462822" cy="318499"/>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dirty="0"/>
          </a:p>
        </p:txBody>
      </p:sp>
      <p:sp>
        <p:nvSpPr>
          <p:cNvPr id="31" name="Rectangle 30"/>
          <p:cNvSpPr/>
          <p:nvPr/>
        </p:nvSpPr>
        <p:spPr>
          <a:xfrm>
            <a:off x="5529359" y="3030272"/>
            <a:ext cx="462822" cy="318499"/>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dirty="0"/>
          </a:p>
        </p:txBody>
      </p:sp>
      <p:sp>
        <p:nvSpPr>
          <p:cNvPr id="33" name="Rectangle 32"/>
          <p:cNvSpPr/>
          <p:nvPr/>
        </p:nvSpPr>
        <p:spPr>
          <a:xfrm>
            <a:off x="4186025" y="2609413"/>
            <a:ext cx="462822" cy="318499"/>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solidFill>
                  <a:srgbClr val="EC0425"/>
                </a:solidFill>
              </a:rPr>
              <a:t>ố</a:t>
            </a:r>
            <a:endParaRPr lang="en-US" sz="2800" b="1" dirty="0">
              <a:solidFill>
                <a:srgbClr val="EC0425"/>
              </a:solidFill>
            </a:endParaRPr>
          </a:p>
        </p:txBody>
      </p:sp>
      <p:sp>
        <p:nvSpPr>
          <p:cNvPr id="40" name="Rectangle 39"/>
          <p:cNvSpPr/>
          <p:nvPr/>
        </p:nvSpPr>
        <p:spPr>
          <a:xfrm>
            <a:off x="5162202" y="2605318"/>
            <a:ext cx="462822" cy="318499"/>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solidFill>
                  <a:srgbClr val="EC0425"/>
                </a:solidFill>
              </a:rPr>
              <a:t>ỏ</a:t>
            </a:r>
            <a:endParaRPr lang="en-US" sz="2800" b="1" dirty="0">
              <a:solidFill>
                <a:srgbClr val="EC0425"/>
              </a:solidFill>
            </a:endParaRPr>
          </a:p>
        </p:txBody>
      </p:sp>
      <p:sp>
        <p:nvSpPr>
          <p:cNvPr id="41" name="Rectangle 40"/>
          <p:cNvSpPr/>
          <p:nvPr/>
        </p:nvSpPr>
        <p:spPr>
          <a:xfrm>
            <a:off x="4114239" y="3030271"/>
            <a:ext cx="462822" cy="318499"/>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solidFill>
                  <a:srgbClr val="EC0425"/>
                </a:solidFill>
              </a:rPr>
              <a:t>ồ</a:t>
            </a:r>
            <a:endParaRPr lang="en-US" sz="2800" b="1" dirty="0">
              <a:solidFill>
                <a:srgbClr val="EC0425"/>
              </a:solidFill>
            </a:endParaRPr>
          </a:p>
        </p:txBody>
      </p:sp>
      <p:sp>
        <p:nvSpPr>
          <p:cNvPr id="42" name="Rectangle 41"/>
          <p:cNvSpPr/>
          <p:nvPr/>
        </p:nvSpPr>
        <p:spPr>
          <a:xfrm>
            <a:off x="5523276" y="3018333"/>
            <a:ext cx="462822" cy="318499"/>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solidFill>
                  <a:srgbClr val="EC0425"/>
                </a:solidFill>
              </a:rPr>
              <a:t>ộ</a:t>
            </a:r>
            <a:endParaRPr lang="en-US" sz="2800" b="1" dirty="0">
              <a:solidFill>
                <a:srgbClr val="EC0425"/>
              </a:solidFill>
            </a:endParaRPr>
          </a:p>
        </p:txBody>
      </p:sp>
      <p:grpSp>
        <p:nvGrpSpPr>
          <p:cNvPr id="43" name="Group 42"/>
          <p:cNvGrpSpPr/>
          <p:nvPr/>
        </p:nvGrpSpPr>
        <p:grpSpPr>
          <a:xfrm>
            <a:off x="2350524" y="2418373"/>
            <a:ext cx="680882" cy="1811727"/>
            <a:chOff x="134279" y="1803002"/>
            <a:chExt cx="680882" cy="1811727"/>
          </a:xfrm>
        </p:grpSpPr>
        <p:grpSp>
          <p:nvGrpSpPr>
            <p:cNvPr id="44" name="Google Shape;4716;p79"/>
            <p:cNvGrpSpPr/>
            <p:nvPr/>
          </p:nvGrpSpPr>
          <p:grpSpPr>
            <a:xfrm rot="3530764">
              <a:off x="252923" y="3052492"/>
              <a:ext cx="603575" cy="520900"/>
              <a:chOff x="3450350" y="2886200"/>
              <a:chExt cx="603575" cy="520900"/>
            </a:xfrm>
          </p:grpSpPr>
          <p:sp>
            <p:nvSpPr>
              <p:cNvPr id="46" name="Google Shape;4717;p79"/>
              <p:cNvSpPr/>
              <p:nvPr/>
            </p:nvSpPr>
            <p:spPr>
              <a:xfrm>
                <a:off x="3450350" y="2886200"/>
                <a:ext cx="603575" cy="520900"/>
              </a:xfrm>
              <a:custGeom>
                <a:avLst/>
                <a:gdLst/>
                <a:ahLst/>
                <a:cxnLst/>
                <a:rect l="l" t="t" r="r" b="b"/>
                <a:pathLst>
                  <a:path w="24143" h="20836" extrusionOk="0">
                    <a:moveTo>
                      <a:pt x="23735" y="36"/>
                    </a:moveTo>
                    <a:cubicBezTo>
                      <a:pt x="23717" y="1"/>
                      <a:pt x="23676" y="1"/>
                      <a:pt x="23610" y="42"/>
                    </a:cubicBezTo>
                    <a:cubicBezTo>
                      <a:pt x="22971" y="468"/>
                      <a:pt x="197" y="8619"/>
                      <a:pt x="131" y="8643"/>
                    </a:cubicBezTo>
                    <a:cubicBezTo>
                      <a:pt x="25" y="8678"/>
                      <a:pt x="1" y="8809"/>
                      <a:pt x="72" y="8932"/>
                    </a:cubicBezTo>
                    <a:cubicBezTo>
                      <a:pt x="119" y="9009"/>
                      <a:pt x="190" y="9063"/>
                      <a:pt x="268" y="9087"/>
                    </a:cubicBezTo>
                    <a:cubicBezTo>
                      <a:pt x="557" y="9194"/>
                      <a:pt x="4107" y="10500"/>
                      <a:pt x="5680" y="11441"/>
                    </a:cubicBezTo>
                    <a:cubicBezTo>
                      <a:pt x="5828" y="13014"/>
                      <a:pt x="6136" y="20203"/>
                      <a:pt x="6136" y="20220"/>
                    </a:cubicBezTo>
                    <a:cubicBezTo>
                      <a:pt x="6136" y="20350"/>
                      <a:pt x="6248" y="20474"/>
                      <a:pt x="6373" y="20509"/>
                    </a:cubicBezTo>
                    <a:cubicBezTo>
                      <a:pt x="6384" y="20509"/>
                      <a:pt x="6390" y="20516"/>
                      <a:pt x="6401" y="20516"/>
                    </a:cubicBezTo>
                    <a:cubicBezTo>
                      <a:pt x="6401" y="20522"/>
                      <a:pt x="6408" y="20522"/>
                      <a:pt x="6414" y="20528"/>
                    </a:cubicBezTo>
                    <a:cubicBezTo>
                      <a:pt x="6520" y="20629"/>
                      <a:pt x="6662" y="20640"/>
                      <a:pt x="6733" y="20563"/>
                    </a:cubicBezTo>
                    <a:lnTo>
                      <a:pt x="10051" y="16711"/>
                    </a:lnTo>
                    <a:cubicBezTo>
                      <a:pt x="10318" y="17044"/>
                      <a:pt x="10597" y="17386"/>
                      <a:pt x="10873" y="17729"/>
                    </a:cubicBezTo>
                    <a:cubicBezTo>
                      <a:pt x="11820" y="18901"/>
                      <a:pt x="12762" y="20072"/>
                      <a:pt x="13382" y="20705"/>
                    </a:cubicBezTo>
                    <a:cubicBezTo>
                      <a:pt x="13483" y="20812"/>
                      <a:pt x="13631" y="20836"/>
                      <a:pt x="13707" y="20758"/>
                    </a:cubicBezTo>
                    <a:cubicBezTo>
                      <a:pt x="13720" y="20752"/>
                      <a:pt x="13726" y="20741"/>
                      <a:pt x="13737" y="20722"/>
                    </a:cubicBezTo>
                    <a:cubicBezTo>
                      <a:pt x="13756" y="20687"/>
                      <a:pt x="18393" y="11867"/>
                      <a:pt x="21344" y="5751"/>
                    </a:cubicBezTo>
                    <a:lnTo>
                      <a:pt x="24090" y="408"/>
                    </a:lnTo>
                    <a:cubicBezTo>
                      <a:pt x="24143" y="313"/>
                      <a:pt x="24085" y="165"/>
                      <a:pt x="23971" y="83"/>
                    </a:cubicBezTo>
                    <a:cubicBezTo>
                      <a:pt x="23889" y="23"/>
                      <a:pt x="23801" y="12"/>
                      <a:pt x="23735" y="36"/>
                    </a:cubicBezTo>
                    <a:close/>
                    <a:moveTo>
                      <a:pt x="13885" y="8312"/>
                    </a:moveTo>
                    <a:cubicBezTo>
                      <a:pt x="13898" y="8323"/>
                      <a:pt x="13891" y="8312"/>
                      <a:pt x="13868" y="8288"/>
                    </a:cubicBezTo>
                    <a:cubicBezTo>
                      <a:pt x="13868" y="8276"/>
                      <a:pt x="13862" y="8258"/>
                      <a:pt x="13855" y="8247"/>
                    </a:cubicBezTo>
                    <a:cubicBezTo>
                      <a:pt x="13855" y="8235"/>
                      <a:pt x="13855" y="8217"/>
                      <a:pt x="13849" y="8205"/>
                    </a:cubicBezTo>
                    <a:cubicBezTo>
                      <a:pt x="13849" y="8129"/>
                      <a:pt x="13862" y="8063"/>
                      <a:pt x="13903" y="7993"/>
                    </a:cubicBezTo>
                    <a:cubicBezTo>
                      <a:pt x="13991" y="7845"/>
                      <a:pt x="14223" y="8004"/>
                      <a:pt x="14122" y="8146"/>
                    </a:cubicBezTo>
                    <a:cubicBezTo>
                      <a:pt x="14122" y="8146"/>
                      <a:pt x="14116" y="8164"/>
                      <a:pt x="14111" y="8164"/>
                    </a:cubicBezTo>
                    <a:lnTo>
                      <a:pt x="14111" y="8176"/>
                    </a:lnTo>
                    <a:cubicBezTo>
                      <a:pt x="14111" y="8181"/>
                      <a:pt x="14103" y="8187"/>
                      <a:pt x="14103" y="8193"/>
                    </a:cubicBezTo>
                    <a:lnTo>
                      <a:pt x="14103" y="8200"/>
                    </a:lnTo>
                    <a:cubicBezTo>
                      <a:pt x="14111" y="8264"/>
                      <a:pt x="14103" y="8329"/>
                      <a:pt x="14045" y="8383"/>
                    </a:cubicBezTo>
                    <a:cubicBezTo>
                      <a:pt x="14027" y="8400"/>
                      <a:pt x="13997" y="8413"/>
                      <a:pt x="13974" y="8400"/>
                    </a:cubicBezTo>
                    <a:cubicBezTo>
                      <a:pt x="13926" y="8377"/>
                      <a:pt x="13903" y="8353"/>
                      <a:pt x="13885" y="8312"/>
                    </a:cubicBezTo>
                    <a:close/>
                    <a:moveTo>
                      <a:pt x="13524" y="8927"/>
                    </a:moveTo>
                    <a:cubicBezTo>
                      <a:pt x="13530" y="9045"/>
                      <a:pt x="13335" y="9080"/>
                      <a:pt x="13300" y="8968"/>
                    </a:cubicBezTo>
                    <a:cubicBezTo>
                      <a:pt x="13264" y="8867"/>
                      <a:pt x="13246" y="8761"/>
                      <a:pt x="13229" y="8661"/>
                    </a:cubicBezTo>
                    <a:cubicBezTo>
                      <a:pt x="13199" y="8495"/>
                      <a:pt x="13453" y="8448"/>
                      <a:pt x="13483" y="8613"/>
                    </a:cubicBezTo>
                    <a:cubicBezTo>
                      <a:pt x="13500" y="8714"/>
                      <a:pt x="13524" y="8820"/>
                      <a:pt x="13524" y="8927"/>
                    </a:cubicBezTo>
                    <a:close/>
                    <a:moveTo>
                      <a:pt x="12803" y="9364"/>
                    </a:moveTo>
                    <a:cubicBezTo>
                      <a:pt x="12648" y="9287"/>
                      <a:pt x="12678" y="9033"/>
                      <a:pt x="12667" y="8886"/>
                    </a:cubicBezTo>
                    <a:cubicBezTo>
                      <a:pt x="12661" y="8761"/>
                      <a:pt x="12820" y="8738"/>
                      <a:pt x="12855" y="8856"/>
                    </a:cubicBezTo>
                    <a:cubicBezTo>
                      <a:pt x="12897" y="8992"/>
                      <a:pt x="13010" y="9222"/>
                      <a:pt x="12897" y="9353"/>
                    </a:cubicBezTo>
                    <a:cubicBezTo>
                      <a:pt x="12880" y="9371"/>
                      <a:pt x="12833" y="9382"/>
                      <a:pt x="12803" y="9364"/>
                    </a:cubicBezTo>
                    <a:close/>
                    <a:moveTo>
                      <a:pt x="4804" y="17357"/>
                    </a:moveTo>
                    <a:cubicBezTo>
                      <a:pt x="4864" y="17257"/>
                      <a:pt x="5017" y="17238"/>
                      <a:pt x="5106" y="17303"/>
                    </a:cubicBezTo>
                    <a:cubicBezTo>
                      <a:pt x="5194" y="17363"/>
                      <a:pt x="5237" y="17499"/>
                      <a:pt x="5172" y="17593"/>
                    </a:cubicBezTo>
                    <a:cubicBezTo>
                      <a:pt x="5172" y="17694"/>
                      <a:pt x="5082" y="17795"/>
                      <a:pt x="4970" y="17776"/>
                    </a:cubicBezTo>
                    <a:cubicBezTo>
                      <a:pt x="4882" y="17771"/>
                      <a:pt x="4798" y="17729"/>
                      <a:pt x="4757" y="17641"/>
                    </a:cubicBezTo>
                    <a:cubicBezTo>
                      <a:pt x="4710" y="17540"/>
                      <a:pt x="4751" y="17451"/>
                      <a:pt x="4804" y="17357"/>
                    </a:cubicBezTo>
                    <a:close/>
                    <a:moveTo>
                      <a:pt x="4727" y="14316"/>
                    </a:moveTo>
                    <a:cubicBezTo>
                      <a:pt x="4746" y="14150"/>
                      <a:pt x="4981" y="14174"/>
                      <a:pt x="4976" y="14340"/>
                    </a:cubicBezTo>
                    <a:cubicBezTo>
                      <a:pt x="4964" y="14736"/>
                      <a:pt x="5017" y="15121"/>
                      <a:pt x="5077" y="15512"/>
                    </a:cubicBezTo>
                    <a:cubicBezTo>
                      <a:pt x="5123" y="15824"/>
                      <a:pt x="5207" y="16151"/>
                      <a:pt x="5148" y="16463"/>
                    </a:cubicBezTo>
                    <a:cubicBezTo>
                      <a:pt x="5130" y="16564"/>
                      <a:pt x="5011" y="16582"/>
                      <a:pt x="4959" y="16498"/>
                    </a:cubicBezTo>
                    <a:cubicBezTo>
                      <a:pt x="4604" y="15908"/>
                      <a:pt x="4651" y="14979"/>
                      <a:pt x="4727" y="14316"/>
                    </a:cubicBezTo>
                    <a:close/>
                    <a:moveTo>
                      <a:pt x="18127" y="14204"/>
                    </a:moveTo>
                    <a:cubicBezTo>
                      <a:pt x="18251" y="14180"/>
                      <a:pt x="18376" y="14269"/>
                      <a:pt x="18398" y="14393"/>
                    </a:cubicBezTo>
                    <a:cubicBezTo>
                      <a:pt x="18422" y="14518"/>
                      <a:pt x="18334" y="14641"/>
                      <a:pt x="18209" y="14665"/>
                    </a:cubicBezTo>
                    <a:lnTo>
                      <a:pt x="18157" y="14671"/>
                    </a:lnTo>
                    <a:cubicBezTo>
                      <a:pt x="18086" y="14688"/>
                      <a:pt x="18021" y="14665"/>
                      <a:pt x="17967" y="14617"/>
                    </a:cubicBezTo>
                    <a:cubicBezTo>
                      <a:pt x="17926" y="14582"/>
                      <a:pt x="17896" y="14541"/>
                      <a:pt x="17890" y="14488"/>
                    </a:cubicBezTo>
                    <a:cubicBezTo>
                      <a:pt x="17879" y="14434"/>
                      <a:pt x="17890" y="14381"/>
                      <a:pt x="17914" y="14333"/>
                    </a:cubicBezTo>
                    <a:cubicBezTo>
                      <a:pt x="17950" y="14275"/>
                      <a:pt x="18002" y="14227"/>
                      <a:pt x="18073" y="14215"/>
                    </a:cubicBezTo>
                    <a:close/>
                    <a:moveTo>
                      <a:pt x="19435" y="11299"/>
                    </a:moveTo>
                    <a:cubicBezTo>
                      <a:pt x="19463" y="11217"/>
                      <a:pt x="19599" y="11245"/>
                      <a:pt x="19588" y="11335"/>
                    </a:cubicBezTo>
                    <a:cubicBezTo>
                      <a:pt x="19517" y="11761"/>
                      <a:pt x="19405" y="12151"/>
                      <a:pt x="19227" y="12547"/>
                    </a:cubicBezTo>
                    <a:cubicBezTo>
                      <a:pt x="19080" y="12885"/>
                      <a:pt x="18938" y="13369"/>
                      <a:pt x="18647" y="13618"/>
                    </a:cubicBezTo>
                    <a:cubicBezTo>
                      <a:pt x="18589" y="13666"/>
                      <a:pt x="18476" y="13636"/>
                      <a:pt x="18469" y="13552"/>
                    </a:cubicBezTo>
                    <a:cubicBezTo>
                      <a:pt x="18447" y="13180"/>
                      <a:pt x="18712" y="12807"/>
                      <a:pt x="18884" y="12488"/>
                    </a:cubicBezTo>
                    <a:cubicBezTo>
                      <a:pt x="19091" y="12104"/>
                      <a:pt x="19310" y="11714"/>
                      <a:pt x="19435" y="11299"/>
                    </a:cubicBezTo>
                    <a:close/>
                    <a:moveTo>
                      <a:pt x="11938" y="2650"/>
                    </a:moveTo>
                    <a:cubicBezTo>
                      <a:pt x="12022" y="2627"/>
                      <a:pt x="12110" y="2680"/>
                      <a:pt x="12151" y="2751"/>
                    </a:cubicBezTo>
                    <a:cubicBezTo>
                      <a:pt x="12164" y="2769"/>
                      <a:pt x="12170" y="2786"/>
                      <a:pt x="12175" y="2805"/>
                    </a:cubicBezTo>
                    <a:cubicBezTo>
                      <a:pt x="12175" y="2827"/>
                      <a:pt x="12175" y="2846"/>
                      <a:pt x="12170" y="2869"/>
                    </a:cubicBezTo>
                    <a:cubicBezTo>
                      <a:pt x="12158" y="2952"/>
                      <a:pt x="12099" y="3029"/>
                      <a:pt x="12009" y="3040"/>
                    </a:cubicBezTo>
                    <a:lnTo>
                      <a:pt x="11957" y="3040"/>
                    </a:lnTo>
                    <a:cubicBezTo>
                      <a:pt x="11910" y="3059"/>
                      <a:pt x="11856" y="3040"/>
                      <a:pt x="11815" y="3011"/>
                    </a:cubicBezTo>
                    <a:lnTo>
                      <a:pt x="11815" y="3011"/>
                    </a:lnTo>
                    <a:cubicBezTo>
                      <a:pt x="11774" y="2982"/>
                      <a:pt x="11744" y="2940"/>
                      <a:pt x="11732" y="2887"/>
                    </a:cubicBezTo>
                    <a:cubicBezTo>
                      <a:pt x="11725" y="2840"/>
                      <a:pt x="11732" y="2786"/>
                      <a:pt x="11761" y="2745"/>
                    </a:cubicBezTo>
                    <a:lnTo>
                      <a:pt x="11768" y="2739"/>
                    </a:lnTo>
                    <a:cubicBezTo>
                      <a:pt x="11796" y="2698"/>
                      <a:pt x="11839" y="2668"/>
                      <a:pt x="11886" y="2663"/>
                    </a:cubicBezTo>
                    <a:cubicBezTo>
                      <a:pt x="11903" y="2656"/>
                      <a:pt x="11921" y="2650"/>
                      <a:pt x="11938" y="2650"/>
                    </a:cubicBezTo>
                    <a:close/>
                    <a:moveTo>
                      <a:pt x="10720" y="3485"/>
                    </a:moveTo>
                    <a:cubicBezTo>
                      <a:pt x="10909" y="3414"/>
                      <a:pt x="11140" y="3294"/>
                      <a:pt x="11342" y="3348"/>
                    </a:cubicBezTo>
                    <a:cubicBezTo>
                      <a:pt x="11378" y="3354"/>
                      <a:pt x="11395" y="3414"/>
                      <a:pt x="11370" y="3449"/>
                    </a:cubicBezTo>
                    <a:cubicBezTo>
                      <a:pt x="11241" y="3608"/>
                      <a:pt x="10980" y="3644"/>
                      <a:pt x="10791" y="3698"/>
                    </a:cubicBezTo>
                    <a:cubicBezTo>
                      <a:pt x="10472" y="3786"/>
                      <a:pt x="10164" y="3898"/>
                      <a:pt x="9857" y="4017"/>
                    </a:cubicBezTo>
                    <a:cubicBezTo>
                      <a:pt x="9342" y="4212"/>
                      <a:pt x="8792" y="4430"/>
                      <a:pt x="8342" y="4763"/>
                    </a:cubicBezTo>
                    <a:cubicBezTo>
                      <a:pt x="8295" y="4804"/>
                      <a:pt x="8230" y="4727"/>
                      <a:pt x="8277" y="4686"/>
                    </a:cubicBezTo>
                    <a:cubicBezTo>
                      <a:pt x="8703" y="4288"/>
                      <a:pt x="9235" y="4053"/>
                      <a:pt x="9767" y="3840"/>
                    </a:cubicBezTo>
                    <a:cubicBezTo>
                      <a:pt x="10081" y="3715"/>
                      <a:pt x="10406" y="3608"/>
                      <a:pt x="10720" y="3485"/>
                    </a:cubicBezTo>
                    <a:close/>
                    <a:moveTo>
                      <a:pt x="5556" y="9028"/>
                    </a:moveTo>
                    <a:cubicBezTo>
                      <a:pt x="5514" y="9216"/>
                      <a:pt x="5355" y="9341"/>
                      <a:pt x="5237" y="9483"/>
                    </a:cubicBezTo>
                    <a:cubicBezTo>
                      <a:pt x="5095" y="9655"/>
                      <a:pt x="4828" y="9483"/>
                      <a:pt x="4946" y="9282"/>
                    </a:cubicBezTo>
                    <a:cubicBezTo>
                      <a:pt x="5059" y="9099"/>
                      <a:pt x="5243" y="8891"/>
                      <a:pt x="5473" y="8903"/>
                    </a:cubicBezTo>
                    <a:cubicBezTo>
                      <a:pt x="5544" y="8903"/>
                      <a:pt x="5573" y="8974"/>
                      <a:pt x="5556" y="9028"/>
                    </a:cubicBezTo>
                    <a:close/>
                    <a:moveTo>
                      <a:pt x="5663" y="9992"/>
                    </a:moveTo>
                    <a:cubicBezTo>
                      <a:pt x="5639" y="9939"/>
                      <a:pt x="5644" y="9874"/>
                      <a:pt x="5674" y="9825"/>
                    </a:cubicBezTo>
                    <a:cubicBezTo>
                      <a:pt x="5762" y="9696"/>
                      <a:pt x="5876" y="9584"/>
                      <a:pt x="5982" y="9465"/>
                    </a:cubicBezTo>
                    <a:cubicBezTo>
                      <a:pt x="6076" y="9358"/>
                      <a:pt x="6218" y="9170"/>
                      <a:pt x="6373" y="9158"/>
                    </a:cubicBezTo>
                    <a:cubicBezTo>
                      <a:pt x="6455" y="9151"/>
                      <a:pt x="6526" y="9205"/>
                      <a:pt x="6520" y="9293"/>
                    </a:cubicBezTo>
                    <a:cubicBezTo>
                      <a:pt x="6508" y="9448"/>
                      <a:pt x="6349" y="9601"/>
                      <a:pt x="6248" y="9708"/>
                    </a:cubicBezTo>
                    <a:cubicBezTo>
                      <a:pt x="6141" y="9820"/>
                      <a:pt x="6041" y="9945"/>
                      <a:pt x="5917" y="10046"/>
                    </a:cubicBezTo>
                    <a:cubicBezTo>
                      <a:pt x="5876" y="10081"/>
                      <a:pt x="5811" y="10098"/>
                      <a:pt x="5757" y="10074"/>
                    </a:cubicBezTo>
                    <a:cubicBezTo>
                      <a:pt x="5745" y="10074"/>
                      <a:pt x="5740" y="10068"/>
                      <a:pt x="5734" y="10068"/>
                    </a:cubicBezTo>
                    <a:lnTo>
                      <a:pt x="5734" y="10068"/>
                    </a:lnTo>
                    <a:cubicBezTo>
                      <a:pt x="5698" y="10051"/>
                      <a:pt x="5674" y="10027"/>
                      <a:pt x="5663" y="9992"/>
                    </a:cubicBezTo>
                    <a:close/>
                    <a:moveTo>
                      <a:pt x="12506" y="17854"/>
                    </a:moveTo>
                    <a:cubicBezTo>
                      <a:pt x="12506" y="17847"/>
                      <a:pt x="12501" y="17841"/>
                      <a:pt x="12489" y="17836"/>
                    </a:cubicBezTo>
                    <a:cubicBezTo>
                      <a:pt x="12465" y="17806"/>
                      <a:pt x="12459" y="17765"/>
                      <a:pt x="12454" y="17724"/>
                    </a:cubicBezTo>
                    <a:cubicBezTo>
                      <a:pt x="12448" y="17653"/>
                      <a:pt x="12454" y="17576"/>
                      <a:pt x="12484" y="17505"/>
                    </a:cubicBezTo>
                    <a:cubicBezTo>
                      <a:pt x="12542" y="17339"/>
                      <a:pt x="12625" y="17167"/>
                      <a:pt x="12809" y="17115"/>
                    </a:cubicBezTo>
                    <a:cubicBezTo>
                      <a:pt x="12850" y="17102"/>
                      <a:pt x="12897" y="17137"/>
                      <a:pt x="12904" y="17180"/>
                    </a:cubicBezTo>
                    <a:cubicBezTo>
                      <a:pt x="12915" y="17315"/>
                      <a:pt x="12850" y="17421"/>
                      <a:pt x="12797" y="17546"/>
                    </a:cubicBezTo>
                    <a:cubicBezTo>
                      <a:pt x="12773" y="17593"/>
                      <a:pt x="12749" y="17641"/>
                      <a:pt x="12732" y="17694"/>
                    </a:cubicBezTo>
                    <a:cubicBezTo>
                      <a:pt x="12726" y="17718"/>
                      <a:pt x="12726" y="17735"/>
                      <a:pt x="12726" y="17759"/>
                    </a:cubicBezTo>
                    <a:cubicBezTo>
                      <a:pt x="12726" y="17765"/>
                      <a:pt x="12719" y="17771"/>
                      <a:pt x="12719" y="17771"/>
                    </a:cubicBezTo>
                    <a:cubicBezTo>
                      <a:pt x="12749" y="17883"/>
                      <a:pt x="12607" y="17972"/>
                      <a:pt x="12530" y="17877"/>
                    </a:cubicBezTo>
                    <a:cubicBezTo>
                      <a:pt x="12519" y="17871"/>
                      <a:pt x="12513" y="17860"/>
                      <a:pt x="12506" y="17854"/>
                    </a:cubicBezTo>
                    <a:close/>
                    <a:moveTo>
                      <a:pt x="13022" y="18600"/>
                    </a:moveTo>
                    <a:cubicBezTo>
                      <a:pt x="12939" y="18428"/>
                      <a:pt x="13039" y="18174"/>
                      <a:pt x="13110" y="18008"/>
                    </a:cubicBezTo>
                    <a:cubicBezTo>
                      <a:pt x="13205" y="17812"/>
                      <a:pt x="13287" y="17593"/>
                      <a:pt x="13483" y="17487"/>
                    </a:cubicBezTo>
                    <a:cubicBezTo>
                      <a:pt x="13548" y="17451"/>
                      <a:pt x="13631" y="17511"/>
                      <a:pt x="13625" y="17582"/>
                    </a:cubicBezTo>
                    <a:cubicBezTo>
                      <a:pt x="13601" y="17776"/>
                      <a:pt x="13477" y="17937"/>
                      <a:pt x="13394" y="18108"/>
                    </a:cubicBezTo>
                    <a:cubicBezTo>
                      <a:pt x="13323" y="18273"/>
                      <a:pt x="13276" y="18422"/>
                      <a:pt x="13235" y="18593"/>
                    </a:cubicBezTo>
                    <a:cubicBezTo>
                      <a:pt x="13210" y="18693"/>
                      <a:pt x="13057" y="18688"/>
                      <a:pt x="13022" y="18600"/>
                    </a:cubicBezTo>
                    <a:close/>
                    <a:moveTo>
                      <a:pt x="935" y="8891"/>
                    </a:moveTo>
                    <a:lnTo>
                      <a:pt x="935" y="8891"/>
                    </a:lnTo>
                    <a:cubicBezTo>
                      <a:pt x="3616" y="7933"/>
                      <a:pt x="15648" y="3614"/>
                      <a:pt x="21174" y="1550"/>
                    </a:cubicBezTo>
                    <a:lnTo>
                      <a:pt x="5745" y="10985"/>
                    </a:lnTo>
                    <a:cubicBezTo>
                      <a:pt x="5740" y="10991"/>
                      <a:pt x="5727" y="10997"/>
                      <a:pt x="5721" y="11004"/>
                    </a:cubicBezTo>
                    <a:cubicBezTo>
                      <a:pt x="4432" y="10258"/>
                      <a:pt x="2078" y="9329"/>
                      <a:pt x="935" y="8891"/>
                    </a:cubicBezTo>
                    <a:close/>
                    <a:moveTo>
                      <a:pt x="6130" y="11406"/>
                    </a:moveTo>
                    <a:lnTo>
                      <a:pt x="6130" y="11406"/>
                    </a:lnTo>
                    <a:cubicBezTo>
                      <a:pt x="6130" y="11394"/>
                      <a:pt x="6130" y="11382"/>
                      <a:pt x="6124" y="11364"/>
                    </a:cubicBezTo>
                    <a:lnTo>
                      <a:pt x="22019" y="1645"/>
                    </a:lnTo>
                    <a:lnTo>
                      <a:pt x="8467" y="14440"/>
                    </a:lnTo>
                    <a:cubicBezTo>
                      <a:pt x="8407" y="14440"/>
                      <a:pt x="8353" y="14475"/>
                      <a:pt x="8336" y="14529"/>
                    </a:cubicBezTo>
                    <a:cubicBezTo>
                      <a:pt x="8028" y="15256"/>
                      <a:pt x="7473" y="16635"/>
                      <a:pt x="6976" y="17912"/>
                    </a:cubicBezTo>
                    <a:cubicBezTo>
                      <a:pt x="6821" y="18303"/>
                      <a:pt x="6674" y="18688"/>
                      <a:pt x="6543" y="19043"/>
                    </a:cubicBezTo>
                    <a:cubicBezTo>
                      <a:pt x="6444" y="16801"/>
                      <a:pt x="6236" y="12364"/>
                      <a:pt x="6130" y="11406"/>
                    </a:cubicBezTo>
                    <a:close/>
                    <a:moveTo>
                      <a:pt x="6887" y="19569"/>
                    </a:moveTo>
                    <a:lnTo>
                      <a:pt x="6887" y="19569"/>
                    </a:lnTo>
                    <a:cubicBezTo>
                      <a:pt x="7047" y="19149"/>
                      <a:pt x="7225" y="18676"/>
                      <a:pt x="7413" y="18185"/>
                    </a:cubicBezTo>
                    <a:cubicBezTo>
                      <a:pt x="7864" y="17038"/>
                      <a:pt x="8348" y="15831"/>
                      <a:pt x="8661" y="15067"/>
                    </a:cubicBezTo>
                    <a:cubicBezTo>
                      <a:pt x="8964" y="15398"/>
                      <a:pt x="9325" y="15824"/>
                      <a:pt x="9709" y="16293"/>
                    </a:cubicBezTo>
                    <a:close/>
                    <a:moveTo>
                      <a:pt x="13524" y="19842"/>
                    </a:moveTo>
                    <a:lnTo>
                      <a:pt x="13524" y="19842"/>
                    </a:lnTo>
                    <a:cubicBezTo>
                      <a:pt x="13500" y="19889"/>
                      <a:pt x="13500" y="19954"/>
                      <a:pt x="13524" y="20012"/>
                    </a:cubicBezTo>
                    <a:cubicBezTo>
                      <a:pt x="13489" y="20083"/>
                      <a:pt x="13459" y="20143"/>
                      <a:pt x="13429" y="20190"/>
                    </a:cubicBezTo>
                    <a:cubicBezTo>
                      <a:pt x="12844" y="19551"/>
                      <a:pt x="12022" y="18529"/>
                      <a:pt x="11200" y="17511"/>
                    </a:cubicBezTo>
                    <a:cubicBezTo>
                      <a:pt x="10851" y="17079"/>
                      <a:pt x="10507" y="16653"/>
                      <a:pt x="10176" y="16250"/>
                    </a:cubicBezTo>
                    <a:cubicBezTo>
                      <a:pt x="10171" y="16244"/>
                      <a:pt x="10171" y="16244"/>
                      <a:pt x="10171" y="16239"/>
                    </a:cubicBezTo>
                    <a:cubicBezTo>
                      <a:pt x="9696" y="15665"/>
                      <a:pt x="9259" y="15144"/>
                      <a:pt x="8899" y="14753"/>
                    </a:cubicBezTo>
                    <a:lnTo>
                      <a:pt x="22949" y="149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18;p79"/>
              <p:cNvSpPr/>
              <p:nvPr/>
            </p:nvSpPr>
            <p:spPr>
              <a:xfrm>
                <a:off x="3672800" y="2923625"/>
                <a:ext cx="351275" cy="467325"/>
              </a:xfrm>
              <a:custGeom>
                <a:avLst/>
                <a:gdLst/>
                <a:ahLst/>
                <a:cxnLst/>
                <a:rect l="l" t="t" r="r" b="b"/>
                <a:pathLst>
                  <a:path w="14051" h="18693" extrusionOk="0">
                    <a:moveTo>
                      <a:pt x="14051" y="0"/>
                    </a:moveTo>
                    <a:lnTo>
                      <a:pt x="1" y="13256"/>
                    </a:lnTo>
                    <a:cubicBezTo>
                      <a:pt x="361" y="13647"/>
                      <a:pt x="798" y="14168"/>
                      <a:pt x="1273" y="14742"/>
                    </a:cubicBezTo>
                    <a:cubicBezTo>
                      <a:pt x="1273" y="14747"/>
                      <a:pt x="1273" y="14747"/>
                      <a:pt x="1278" y="14753"/>
                    </a:cubicBezTo>
                    <a:cubicBezTo>
                      <a:pt x="1609" y="15156"/>
                      <a:pt x="1953" y="15582"/>
                      <a:pt x="2302" y="16014"/>
                    </a:cubicBezTo>
                    <a:cubicBezTo>
                      <a:pt x="3124" y="17032"/>
                      <a:pt x="3946" y="18054"/>
                      <a:pt x="4531" y="18693"/>
                    </a:cubicBezTo>
                    <a:cubicBezTo>
                      <a:pt x="4561" y="18646"/>
                      <a:pt x="4591" y="18586"/>
                      <a:pt x="4626" y="18515"/>
                    </a:cubicBezTo>
                    <a:cubicBezTo>
                      <a:pt x="4602" y="18457"/>
                      <a:pt x="4602" y="18392"/>
                      <a:pt x="4626" y="18345"/>
                    </a:cubicBezTo>
                    <a:close/>
                    <a:moveTo>
                      <a:pt x="4006" y="15683"/>
                    </a:moveTo>
                    <a:cubicBezTo>
                      <a:pt x="4017" y="15818"/>
                      <a:pt x="3952" y="15924"/>
                      <a:pt x="3899" y="16049"/>
                    </a:cubicBezTo>
                    <a:cubicBezTo>
                      <a:pt x="3875" y="16096"/>
                      <a:pt x="3851" y="16144"/>
                      <a:pt x="3834" y="16197"/>
                    </a:cubicBezTo>
                    <a:cubicBezTo>
                      <a:pt x="3828" y="16221"/>
                      <a:pt x="3828" y="16238"/>
                      <a:pt x="3828" y="16262"/>
                    </a:cubicBezTo>
                    <a:cubicBezTo>
                      <a:pt x="3828" y="16268"/>
                      <a:pt x="3821" y="16274"/>
                      <a:pt x="3821" y="16274"/>
                    </a:cubicBezTo>
                    <a:cubicBezTo>
                      <a:pt x="3851" y="16386"/>
                      <a:pt x="3709" y="16475"/>
                      <a:pt x="3632" y="16380"/>
                    </a:cubicBezTo>
                    <a:cubicBezTo>
                      <a:pt x="3621" y="16374"/>
                      <a:pt x="3615" y="16363"/>
                      <a:pt x="3608" y="16357"/>
                    </a:cubicBezTo>
                    <a:cubicBezTo>
                      <a:pt x="3608" y="16350"/>
                      <a:pt x="3603" y="16344"/>
                      <a:pt x="3591" y="16339"/>
                    </a:cubicBezTo>
                    <a:cubicBezTo>
                      <a:pt x="3567" y="16309"/>
                      <a:pt x="3561" y="16268"/>
                      <a:pt x="3556" y="16227"/>
                    </a:cubicBezTo>
                    <a:cubicBezTo>
                      <a:pt x="3550" y="16156"/>
                      <a:pt x="3556" y="16079"/>
                      <a:pt x="3586" y="16008"/>
                    </a:cubicBezTo>
                    <a:cubicBezTo>
                      <a:pt x="3644" y="15842"/>
                      <a:pt x="3727" y="15670"/>
                      <a:pt x="3911" y="15618"/>
                    </a:cubicBezTo>
                    <a:cubicBezTo>
                      <a:pt x="3952" y="15605"/>
                      <a:pt x="3999" y="15640"/>
                      <a:pt x="4006" y="15683"/>
                    </a:cubicBezTo>
                    <a:close/>
                    <a:moveTo>
                      <a:pt x="4585" y="15990"/>
                    </a:moveTo>
                    <a:cubicBezTo>
                      <a:pt x="4650" y="15954"/>
                      <a:pt x="4733" y="16014"/>
                      <a:pt x="4727" y="16085"/>
                    </a:cubicBezTo>
                    <a:cubicBezTo>
                      <a:pt x="4703" y="16279"/>
                      <a:pt x="4579" y="16440"/>
                      <a:pt x="4496" y="16611"/>
                    </a:cubicBezTo>
                    <a:cubicBezTo>
                      <a:pt x="4425" y="16776"/>
                      <a:pt x="4378" y="16925"/>
                      <a:pt x="4337" y="17096"/>
                    </a:cubicBezTo>
                    <a:cubicBezTo>
                      <a:pt x="4312" y="17196"/>
                      <a:pt x="4159" y="17191"/>
                      <a:pt x="4124" y="17103"/>
                    </a:cubicBezTo>
                    <a:cubicBezTo>
                      <a:pt x="4041" y="16931"/>
                      <a:pt x="4141" y="16677"/>
                      <a:pt x="4212" y="16511"/>
                    </a:cubicBezTo>
                    <a:cubicBezTo>
                      <a:pt x="4307" y="16315"/>
                      <a:pt x="4389" y="16096"/>
                      <a:pt x="4585" y="1599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719;p79"/>
              <p:cNvSpPr/>
              <p:nvPr/>
            </p:nvSpPr>
            <p:spPr>
              <a:xfrm>
                <a:off x="3603450" y="2927300"/>
                <a:ext cx="397375" cy="434975"/>
              </a:xfrm>
              <a:custGeom>
                <a:avLst/>
                <a:gdLst/>
                <a:ahLst/>
                <a:cxnLst/>
                <a:rect l="l" t="t" r="r" b="b"/>
                <a:pathLst>
                  <a:path w="15895" h="17399" extrusionOk="0">
                    <a:moveTo>
                      <a:pt x="2343" y="12796"/>
                    </a:moveTo>
                    <a:lnTo>
                      <a:pt x="15895" y="1"/>
                    </a:lnTo>
                    <a:lnTo>
                      <a:pt x="0" y="9720"/>
                    </a:lnTo>
                    <a:cubicBezTo>
                      <a:pt x="6" y="9738"/>
                      <a:pt x="6" y="9750"/>
                      <a:pt x="6" y="9762"/>
                    </a:cubicBezTo>
                    <a:cubicBezTo>
                      <a:pt x="112" y="10720"/>
                      <a:pt x="320" y="15157"/>
                      <a:pt x="419" y="17399"/>
                    </a:cubicBezTo>
                    <a:cubicBezTo>
                      <a:pt x="550" y="17044"/>
                      <a:pt x="697" y="16659"/>
                      <a:pt x="852" y="16268"/>
                    </a:cubicBezTo>
                    <a:cubicBezTo>
                      <a:pt x="1349" y="14991"/>
                      <a:pt x="1904" y="13612"/>
                      <a:pt x="2212" y="12885"/>
                    </a:cubicBezTo>
                    <a:cubicBezTo>
                      <a:pt x="2229" y="12831"/>
                      <a:pt x="2283" y="12796"/>
                      <a:pt x="2343" y="12796"/>
                    </a:cubicBezTo>
                    <a:close/>
                    <a:moveTo>
                      <a:pt x="6679" y="7720"/>
                    </a:moveTo>
                    <a:cubicBezTo>
                      <a:pt x="6524" y="7643"/>
                      <a:pt x="6554" y="7389"/>
                      <a:pt x="6543" y="7242"/>
                    </a:cubicBezTo>
                    <a:cubicBezTo>
                      <a:pt x="6537" y="7117"/>
                      <a:pt x="6696" y="7094"/>
                      <a:pt x="6731" y="7212"/>
                    </a:cubicBezTo>
                    <a:cubicBezTo>
                      <a:pt x="6773" y="7348"/>
                      <a:pt x="6886" y="7578"/>
                      <a:pt x="6773" y="7709"/>
                    </a:cubicBezTo>
                    <a:cubicBezTo>
                      <a:pt x="6756" y="7727"/>
                      <a:pt x="6709" y="7738"/>
                      <a:pt x="6679" y="7720"/>
                    </a:cubicBezTo>
                    <a:close/>
                    <a:moveTo>
                      <a:pt x="7176" y="7324"/>
                    </a:moveTo>
                    <a:cubicBezTo>
                      <a:pt x="7140" y="7223"/>
                      <a:pt x="7122" y="7117"/>
                      <a:pt x="7105" y="7017"/>
                    </a:cubicBezTo>
                    <a:cubicBezTo>
                      <a:pt x="7075" y="6851"/>
                      <a:pt x="7329" y="6804"/>
                      <a:pt x="7359" y="6969"/>
                    </a:cubicBezTo>
                    <a:cubicBezTo>
                      <a:pt x="7376" y="7070"/>
                      <a:pt x="7400" y="7176"/>
                      <a:pt x="7400" y="7283"/>
                    </a:cubicBezTo>
                    <a:cubicBezTo>
                      <a:pt x="7406" y="7401"/>
                      <a:pt x="7211" y="7436"/>
                      <a:pt x="7176" y="7324"/>
                    </a:cubicBezTo>
                    <a:close/>
                    <a:moveTo>
                      <a:pt x="7850" y="6756"/>
                    </a:moveTo>
                    <a:cubicBezTo>
                      <a:pt x="7802" y="6733"/>
                      <a:pt x="7779" y="6709"/>
                      <a:pt x="7761" y="6668"/>
                    </a:cubicBezTo>
                    <a:cubicBezTo>
                      <a:pt x="7774" y="6679"/>
                      <a:pt x="7767" y="6668"/>
                      <a:pt x="7744" y="6644"/>
                    </a:cubicBezTo>
                    <a:cubicBezTo>
                      <a:pt x="7744" y="6632"/>
                      <a:pt x="7738" y="6614"/>
                      <a:pt x="7731" y="6603"/>
                    </a:cubicBezTo>
                    <a:cubicBezTo>
                      <a:pt x="7731" y="6591"/>
                      <a:pt x="7731" y="6573"/>
                      <a:pt x="7725" y="6561"/>
                    </a:cubicBezTo>
                    <a:cubicBezTo>
                      <a:pt x="7725" y="6485"/>
                      <a:pt x="7738" y="6419"/>
                      <a:pt x="7779" y="6349"/>
                    </a:cubicBezTo>
                    <a:cubicBezTo>
                      <a:pt x="7867" y="6201"/>
                      <a:pt x="8099" y="6360"/>
                      <a:pt x="7998" y="6502"/>
                    </a:cubicBezTo>
                    <a:cubicBezTo>
                      <a:pt x="7998" y="6502"/>
                      <a:pt x="7992" y="6520"/>
                      <a:pt x="7987" y="6520"/>
                    </a:cubicBezTo>
                    <a:lnTo>
                      <a:pt x="7987" y="6532"/>
                    </a:lnTo>
                    <a:cubicBezTo>
                      <a:pt x="7987" y="6537"/>
                      <a:pt x="7979" y="6543"/>
                      <a:pt x="7979" y="6549"/>
                    </a:cubicBezTo>
                    <a:lnTo>
                      <a:pt x="7979" y="6556"/>
                    </a:lnTo>
                    <a:cubicBezTo>
                      <a:pt x="7987" y="6620"/>
                      <a:pt x="7979" y="6685"/>
                      <a:pt x="7921" y="6739"/>
                    </a:cubicBezTo>
                    <a:cubicBezTo>
                      <a:pt x="7903" y="6756"/>
                      <a:pt x="7873" y="6769"/>
                      <a:pt x="7850" y="675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720;p79"/>
              <p:cNvSpPr/>
              <p:nvPr/>
            </p:nvSpPr>
            <p:spPr>
              <a:xfrm>
                <a:off x="3473725" y="2924925"/>
                <a:ext cx="505975" cy="236375"/>
              </a:xfrm>
              <a:custGeom>
                <a:avLst/>
                <a:gdLst/>
                <a:ahLst/>
                <a:cxnLst/>
                <a:rect l="l" t="t" r="r" b="b"/>
                <a:pathLst>
                  <a:path w="20239" h="9455" extrusionOk="0">
                    <a:moveTo>
                      <a:pt x="4810" y="9436"/>
                    </a:moveTo>
                    <a:lnTo>
                      <a:pt x="20239" y="1"/>
                    </a:lnTo>
                    <a:cubicBezTo>
                      <a:pt x="14713" y="2065"/>
                      <a:pt x="2681" y="6384"/>
                      <a:pt x="0" y="7342"/>
                    </a:cubicBezTo>
                    <a:cubicBezTo>
                      <a:pt x="1143" y="7780"/>
                      <a:pt x="3497" y="8709"/>
                      <a:pt x="4786" y="9455"/>
                    </a:cubicBezTo>
                    <a:cubicBezTo>
                      <a:pt x="4792" y="9448"/>
                      <a:pt x="4805" y="9442"/>
                      <a:pt x="4810" y="9436"/>
                    </a:cubicBezTo>
                    <a:close/>
                    <a:moveTo>
                      <a:pt x="4538" y="7354"/>
                    </a:moveTo>
                    <a:cubicBezTo>
                      <a:pt x="4609" y="7354"/>
                      <a:pt x="4638" y="7425"/>
                      <a:pt x="4621" y="7479"/>
                    </a:cubicBezTo>
                    <a:cubicBezTo>
                      <a:pt x="4579" y="7667"/>
                      <a:pt x="4420" y="7792"/>
                      <a:pt x="4302" y="7934"/>
                    </a:cubicBezTo>
                    <a:cubicBezTo>
                      <a:pt x="4160" y="8106"/>
                      <a:pt x="3893" y="7934"/>
                      <a:pt x="4011" y="7733"/>
                    </a:cubicBezTo>
                    <a:cubicBezTo>
                      <a:pt x="4124" y="7550"/>
                      <a:pt x="4308" y="7342"/>
                      <a:pt x="4538" y="7354"/>
                    </a:cubicBezTo>
                    <a:close/>
                    <a:moveTo>
                      <a:pt x="5585" y="7744"/>
                    </a:moveTo>
                    <a:cubicBezTo>
                      <a:pt x="5573" y="7899"/>
                      <a:pt x="5414" y="8052"/>
                      <a:pt x="5313" y="8159"/>
                    </a:cubicBezTo>
                    <a:cubicBezTo>
                      <a:pt x="5206" y="8271"/>
                      <a:pt x="5106" y="8396"/>
                      <a:pt x="4982" y="8497"/>
                    </a:cubicBezTo>
                    <a:cubicBezTo>
                      <a:pt x="4941" y="8532"/>
                      <a:pt x="4876" y="8549"/>
                      <a:pt x="4822" y="8525"/>
                    </a:cubicBezTo>
                    <a:cubicBezTo>
                      <a:pt x="4810" y="8525"/>
                      <a:pt x="4805" y="8519"/>
                      <a:pt x="4799" y="8519"/>
                    </a:cubicBezTo>
                    <a:lnTo>
                      <a:pt x="4799" y="8519"/>
                    </a:lnTo>
                    <a:cubicBezTo>
                      <a:pt x="4763" y="8502"/>
                      <a:pt x="4739" y="8478"/>
                      <a:pt x="4728" y="8443"/>
                    </a:cubicBezTo>
                    <a:cubicBezTo>
                      <a:pt x="4704" y="8390"/>
                      <a:pt x="4709" y="8325"/>
                      <a:pt x="4739" y="8276"/>
                    </a:cubicBezTo>
                    <a:cubicBezTo>
                      <a:pt x="4827" y="8147"/>
                      <a:pt x="4941" y="8035"/>
                      <a:pt x="5047" y="7916"/>
                    </a:cubicBezTo>
                    <a:cubicBezTo>
                      <a:pt x="5141" y="7809"/>
                      <a:pt x="5283" y="7621"/>
                      <a:pt x="5438" y="7609"/>
                    </a:cubicBezTo>
                    <a:cubicBezTo>
                      <a:pt x="5520" y="7602"/>
                      <a:pt x="5591" y="7656"/>
                      <a:pt x="5585" y="774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721;p79"/>
              <p:cNvSpPr/>
              <p:nvPr/>
            </p:nvSpPr>
            <p:spPr>
              <a:xfrm>
                <a:off x="3622500" y="3262875"/>
                <a:ext cx="70600" cy="112575"/>
              </a:xfrm>
              <a:custGeom>
                <a:avLst/>
                <a:gdLst/>
                <a:ahLst/>
                <a:cxnLst/>
                <a:rect l="l" t="t" r="r" b="b"/>
                <a:pathLst>
                  <a:path w="2824" h="4503" extrusionOk="0">
                    <a:moveTo>
                      <a:pt x="2823" y="1226"/>
                    </a:moveTo>
                    <a:cubicBezTo>
                      <a:pt x="2439" y="757"/>
                      <a:pt x="2078" y="331"/>
                      <a:pt x="1775" y="0"/>
                    </a:cubicBezTo>
                    <a:cubicBezTo>
                      <a:pt x="1462" y="764"/>
                      <a:pt x="978" y="1971"/>
                      <a:pt x="527" y="3118"/>
                    </a:cubicBezTo>
                    <a:cubicBezTo>
                      <a:pt x="339" y="3609"/>
                      <a:pt x="161" y="4082"/>
                      <a:pt x="1" y="450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756;p79"/>
            <p:cNvSpPr/>
            <p:nvPr/>
          </p:nvSpPr>
          <p:spPr>
            <a:xfrm rot="1263172">
              <a:off x="134279" y="1803002"/>
              <a:ext cx="402430" cy="1469645"/>
            </a:xfrm>
            <a:custGeom>
              <a:avLst/>
              <a:gdLst/>
              <a:ahLst/>
              <a:cxnLst/>
              <a:rect l="l" t="t" r="r" b="b"/>
              <a:pathLst>
                <a:path w="15418" h="42758" extrusionOk="0">
                  <a:moveTo>
                    <a:pt x="6207" y="1"/>
                  </a:moveTo>
                  <a:cubicBezTo>
                    <a:pt x="6087" y="1"/>
                    <a:pt x="5979" y="88"/>
                    <a:pt x="5958" y="206"/>
                  </a:cubicBezTo>
                  <a:cubicBezTo>
                    <a:pt x="5922" y="424"/>
                    <a:pt x="5881" y="643"/>
                    <a:pt x="5845" y="863"/>
                  </a:cubicBezTo>
                  <a:cubicBezTo>
                    <a:pt x="5821" y="998"/>
                    <a:pt x="5911" y="1123"/>
                    <a:pt x="6047" y="1147"/>
                  </a:cubicBezTo>
                  <a:cubicBezTo>
                    <a:pt x="6062" y="1149"/>
                    <a:pt x="6076" y="1151"/>
                    <a:pt x="6090" y="1151"/>
                  </a:cubicBezTo>
                  <a:cubicBezTo>
                    <a:pt x="6210" y="1151"/>
                    <a:pt x="6315" y="1067"/>
                    <a:pt x="6337" y="945"/>
                  </a:cubicBezTo>
                  <a:cubicBezTo>
                    <a:pt x="6372" y="732"/>
                    <a:pt x="6408" y="514"/>
                    <a:pt x="6449" y="295"/>
                  </a:cubicBezTo>
                  <a:cubicBezTo>
                    <a:pt x="6473" y="159"/>
                    <a:pt x="6378" y="28"/>
                    <a:pt x="6247" y="4"/>
                  </a:cubicBezTo>
                  <a:cubicBezTo>
                    <a:pt x="6234" y="2"/>
                    <a:pt x="6220" y="1"/>
                    <a:pt x="6207" y="1"/>
                  </a:cubicBezTo>
                  <a:close/>
                  <a:moveTo>
                    <a:pt x="5864" y="1960"/>
                  </a:moveTo>
                  <a:cubicBezTo>
                    <a:pt x="5748" y="1960"/>
                    <a:pt x="5642" y="2048"/>
                    <a:pt x="5621" y="2164"/>
                  </a:cubicBezTo>
                  <a:cubicBezTo>
                    <a:pt x="5586" y="2382"/>
                    <a:pt x="5550" y="2602"/>
                    <a:pt x="5509" y="2821"/>
                  </a:cubicBezTo>
                  <a:cubicBezTo>
                    <a:pt x="5491" y="2957"/>
                    <a:pt x="5580" y="3081"/>
                    <a:pt x="5715" y="3105"/>
                  </a:cubicBezTo>
                  <a:cubicBezTo>
                    <a:pt x="5729" y="3107"/>
                    <a:pt x="5742" y="3108"/>
                    <a:pt x="5756" y="3108"/>
                  </a:cubicBezTo>
                  <a:cubicBezTo>
                    <a:pt x="5875" y="3108"/>
                    <a:pt x="5978" y="3021"/>
                    <a:pt x="5999" y="2903"/>
                  </a:cubicBezTo>
                  <a:cubicBezTo>
                    <a:pt x="6034" y="2685"/>
                    <a:pt x="6070" y="2466"/>
                    <a:pt x="6112" y="2247"/>
                  </a:cubicBezTo>
                  <a:cubicBezTo>
                    <a:pt x="6135" y="2117"/>
                    <a:pt x="6041" y="1986"/>
                    <a:pt x="5905" y="1963"/>
                  </a:cubicBezTo>
                  <a:cubicBezTo>
                    <a:pt x="5891" y="1961"/>
                    <a:pt x="5878" y="1960"/>
                    <a:pt x="5864" y="1960"/>
                  </a:cubicBezTo>
                  <a:close/>
                  <a:moveTo>
                    <a:pt x="5550" y="3919"/>
                  </a:moveTo>
                  <a:cubicBezTo>
                    <a:pt x="5427" y="3919"/>
                    <a:pt x="5317" y="4004"/>
                    <a:pt x="5302" y="4128"/>
                  </a:cubicBezTo>
                  <a:cubicBezTo>
                    <a:pt x="5266" y="4347"/>
                    <a:pt x="5231" y="4566"/>
                    <a:pt x="5201" y="4784"/>
                  </a:cubicBezTo>
                  <a:cubicBezTo>
                    <a:pt x="5177" y="4921"/>
                    <a:pt x="5272" y="5044"/>
                    <a:pt x="5408" y="5068"/>
                  </a:cubicBezTo>
                  <a:cubicBezTo>
                    <a:pt x="5420" y="5070"/>
                    <a:pt x="5431" y="5071"/>
                    <a:pt x="5442" y="5071"/>
                  </a:cubicBezTo>
                  <a:cubicBezTo>
                    <a:pt x="5564" y="5071"/>
                    <a:pt x="5670" y="4980"/>
                    <a:pt x="5692" y="4855"/>
                  </a:cubicBezTo>
                  <a:cubicBezTo>
                    <a:pt x="5722" y="4642"/>
                    <a:pt x="5757" y="4424"/>
                    <a:pt x="5786" y="4205"/>
                  </a:cubicBezTo>
                  <a:cubicBezTo>
                    <a:pt x="5810" y="4069"/>
                    <a:pt x="5715" y="3944"/>
                    <a:pt x="5586" y="3921"/>
                  </a:cubicBezTo>
                  <a:cubicBezTo>
                    <a:pt x="5574" y="3920"/>
                    <a:pt x="5562" y="3919"/>
                    <a:pt x="5550" y="3919"/>
                  </a:cubicBezTo>
                  <a:close/>
                  <a:moveTo>
                    <a:pt x="5257" y="5883"/>
                  </a:moveTo>
                  <a:cubicBezTo>
                    <a:pt x="5135" y="5883"/>
                    <a:pt x="5028" y="5972"/>
                    <a:pt x="5012" y="6098"/>
                  </a:cubicBezTo>
                  <a:cubicBezTo>
                    <a:pt x="4982" y="6322"/>
                    <a:pt x="4958" y="6542"/>
                    <a:pt x="4928" y="6761"/>
                  </a:cubicBezTo>
                  <a:cubicBezTo>
                    <a:pt x="4917" y="6897"/>
                    <a:pt x="5012" y="7021"/>
                    <a:pt x="5147" y="7032"/>
                  </a:cubicBezTo>
                  <a:cubicBezTo>
                    <a:pt x="5158" y="7033"/>
                    <a:pt x="5170" y="7034"/>
                    <a:pt x="5181" y="7034"/>
                  </a:cubicBezTo>
                  <a:cubicBezTo>
                    <a:pt x="5303" y="7034"/>
                    <a:pt x="5410" y="6944"/>
                    <a:pt x="5425" y="6819"/>
                  </a:cubicBezTo>
                  <a:cubicBezTo>
                    <a:pt x="5449" y="6600"/>
                    <a:pt x="5474" y="6382"/>
                    <a:pt x="5502" y="6163"/>
                  </a:cubicBezTo>
                  <a:cubicBezTo>
                    <a:pt x="5520" y="6027"/>
                    <a:pt x="5425" y="5903"/>
                    <a:pt x="5289" y="5885"/>
                  </a:cubicBezTo>
                  <a:cubicBezTo>
                    <a:pt x="5278" y="5883"/>
                    <a:pt x="5268" y="5883"/>
                    <a:pt x="5257" y="5883"/>
                  </a:cubicBezTo>
                  <a:close/>
                  <a:moveTo>
                    <a:pt x="5040" y="7860"/>
                  </a:moveTo>
                  <a:cubicBezTo>
                    <a:pt x="4909" y="7860"/>
                    <a:pt x="4804" y="7957"/>
                    <a:pt x="4792" y="8085"/>
                  </a:cubicBezTo>
                  <a:cubicBezTo>
                    <a:pt x="4775" y="8310"/>
                    <a:pt x="4757" y="8530"/>
                    <a:pt x="4745" y="8748"/>
                  </a:cubicBezTo>
                  <a:cubicBezTo>
                    <a:pt x="4734" y="8885"/>
                    <a:pt x="4840" y="9003"/>
                    <a:pt x="4977" y="9014"/>
                  </a:cubicBezTo>
                  <a:cubicBezTo>
                    <a:pt x="4980" y="9014"/>
                    <a:pt x="4984" y="9014"/>
                    <a:pt x="4988" y="9014"/>
                  </a:cubicBezTo>
                  <a:cubicBezTo>
                    <a:pt x="5118" y="9014"/>
                    <a:pt x="5231" y="8917"/>
                    <a:pt x="5236" y="8784"/>
                  </a:cubicBezTo>
                  <a:cubicBezTo>
                    <a:pt x="5253" y="8565"/>
                    <a:pt x="5272" y="8345"/>
                    <a:pt x="5289" y="8127"/>
                  </a:cubicBezTo>
                  <a:cubicBezTo>
                    <a:pt x="5302" y="7990"/>
                    <a:pt x="5201" y="7867"/>
                    <a:pt x="5065" y="7861"/>
                  </a:cubicBezTo>
                  <a:cubicBezTo>
                    <a:pt x="5056" y="7860"/>
                    <a:pt x="5048" y="7860"/>
                    <a:pt x="5040" y="7860"/>
                  </a:cubicBezTo>
                  <a:close/>
                  <a:moveTo>
                    <a:pt x="4941" y="9836"/>
                  </a:moveTo>
                  <a:cubicBezTo>
                    <a:pt x="4805" y="9836"/>
                    <a:pt x="4693" y="9950"/>
                    <a:pt x="4693" y="10084"/>
                  </a:cubicBezTo>
                  <a:cubicBezTo>
                    <a:pt x="4686" y="10168"/>
                    <a:pt x="4686" y="10251"/>
                    <a:pt x="4686" y="10333"/>
                  </a:cubicBezTo>
                  <a:cubicBezTo>
                    <a:pt x="4686" y="10475"/>
                    <a:pt x="4693" y="10617"/>
                    <a:pt x="4693" y="10753"/>
                  </a:cubicBezTo>
                  <a:cubicBezTo>
                    <a:pt x="4698" y="10886"/>
                    <a:pt x="4805" y="10996"/>
                    <a:pt x="4937" y="10996"/>
                  </a:cubicBezTo>
                  <a:cubicBezTo>
                    <a:pt x="4940" y="10996"/>
                    <a:pt x="4943" y="10996"/>
                    <a:pt x="4947" y="10996"/>
                  </a:cubicBezTo>
                  <a:cubicBezTo>
                    <a:pt x="5083" y="10996"/>
                    <a:pt x="5190" y="10878"/>
                    <a:pt x="5190" y="10742"/>
                  </a:cubicBezTo>
                  <a:cubicBezTo>
                    <a:pt x="5182" y="10605"/>
                    <a:pt x="5182" y="10469"/>
                    <a:pt x="5182" y="10333"/>
                  </a:cubicBezTo>
                  <a:lnTo>
                    <a:pt x="5182" y="10092"/>
                  </a:lnTo>
                  <a:cubicBezTo>
                    <a:pt x="5190" y="9955"/>
                    <a:pt x="5076" y="9843"/>
                    <a:pt x="4941" y="9836"/>
                  </a:cubicBezTo>
                  <a:close/>
                  <a:moveTo>
                    <a:pt x="5029" y="11822"/>
                  </a:moveTo>
                  <a:cubicBezTo>
                    <a:pt x="5019" y="11822"/>
                    <a:pt x="5009" y="11822"/>
                    <a:pt x="4999" y="11824"/>
                  </a:cubicBezTo>
                  <a:cubicBezTo>
                    <a:pt x="4863" y="11836"/>
                    <a:pt x="4764" y="11960"/>
                    <a:pt x="4781" y="12096"/>
                  </a:cubicBezTo>
                  <a:cubicBezTo>
                    <a:pt x="4805" y="12328"/>
                    <a:pt x="4835" y="12546"/>
                    <a:pt x="4876" y="12765"/>
                  </a:cubicBezTo>
                  <a:cubicBezTo>
                    <a:pt x="4897" y="12890"/>
                    <a:pt x="5003" y="12974"/>
                    <a:pt x="5126" y="12974"/>
                  </a:cubicBezTo>
                  <a:cubicBezTo>
                    <a:pt x="5137" y="12974"/>
                    <a:pt x="5148" y="12974"/>
                    <a:pt x="5160" y="12972"/>
                  </a:cubicBezTo>
                  <a:cubicBezTo>
                    <a:pt x="5296" y="12948"/>
                    <a:pt x="5384" y="12818"/>
                    <a:pt x="5360" y="12683"/>
                  </a:cubicBezTo>
                  <a:cubicBezTo>
                    <a:pt x="5324" y="12475"/>
                    <a:pt x="5296" y="12262"/>
                    <a:pt x="5272" y="12044"/>
                  </a:cubicBezTo>
                  <a:cubicBezTo>
                    <a:pt x="5261" y="11918"/>
                    <a:pt x="5154" y="11822"/>
                    <a:pt x="5029" y="11822"/>
                  </a:cubicBezTo>
                  <a:close/>
                  <a:moveTo>
                    <a:pt x="5430" y="13758"/>
                  </a:moveTo>
                  <a:cubicBezTo>
                    <a:pt x="5405" y="13758"/>
                    <a:pt x="5379" y="13762"/>
                    <a:pt x="5354" y="13770"/>
                  </a:cubicBezTo>
                  <a:cubicBezTo>
                    <a:pt x="5225" y="13818"/>
                    <a:pt x="5154" y="13953"/>
                    <a:pt x="5195" y="14084"/>
                  </a:cubicBezTo>
                  <a:cubicBezTo>
                    <a:pt x="5272" y="14308"/>
                    <a:pt x="5349" y="14521"/>
                    <a:pt x="5444" y="14729"/>
                  </a:cubicBezTo>
                  <a:cubicBezTo>
                    <a:pt x="5483" y="14821"/>
                    <a:pt x="5573" y="14874"/>
                    <a:pt x="5669" y="14874"/>
                  </a:cubicBezTo>
                  <a:cubicBezTo>
                    <a:pt x="5702" y="14874"/>
                    <a:pt x="5736" y="14867"/>
                    <a:pt x="5769" y="14853"/>
                  </a:cubicBezTo>
                  <a:cubicBezTo>
                    <a:pt x="5892" y="14800"/>
                    <a:pt x="5952" y="14652"/>
                    <a:pt x="5899" y="14528"/>
                  </a:cubicBezTo>
                  <a:cubicBezTo>
                    <a:pt x="5810" y="14332"/>
                    <a:pt x="5739" y="14138"/>
                    <a:pt x="5668" y="13931"/>
                  </a:cubicBezTo>
                  <a:cubicBezTo>
                    <a:pt x="5635" y="13825"/>
                    <a:pt x="5536" y="13758"/>
                    <a:pt x="5430" y="13758"/>
                  </a:cubicBezTo>
                  <a:close/>
                  <a:moveTo>
                    <a:pt x="7860" y="14520"/>
                  </a:moveTo>
                  <a:cubicBezTo>
                    <a:pt x="7853" y="14520"/>
                    <a:pt x="7846" y="14521"/>
                    <a:pt x="7839" y="14521"/>
                  </a:cubicBezTo>
                  <a:cubicBezTo>
                    <a:pt x="7615" y="14545"/>
                    <a:pt x="7383" y="14592"/>
                    <a:pt x="7147" y="14670"/>
                  </a:cubicBezTo>
                  <a:cubicBezTo>
                    <a:pt x="7017" y="14711"/>
                    <a:pt x="6946" y="14853"/>
                    <a:pt x="6987" y="14983"/>
                  </a:cubicBezTo>
                  <a:cubicBezTo>
                    <a:pt x="7020" y="15088"/>
                    <a:pt x="7116" y="15155"/>
                    <a:pt x="7220" y="15155"/>
                  </a:cubicBezTo>
                  <a:cubicBezTo>
                    <a:pt x="7245" y="15155"/>
                    <a:pt x="7270" y="15151"/>
                    <a:pt x="7295" y="15143"/>
                  </a:cubicBezTo>
                  <a:cubicBezTo>
                    <a:pt x="7502" y="15078"/>
                    <a:pt x="7703" y="15037"/>
                    <a:pt x="7893" y="15018"/>
                  </a:cubicBezTo>
                  <a:cubicBezTo>
                    <a:pt x="8029" y="15001"/>
                    <a:pt x="8128" y="14883"/>
                    <a:pt x="8111" y="14747"/>
                  </a:cubicBezTo>
                  <a:cubicBezTo>
                    <a:pt x="8101" y="14618"/>
                    <a:pt x="7988" y="14520"/>
                    <a:pt x="7860" y="14520"/>
                  </a:cubicBezTo>
                  <a:close/>
                  <a:moveTo>
                    <a:pt x="9168" y="14701"/>
                  </a:moveTo>
                  <a:cubicBezTo>
                    <a:pt x="9068" y="14701"/>
                    <a:pt x="8975" y="14759"/>
                    <a:pt x="8934" y="14859"/>
                  </a:cubicBezTo>
                  <a:cubicBezTo>
                    <a:pt x="8881" y="14983"/>
                    <a:pt x="8945" y="15132"/>
                    <a:pt x="9070" y="15179"/>
                  </a:cubicBezTo>
                  <a:cubicBezTo>
                    <a:pt x="9259" y="15255"/>
                    <a:pt x="9436" y="15356"/>
                    <a:pt x="9597" y="15474"/>
                  </a:cubicBezTo>
                  <a:cubicBezTo>
                    <a:pt x="9641" y="15504"/>
                    <a:pt x="9691" y="15519"/>
                    <a:pt x="9741" y="15519"/>
                  </a:cubicBezTo>
                  <a:cubicBezTo>
                    <a:pt x="9819" y="15519"/>
                    <a:pt x="9895" y="15484"/>
                    <a:pt x="9946" y="15416"/>
                  </a:cubicBezTo>
                  <a:cubicBezTo>
                    <a:pt x="10022" y="15302"/>
                    <a:pt x="9998" y="15149"/>
                    <a:pt x="9886" y="15072"/>
                  </a:cubicBezTo>
                  <a:cubicBezTo>
                    <a:pt x="9697" y="14930"/>
                    <a:pt x="9490" y="14812"/>
                    <a:pt x="9259" y="14717"/>
                  </a:cubicBezTo>
                  <a:cubicBezTo>
                    <a:pt x="9229" y="14706"/>
                    <a:pt x="9198" y="14701"/>
                    <a:pt x="9168" y="14701"/>
                  </a:cubicBezTo>
                  <a:close/>
                  <a:moveTo>
                    <a:pt x="6043" y="15260"/>
                  </a:moveTo>
                  <a:cubicBezTo>
                    <a:pt x="5995" y="15260"/>
                    <a:pt x="5947" y="15273"/>
                    <a:pt x="5905" y="15302"/>
                  </a:cubicBezTo>
                  <a:cubicBezTo>
                    <a:pt x="5728" y="15427"/>
                    <a:pt x="5550" y="15569"/>
                    <a:pt x="5367" y="15728"/>
                  </a:cubicBezTo>
                  <a:cubicBezTo>
                    <a:pt x="5261" y="15817"/>
                    <a:pt x="5253" y="15976"/>
                    <a:pt x="5343" y="16077"/>
                  </a:cubicBezTo>
                  <a:cubicBezTo>
                    <a:pt x="5391" y="16135"/>
                    <a:pt x="5459" y="16166"/>
                    <a:pt x="5528" y="16166"/>
                  </a:cubicBezTo>
                  <a:cubicBezTo>
                    <a:pt x="5585" y="16166"/>
                    <a:pt x="5644" y="16145"/>
                    <a:pt x="5692" y="16101"/>
                  </a:cubicBezTo>
                  <a:cubicBezTo>
                    <a:pt x="5825" y="15987"/>
                    <a:pt x="5955" y="15883"/>
                    <a:pt x="6081" y="15789"/>
                  </a:cubicBezTo>
                  <a:lnTo>
                    <a:pt x="6081" y="15789"/>
                  </a:lnTo>
                  <a:cubicBezTo>
                    <a:pt x="6085" y="15834"/>
                    <a:pt x="6100" y="15879"/>
                    <a:pt x="6129" y="15918"/>
                  </a:cubicBezTo>
                  <a:cubicBezTo>
                    <a:pt x="6266" y="16101"/>
                    <a:pt x="6413" y="16279"/>
                    <a:pt x="6574" y="16451"/>
                  </a:cubicBezTo>
                  <a:cubicBezTo>
                    <a:pt x="6622" y="16499"/>
                    <a:pt x="6687" y="16524"/>
                    <a:pt x="6752" y="16524"/>
                  </a:cubicBezTo>
                  <a:cubicBezTo>
                    <a:pt x="6813" y="16524"/>
                    <a:pt x="6874" y="16502"/>
                    <a:pt x="6922" y="16456"/>
                  </a:cubicBezTo>
                  <a:cubicBezTo>
                    <a:pt x="7022" y="16361"/>
                    <a:pt x="7022" y="16208"/>
                    <a:pt x="6934" y="16107"/>
                  </a:cubicBezTo>
                  <a:cubicBezTo>
                    <a:pt x="6787" y="15954"/>
                    <a:pt x="6651" y="15793"/>
                    <a:pt x="6526" y="15622"/>
                  </a:cubicBezTo>
                  <a:cubicBezTo>
                    <a:pt x="6476" y="15557"/>
                    <a:pt x="6401" y="15524"/>
                    <a:pt x="6324" y="15524"/>
                  </a:cubicBezTo>
                  <a:cubicBezTo>
                    <a:pt x="6315" y="15524"/>
                    <a:pt x="6305" y="15524"/>
                    <a:pt x="6296" y="15525"/>
                  </a:cubicBezTo>
                  <a:lnTo>
                    <a:pt x="6296" y="15525"/>
                  </a:lnTo>
                  <a:cubicBezTo>
                    <a:pt x="6301" y="15470"/>
                    <a:pt x="6288" y="15414"/>
                    <a:pt x="6254" y="15367"/>
                  </a:cubicBezTo>
                  <a:cubicBezTo>
                    <a:pt x="6202" y="15297"/>
                    <a:pt x="6123" y="15260"/>
                    <a:pt x="6043" y="15260"/>
                  </a:cubicBezTo>
                  <a:close/>
                  <a:moveTo>
                    <a:pt x="10596" y="16014"/>
                  </a:moveTo>
                  <a:cubicBezTo>
                    <a:pt x="10559" y="16014"/>
                    <a:pt x="10520" y="16023"/>
                    <a:pt x="10484" y="16042"/>
                  </a:cubicBezTo>
                  <a:cubicBezTo>
                    <a:pt x="10365" y="16107"/>
                    <a:pt x="10318" y="16255"/>
                    <a:pt x="10377" y="16374"/>
                  </a:cubicBezTo>
                  <a:cubicBezTo>
                    <a:pt x="10478" y="16569"/>
                    <a:pt x="10536" y="16757"/>
                    <a:pt x="10566" y="16923"/>
                  </a:cubicBezTo>
                  <a:cubicBezTo>
                    <a:pt x="10583" y="17046"/>
                    <a:pt x="10688" y="17135"/>
                    <a:pt x="10804" y="17135"/>
                  </a:cubicBezTo>
                  <a:cubicBezTo>
                    <a:pt x="10817" y="17135"/>
                    <a:pt x="10831" y="17133"/>
                    <a:pt x="10845" y="17131"/>
                  </a:cubicBezTo>
                  <a:cubicBezTo>
                    <a:pt x="10981" y="17112"/>
                    <a:pt x="11075" y="16989"/>
                    <a:pt x="11052" y="16852"/>
                  </a:cubicBezTo>
                  <a:cubicBezTo>
                    <a:pt x="11016" y="16622"/>
                    <a:pt x="10940" y="16385"/>
                    <a:pt x="10820" y="16148"/>
                  </a:cubicBezTo>
                  <a:cubicBezTo>
                    <a:pt x="10774" y="16065"/>
                    <a:pt x="10687" y="16014"/>
                    <a:pt x="10596" y="16014"/>
                  </a:cubicBezTo>
                  <a:close/>
                  <a:moveTo>
                    <a:pt x="4602" y="16616"/>
                  </a:moveTo>
                  <a:cubicBezTo>
                    <a:pt x="4532" y="16616"/>
                    <a:pt x="4463" y="16644"/>
                    <a:pt x="4414" y="16699"/>
                  </a:cubicBezTo>
                  <a:cubicBezTo>
                    <a:pt x="4278" y="16864"/>
                    <a:pt x="4136" y="17041"/>
                    <a:pt x="3994" y="17232"/>
                  </a:cubicBezTo>
                  <a:cubicBezTo>
                    <a:pt x="3912" y="17338"/>
                    <a:pt x="3934" y="17491"/>
                    <a:pt x="4041" y="17574"/>
                  </a:cubicBezTo>
                  <a:cubicBezTo>
                    <a:pt x="4088" y="17609"/>
                    <a:pt x="4142" y="17626"/>
                    <a:pt x="4195" y="17626"/>
                  </a:cubicBezTo>
                  <a:cubicBezTo>
                    <a:pt x="4270" y="17626"/>
                    <a:pt x="4342" y="17592"/>
                    <a:pt x="4390" y="17527"/>
                  </a:cubicBezTo>
                  <a:cubicBezTo>
                    <a:pt x="4527" y="17349"/>
                    <a:pt x="4663" y="17178"/>
                    <a:pt x="4792" y="17024"/>
                  </a:cubicBezTo>
                  <a:cubicBezTo>
                    <a:pt x="4881" y="16918"/>
                    <a:pt x="4870" y="16764"/>
                    <a:pt x="4764" y="16675"/>
                  </a:cubicBezTo>
                  <a:cubicBezTo>
                    <a:pt x="4718" y="16635"/>
                    <a:pt x="4660" y="16616"/>
                    <a:pt x="4602" y="16616"/>
                  </a:cubicBezTo>
                  <a:close/>
                  <a:moveTo>
                    <a:pt x="7765" y="16874"/>
                  </a:moveTo>
                  <a:cubicBezTo>
                    <a:pt x="7684" y="16874"/>
                    <a:pt x="7604" y="16912"/>
                    <a:pt x="7555" y="16983"/>
                  </a:cubicBezTo>
                  <a:cubicBezTo>
                    <a:pt x="7484" y="17101"/>
                    <a:pt x="7514" y="17254"/>
                    <a:pt x="7626" y="17332"/>
                  </a:cubicBezTo>
                  <a:cubicBezTo>
                    <a:pt x="7816" y="17450"/>
                    <a:pt x="8016" y="17568"/>
                    <a:pt x="8224" y="17675"/>
                  </a:cubicBezTo>
                  <a:cubicBezTo>
                    <a:pt x="8260" y="17694"/>
                    <a:pt x="8299" y="17704"/>
                    <a:pt x="8338" y="17704"/>
                  </a:cubicBezTo>
                  <a:cubicBezTo>
                    <a:pt x="8427" y="17704"/>
                    <a:pt x="8514" y="17655"/>
                    <a:pt x="8554" y="17568"/>
                  </a:cubicBezTo>
                  <a:cubicBezTo>
                    <a:pt x="8620" y="17450"/>
                    <a:pt x="8573" y="17297"/>
                    <a:pt x="8448" y="17237"/>
                  </a:cubicBezTo>
                  <a:cubicBezTo>
                    <a:pt x="8259" y="17136"/>
                    <a:pt x="8076" y="17030"/>
                    <a:pt x="7898" y="16912"/>
                  </a:cubicBezTo>
                  <a:cubicBezTo>
                    <a:pt x="7858" y="16886"/>
                    <a:pt x="7811" y="16874"/>
                    <a:pt x="7765" y="16874"/>
                  </a:cubicBezTo>
                  <a:close/>
                  <a:moveTo>
                    <a:pt x="9573" y="17671"/>
                  </a:moveTo>
                  <a:cubicBezTo>
                    <a:pt x="9458" y="17671"/>
                    <a:pt x="9351" y="17754"/>
                    <a:pt x="9324" y="17876"/>
                  </a:cubicBezTo>
                  <a:cubicBezTo>
                    <a:pt x="9300" y="18007"/>
                    <a:pt x="9389" y="18136"/>
                    <a:pt x="9526" y="18160"/>
                  </a:cubicBezTo>
                  <a:cubicBezTo>
                    <a:pt x="9673" y="18190"/>
                    <a:pt x="9810" y="18201"/>
                    <a:pt x="9933" y="18201"/>
                  </a:cubicBezTo>
                  <a:cubicBezTo>
                    <a:pt x="10058" y="18201"/>
                    <a:pt x="10176" y="18190"/>
                    <a:pt x="10288" y="18166"/>
                  </a:cubicBezTo>
                  <a:cubicBezTo>
                    <a:pt x="10419" y="18130"/>
                    <a:pt x="10501" y="18000"/>
                    <a:pt x="10471" y="17865"/>
                  </a:cubicBezTo>
                  <a:cubicBezTo>
                    <a:pt x="10440" y="17752"/>
                    <a:pt x="10335" y="17675"/>
                    <a:pt x="10222" y="17675"/>
                  </a:cubicBezTo>
                  <a:cubicBezTo>
                    <a:pt x="10205" y="17675"/>
                    <a:pt x="10188" y="17676"/>
                    <a:pt x="10170" y="17680"/>
                  </a:cubicBezTo>
                  <a:cubicBezTo>
                    <a:pt x="10105" y="17699"/>
                    <a:pt x="10028" y="17704"/>
                    <a:pt x="9933" y="17704"/>
                  </a:cubicBezTo>
                  <a:cubicBezTo>
                    <a:pt x="9845" y="17704"/>
                    <a:pt x="9739" y="17699"/>
                    <a:pt x="9614" y="17675"/>
                  </a:cubicBezTo>
                  <a:cubicBezTo>
                    <a:pt x="9600" y="17672"/>
                    <a:pt x="9586" y="17671"/>
                    <a:pt x="9573" y="17671"/>
                  </a:cubicBezTo>
                  <a:close/>
                  <a:moveTo>
                    <a:pt x="3442" y="18223"/>
                  </a:moveTo>
                  <a:cubicBezTo>
                    <a:pt x="3362" y="18223"/>
                    <a:pt x="3283" y="18262"/>
                    <a:pt x="3237" y="18338"/>
                  </a:cubicBezTo>
                  <a:cubicBezTo>
                    <a:pt x="3118" y="18521"/>
                    <a:pt x="3006" y="18710"/>
                    <a:pt x="2888" y="18911"/>
                  </a:cubicBezTo>
                  <a:cubicBezTo>
                    <a:pt x="2817" y="19029"/>
                    <a:pt x="2858" y="19184"/>
                    <a:pt x="2976" y="19249"/>
                  </a:cubicBezTo>
                  <a:cubicBezTo>
                    <a:pt x="3016" y="19273"/>
                    <a:pt x="3059" y="19284"/>
                    <a:pt x="3102" y="19284"/>
                  </a:cubicBezTo>
                  <a:cubicBezTo>
                    <a:pt x="3188" y="19284"/>
                    <a:pt x="3272" y="19238"/>
                    <a:pt x="3320" y="19160"/>
                  </a:cubicBezTo>
                  <a:cubicBezTo>
                    <a:pt x="3432" y="18965"/>
                    <a:pt x="3544" y="18781"/>
                    <a:pt x="3656" y="18603"/>
                  </a:cubicBezTo>
                  <a:cubicBezTo>
                    <a:pt x="3727" y="18485"/>
                    <a:pt x="3692" y="18332"/>
                    <a:pt x="3574" y="18261"/>
                  </a:cubicBezTo>
                  <a:cubicBezTo>
                    <a:pt x="3533" y="18235"/>
                    <a:pt x="3488" y="18223"/>
                    <a:pt x="3442" y="18223"/>
                  </a:cubicBezTo>
                  <a:close/>
                  <a:moveTo>
                    <a:pt x="2475" y="19951"/>
                  </a:moveTo>
                  <a:cubicBezTo>
                    <a:pt x="2384" y="19951"/>
                    <a:pt x="2296" y="20000"/>
                    <a:pt x="2249" y="20088"/>
                  </a:cubicBezTo>
                  <a:cubicBezTo>
                    <a:pt x="2148" y="20290"/>
                    <a:pt x="2048" y="20484"/>
                    <a:pt x="1952" y="20686"/>
                  </a:cubicBezTo>
                  <a:cubicBezTo>
                    <a:pt x="1894" y="20811"/>
                    <a:pt x="1947" y="20958"/>
                    <a:pt x="2072" y="21017"/>
                  </a:cubicBezTo>
                  <a:cubicBezTo>
                    <a:pt x="2106" y="21033"/>
                    <a:pt x="2143" y="21041"/>
                    <a:pt x="2179" y="21041"/>
                  </a:cubicBezTo>
                  <a:cubicBezTo>
                    <a:pt x="2271" y="21041"/>
                    <a:pt x="2360" y="20989"/>
                    <a:pt x="2403" y="20899"/>
                  </a:cubicBezTo>
                  <a:cubicBezTo>
                    <a:pt x="2498" y="20704"/>
                    <a:pt x="2591" y="20508"/>
                    <a:pt x="2692" y="20314"/>
                  </a:cubicBezTo>
                  <a:cubicBezTo>
                    <a:pt x="2752" y="20189"/>
                    <a:pt x="2705" y="20041"/>
                    <a:pt x="2586" y="19976"/>
                  </a:cubicBezTo>
                  <a:cubicBezTo>
                    <a:pt x="2550" y="19959"/>
                    <a:pt x="2512" y="19951"/>
                    <a:pt x="2475" y="19951"/>
                  </a:cubicBezTo>
                  <a:close/>
                  <a:moveTo>
                    <a:pt x="1645" y="21756"/>
                  </a:moveTo>
                  <a:cubicBezTo>
                    <a:pt x="1547" y="21756"/>
                    <a:pt x="1455" y="21816"/>
                    <a:pt x="1414" y="21911"/>
                  </a:cubicBezTo>
                  <a:cubicBezTo>
                    <a:pt x="1332" y="22117"/>
                    <a:pt x="1250" y="22330"/>
                    <a:pt x="1172" y="22537"/>
                  </a:cubicBezTo>
                  <a:cubicBezTo>
                    <a:pt x="1125" y="22662"/>
                    <a:pt x="1190" y="22810"/>
                    <a:pt x="1321" y="22857"/>
                  </a:cubicBezTo>
                  <a:cubicBezTo>
                    <a:pt x="1348" y="22867"/>
                    <a:pt x="1377" y="22872"/>
                    <a:pt x="1405" y="22872"/>
                  </a:cubicBezTo>
                  <a:cubicBezTo>
                    <a:pt x="1507" y="22872"/>
                    <a:pt x="1602" y="22807"/>
                    <a:pt x="1640" y="22709"/>
                  </a:cubicBezTo>
                  <a:cubicBezTo>
                    <a:pt x="1717" y="22502"/>
                    <a:pt x="1793" y="22302"/>
                    <a:pt x="1876" y="22100"/>
                  </a:cubicBezTo>
                  <a:cubicBezTo>
                    <a:pt x="1930" y="21969"/>
                    <a:pt x="1864" y="21827"/>
                    <a:pt x="1740" y="21775"/>
                  </a:cubicBezTo>
                  <a:cubicBezTo>
                    <a:pt x="1708" y="21762"/>
                    <a:pt x="1677" y="21756"/>
                    <a:pt x="1645" y="21756"/>
                  </a:cubicBezTo>
                  <a:close/>
                  <a:moveTo>
                    <a:pt x="992" y="23629"/>
                  </a:moveTo>
                  <a:cubicBezTo>
                    <a:pt x="886" y="23629"/>
                    <a:pt x="787" y="23697"/>
                    <a:pt x="753" y="23809"/>
                  </a:cubicBezTo>
                  <a:cubicBezTo>
                    <a:pt x="687" y="24022"/>
                    <a:pt x="628" y="24241"/>
                    <a:pt x="575" y="24454"/>
                  </a:cubicBezTo>
                  <a:cubicBezTo>
                    <a:pt x="540" y="24585"/>
                    <a:pt x="616" y="24721"/>
                    <a:pt x="753" y="24756"/>
                  </a:cubicBezTo>
                  <a:cubicBezTo>
                    <a:pt x="773" y="24762"/>
                    <a:pt x="793" y="24765"/>
                    <a:pt x="813" y="24765"/>
                  </a:cubicBezTo>
                  <a:cubicBezTo>
                    <a:pt x="922" y="24765"/>
                    <a:pt x="1024" y="24688"/>
                    <a:pt x="1054" y="24579"/>
                  </a:cubicBezTo>
                  <a:cubicBezTo>
                    <a:pt x="1108" y="24366"/>
                    <a:pt x="1166" y="24159"/>
                    <a:pt x="1231" y="23946"/>
                  </a:cubicBezTo>
                  <a:cubicBezTo>
                    <a:pt x="1267" y="23815"/>
                    <a:pt x="1190" y="23679"/>
                    <a:pt x="1059" y="23638"/>
                  </a:cubicBezTo>
                  <a:cubicBezTo>
                    <a:pt x="1037" y="23631"/>
                    <a:pt x="1015" y="23629"/>
                    <a:pt x="992" y="23629"/>
                  </a:cubicBezTo>
                  <a:close/>
                  <a:moveTo>
                    <a:pt x="532" y="25556"/>
                  </a:moveTo>
                  <a:cubicBezTo>
                    <a:pt x="413" y="25556"/>
                    <a:pt x="306" y="25640"/>
                    <a:pt x="284" y="25762"/>
                  </a:cubicBezTo>
                  <a:cubicBezTo>
                    <a:pt x="243" y="25986"/>
                    <a:pt x="208" y="26206"/>
                    <a:pt x="178" y="26425"/>
                  </a:cubicBezTo>
                  <a:cubicBezTo>
                    <a:pt x="155" y="26561"/>
                    <a:pt x="249" y="26684"/>
                    <a:pt x="385" y="26709"/>
                  </a:cubicBezTo>
                  <a:cubicBezTo>
                    <a:pt x="396" y="26710"/>
                    <a:pt x="406" y="26711"/>
                    <a:pt x="417" y="26711"/>
                  </a:cubicBezTo>
                  <a:cubicBezTo>
                    <a:pt x="540" y="26711"/>
                    <a:pt x="648" y="26621"/>
                    <a:pt x="669" y="26496"/>
                  </a:cubicBezTo>
                  <a:cubicBezTo>
                    <a:pt x="699" y="26283"/>
                    <a:pt x="734" y="26070"/>
                    <a:pt x="770" y="25851"/>
                  </a:cubicBezTo>
                  <a:cubicBezTo>
                    <a:pt x="800" y="25715"/>
                    <a:pt x="710" y="25590"/>
                    <a:pt x="575" y="25560"/>
                  </a:cubicBezTo>
                  <a:cubicBezTo>
                    <a:pt x="561" y="25558"/>
                    <a:pt x="547" y="25556"/>
                    <a:pt x="532" y="25556"/>
                  </a:cubicBezTo>
                  <a:close/>
                  <a:moveTo>
                    <a:pt x="282" y="27530"/>
                  </a:moveTo>
                  <a:cubicBezTo>
                    <a:pt x="150" y="27530"/>
                    <a:pt x="48" y="27632"/>
                    <a:pt x="36" y="27761"/>
                  </a:cubicBezTo>
                  <a:cubicBezTo>
                    <a:pt x="24" y="27986"/>
                    <a:pt x="13" y="28211"/>
                    <a:pt x="7" y="28429"/>
                  </a:cubicBezTo>
                  <a:cubicBezTo>
                    <a:pt x="0" y="28566"/>
                    <a:pt x="114" y="28683"/>
                    <a:pt x="249" y="28683"/>
                  </a:cubicBezTo>
                  <a:cubicBezTo>
                    <a:pt x="253" y="28684"/>
                    <a:pt x="257" y="28684"/>
                    <a:pt x="261" y="28684"/>
                  </a:cubicBezTo>
                  <a:cubicBezTo>
                    <a:pt x="392" y="28684"/>
                    <a:pt x="497" y="28573"/>
                    <a:pt x="504" y="28442"/>
                  </a:cubicBezTo>
                  <a:cubicBezTo>
                    <a:pt x="510" y="28229"/>
                    <a:pt x="516" y="28009"/>
                    <a:pt x="533" y="27790"/>
                  </a:cubicBezTo>
                  <a:cubicBezTo>
                    <a:pt x="540" y="27654"/>
                    <a:pt x="439" y="27536"/>
                    <a:pt x="303" y="27531"/>
                  </a:cubicBezTo>
                  <a:cubicBezTo>
                    <a:pt x="296" y="27530"/>
                    <a:pt x="289" y="27530"/>
                    <a:pt x="282" y="27530"/>
                  </a:cubicBezTo>
                  <a:close/>
                  <a:moveTo>
                    <a:pt x="273" y="29512"/>
                  </a:moveTo>
                  <a:cubicBezTo>
                    <a:pt x="269" y="29512"/>
                    <a:pt x="265" y="29512"/>
                    <a:pt x="262" y="29513"/>
                  </a:cubicBezTo>
                  <a:cubicBezTo>
                    <a:pt x="125" y="29518"/>
                    <a:pt x="24" y="29636"/>
                    <a:pt x="30" y="29772"/>
                  </a:cubicBezTo>
                  <a:cubicBezTo>
                    <a:pt x="43" y="30004"/>
                    <a:pt x="60" y="30223"/>
                    <a:pt x="84" y="30447"/>
                  </a:cubicBezTo>
                  <a:cubicBezTo>
                    <a:pt x="100" y="30575"/>
                    <a:pt x="206" y="30667"/>
                    <a:pt x="331" y="30667"/>
                  </a:cubicBezTo>
                  <a:cubicBezTo>
                    <a:pt x="339" y="30667"/>
                    <a:pt x="347" y="30666"/>
                    <a:pt x="355" y="30665"/>
                  </a:cubicBezTo>
                  <a:cubicBezTo>
                    <a:pt x="492" y="30654"/>
                    <a:pt x="592" y="30529"/>
                    <a:pt x="581" y="30394"/>
                  </a:cubicBezTo>
                  <a:cubicBezTo>
                    <a:pt x="557" y="30181"/>
                    <a:pt x="540" y="29961"/>
                    <a:pt x="527" y="29743"/>
                  </a:cubicBezTo>
                  <a:cubicBezTo>
                    <a:pt x="516" y="29610"/>
                    <a:pt x="404" y="29512"/>
                    <a:pt x="273" y="29512"/>
                  </a:cubicBezTo>
                  <a:close/>
                  <a:moveTo>
                    <a:pt x="522" y="31478"/>
                  </a:moveTo>
                  <a:cubicBezTo>
                    <a:pt x="508" y="31478"/>
                    <a:pt x="494" y="31479"/>
                    <a:pt x="480" y="31482"/>
                  </a:cubicBezTo>
                  <a:cubicBezTo>
                    <a:pt x="344" y="31512"/>
                    <a:pt x="256" y="31642"/>
                    <a:pt x="284" y="31779"/>
                  </a:cubicBezTo>
                  <a:cubicBezTo>
                    <a:pt x="327" y="31997"/>
                    <a:pt x="374" y="32216"/>
                    <a:pt x="426" y="32435"/>
                  </a:cubicBezTo>
                  <a:cubicBezTo>
                    <a:pt x="452" y="32547"/>
                    <a:pt x="557" y="32624"/>
                    <a:pt x="669" y="32624"/>
                  </a:cubicBezTo>
                  <a:cubicBezTo>
                    <a:pt x="687" y="32624"/>
                    <a:pt x="705" y="32622"/>
                    <a:pt x="723" y="32618"/>
                  </a:cubicBezTo>
                  <a:cubicBezTo>
                    <a:pt x="859" y="32582"/>
                    <a:pt x="942" y="32453"/>
                    <a:pt x="906" y="32317"/>
                  </a:cubicBezTo>
                  <a:cubicBezTo>
                    <a:pt x="859" y="32109"/>
                    <a:pt x="811" y="31896"/>
                    <a:pt x="770" y="31683"/>
                  </a:cubicBezTo>
                  <a:cubicBezTo>
                    <a:pt x="748" y="31562"/>
                    <a:pt x="638" y="31478"/>
                    <a:pt x="522" y="31478"/>
                  </a:cubicBezTo>
                  <a:close/>
                  <a:moveTo>
                    <a:pt x="1037" y="33396"/>
                  </a:moveTo>
                  <a:cubicBezTo>
                    <a:pt x="1009" y="33396"/>
                    <a:pt x="981" y="33401"/>
                    <a:pt x="953" y="33411"/>
                  </a:cubicBezTo>
                  <a:cubicBezTo>
                    <a:pt x="824" y="33453"/>
                    <a:pt x="758" y="33594"/>
                    <a:pt x="800" y="33724"/>
                  </a:cubicBezTo>
                  <a:cubicBezTo>
                    <a:pt x="876" y="33937"/>
                    <a:pt x="953" y="34150"/>
                    <a:pt x="1037" y="34357"/>
                  </a:cubicBezTo>
                  <a:cubicBezTo>
                    <a:pt x="1073" y="34457"/>
                    <a:pt x="1165" y="34516"/>
                    <a:pt x="1264" y="34516"/>
                  </a:cubicBezTo>
                  <a:cubicBezTo>
                    <a:pt x="1295" y="34516"/>
                    <a:pt x="1326" y="34510"/>
                    <a:pt x="1356" y="34499"/>
                  </a:cubicBezTo>
                  <a:cubicBezTo>
                    <a:pt x="1485" y="34446"/>
                    <a:pt x="1545" y="34304"/>
                    <a:pt x="1498" y="34174"/>
                  </a:cubicBezTo>
                  <a:cubicBezTo>
                    <a:pt x="1414" y="33972"/>
                    <a:pt x="1343" y="33772"/>
                    <a:pt x="1272" y="33565"/>
                  </a:cubicBezTo>
                  <a:cubicBezTo>
                    <a:pt x="1236" y="33462"/>
                    <a:pt x="1140" y="33396"/>
                    <a:pt x="1037" y="33396"/>
                  </a:cubicBezTo>
                  <a:close/>
                  <a:moveTo>
                    <a:pt x="1808" y="35222"/>
                  </a:moveTo>
                  <a:cubicBezTo>
                    <a:pt x="1771" y="35222"/>
                    <a:pt x="1733" y="35231"/>
                    <a:pt x="1698" y="35250"/>
                  </a:cubicBezTo>
                  <a:cubicBezTo>
                    <a:pt x="1575" y="35315"/>
                    <a:pt x="1527" y="35463"/>
                    <a:pt x="1586" y="35582"/>
                  </a:cubicBezTo>
                  <a:cubicBezTo>
                    <a:pt x="1693" y="35789"/>
                    <a:pt x="1799" y="35984"/>
                    <a:pt x="1911" y="36180"/>
                  </a:cubicBezTo>
                  <a:cubicBezTo>
                    <a:pt x="1955" y="36258"/>
                    <a:pt x="2037" y="36303"/>
                    <a:pt x="2123" y="36303"/>
                  </a:cubicBezTo>
                  <a:cubicBezTo>
                    <a:pt x="2166" y="36303"/>
                    <a:pt x="2209" y="36292"/>
                    <a:pt x="2249" y="36268"/>
                  </a:cubicBezTo>
                  <a:cubicBezTo>
                    <a:pt x="2367" y="36203"/>
                    <a:pt x="2408" y="36049"/>
                    <a:pt x="2337" y="35931"/>
                  </a:cubicBezTo>
                  <a:cubicBezTo>
                    <a:pt x="2231" y="35741"/>
                    <a:pt x="2130" y="35552"/>
                    <a:pt x="2031" y="35356"/>
                  </a:cubicBezTo>
                  <a:cubicBezTo>
                    <a:pt x="1984" y="35273"/>
                    <a:pt x="1897" y="35222"/>
                    <a:pt x="1808" y="35222"/>
                  </a:cubicBezTo>
                  <a:close/>
                  <a:moveTo>
                    <a:pt x="2840" y="36918"/>
                  </a:moveTo>
                  <a:cubicBezTo>
                    <a:pt x="2790" y="36918"/>
                    <a:pt x="2740" y="36933"/>
                    <a:pt x="2698" y="36966"/>
                  </a:cubicBezTo>
                  <a:cubicBezTo>
                    <a:pt x="2586" y="37043"/>
                    <a:pt x="2556" y="37196"/>
                    <a:pt x="2640" y="37309"/>
                  </a:cubicBezTo>
                  <a:cubicBezTo>
                    <a:pt x="2769" y="37493"/>
                    <a:pt x="2905" y="37676"/>
                    <a:pt x="3047" y="37848"/>
                  </a:cubicBezTo>
                  <a:cubicBezTo>
                    <a:pt x="3095" y="37910"/>
                    <a:pt x="3169" y="37941"/>
                    <a:pt x="3243" y="37941"/>
                  </a:cubicBezTo>
                  <a:cubicBezTo>
                    <a:pt x="3297" y="37941"/>
                    <a:pt x="3351" y="37924"/>
                    <a:pt x="3396" y="37889"/>
                  </a:cubicBezTo>
                  <a:cubicBezTo>
                    <a:pt x="3503" y="37800"/>
                    <a:pt x="3521" y="37647"/>
                    <a:pt x="3432" y="37540"/>
                  </a:cubicBezTo>
                  <a:cubicBezTo>
                    <a:pt x="3301" y="37368"/>
                    <a:pt x="3172" y="37196"/>
                    <a:pt x="3041" y="37019"/>
                  </a:cubicBezTo>
                  <a:cubicBezTo>
                    <a:pt x="2995" y="36954"/>
                    <a:pt x="2918" y="36918"/>
                    <a:pt x="2840" y="36918"/>
                  </a:cubicBezTo>
                  <a:close/>
                  <a:moveTo>
                    <a:pt x="4118" y="38433"/>
                  </a:moveTo>
                  <a:cubicBezTo>
                    <a:pt x="4056" y="38433"/>
                    <a:pt x="3993" y="38457"/>
                    <a:pt x="3947" y="38504"/>
                  </a:cubicBezTo>
                  <a:cubicBezTo>
                    <a:pt x="3846" y="38605"/>
                    <a:pt x="3846" y="38758"/>
                    <a:pt x="3940" y="38859"/>
                  </a:cubicBezTo>
                  <a:cubicBezTo>
                    <a:pt x="4101" y="39019"/>
                    <a:pt x="4267" y="39173"/>
                    <a:pt x="4431" y="39320"/>
                  </a:cubicBezTo>
                  <a:cubicBezTo>
                    <a:pt x="4479" y="39365"/>
                    <a:pt x="4540" y="39388"/>
                    <a:pt x="4600" y="39388"/>
                  </a:cubicBezTo>
                  <a:cubicBezTo>
                    <a:pt x="4667" y="39388"/>
                    <a:pt x="4734" y="39360"/>
                    <a:pt x="4781" y="39303"/>
                  </a:cubicBezTo>
                  <a:cubicBezTo>
                    <a:pt x="4876" y="39203"/>
                    <a:pt x="4863" y="39048"/>
                    <a:pt x="4764" y="38954"/>
                  </a:cubicBezTo>
                  <a:cubicBezTo>
                    <a:pt x="4603" y="38812"/>
                    <a:pt x="4450" y="38664"/>
                    <a:pt x="4295" y="38510"/>
                  </a:cubicBezTo>
                  <a:cubicBezTo>
                    <a:pt x="4248" y="38459"/>
                    <a:pt x="4183" y="38433"/>
                    <a:pt x="4118" y="38433"/>
                  </a:cubicBezTo>
                  <a:close/>
                  <a:moveTo>
                    <a:pt x="5632" y="39717"/>
                  </a:moveTo>
                  <a:cubicBezTo>
                    <a:pt x="5554" y="39717"/>
                    <a:pt x="5479" y="39755"/>
                    <a:pt x="5431" y="39823"/>
                  </a:cubicBezTo>
                  <a:cubicBezTo>
                    <a:pt x="5349" y="39935"/>
                    <a:pt x="5378" y="40090"/>
                    <a:pt x="5491" y="40167"/>
                  </a:cubicBezTo>
                  <a:cubicBezTo>
                    <a:pt x="5674" y="40297"/>
                    <a:pt x="5864" y="40421"/>
                    <a:pt x="6053" y="40539"/>
                  </a:cubicBezTo>
                  <a:cubicBezTo>
                    <a:pt x="6094" y="40563"/>
                    <a:pt x="6139" y="40575"/>
                    <a:pt x="6184" y="40575"/>
                  </a:cubicBezTo>
                  <a:cubicBezTo>
                    <a:pt x="6268" y="40575"/>
                    <a:pt x="6350" y="40533"/>
                    <a:pt x="6396" y="40456"/>
                  </a:cubicBezTo>
                  <a:cubicBezTo>
                    <a:pt x="6467" y="40338"/>
                    <a:pt x="6432" y="40184"/>
                    <a:pt x="6313" y="40113"/>
                  </a:cubicBezTo>
                  <a:cubicBezTo>
                    <a:pt x="6129" y="40006"/>
                    <a:pt x="5952" y="39888"/>
                    <a:pt x="5775" y="39765"/>
                  </a:cubicBezTo>
                  <a:cubicBezTo>
                    <a:pt x="5731" y="39732"/>
                    <a:pt x="5681" y="39717"/>
                    <a:pt x="5632" y="39717"/>
                  </a:cubicBezTo>
                  <a:close/>
                  <a:moveTo>
                    <a:pt x="7354" y="40705"/>
                  </a:moveTo>
                  <a:cubicBezTo>
                    <a:pt x="7261" y="40705"/>
                    <a:pt x="7172" y="40757"/>
                    <a:pt x="7129" y="40847"/>
                  </a:cubicBezTo>
                  <a:cubicBezTo>
                    <a:pt x="7071" y="40965"/>
                    <a:pt x="7118" y="41114"/>
                    <a:pt x="7241" y="41177"/>
                  </a:cubicBezTo>
                  <a:cubicBezTo>
                    <a:pt x="7448" y="41278"/>
                    <a:pt x="7650" y="41373"/>
                    <a:pt x="7852" y="41461"/>
                  </a:cubicBezTo>
                  <a:cubicBezTo>
                    <a:pt x="7883" y="41475"/>
                    <a:pt x="7915" y="41481"/>
                    <a:pt x="7947" y="41481"/>
                  </a:cubicBezTo>
                  <a:cubicBezTo>
                    <a:pt x="8043" y="41481"/>
                    <a:pt x="8136" y="41425"/>
                    <a:pt x="8177" y="41332"/>
                  </a:cubicBezTo>
                  <a:cubicBezTo>
                    <a:pt x="8235" y="41207"/>
                    <a:pt x="8177" y="41060"/>
                    <a:pt x="8052" y="41007"/>
                  </a:cubicBezTo>
                  <a:cubicBezTo>
                    <a:pt x="7857" y="40918"/>
                    <a:pt x="7661" y="40830"/>
                    <a:pt x="7461" y="40729"/>
                  </a:cubicBezTo>
                  <a:cubicBezTo>
                    <a:pt x="7427" y="40712"/>
                    <a:pt x="7390" y="40705"/>
                    <a:pt x="7354" y="40705"/>
                  </a:cubicBezTo>
                  <a:close/>
                  <a:moveTo>
                    <a:pt x="9179" y="41477"/>
                  </a:moveTo>
                  <a:cubicBezTo>
                    <a:pt x="9079" y="41477"/>
                    <a:pt x="8983" y="41541"/>
                    <a:pt x="8945" y="41639"/>
                  </a:cubicBezTo>
                  <a:cubicBezTo>
                    <a:pt x="8898" y="41770"/>
                    <a:pt x="8963" y="41912"/>
                    <a:pt x="9094" y="41958"/>
                  </a:cubicBezTo>
                  <a:cubicBezTo>
                    <a:pt x="9313" y="42036"/>
                    <a:pt x="9526" y="42107"/>
                    <a:pt x="9733" y="42171"/>
                  </a:cubicBezTo>
                  <a:cubicBezTo>
                    <a:pt x="9758" y="42180"/>
                    <a:pt x="9784" y="42184"/>
                    <a:pt x="9809" y="42184"/>
                  </a:cubicBezTo>
                  <a:cubicBezTo>
                    <a:pt x="9914" y="42184"/>
                    <a:pt x="10011" y="42116"/>
                    <a:pt x="10040" y="42007"/>
                  </a:cubicBezTo>
                  <a:cubicBezTo>
                    <a:pt x="10081" y="41876"/>
                    <a:pt x="10010" y="41740"/>
                    <a:pt x="9881" y="41699"/>
                  </a:cubicBezTo>
                  <a:cubicBezTo>
                    <a:pt x="9679" y="41633"/>
                    <a:pt x="9472" y="41568"/>
                    <a:pt x="9259" y="41491"/>
                  </a:cubicBezTo>
                  <a:cubicBezTo>
                    <a:pt x="9233" y="41481"/>
                    <a:pt x="9206" y="41477"/>
                    <a:pt x="9179" y="41477"/>
                  </a:cubicBezTo>
                  <a:close/>
                  <a:moveTo>
                    <a:pt x="15138" y="42026"/>
                  </a:moveTo>
                  <a:cubicBezTo>
                    <a:pt x="15109" y="42026"/>
                    <a:pt x="15079" y="42031"/>
                    <a:pt x="15050" y="42042"/>
                  </a:cubicBezTo>
                  <a:cubicBezTo>
                    <a:pt x="15050" y="42042"/>
                    <a:pt x="15014" y="42053"/>
                    <a:pt x="14956" y="42072"/>
                  </a:cubicBezTo>
                  <a:cubicBezTo>
                    <a:pt x="14826" y="42113"/>
                    <a:pt x="14749" y="42249"/>
                    <a:pt x="14784" y="42379"/>
                  </a:cubicBezTo>
                  <a:cubicBezTo>
                    <a:pt x="14814" y="42488"/>
                    <a:pt x="14914" y="42559"/>
                    <a:pt x="15025" y="42559"/>
                  </a:cubicBezTo>
                  <a:cubicBezTo>
                    <a:pt x="15047" y="42559"/>
                    <a:pt x="15070" y="42556"/>
                    <a:pt x="15093" y="42550"/>
                  </a:cubicBezTo>
                  <a:cubicBezTo>
                    <a:pt x="15175" y="42526"/>
                    <a:pt x="15216" y="42509"/>
                    <a:pt x="15222" y="42509"/>
                  </a:cubicBezTo>
                  <a:cubicBezTo>
                    <a:pt x="15352" y="42462"/>
                    <a:pt x="15418" y="42320"/>
                    <a:pt x="15369" y="42190"/>
                  </a:cubicBezTo>
                  <a:cubicBezTo>
                    <a:pt x="15333" y="42088"/>
                    <a:pt x="15239" y="42026"/>
                    <a:pt x="15138" y="42026"/>
                  </a:cubicBezTo>
                  <a:close/>
                  <a:moveTo>
                    <a:pt x="11091" y="42020"/>
                  </a:moveTo>
                  <a:cubicBezTo>
                    <a:pt x="10975" y="42020"/>
                    <a:pt x="10866" y="42098"/>
                    <a:pt x="10845" y="42220"/>
                  </a:cubicBezTo>
                  <a:cubicBezTo>
                    <a:pt x="10815" y="42349"/>
                    <a:pt x="10904" y="42485"/>
                    <a:pt x="11033" y="42509"/>
                  </a:cubicBezTo>
                  <a:cubicBezTo>
                    <a:pt x="11265" y="42562"/>
                    <a:pt x="11489" y="42597"/>
                    <a:pt x="11702" y="42633"/>
                  </a:cubicBezTo>
                  <a:cubicBezTo>
                    <a:pt x="11714" y="42634"/>
                    <a:pt x="11725" y="42635"/>
                    <a:pt x="11736" y="42635"/>
                  </a:cubicBezTo>
                  <a:cubicBezTo>
                    <a:pt x="11855" y="42635"/>
                    <a:pt x="11964" y="42550"/>
                    <a:pt x="11980" y="42427"/>
                  </a:cubicBezTo>
                  <a:cubicBezTo>
                    <a:pt x="12004" y="42291"/>
                    <a:pt x="11909" y="42160"/>
                    <a:pt x="11773" y="42143"/>
                  </a:cubicBezTo>
                  <a:cubicBezTo>
                    <a:pt x="11571" y="42113"/>
                    <a:pt x="11358" y="42072"/>
                    <a:pt x="11134" y="42024"/>
                  </a:cubicBezTo>
                  <a:cubicBezTo>
                    <a:pt x="11120" y="42021"/>
                    <a:pt x="11105" y="42020"/>
                    <a:pt x="11091" y="42020"/>
                  </a:cubicBezTo>
                  <a:close/>
                  <a:moveTo>
                    <a:pt x="13712" y="42255"/>
                  </a:moveTo>
                  <a:cubicBezTo>
                    <a:pt x="13708" y="42255"/>
                    <a:pt x="13705" y="42255"/>
                    <a:pt x="13701" y="42255"/>
                  </a:cubicBezTo>
                  <a:cubicBezTo>
                    <a:pt x="13578" y="42261"/>
                    <a:pt x="13447" y="42266"/>
                    <a:pt x="13305" y="42266"/>
                  </a:cubicBezTo>
                  <a:cubicBezTo>
                    <a:pt x="13228" y="42266"/>
                    <a:pt x="13146" y="42261"/>
                    <a:pt x="13062" y="42261"/>
                  </a:cubicBezTo>
                  <a:cubicBezTo>
                    <a:pt x="13059" y="42261"/>
                    <a:pt x="13055" y="42261"/>
                    <a:pt x="13052" y="42261"/>
                  </a:cubicBezTo>
                  <a:cubicBezTo>
                    <a:pt x="12915" y="42261"/>
                    <a:pt x="12808" y="42371"/>
                    <a:pt x="12808" y="42504"/>
                  </a:cubicBezTo>
                  <a:cubicBezTo>
                    <a:pt x="12802" y="42640"/>
                    <a:pt x="12909" y="42752"/>
                    <a:pt x="13045" y="42758"/>
                  </a:cubicBezTo>
                  <a:lnTo>
                    <a:pt x="13305" y="42758"/>
                  </a:lnTo>
                  <a:cubicBezTo>
                    <a:pt x="13453" y="42758"/>
                    <a:pt x="13595" y="42758"/>
                    <a:pt x="13725" y="42752"/>
                  </a:cubicBezTo>
                  <a:cubicBezTo>
                    <a:pt x="13867" y="42746"/>
                    <a:pt x="13968" y="42627"/>
                    <a:pt x="13962" y="42491"/>
                  </a:cubicBezTo>
                  <a:cubicBezTo>
                    <a:pt x="13957" y="42359"/>
                    <a:pt x="13843" y="42255"/>
                    <a:pt x="13712" y="422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3390;p61"/>
          <p:cNvSpPr/>
          <p:nvPr/>
        </p:nvSpPr>
        <p:spPr>
          <a:xfrm flipH="1">
            <a:off x="3496331" y="3715209"/>
            <a:ext cx="1842210" cy="641476"/>
          </a:xfrm>
          <a:custGeom>
            <a:avLst/>
            <a:gdLst/>
            <a:ahLst/>
            <a:cxnLst/>
            <a:rect l="l" t="t" r="r" b="b"/>
            <a:pathLst>
              <a:path w="285706" h="63922" extrusionOk="0">
                <a:moveTo>
                  <a:pt x="0" y="0"/>
                </a:moveTo>
                <a:lnTo>
                  <a:pt x="5563" y="4669"/>
                </a:lnTo>
                <a:lnTo>
                  <a:pt x="4520" y="5548"/>
                </a:lnTo>
                <a:lnTo>
                  <a:pt x="161" y="9213"/>
                </a:lnTo>
                <a:lnTo>
                  <a:pt x="3066" y="11632"/>
                </a:lnTo>
                <a:lnTo>
                  <a:pt x="5661" y="13816"/>
                </a:lnTo>
                <a:lnTo>
                  <a:pt x="5661" y="13879"/>
                </a:lnTo>
                <a:lnTo>
                  <a:pt x="5214" y="14239"/>
                </a:lnTo>
                <a:lnTo>
                  <a:pt x="372" y="18312"/>
                </a:lnTo>
                <a:lnTo>
                  <a:pt x="4791" y="22009"/>
                </a:lnTo>
                <a:lnTo>
                  <a:pt x="5661" y="22742"/>
                </a:lnTo>
                <a:lnTo>
                  <a:pt x="5661" y="22966"/>
                </a:lnTo>
                <a:lnTo>
                  <a:pt x="2720" y="25451"/>
                </a:lnTo>
                <a:lnTo>
                  <a:pt x="372" y="27411"/>
                </a:lnTo>
                <a:lnTo>
                  <a:pt x="5661" y="31830"/>
                </a:lnTo>
                <a:lnTo>
                  <a:pt x="5661" y="32065"/>
                </a:lnTo>
                <a:lnTo>
                  <a:pt x="372" y="36510"/>
                </a:lnTo>
                <a:lnTo>
                  <a:pt x="3936" y="39478"/>
                </a:lnTo>
                <a:lnTo>
                  <a:pt x="5661" y="40929"/>
                </a:lnTo>
                <a:lnTo>
                  <a:pt x="5661" y="41167"/>
                </a:lnTo>
                <a:lnTo>
                  <a:pt x="2705" y="43637"/>
                </a:lnTo>
                <a:lnTo>
                  <a:pt x="372" y="45598"/>
                </a:lnTo>
                <a:lnTo>
                  <a:pt x="5661" y="50031"/>
                </a:lnTo>
                <a:lnTo>
                  <a:pt x="5661" y="50079"/>
                </a:lnTo>
                <a:lnTo>
                  <a:pt x="161" y="54685"/>
                </a:lnTo>
                <a:lnTo>
                  <a:pt x="3254" y="57280"/>
                </a:lnTo>
                <a:lnTo>
                  <a:pt x="5563" y="59229"/>
                </a:lnTo>
                <a:lnTo>
                  <a:pt x="3030" y="61377"/>
                </a:lnTo>
                <a:lnTo>
                  <a:pt x="0" y="63921"/>
                </a:lnTo>
                <a:lnTo>
                  <a:pt x="285705" y="63921"/>
                </a:lnTo>
                <a:lnTo>
                  <a:pt x="280131" y="59229"/>
                </a:lnTo>
                <a:lnTo>
                  <a:pt x="285530" y="54685"/>
                </a:lnTo>
                <a:lnTo>
                  <a:pt x="280044" y="50079"/>
                </a:lnTo>
                <a:lnTo>
                  <a:pt x="280044" y="50031"/>
                </a:lnTo>
                <a:lnTo>
                  <a:pt x="285306" y="45598"/>
                </a:lnTo>
                <a:lnTo>
                  <a:pt x="280044" y="41167"/>
                </a:lnTo>
                <a:lnTo>
                  <a:pt x="280044" y="40929"/>
                </a:lnTo>
                <a:lnTo>
                  <a:pt x="285306" y="36510"/>
                </a:lnTo>
                <a:lnTo>
                  <a:pt x="280044" y="32065"/>
                </a:lnTo>
                <a:lnTo>
                  <a:pt x="280044" y="31830"/>
                </a:lnTo>
                <a:lnTo>
                  <a:pt x="285306" y="27411"/>
                </a:lnTo>
                <a:lnTo>
                  <a:pt x="280044" y="22966"/>
                </a:lnTo>
                <a:lnTo>
                  <a:pt x="280044" y="22742"/>
                </a:lnTo>
                <a:lnTo>
                  <a:pt x="285306" y="18312"/>
                </a:lnTo>
                <a:lnTo>
                  <a:pt x="280044" y="13879"/>
                </a:lnTo>
                <a:lnTo>
                  <a:pt x="280044" y="13816"/>
                </a:lnTo>
                <a:lnTo>
                  <a:pt x="285530" y="9213"/>
                </a:lnTo>
                <a:lnTo>
                  <a:pt x="280131" y="4669"/>
                </a:lnTo>
                <a:lnTo>
                  <a:pt x="2857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vi-VN" sz="2800" b="1" dirty="0">
                <a:solidFill>
                  <a:srgbClr val="EC0425"/>
                </a:solidFill>
              </a:rPr>
              <a:t>Mùa xuân</a:t>
            </a:r>
            <a:endParaRPr sz="2800" b="1" dirty="0">
              <a:solidFill>
                <a:srgbClr val="EC0425"/>
              </a:solidFill>
            </a:endParaRPr>
          </a:p>
        </p:txBody>
      </p:sp>
    </p:spTree>
    <p:extLst>
      <p:ext uri="{BB962C8B-B14F-4D97-AF65-F5344CB8AC3E}">
        <p14:creationId xmlns:p14="http://schemas.microsoft.com/office/powerpoint/2010/main" val="35015028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barn(inVertical)">
                                      <p:cBhvr>
                                        <p:cTn id="7" dur="500"/>
                                        <p:tgtEl>
                                          <p:spTgt spid="14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randombar(horizontal)">
                                      <p:cBhvr>
                                        <p:cTn id="15" dur="500"/>
                                        <p:tgtEl>
                                          <p:spTgt spid="2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randombar(horizontal)">
                                      <p:cBhvr>
                                        <p:cTn id="18" dur="500"/>
                                        <p:tgtEl>
                                          <p:spTgt spid="2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randombar(horizontal)">
                                      <p:cBhvr>
                                        <p:cTn id="21" dur="500"/>
                                        <p:tgtEl>
                                          <p:spTgt spid="30"/>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randombar(horizontal)">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randombar(horizontal)">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randombar(horizontal)">
                                      <p:cBhvr>
                                        <p:cTn id="34" dur="500"/>
                                        <p:tgtEl>
                                          <p:spTgt spid="40"/>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randombar(horizontal)">
                                      <p:cBhvr>
                                        <p:cTn id="39" dur="500"/>
                                        <p:tgtEl>
                                          <p:spTgt spid="41"/>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randombar(horizontal)">
                                      <p:cBhvr>
                                        <p:cTn id="44" dur="500"/>
                                        <p:tgtEl>
                                          <p:spTgt spid="42"/>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500" fill="hold"/>
                                        <p:tgtEl>
                                          <p:spTgt spid="43"/>
                                        </p:tgtEl>
                                        <p:attrNameLst>
                                          <p:attrName>ppt_x</p:attrName>
                                        </p:attrNameLst>
                                      </p:cBhvr>
                                      <p:tavLst>
                                        <p:tav tm="0">
                                          <p:val>
                                            <p:strVal val="0-#ppt_w/2"/>
                                          </p:val>
                                        </p:tav>
                                        <p:tav tm="100000">
                                          <p:val>
                                            <p:strVal val="#ppt_x"/>
                                          </p:val>
                                        </p:tav>
                                      </p:tavLst>
                                    </p:anim>
                                    <p:anim calcmode="lin" valueType="num">
                                      <p:cBhvr additive="base">
                                        <p:cTn id="50"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51"/>
                                        </p:tgtEl>
                                        <p:attrNameLst>
                                          <p:attrName>style.visibility</p:attrName>
                                        </p:attrNameLst>
                                      </p:cBhvr>
                                      <p:to>
                                        <p:strVal val="visible"/>
                                      </p:to>
                                    </p:set>
                                    <p:anim calcmode="lin" valueType="num">
                                      <p:cBhvr>
                                        <p:cTn id="55" dur="500" fill="hold"/>
                                        <p:tgtEl>
                                          <p:spTgt spid="51"/>
                                        </p:tgtEl>
                                        <p:attrNameLst>
                                          <p:attrName>ppt_w</p:attrName>
                                        </p:attrNameLst>
                                      </p:cBhvr>
                                      <p:tavLst>
                                        <p:tav tm="0">
                                          <p:val>
                                            <p:fltVal val="0"/>
                                          </p:val>
                                        </p:tav>
                                        <p:tav tm="100000">
                                          <p:val>
                                            <p:strVal val="#ppt_w"/>
                                          </p:val>
                                        </p:tav>
                                      </p:tavLst>
                                    </p:anim>
                                    <p:anim calcmode="lin" valueType="num">
                                      <p:cBhvr>
                                        <p:cTn id="56" dur="500" fill="hold"/>
                                        <p:tgtEl>
                                          <p:spTgt spid="51"/>
                                        </p:tgtEl>
                                        <p:attrNameLst>
                                          <p:attrName>ppt_h</p:attrName>
                                        </p:attrNameLst>
                                      </p:cBhvr>
                                      <p:tavLst>
                                        <p:tav tm="0">
                                          <p:val>
                                            <p:fltVal val="0"/>
                                          </p:val>
                                        </p:tav>
                                        <p:tav tm="100000">
                                          <p:val>
                                            <p:strVal val="#ppt_h"/>
                                          </p:val>
                                        </p:tav>
                                      </p:tavLst>
                                    </p:anim>
                                    <p:animEffect transition="in" filter="fade">
                                      <p:cBhvr>
                                        <p:cTn id="57" dur="500"/>
                                        <p:tgtEl>
                                          <p:spTgt spid="51"/>
                                        </p:tgtEl>
                                      </p:cBhvr>
                                    </p:animEffect>
                                  </p:childTnLst>
                                </p:cTn>
                              </p:par>
                              <p:par>
                                <p:cTn id="58" presetID="32" presetClass="emph" presetSubtype="0" fill="hold" grpId="1" nodeType="withEffect">
                                  <p:stCondLst>
                                    <p:cond delay="0"/>
                                  </p:stCondLst>
                                  <p:childTnLst>
                                    <p:animRot by="120000">
                                      <p:cBhvr>
                                        <p:cTn id="59" dur="100" fill="hold">
                                          <p:stCondLst>
                                            <p:cond delay="0"/>
                                          </p:stCondLst>
                                        </p:cTn>
                                        <p:tgtEl>
                                          <p:spTgt spid="51"/>
                                        </p:tgtEl>
                                        <p:attrNameLst>
                                          <p:attrName>r</p:attrName>
                                        </p:attrNameLst>
                                      </p:cBhvr>
                                    </p:animRot>
                                    <p:animRot by="-240000">
                                      <p:cBhvr>
                                        <p:cTn id="60" dur="200" fill="hold">
                                          <p:stCondLst>
                                            <p:cond delay="200"/>
                                          </p:stCondLst>
                                        </p:cTn>
                                        <p:tgtEl>
                                          <p:spTgt spid="51"/>
                                        </p:tgtEl>
                                        <p:attrNameLst>
                                          <p:attrName>r</p:attrName>
                                        </p:attrNameLst>
                                      </p:cBhvr>
                                    </p:animRot>
                                    <p:animRot by="240000">
                                      <p:cBhvr>
                                        <p:cTn id="61" dur="200" fill="hold">
                                          <p:stCondLst>
                                            <p:cond delay="400"/>
                                          </p:stCondLst>
                                        </p:cTn>
                                        <p:tgtEl>
                                          <p:spTgt spid="51"/>
                                        </p:tgtEl>
                                        <p:attrNameLst>
                                          <p:attrName>r</p:attrName>
                                        </p:attrNameLst>
                                      </p:cBhvr>
                                    </p:animRot>
                                    <p:animRot by="-240000">
                                      <p:cBhvr>
                                        <p:cTn id="62" dur="200" fill="hold">
                                          <p:stCondLst>
                                            <p:cond delay="600"/>
                                          </p:stCondLst>
                                        </p:cTn>
                                        <p:tgtEl>
                                          <p:spTgt spid="51"/>
                                        </p:tgtEl>
                                        <p:attrNameLst>
                                          <p:attrName>r</p:attrName>
                                        </p:attrNameLst>
                                      </p:cBhvr>
                                    </p:animRot>
                                    <p:animRot by="120000">
                                      <p:cBhvr>
                                        <p:cTn id="63" dur="200" fill="hold">
                                          <p:stCondLst>
                                            <p:cond delay="800"/>
                                          </p:stCondLst>
                                        </p:cTn>
                                        <p:tgtEl>
                                          <p:spTgt spid="5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15" grpId="0"/>
      <p:bldP spid="28" grpId="0" animBg="1"/>
      <p:bldP spid="29" grpId="0" animBg="1"/>
      <p:bldP spid="30" grpId="0" animBg="1"/>
      <p:bldP spid="31" grpId="0" animBg="1"/>
      <p:bldP spid="33" grpId="0" animBg="1"/>
      <p:bldP spid="40" grpId="0" animBg="1"/>
      <p:bldP spid="41" grpId="0" animBg="1"/>
      <p:bldP spid="42" grpId="0" animBg="1"/>
      <p:bldP spid="51" grpId="0" animBg="1"/>
      <p:bldP spid="51"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28"/>
        <p:cNvGrpSpPr/>
        <p:nvPr/>
      </p:nvGrpSpPr>
      <p:grpSpPr>
        <a:xfrm>
          <a:off x="0" y="0"/>
          <a:ext cx="0" cy="0"/>
          <a:chOff x="0" y="0"/>
          <a:chExt cx="0" cy="0"/>
        </a:xfrm>
      </p:grpSpPr>
      <p:grpSp>
        <p:nvGrpSpPr>
          <p:cNvPr id="63" name="Google Shape;2843;p48"/>
          <p:cNvGrpSpPr/>
          <p:nvPr/>
        </p:nvGrpSpPr>
        <p:grpSpPr>
          <a:xfrm rot="19671070" flipH="1">
            <a:off x="907604" y="3588417"/>
            <a:ext cx="439600" cy="913400"/>
            <a:chOff x="7212850" y="2109375"/>
            <a:chExt cx="439600" cy="913400"/>
          </a:xfrm>
        </p:grpSpPr>
        <p:sp>
          <p:nvSpPr>
            <p:cNvPr id="64" name="Google Shape;2844;p4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845;p4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846;p4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847;p4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2843;p48"/>
          <p:cNvGrpSpPr/>
          <p:nvPr/>
        </p:nvGrpSpPr>
        <p:grpSpPr>
          <a:xfrm rot="20129724" flipH="1">
            <a:off x="867914" y="2357070"/>
            <a:ext cx="439600" cy="913400"/>
            <a:chOff x="7212850" y="2109375"/>
            <a:chExt cx="439600" cy="913400"/>
          </a:xfrm>
        </p:grpSpPr>
        <p:sp>
          <p:nvSpPr>
            <p:cNvPr id="59" name="Google Shape;2844;p4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845;p4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tx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846;p4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tx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847;p4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3" name="Google Shape;2843;p48"/>
          <p:cNvGrpSpPr/>
          <p:nvPr/>
        </p:nvGrpSpPr>
        <p:grpSpPr>
          <a:xfrm rot="20129724" flipH="1">
            <a:off x="916545" y="1003425"/>
            <a:ext cx="439600" cy="913400"/>
            <a:chOff x="7212850" y="2109375"/>
            <a:chExt cx="439600" cy="913400"/>
          </a:xfrm>
        </p:grpSpPr>
        <p:sp>
          <p:nvSpPr>
            <p:cNvPr id="2844" name="Google Shape;2844;p4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4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4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4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组合 49">
            <a:extLst>
              <a:ext uri="{FF2B5EF4-FFF2-40B4-BE49-F238E27FC236}">
                <a16:creationId xmlns:a16="http://schemas.microsoft.com/office/drawing/2014/main" xmlns="" id="{4C8D34E7-7F28-4B84-AA7C-C3DB527EAAFB}"/>
              </a:ext>
            </a:extLst>
          </p:cNvPr>
          <p:cNvGrpSpPr/>
          <p:nvPr/>
        </p:nvGrpSpPr>
        <p:grpSpPr>
          <a:xfrm>
            <a:off x="3376349" y="0"/>
            <a:ext cx="2391302" cy="1058876"/>
            <a:chOff x="1371601" y="3098340"/>
            <a:chExt cx="2905327" cy="2180491"/>
          </a:xfrm>
        </p:grpSpPr>
        <p:grpSp>
          <p:nvGrpSpPr>
            <p:cNvPr id="28" name="组合 1">
              <a:extLst>
                <a:ext uri="{FF2B5EF4-FFF2-40B4-BE49-F238E27FC236}">
                  <a16:creationId xmlns:a16="http://schemas.microsoft.com/office/drawing/2014/main" xmlns="" id="{587566F6-FDE5-4C08-AFA1-838B45AD7523}"/>
                </a:ext>
              </a:extLst>
            </p:cNvPr>
            <p:cNvGrpSpPr/>
            <p:nvPr/>
          </p:nvGrpSpPr>
          <p:grpSpPr>
            <a:xfrm>
              <a:off x="1371601" y="3098340"/>
              <a:ext cx="2905327" cy="2180491"/>
              <a:chOff x="1371601" y="3288840"/>
              <a:chExt cx="2905327" cy="2180491"/>
            </a:xfrm>
          </p:grpSpPr>
          <p:sp>
            <p:nvSpPr>
              <p:cNvPr id="30" name="MH_Other_16">
                <a:extLst>
                  <a:ext uri="{FF2B5EF4-FFF2-40B4-BE49-F238E27FC236}">
                    <a16:creationId xmlns:a16="http://schemas.microsoft.com/office/drawing/2014/main" xmlns="" id="{761D4AA3-EE43-4A93-8D51-AE0A634883C0}"/>
                  </a:ext>
                </a:extLst>
              </p:cNvPr>
              <p:cNvSpPr>
                <a:spLocks/>
              </p:cNvSpPr>
              <p:nvPr>
                <p:custDataLst>
                  <p:tags r:id="rId1"/>
                </p:custDataLst>
              </p:nvPr>
            </p:nvSpPr>
            <p:spPr bwMode="auto">
              <a:xfrm>
                <a:off x="1371601" y="3288840"/>
                <a:ext cx="2905327" cy="2180491"/>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 name="MH_SubTitle_1">
                <a:extLst>
                  <a:ext uri="{FF2B5EF4-FFF2-40B4-BE49-F238E27FC236}">
                    <a16:creationId xmlns:a16="http://schemas.microsoft.com/office/drawing/2014/main" xmlns="" id="{91519D9C-6FC3-4C54-8752-19F3B5C2B41C}"/>
                  </a:ext>
                </a:extLst>
              </p:cNvPr>
              <p:cNvSpPr>
                <a:spLocks/>
              </p:cNvSpPr>
              <p:nvPr>
                <p:custDataLst>
                  <p:tags r:id="rId2"/>
                </p:custDataLst>
              </p:nvPr>
            </p:nvSpPr>
            <p:spPr bwMode="auto">
              <a:xfrm>
                <a:off x="1505386" y="3438598"/>
                <a:ext cx="2637756" cy="1878977"/>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09"/>
                  <a:gd name="T40" fmla="*/ 0 h 1853"/>
                  <a:gd name="T41" fmla="*/ 2809 w 2809"/>
                  <a:gd name="T42" fmla="*/ 1853 h 18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rIns="10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defRPr/>
                </a:pPr>
                <a:r>
                  <a:rPr lang="vi-VN" altLang="zh-CN" sz="4000" b="1" dirty="0">
                    <a:solidFill>
                      <a:schemeClr val="accent6">
                        <a:lumMod val="75000"/>
                      </a:schemeClr>
                    </a:solidFill>
                    <a:latin typeface="Pattaya" panose="00000500000000000000" pitchFamily="2" charset="-34"/>
                    <a:ea typeface="+mn-ea"/>
                    <a:cs typeface="Pattaya" panose="00000500000000000000" pitchFamily="2" charset="-34"/>
                  </a:rPr>
                  <a:t>Mục tiêu</a:t>
                </a:r>
                <a:endParaRPr lang="zh-CN" altLang="en-US" sz="4000" b="1" dirty="0">
                  <a:solidFill>
                    <a:schemeClr val="accent6">
                      <a:lumMod val="75000"/>
                    </a:schemeClr>
                  </a:solidFill>
                  <a:latin typeface="Pattaya" panose="00000500000000000000" pitchFamily="2" charset="-34"/>
                  <a:ea typeface="+mn-ea"/>
                  <a:cs typeface="Pattaya" panose="00000500000000000000" pitchFamily="2" charset="-34"/>
                </a:endParaRPr>
              </a:p>
            </p:txBody>
          </p:sp>
        </p:grpSp>
        <p:sp>
          <p:nvSpPr>
            <p:cNvPr id="29" name="文本框 31">
              <a:extLst>
                <a:ext uri="{FF2B5EF4-FFF2-40B4-BE49-F238E27FC236}">
                  <a16:creationId xmlns:a16="http://schemas.microsoft.com/office/drawing/2014/main" xmlns="" id="{288A453B-EEDD-40B9-B7E5-1D9E3E6B1F81}"/>
                </a:ext>
              </a:extLst>
            </p:cNvPr>
            <p:cNvSpPr txBox="1"/>
            <p:nvPr/>
          </p:nvSpPr>
          <p:spPr>
            <a:xfrm>
              <a:off x="1765670" y="4032014"/>
              <a:ext cx="2049297" cy="456606"/>
            </a:xfrm>
            <a:prstGeom prst="rect">
              <a:avLst/>
            </a:prstGeom>
          </p:spPr>
          <p:txBody>
            <a:bodyPr wrap="square">
              <a:spAutoFit/>
              <a:scene3d>
                <a:camera prst="orthographicFront"/>
                <a:lightRig rig="threePt" dir="t"/>
              </a:scene3d>
              <a:sp3d contourW="12700"/>
            </a:bodyPr>
            <a:lstStyle>
              <a:defPPr>
                <a:defRPr lang="zh-CN"/>
              </a:defPPr>
              <a:lvl1pPr>
                <a:defRPr sz="1600">
                  <a:solidFill>
                    <a:schemeClr val="tx1">
                      <a:lumMod val="75000"/>
                      <a:lumOff val="25000"/>
                    </a:schemeClr>
                  </a:solidFill>
                  <a:latin typeface="汉仪夏日体W" panose="00020600040101010101" pitchFamily="18" charset="-122"/>
                  <a:ea typeface="汉仪夏日体W" panose="00020600040101010101" pitchFamily="18" charset="-122"/>
                </a:defRPr>
              </a:lvl1pPr>
            </a:lstStyle>
            <a:p>
              <a:pPr>
                <a:lnSpc>
                  <a:spcPct val="120000"/>
                </a:lnSpc>
              </a:pPr>
              <a:endParaRPr lang="zh-CN" altLang="en-US" sz="1200" dirty="0">
                <a:solidFill>
                  <a:schemeClr val="tx1">
                    <a:lumMod val="65000"/>
                    <a:lumOff val="35000"/>
                  </a:schemeClr>
                </a:solidFill>
              </a:endParaRPr>
            </a:p>
          </p:txBody>
        </p:sp>
      </p:grpSp>
      <p:grpSp>
        <p:nvGrpSpPr>
          <p:cNvPr id="34" name="Group 33">
            <a:extLst>
              <a:ext uri="{FF2B5EF4-FFF2-40B4-BE49-F238E27FC236}">
                <a16:creationId xmlns:a16="http://schemas.microsoft.com/office/drawing/2014/main" xmlns="" id="{F1D2DFE5-EE8A-46DB-A135-F8C9011447F8}"/>
              </a:ext>
            </a:extLst>
          </p:cNvPr>
          <p:cNvGrpSpPr/>
          <p:nvPr/>
        </p:nvGrpSpPr>
        <p:grpSpPr>
          <a:xfrm>
            <a:off x="1291109" y="1219681"/>
            <a:ext cx="7064020" cy="996725"/>
            <a:chOff x="2130789" y="1294899"/>
            <a:chExt cx="9735629" cy="1072527"/>
          </a:xfrm>
        </p:grpSpPr>
        <p:sp>
          <p:nvSpPr>
            <p:cNvPr id="35" name="圆角矩形 7"/>
            <p:cNvSpPr/>
            <p:nvPr/>
          </p:nvSpPr>
          <p:spPr>
            <a:xfrm>
              <a:off x="2130789" y="1294899"/>
              <a:ext cx="9341419"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Nghe – viết đúng chính tả, trình bày đúng hình thức bài thơ </a:t>
              </a:r>
              <a:r>
                <a:rPr lang="vi-VN" altLang="zh-CN" sz="2800" kern="1200" dirty="0">
                  <a:solidFill>
                    <a:schemeClr val="tx2"/>
                  </a:solidFill>
                  <a:latin typeface="Pattaya" panose="00000500000000000000" pitchFamily="2" charset="-34"/>
                  <a:ea typeface="黑体" panose="02010609060101010101" pitchFamily="49" charset="-122"/>
                  <a:cs typeface="Pattaya" panose="00000500000000000000" pitchFamily="2" charset="-34"/>
                </a:rPr>
                <a:t>Cánh cam lạc mẹ</a:t>
              </a:r>
              <a:r>
                <a:rPr lang="vi-VN" altLang="zh-CN" sz="28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a:t>
              </a:r>
              <a:endParaRPr kumimoji="0" lang="zh-CN" altLang="en-US" sz="28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sp>
          <p:nvSpPr>
            <p:cNvPr id="36" name="矩形 39"/>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grpSp>
      <p:grpSp>
        <p:nvGrpSpPr>
          <p:cNvPr id="41" name="Group 40">
            <a:extLst>
              <a:ext uri="{FF2B5EF4-FFF2-40B4-BE49-F238E27FC236}">
                <a16:creationId xmlns:a16="http://schemas.microsoft.com/office/drawing/2014/main" xmlns="" id="{F1D2DFE5-EE8A-46DB-A135-F8C9011447F8}"/>
              </a:ext>
            </a:extLst>
          </p:cNvPr>
          <p:cNvGrpSpPr/>
          <p:nvPr/>
        </p:nvGrpSpPr>
        <p:grpSpPr>
          <a:xfrm>
            <a:off x="1263131" y="2516716"/>
            <a:ext cx="7020628" cy="996725"/>
            <a:chOff x="2130789" y="1294899"/>
            <a:chExt cx="9735629" cy="1072527"/>
          </a:xfrm>
        </p:grpSpPr>
        <p:sp>
          <p:nvSpPr>
            <p:cNvPr id="42" name="圆角矩形 7"/>
            <p:cNvSpPr/>
            <p:nvPr/>
          </p:nvSpPr>
          <p:spPr>
            <a:xfrm>
              <a:off x="2130789" y="1294899"/>
              <a:ext cx="9439781"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Điền đúng các tiếng có âm đầu</a:t>
              </a:r>
              <a:r>
                <a:rPr lang="vi-VN" altLang="zh-CN" sz="2800" kern="1200" dirty="0">
                  <a:solidFill>
                    <a:schemeClr val="tx2"/>
                  </a:solidFill>
                  <a:latin typeface="Pattaya" panose="00000500000000000000" pitchFamily="2" charset="-34"/>
                  <a:ea typeface="黑体" panose="02010609060101010101" pitchFamily="49" charset="-122"/>
                  <a:cs typeface="Pattaya" panose="00000500000000000000" pitchFamily="2" charset="-34"/>
                </a:rPr>
                <a:t> r/d/gi</a:t>
              </a:r>
              <a:r>
                <a:rPr lang="en-US" altLang="zh-CN" sz="2800" kern="1200" dirty="0">
                  <a:solidFill>
                    <a:schemeClr val="tx2"/>
                  </a:solidFill>
                  <a:latin typeface="Pattaya" panose="00000500000000000000" pitchFamily="2" charset="-34"/>
                  <a:ea typeface="黑体" panose="02010609060101010101" pitchFamily="49" charset="-122"/>
                  <a:cs typeface="Pattaya" panose="00000500000000000000" pitchFamily="2" charset="-34"/>
                </a:rPr>
                <a:t> </a:t>
              </a:r>
              <a:r>
                <a:rPr lang="en-US" altLang="zh-CN" sz="2800" kern="1200" dirty="0" err="1">
                  <a:solidFill>
                    <a:srgbClr val="002060"/>
                  </a:solidFill>
                  <a:latin typeface="Pattaya" panose="00000500000000000000" pitchFamily="2" charset="-34"/>
                  <a:ea typeface="黑体" panose="02010609060101010101" pitchFamily="49" charset="-122"/>
                  <a:cs typeface="Pattaya" panose="00000500000000000000" pitchFamily="2" charset="-34"/>
                </a:rPr>
                <a:t>hoặc</a:t>
              </a:r>
              <a:r>
                <a:rPr lang="vi-VN" altLang="zh-CN" sz="28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 âm chính </a:t>
              </a:r>
              <a:r>
                <a:rPr lang="vi-VN" altLang="zh-CN" sz="2800" kern="1200" dirty="0">
                  <a:solidFill>
                    <a:schemeClr val="tx2"/>
                  </a:solidFill>
                  <a:latin typeface="Pattaya" panose="00000500000000000000" pitchFamily="2" charset="-34"/>
                  <a:ea typeface="黑体" panose="02010609060101010101" pitchFamily="49" charset="-122"/>
                  <a:cs typeface="Pattaya" panose="00000500000000000000" pitchFamily="2" charset="-34"/>
                </a:rPr>
                <a:t>o/ô</a:t>
              </a:r>
              <a:r>
                <a:rPr lang="vi-VN" altLang="zh-CN" sz="28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a:t>
              </a:r>
              <a:endParaRPr kumimoji="0" lang="zh-CN" altLang="en-US" sz="28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sp>
          <p:nvSpPr>
            <p:cNvPr id="43" name="矩形 39"/>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grpSp>
      <p:grpSp>
        <p:nvGrpSpPr>
          <p:cNvPr id="50" name="Group 49">
            <a:extLst>
              <a:ext uri="{FF2B5EF4-FFF2-40B4-BE49-F238E27FC236}">
                <a16:creationId xmlns:a16="http://schemas.microsoft.com/office/drawing/2014/main" xmlns="" id="{F1D2DFE5-EE8A-46DB-A135-F8C9011447F8}"/>
              </a:ext>
            </a:extLst>
          </p:cNvPr>
          <p:cNvGrpSpPr/>
          <p:nvPr/>
        </p:nvGrpSpPr>
        <p:grpSpPr>
          <a:xfrm>
            <a:off x="1263131" y="3812001"/>
            <a:ext cx="6957532" cy="736750"/>
            <a:chOff x="2209800" y="1451658"/>
            <a:chExt cx="9656618" cy="792781"/>
          </a:xfrm>
        </p:grpSpPr>
        <p:sp>
          <p:nvSpPr>
            <p:cNvPr id="51" name="圆角矩形 7"/>
            <p:cNvSpPr/>
            <p:nvPr/>
          </p:nvSpPr>
          <p:spPr>
            <a:xfrm>
              <a:off x="2217745" y="1451658"/>
              <a:ext cx="9439783" cy="730223"/>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Viết bài cẩn thận, giữ vở sạch đẹp.</a:t>
              </a:r>
              <a:endParaRPr kumimoji="0" lang="zh-CN" altLang="en-US" sz="28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sp>
          <p:nvSpPr>
            <p:cNvPr id="52" name="矩形 39"/>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additive="base">
                                        <p:cTn id="14" dur="500" fill="hold"/>
                                        <p:tgtEl>
                                          <p:spTgt spid="34"/>
                                        </p:tgtEl>
                                        <p:attrNameLst>
                                          <p:attrName>ppt_x</p:attrName>
                                        </p:attrNameLst>
                                      </p:cBhvr>
                                      <p:tavLst>
                                        <p:tav tm="0">
                                          <p:val>
                                            <p:strVal val="#ppt_x"/>
                                          </p:val>
                                        </p:tav>
                                        <p:tav tm="100000">
                                          <p:val>
                                            <p:strVal val="#ppt_x"/>
                                          </p:val>
                                        </p:tav>
                                      </p:tavLst>
                                    </p:anim>
                                    <p:anim calcmode="lin" valueType="num">
                                      <p:cBhvr additive="base">
                                        <p:cTn id="15" dur="500" fill="hold"/>
                                        <p:tgtEl>
                                          <p:spTgt spid="34"/>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2843"/>
                                        </p:tgtEl>
                                        <p:attrNameLst>
                                          <p:attrName>style.visibility</p:attrName>
                                        </p:attrNameLst>
                                      </p:cBhvr>
                                      <p:to>
                                        <p:strVal val="visible"/>
                                      </p:to>
                                    </p:set>
                                    <p:anim calcmode="lin" valueType="num">
                                      <p:cBhvr additive="base">
                                        <p:cTn id="18" dur="500" fill="hold"/>
                                        <p:tgtEl>
                                          <p:spTgt spid="2843"/>
                                        </p:tgtEl>
                                        <p:attrNameLst>
                                          <p:attrName>ppt_x</p:attrName>
                                        </p:attrNameLst>
                                      </p:cBhvr>
                                      <p:tavLst>
                                        <p:tav tm="0">
                                          <p:val>
                                            <p:strVal val="#ppt_x"/>
                                          </p:val>
                                        </p:tav>
                                        <p:tav tm="100000">
                                          <p:val>
                                            <p:strVal val="#ppt_x"/>
                                          </p:val>
                                        </p:tav>
                                      </p:tavLst>
                                    </p:anim>
                                    <p:anim calcmode="lin" valueType="num">
                                      <p:cBhvr additive="base">
                                        <p:cTn id="19" dur="500" fill="hold"/>
                                        <p:tgtEl>
                                          <p:spTgt spid="2843"/>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32" presetClass="emph" presetSubtype="0" fill="hold" nodeType="afterEffect">
                                  <p:stCondLst>
                                    <p:cond delay="0"/>
                                  </p:stCondLst>
                                  <p:childTnLst>
                                    <p:animRot by="120000">
                                      <p:cBhvr>
                                        <p:cTn id="22" dur="100" fill="hold">
                                          <p:stCondLst>
                                            <p:cond delay="0"/>
                                          </p:stCondLst>
                                        </p:cTn>
                                        <p:tgtEl>
                                          <p:spTgt spid="34"/>
                                        </p:tgtEl>
                                        <p:attrNameLst>
                                          <p:attrName>r</p:attrName>
                                        </p:attrNameLst>
                                      </p:cBhvr>
                                    </p:animRot>
                                    <p:animRot by="-240000">
                                      <p:cBhvr>
                                        <p:cTn id="23" dur="200" fill="hold">
                                          <p:stCondLst>
                                            <p:cond delay="200"/>
                                          </p:stCondLst>
                                        </p:cTn>
                                        <p:tgtEl>
                                          <p:spTgt spid="34"/>
                                        </p:tgtEl>
                                        <p:attrNameLst>
                                          <p:attrName>r</p:attrName>
                                        </p:attrNameLst>
                                      </p:cBhvr>
                                    </p:animRot>
                                    <p:animRot by="240000">
                                      <p:cBhvr>
                                        <p:cTn id="24" dur="200" fill="hold">
                                          <p:stCondLst>
                                            <p:cond delay="400"/>
                                          </p:stCondLst>
                                        </p:cTn>
                                        <p:tgtEl>
                                          <p:spTgt spid="34"/>
                                        </p:tgtEl>
                                        <p:attrNameLst>
                                          <p:attrName>r</p:attrName>
                                        </p:attrNameLst>
                                      </p:cBhvr>
                                    </p:animRot>
                                    <p:animRot by="-240000">
                                      <p:cBhvr>
                                        <p:cTn id="25" dur="200" fill="hold">
                                          <p:stCondLst>
                                            <p:cond delay="600"/>
                                          </p:stCondLst>
                                        </p:cTn>
                                        <p:tgtEl>
                                          <p:spTgt spid="34"/>
                                        </p:tgtEl>
                                        <p:attrNameLst>
                                          <p:attrName>r</p:attrName>
                                        </p:attrNameLst>
                                      </p:cBhvr>
                                    </p:animRot>
                                    <p:animRot by="120000">
                                      <p:cBhvr>
                                        <p:cTn id="26" dur="200" fill="hold">
                                          <p:stCondLst>
                                            <p:cond delay="800"/>
                                          </p:stCondLst>
                                        </p:cTn>
                                        <p:tgtEl>
                                          <p:spTgt spid="34"/>
                                        </p:tgtEl>
                                        <p:attrNameLst>
                                          <p:attrName>r</p:attrName>
                                        </p:attrNameLst>
                                      </p:cBhvr>
                                    </p:animRot>
                                  </p:childTnLst>
                                </p:cTn>
                              </p:par>
                              <p:par>
                                <p:cTn id="27" presetID="32" presetClass="emph" presetSubtype="0" fill="hold" nodeType="withEffect">
                                  <p:stCondLst>
                                    <p:cond delay="0"/>
                                  </p:stCondLst>
                                  <p:childTnLst>
                                    <p:animRot by="120000">
                                      <p:cBhvr>
                                        <p:cTn id="28" dur="100" fill="hold">
                                          <p:stCondLst>
                                            <p:cond delay="0"/>
                                          </p:stCondLst>
                                        </p:cTn>
                                        <p:tgtEl>
                                          <p:spTgt spid="2843"/>
                                        </p:tgtEl>
                                        <p:attrNameLst>
                                          <p:attrName>r</p:attrName>
                                        </p:attrNameLst>
                                      </p:cBhvr>
                                    </p:animRot>
                                    <p:animRot by="-240000">
                                      <p:cBhvr>
                                        <p:cTn id="29" dur="200" fill="hold">
                                          <p:stCondLst>
                                            <p:cond delay="200"/>
                                          </p:stCondLst>
                                        </p:cTn>
                                        <p:tgtEl>
                                          <p:spTgt spid="2843"/>
                                        </p:tgtEl>
                                        <p:attrNameLst>
                                          <p:attrName>r</p:attrName>
                                        </p:attrNameLst>
                                      </p:cBhvr>
                                    </p:animRot>
                                    <p:animRot by="240000">
                                      <p:cBhvr>
                                        <p:cTn id="30" dur="200" fill="hold">
                                          <p:stCondLst>
                                            <p:cond delay="400"/>
                                          </p:stCondLst>
                                        </p:cTn>
                                        <p:tgtEl>
                                          <p:spTgt spid="2843"/>
                                        </p:tgtEl>
                                        <p:attrNameLst>
                                          <p:attrName>r</p:attrName>
                                        </p:attrNameLst>
                                      </p:cBhvr>
                                    </p:animRot>
                                    <p:animRot by="-240000">
                                      <p:cBhvr>
                                        <p:cTn id="31" dur="200" fill="hold">
                                          <p:stCondLst>
                                            <p:cond delay="600"/>
                                          </p:stCondLst>
                                        </p:cTn>
                                        <p:tgtEl>
                                          <p:spTgt spid="2843"/>
                                        </p:tgtEl>
                                        <p:attrNameLst>
                                          <p:attrName>r</p:attrName>
                                        </p:attrNameLst>
                                      </p:cBhvr>
                                    </p:animRot>
                                    <p:animRot by="120000">
                                      <p:cBhvr>
                                        <p:cTn id="32" dur="200" fill="hold">
                                          <p:stCondLst>
                                            <p:cond delay="800"/>
                                          </p:stCondLst>
                                        </p:cTn>
                                        <p:tgtEl>
                                          <p:spTgt spid="2843"/>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additive="base">
                                        <p:cTn id="37" dur="500" fill="hold"/>
                                        <p:tgtEl>
                                          <p:spTgt spid="41"/>
                                        </p:tgtEl>
                                        <p:attrNameLst>
                                          <p:attrName>ppt_x</p:attrName>
                                        </p:attrNameLst>
                                      </p:cBhvr>
                                      <p:tavLst>
                                        <p:tav tm="0">
                                          <p:val>
                                            <p:strVal val="#ppt_x"/>
                                          </p:val>
                                        </p:tav>
                                        <p:tav tm="100000">
                                          <p:val>
                                            <p:strVal val="#ppt_x"/>
                                          </p:val>
                                        </p:tav>
                                      </p:tavLst>
                                    </p:anim>
                                    <p:anim calcmode="lin" valueType="num">
                                      <p:cBhvr additive="base">
                                        <p:cTn id="38" dur="500" fill="hold"/>
                                        <p:tgtEl>
                                          <p:spTgt spid="41"/>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additive="base">
                                        <p:cTn id="41" dur="500" fill="hold"/>
                                        <p:tgtEl>
                                          <p:spTgt spid="58"/>
                                        </p:tgtEl>
                                        <p:attrNameLst>
                                          <p:attrName>ppt_x</p:attrName>
                                        </p:attrNameLst>
                                      </p:cBhvr>
                                      <p:tavLst>
                                        <p:tav tm="0">
                                          <p:val>
                                            <p:strVal val="#ppt_x"/>
                                          </p:val>
                                        </p:tav>
                                        <p:tav tm="100000">
                                          <p:val>
                                            <p:strVal val="#ppt_x"/>
                                          </p:val>
                                        </p:tav>
                                      </p:tavLst>
                                    </p:anim>
                                    <p:anim calcmode="lin" valueType="num">
                                      <p:cBhvr additive="base">
                                        <p:cTn id="42" dur="500" fill="hold"/>
                                        <p:tgtEl>
                                          <p:spTgt spid="58"/>
                                        </p:tgtEl>
                                        <p:attrNameLst>
                                          <p:attrName>ppt_y</p:attrName>
                                        </p:attrNameLst>
                                      </p:cBhvr>
                                      <p:tavLst>
                                        <p:tav tm="0">
                                          <p:val>
                                            <p:strVal val="1+#ppt_h/2"/>
                                          </p:val>
                                        </p:tav>
                                        <p:tav tm="100000">
                                          <p:val>
                                            <p:strVal val="#ppt_y"/>
                                          </p:val>
                                        </p:tav>
                                      </p:tavLst>
                                    </p:anim>
                                  </p:childTnLst>
                                </p:cTn>
                              </p:par>
                            </p:childTnLst>
                          </p:cTn>
                        </p:par>
                        <p:par>
                          <p:cTn id="43" fill="hold">
                            <p:stCondLst>
                              <p:cond delay="500"/>
                            </p:stCondLst>
                            <p:childTnLst>
                              <p:par>
                                <p:cTn id="44" presetID="32" presetClass="emph" presetSubtype="0" fill="hold" nodeType="afterEffect">
                                  <p:stCondLst>
                                    <p:cond delay="0"/>
                                  </p:stCondLst>
                                  <p:childTnLst>
                                    <p:animRot by="120000">
                                      <p:cBhvr>
                                        <p:cTn id="45" dur="100" fill="hold">
                                          <p:stCondLst>
                                            <p:cond delay="0"/>
                                          </p:stCondLst>
                                        </p:cTn>
                                        <p:tgtEl>
                                          <p:spTgt spid="41"/>
                                        </p:tgtEl>
                                        <p:attrNameLst>
                                          <p:attrName>r</p:attrName>
                                        </p:attrNameLst>
                                      </p:cBhvr>
                                    </p:animRot>
                                    <p:animRot by="-240000">
                                      <p:cBhvr>
                                        <p:cTn id="46" dur="200" fill="hold">
                                          <p:stCondLst>
                                            <p:cond delay="200"/>
                                          </p:stCondLst>
                                        </p:cTn>
                                        <p:tgtEl>
                                          <p:spTgt spid="41"/>
                                        </p:tgtEl>
                                        <p:attrNameLst>
                                          <p:attrName>r</p:attrName>
                                        </p:attrNameLst>
                                      </p:cBhvr>
                                    </p:animRot>
                                    <p:animRot by="240000">
                                      <p:cBhvr>
                                        <p:cTn id="47" dur="200" fill="hold">
                                          <p:stCondLst>
                                            <p:cond delay="400"/>
                                          </p:stCondLst>
                                        </p:cTn>
                                        <p:tgtEl>
                                          <p:spTgt spid="41"/>
                                        </p:tgtEl>
                                        <p:attrNameLst>
                                          <p:attrName>r</p:attrName>
                                        </p:attrNameLst>
                                      </p:cBhvr>
                                    </p:animRot>
                                    <p:animRot by="-240000">
                                      <p:cBhvr>
                                        <p:cTn id="48" dur="200" fill="hold">
                                          <p:stCondLst>
                                            <p:cond delay="600"/>
                                          </p:stCondLst>
                                        </p:cTn>
                                        <p:tgtEl>
                                          <p:spTgt spid="41"/>
                                        </p:tgtEl>
                                        <p:attrNameLst>
                                          <p:attrName>r</p:attrName>
                                        </p:attrNameLst>
                                      </p:cBhvr>
                                    </p:animRot>
                                    <p:animRot by="120000">
                                      <p:cBhvr>
                                        <p:cTn id="49" dur="200" fill="hold">
                                          <p:stCondLst>
                                            <p:cond delay="800"/>
                                          </p:stCondLst>
                                        </p:cTn>
                                        <p:tgtEl>
                                          <p:spTgt spid="41"/>
                                        </p:tgtEl>
                                        <p:attrNameLst>
                                          <p:attrName>r</p:attrName>
                                        </p:attrNameLst>
                                      </p:cBhvr>
                                    </p:animRot>
                                  </p:childTnLst>
                                </p:cTn>
                              </p:par>
                              <p:par>
                                <p:cTn id="50" presetID="32" presetClass="emph" presetSubtype="0" fill="hold" nodeType="withEffect">
                                  <p:stCondLst>
                                    <p:cond delay="0"/>
                                  </p:stCondLst>
                                  <p:childTnLst>
                                    <p:animRot by="120000">
                                      <p:cBhvr>
                                        <p:cTn id="51" dur="100" fill="hold">
                                          <p:stCondLst>
                                            <p:cond delay="0"/>
                                          </p:stCondLst>
                                        </p:cTn>
                                        <p:tgtEl>
                                          <p:spTgt spid="58"/>
                                        </p:tgtEl>
                                        <p:attrNameLst>
                                          <p:attrName>r</p:attrName>
                                        </p:attrNameLst>
                                      </p:cBhvr>
                                    </p:animRot>
                                    <p:animRot by="-240000">
                                      <p:cBhvr>
                                        <p:cTn id="52" dur="200" fill="hold">
                                          <p:stCondLst>
                                            <p:cond delay="200"/>
                                          </p:stCondLst>
                                        </p:cTn>
                                        <p:tgtEl>
                                          <p:spTgt spid="58"/>
                                        </p:tgtEl>
                                        <p:attrNameLst>
                                          <p:attrName>r</p:attrName>
                                        </p:attrNameLst>
                                      </p:cBhvr>
                                    </p:animRot>
                                    <p:animRot by="240000">
                                      <p:cBhvr>
                                        <p:cTn id="53" dur="200" fill="hold">
                                          <p:stCondLst>
                                            <p:cond delay="400"/>
                                          </p:stCondLst>
                                        </p:cTn>
                                        <p:tgtEl>
                                          <p:spTgt spid="58"/>
                                        </p:tgtEl>
                                        <p:attrNameLst>
                                          <p:attrName>r</p:attrName>
                                        </p:attrNameLst>
                                      </p:cBhvr>
                                    </p:animRot>
                                    <p:animRot by="-240000">
                                      <p:cBhvr>
                                        <p:cTn id="54" dur="200" fill="hold">
                                          <p:stCondLst>
                                            <p:cond delay="600"/>
                                          </p:stCondLst>
                                        </p:cTn>
                                        <p:tgtEl>
                                          <p:spTgt spid="58"/>
                                        </p:tgtEl>
                                        <p:attrNameLst>
                                          <p:attrName>r</p:attrName>
                                        </p:attrNameLst>
                                      </p:cBhvr>
                                    </p:animRot>
                                    <p:animRot by="120000">
                                      <p:cBhvr>
                                        <p:cTn id="55" dur="200" fill="hold">
                                          <p:stCondLst>
                                            <p:cond delay="800"/>
                                          </p:stCondLst>
                                        </p:cTn>
                                        <p:tgtEl>
                                          <p:spTgt spid="58"/>
                                        </p:tgtEl>
                                        <p:attrNameLst>
                                          <p:attrName>r</p:attrName>
                                        </p:attrNameLst>
                                      </p:cBhvr>
                                    </p:animRo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63"/>
                                        </p:tgtEl>
                                        <p:attrNameLst>
                                          <p:attrName>style.visibility</p:attrName>
                                        </p:attrNameLst>
                                      </p:cBhvr>
                                      <p:to>
                                        <p:strVal val="visible"/>
                                      </p:to>
                                    </p:set>
                                    <p:anim calcmode="lin" valueType="num">
                                      <p:cBhvr additive="base">
                                        <p:cTn id="60" dur="500" fill="hold"/>
                                        <p:tgtEl>
                                          <p:spTgt spid="63"/>
                                        </p:tgtEl>
                                        <p:attrNameLst>
                                          <p:attrName>ppt_x</p:attrName>
                                        </p:attrNameLst>
                                      </p:cBhvr>
                                      <p:tavLst>
                                        <p:tav tm="0">
                                          <p:val>
                                            <p:strVal val="#ppt_x"/>
                                          </p:val>
                                        </p:tav>
                                        <p:tav tm="100000">
                                          <p:val>
                                            <p:strVal val="#ppt_x"/>
                                          </p:val>
                                        </p:tav>
                                      </p:tavLst>
                                    </p:anim>
                                    <p:anim calcmode="lin" valueType="num">
                                      <p:cBhvr additive="base">
                                        <p:cTn id="61" dur="500" fill="hold"/>
                                        <p:tgtEl>
                                          <p:spTgt spid="63"/>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50"/>
                                        </p:tgtEl>
                                        <p:attrNameLst>
                                          <p:attrName>style.visibility</p:attrName>
                                        </p:attrNameLst>
                                      </p:cBhvr>
                                      <p:to>
                                        <p:strVal val="visible"/>
                                      </p:to>
                                    </p:set>
                                    <p:anim calcmode="lin" valueType="num">
                                      <p:cBhvr additive="base">
                                        <p:cTn id="64" dur="500" fill="hold"/>
                                        <p:tgtEl>
                                          <p:spTgt spid="50"/>
                                        </p:tgtEl>
                                        <p:attrNameLst>
                                          <p:attrName>ppt_x</p:attrName>
                                        </p:attrNameLst>
                                      </p:cBhvr>
                                      <p:tavLst>
                                        <p:tav tm="0">
                                          <p:val>
                                            <p:strVal val="#ppt_x"/>
                                          </p:val>
                                        </p:tav>
                                        <p:tav tm="100000">
                                          <p:val>
                                            <p:strVal val="#ppt_x"/>
                                          </p:val>
                                        </p:tav>
                                      </p:tavLst>
                                    </p:anim>
                                    <p:anim calcmode="lin" valueType="num">
                                      <p:cBhvr additive="base">
                                        <p:cTn id="65" dur="500" fill="hold"/>
                                        <p:tgtEl>
                                          <p:spTgt spid="50"/>
                                        </p:tgtEl>
                                        <p:attrNameLst>
                                          <p:attrName>ppt_y</p:attrName>
                                        </p:attrNameLst>
                                      </p:cBhvr>
                                      <p:tavLst>
                                        <p:tav tm="0">
                                          <p:val>
                                            <p:strVal val="1+#ppt_h/2"/>
                                          </p:val>
                                        </p:tav>
                                        <p:tav tm="100000">
                                          <p:val>
                                            <p:strVal val="#ppt_y"/>
                                          </p:val>
                                        </p:tav>
                                      </p:tavLst>
                                    </p:anim>
                                  </p:childTnLst>
                                </p:cTn>
                              </p:par>
                            </p:childTnLst>
                          </p:cTn>
                        </p:par>
                        <p:par>
                          <p:cTn id="66" fill="hold">
                            <p:stCondLst>
                              <p:cond delay="500"/>
                            </p:stCondLst>
                            <p:childTnLst>
                              <p:par>
                                <p:cTn id="67" presetID="32" presetClass="emph" presetSubtype="0" fill="hold" nodeType="afterEffect">
                                  <p:stCondLst>
                                    <p:cond delay="0"/>
                                  </p:stCondLst>
                                  <p:childTnLst>
                                    <p:animRot by="120000">
                                      <p:cBhvr>
                                        <p:cTn id="68" dur="100" fill="hold">
                                          <p:stCondLst>
                                            <p:cond delay="0"/>
                                          </p:stCondLst>
                                        </p:cTn>
                                        <p:tgtEl>
                                          <p:spTgt spid="63"/>
                                        </p:tgtEl>
                                        <p:attrNameLst>
                                          <p:attrName>r</p:attrName>
                                        </p:attrNameLst>
                                      </p:cBhvr>
                                    </p:animRot>
                                    <p:animRot by="-240000">
                                      <p:cBhvr>
                                        <p:cTn id="69" dur="200" fill="hold">
                                          <p:stCondLst>
                                            <p:cond delay="200"/>
                                          </p:stCondLst>
                                        </p:cTn>
                                        <p:tgtEl>
                                          <p:spTgt spid="63"/>
                                        </p:tgtEl>
                                        <p:attrNameLst>
                                          <p:attrName>r</p:attrName>
                                        </p:attrNameLst>
                                      </p:cBhvr>
                                    </p:animRot>
                                    <p:animRot by="240000">
                                      <p:cBhvr>
                                        <p:cTn id="70" dur="200" fill="hold">
                                          <p:stCondLst>
                                            <p:cond delay="400"/>
                                          </p:stCondLst>
                                        </p:cTn>
                                        <p:tgtEl>
                                          <p:spTgt spid="63"/>
                                        </p:tgtEl>
                                        <p:attrNameLst>
                                          <p:attrName>r</p:attrName>
                                        </p:attrNameLst>
                                      </p:cBhvr>
                                    </p:animRot>
                                    <p:animRot by="-240000">
                                      <p:cBhvr>
                                        <p:cTn id="71" dur="200" fill="hold">
                                          <p:stCondLst>
                                            <p:cond delay="600"/>
                                          </p:stCondLst>
                                        </p:cTn>
                                        <p:tgtEl>
                                          <p:spTgt spid="63"/>
                                        </p:tgtEl>
                                        <p:attrNameLst>
                                          <p:attrName>r</p:attrName>
                                        </p:attrNameLst>
                                      </p:cBhvr>
                                    </p:animRot>
                                    <p:animRot by="120000">
                                      <p:cBhvr>
                                        <p:cTn id="72" dur="200" fill="hold">
                                          <p:stCondLst>
                                            <p:cond delay="800"/>
                                          </p:stCondLst>
                                        </p:cTn>
                                        <p:tgtEl>
                                          <p:spTgt spid="63"/>
                                        </p:tgtEl>
                                        <p:attrNameLst>
                                          <p:attrName>r</p:attrName>
                                        </p:attrNameLst>
                                      </p:cBhvr>
                                    </p:animRot>
                                  </p:childTnLst>
                                </p:cTn>
                              </p:par>
                              <p:par>
                                <p:cTn id="73" presetID="32" presetClass="emph" presetSubtype="0" fill="hold" nodeType="withEffect">
                                  <p:stCondLst>
                                    <p:cond delay="0"/>
                                  </p:stCondLst>
                                  <p:childTnLst>
                                    <p:animRot by="120000">
                                      <p:cBhvr>
                                        <p:cTn id="74" dur="100" fill="hold">
                                          <p:stCondLst>
                                            <p:cond delay="0"/>
                                          </p:stCondLst>
                                        </p:cTn>
                                        <p:tgtEl>
                                          <p:spTgt spid="50"/>
                                        </p:tgtEl>
                                        <p:attrNameLst>
                                          <p:attrName>r</p:attrName>
                                        </p:attrNameLst>
                                      </p:cBhvr>
                                    </p:animRot>
                                    <p:animRot by="-240000">
                                      <p:cBhvr>
                                        <p:cTn id="75" dur="200" fill="hold">
                                          <p:stCondLst>
                                            <p:cond delay="200"/>
                                          </p:stCondLst>
                                        </p:cTn>
                                        <p:tgtEl>
                                          <p:spTgt spid="50"/>
                                        </p:tgtEl>
                                        <p:attrNameLst>
                                          <p:attrName>r</p:attrName>
                                        </p:attrNameLst>
                                      </p:cBhvr>
                                    </p:animRot>
                                    <p:animRot by="240000">
                                      <p:cBhvr>
                                        <p:cTn id="76" dur="200" fill="hold">
                                          <p:stCondLst>
                                            <p:cond delay="400"/>
                                          </p:stCondLst>
                                        </p:cTn>
                                        <p:tgtEl>
                                          <p:spTgt spid="50"/>
                                        </p:tgtEl>
                                        <p:attrNameLst>
                                          <p:attrName>r</p:attrName>
                                        </p:attrNameLst>
                                      </p:cBhvr>
                                    </p:animRot>
                                    <p:animRot by="-240000">
                                      <p:cBhvr>
                                        <p:cTn id="77" dur="200" fill="hold">
                                          <p:stCondLst>
                                            <p:cond delay="600"/>
                                          </p:stCondLst>
                                        </p:cTn>
                                        <p:tgtEl>
                                          <p:spTgt spid="50"/>
                                        </p:tgtEl>
                                        <p:attrNameLst>
                                          <p:attrName>r</p:attrName>
                                        </p:attrNameLst>
                                      </p:cBhvr>
                                    </p:animRot>
                                    <p:animRot by="120000">
                                      <p:cBhvr>
                                        <p:cTn id="78" dur="200" fill="hold">
                                          <p:stCondLst>
                                            <p:cond delay="80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84"/>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3304" y="-48075"/>
            <a:ext cx="3877392" cy="957155"/>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55148"/>
          <a:stretch/>
        </p:blipFill>
        <p:spPr>
          <a:xfrm>
            <a:off x="197741" y="447756"/>
            <a:ext cx="8748518" cy="2157421"/>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43835"/>
          <a:stretch/>
        </p:blipFill>
        <p:spPr>
          <a:xfrm>
            <a:off x="197741" y="2656936"/>
            <a:ext cx="8748518" cy="27016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49"/>
        <p:cNvGrpSpPr/>
        <p:nvPr/>
      </p:nvGrpSpPr>
      <p:grpSpPr>
        <a:xfrm>
          <a:off x="0" y="0"/>
          <a:ext cx="0" cy="0"/>
          <a:chOff x="0" y="0"/>
          <a:chExt cx="0" cy="0"/>
        </a:xfrm>
      </p:grpSpPr>
      <p:sp>
        <p:nvSpPr>
          <p:cNvPr id="55" name="圆角矩形 7"/>
          <p:cNvSpPr/>
          <p:nvPr/>
        </p:nvSpPr>
        <p:spPr>
          <a:xfrm>
            <a:off x="1316654" y="787149"/>
            <a:ext cx="6777987" cy="515499"/>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Chú cánh cam </a:t>
            </a:r>
            <a:r>
              <a:rPr lang="en-US" altLang="zh-CN" sz="2800" kern="1200" dirty="0" err="1">
                <a:solidFill>
                  <a:srgbClr val="002060"/>
                </a:solidFill>
                <a:latin typeface="Pattaya" panose="00000500000000000000" pitchFamily="2" charset="-34"/>
                <a:ea typeface="黑体" panose="02010609060101010101" pitchFamily="49" charset="-122"/>
                <a:cs typeface="Pattaya" panose="00000500000000000000" pitchFamily="2" charset="-34"/>
              </a:rPr>
              <a:t>đã</a:t>
            </a:r>
            <a:r>
              <a:rPr lang="en-US" altLang="zh-CN" sz="28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 </a:t>
            </a:r>
            <a:r>
              <a:rPr lang="en-US" altLang="zh-CN" sz="2800" kern="1200" dirty="0" err="1">
                <a:solidFill>
                  <a:srgbClr val="002060"/>
                </a:solidFill>
                <a:latin typeface="Pattaya" panose="00000500000000000000" pitchFamily="2" charset="-34"/>
                <a:ea typeface="黑体" panose="02010609060101010101" pitchFamily="49" charset="-122"/>
                <a:cs typeface="Pattaya" panose="00000500000000000000" pitchFamily="2" charset="-34"/>
              </a:rPr>
              <a:t>gặp</a:t>
            </a:r>
            <a:r>
              <a:rPr lang="en-US" altLang="zh-CN" sz="28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 </a:t>
            </a:r>
            <a:r>
              <a:rPr lang="en-US" altLang="zh-CN" sz="2800" kern="1200" dirty="0" err="1">
                <a:solidFill>
                  <a:srgbClr val="002060"/>
                </a:solidFill>
                <a:latin typeface="Pattaya" panose="00000500000000000000" pitchFamily="2" charset="-34"/>
                <a:ea typeface="黑体" panose="02010609060101010101" pitchFamily="49" charset="-122"/>
                <a:cs typeface="Pattaya" panose="00000500000000000000" pitchFamily="2" charset="-34"/>
              </a:rPr>
              <a:t>phải</a:t>
            </a:r>
            <a:r>
              <a:rPr lang="en-US" altLang="zh-CN" sz="28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 </a:t>
            </a:r>
            <a:r>
              <a:rPr lang="en-US" altLang="zh-CN" sz="2800" kern="1200" dirty="0" err="1">
                <a:solidFill>
                  <a:srgbClr val="002060"/>
                </a:solidFill>
                <a:latin typeface="Pattaya" panose="00000500000000000000" pitchFamily="2" charset="-34"/>
                <a:ea typeface="黑体" panose="02010609060101010101" pitchFamily="49" charset="-122"/>
                <a:cs typeface="Pattaya" panose="00000500000000000000" pitchFamily="2" charset="-34"/>
              </a:rPr>
              <a:t>khó</a:t>
            </a:r>
            <a:r>
              <a:rPr lang="en-US" altLang="zh-CN" sz="28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 </a:t>
            </a:r>
            <a:r>
              <a:rPr lang="en-US" altLang="zh-CN" sz="2800" kern="1200" dirty="0" err="1">
                <a:solidFill>
                  <a:srgbClr val="002060"/>
                </a:solidFill>
                <a:latin typeface="Pattaya" panose="00000500000000000000" pitchFamily="2" charset="-34"/>
                <a:ea typeface="黑体" panose="02010609060101010101" pitchFamily="49" charset="-122"/>
                <a:cs typeface="Pattaya" panose="00000500000000000000" pitchFamily="2" charset="-34"/>
              </a:rPr>
              <a:t>khăn</a:t>
            </a:r>
            <a:r>
              <a:rPr lang="en-US" altLang="zh-CN" sz="28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 </a:t>
            </a:r>
            <a:r>
              <a:rPr lang="en-US" altLang="zh-CN" sz="2800" kern="1200" dirty="0" err="1">
                <a:solidFill>
                  <a:srgbClr val="002060"/>
                </a:solidFill>
                <a:latin typeface="Pattaya" panose="00000500000000000000" pitchFamily="2" charset="-34"/>
                <a:ea typeface="黑体" panose="02010609060101010101" pitchFamily="49" charset="-122"/>
                <a:cs typeface="Pattaya" panose="00000500000000000000" pitchFamily="2" charset="-34"/>
              </a:rPr>
              <a:t>gì</a:t>
            </a:r>
            <a:r>
              <a:rPr lang="vi-VN" altLang="zh-CN" sz="28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a:t>
            </a:r>
            <a:endParaRPr kumimoji="0" lang="zh-CN" altLang="en-US" sz="28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grpSp>
        <p:nvGrpSpPr>
          <p:cNvPr id="57" name="Google Shape;2490;p63"/>
          <p:cNvGrpSpPr/>
          <p:nvPr/>
        </p:nvGrpSpPr>
        <p:grpSpPr>
          <a:xfrm>
            <a:off x="545328" y="577672"/>
            <a:ext cx="1012866" cy="934452"/>
            <a:chOff x="5987800" y="1933025"/>
            <a:chExt cx="878975" cy="836725"/>
          </a:xfrm>
        </p:grpSpPr>
        <p:sp>
          <p:nvSpPr>
            <p:cNvPr id="58" name="Google Shape;2491;p63"/>
            <p:cNvSpPr/>
            <p:nvPr/>
          </p:nvSpPr>
          <p:spPr>
            <a:xfrm>
              <a:off x="5987800" y="1933025"/>
              <a:ext cx="878975" cy="836725"/>
            </a:xfrm>
            <a:custGeom>
              <a:avLst/>
              <a:gdLst/>
              <a:ahLst/>
              <a:cxnLst/>
              <a:rect l="l" t="t" r="r" b="b"/>
              <a:pathLst>
                <a:path w="35159" h="33469" extrusionOk="0">
                  <a:moveTo>
                    <a:pt x="17363" y="1"/>
                  </a:moveTo>
                  <a:cubicBezTo>
                    <a:pt x="16136" y="1"/>
                    <a:pt x="14903" y="452"/>
                    <a:pt x="13977" y="1363"/>
                  </a:cubicBezTo>
                  <a:cubicBezTo>
                    <a:pt x="13076" y="2263"/>
                    <a:pt x="12476" y="3497"/>
                    <a:pt x="12442" y="4798"/>
                  </a:cubicBezTo>
                  <a:cubicBezTo>
                    <a:pt x="12409" y="6066"/>
                    <a:pt x="12809" y="7267"/>
                    <a:pt x="13410" y="8368"/>
                  </a:cubicBezTo>
                  <a:cubicBezTo>
                    <a:pt x="13977" y="9468"/>
                    <a:pt x="14744" y="10536"/>
                    <a:pt x="15311" y="11703"/>
                  </a:cubicBezTo>
                  <a:cubicBezTo>
                    <a:pt x="15912" y="12904"/>
                    <a:pt x="16245" y="14205"/>
                    <a:pt x="16445" y="15473"/>
                  </a:cubicBezTo>
                  <a:cubicBezTo>
                    <a:pt x="16412" y="15406"/>
                    <a:pt x="16312" y="15306"/>
                    <a:pt x="16279" y="15239"/>
                  </a:cubicBezTo>
                  <a:cubicBezTo>
                    <a:pt x="15845" y="14706"/>
                    <a:pt x="15411" y="14205"/>
                    <a:pt x="14944" y="13738"/>
                  </a:cubicBezTo>
                  <a:cubicBezTo>
                    <a:pt x="13944" y="12771"/>
                    <a:pt x="12843" y="11970"/>
                    <a:pt x="11675" y="11236"/>
                  </a:cubicBezTo>
                  <a:cubicBezTo>
                    <a:pt x="10441" y="10436"/>
                    <a:pt x="9073" y="9769"/>
                    <a:pt x="7606" y="9635"/>
                  </a:cubicBezTo>
                  <a:cubicBezTo>
                    <a:pt x="7475" y="9628"/>
                    <a:pt x="7345" y="9624"/>
                    <a:pt x="7214" y="9624"/>
                  </a:cubicBezTo>
                  <a:cubicBezTo>
                    <a:pt x="6179" y="9624"/>
                    <a:pt x="5155" y="9858"/>
                    <a:pt x="4237" y="10302"/>
                  </a:cubicBezTo>
                  <a:cubicBezTo>
                    <a:pt x="2068" y="11370"/>
                    <a:pt x="0" y="13872"/>
                    <a:pt x="934" y="16373"/>
                  </a:cubicBezTo>
                  <a:cubicBezTo>
                    <a:pt x="1902" y="18975"/>
                    <a:pt x="4770" y="20243"/>
                    <a:pt x="7339" y="20476"/>
                  </a:cubicBezTo>
                  <a:cubicBezTo>
                    <a:pt x="7778" y="20525"/>
                    <a:pt x="8218" y="20545"/>
                    <a:pt x="8657" y="20545"/>
                  </a:cubicBezTo>
                  <a:cubicBezTo>
                    <a:pt x="9716" y="20545"/>
                    <a:pt x="10771" y="20427"/>
                    <a:pt x="11809" y="20310"/>
                  </a:cubicBezTo>
                  <a:cubicBezTo>
                    <a:pt x="13143" y="20143"/>
                    <a:pt x="14477" y="19943"/>
                    <a:pt x="15812" y="19642"/>
                  </a:cubicBezTo>
                  <a:lnTo>
                    <a:pt x="15812" y="19642"/>
                  </a:lnTo>
                  <a:cubicBezTo>
                    <a:pt x="15745" y="19742"/>
                    <a:pt x="15645" y="19809"/>
                    <a:pt x="15511" y="19909"/>
                  </a:cubicBezTo>
                  <a:cubicBezTo>
                    <a:pt x="14978" y="20376"/>
                    <a:pt x="14444" y="20777"/>
                    <a:pt x="13910" y="21244"/>
                  </a:cubicBezTo>
                  <a:cubicBezTo>
                    <a:pt x="12909" y="22011"/>
                    <a:pt x="11942" y="22845"/>
                    <a:pt x="11008" y="23745"/>
                  </a:cubicBezTo>
                  <a:cubicBezTo>
                    <a:pt x="9407" y="25346"/>
                    <a:pt x="7906" y="27481"/>
                    <a:pt x="8073" y="29916"/>
                  </a:cubicBezTo>
                  <a:cubicBezTo>
                    <a:pt x="8139" y="30917"/>
                    <a:pt x="8473" y="31951"/>
                    <a:pt x="9240" y="32652"/>
                  </a:cubicBezTo>
                  <a:cubicBezTo>
                    <a:pt x="9853" y="33240"/>
                    <a:pt x="10664" y="33468"/>
                    <a:pt x="11475" y="33468"/>
                  </a:cubicBezTo>
                  <a:cubicBezTo>
                    <a:pt x="11768" y="33468"/>
                    <a:pt x="12060" y="33439"/>
                    <a:pt x="12342" y="33386"/>
                  </a:cubicBezTo>
                  <a:cubicBezTo>
                    <a:pt x="13510" y="33152"/>
                    <a:pt x="14611" y="32585"/>
                    <a:pt x="15645" y="31985"/>
                  </a:cubicBezTo>
                  <a:cubicBezTo>
                    <a:pt x="16645" y="31417"/>
                    <a:pt x="17646" y="30750"/>
                    <a:pt x="18447" y="29883"/>
                  </a:cubicBezTo>
                  <a:cubicBezTo>
                    <a:pt x="19347" y="28782"/>
                    <a:pt x="19848" y="27448"/>
                    <a:pt x="20015" y="26080"/>
                  </a:cubicBezTo>
                  <a:cubicBezTo>
                    <a:pt x="20081" y="25613"/>
                    <a:pt x="20115" y="25113"/>
                    <a:pt x="20115" y="24646"/>
                  </a:cubicBezTo>
                  <a:cubicBezTo>
                    <a:pt x="20615" y="25580"/>
                    <a:pt x="21282" y="26414"/>
                    <a:pt x="22083" y="27114"/>
                  </a:cubicBezTo>
                  <a:cubicBezTo>
                    <a:pt x="23641" y="28481"/>
                    <a:pt x="25714" y="29266"/>
                    <a:pt x="27789" y="29266"/>
                  </a:cubicBezTo>
                  <a:cubicBezTo>
                    <a:pt x="28246" y="29266"/>
                    <a:pt x="28703" y="29227"/>
                    <a:pt x="29154" y="29149"/>
                  </a:cubicBezTo>
                  <a:cubicBezTo>
                    <a:pt x="31256" y="28816"/>
                    <a:pt x="33291" y="27515"/>
                    <a:pt x="34291" y="25647"/>
                  </a:cubicBezTo>
                  <a:cubicBezTo>
                    <a:pt x="34825" y="24746"/>
                    <a:pt x="35159" y="23612"/>
                    <a:pt x="34858" y="22578"/>
                  </a:cubicBezTo>
                  <a:cubicBezTo>
                    <a:pt x="34525" y="21410"/>
                    <a:pt x="33457" y="20810"/>
                    <a:pt x="32290" y="20777"/>
                  </a:cubicBezTo>
                  <a:cubicBezTo>
                    <a:pt x="32221" y="20774"/>
                    <a:pt x="32152" y="20772"/>
                    <a:pt x="32083" y="20772"/>
                  </a:cubicBezTo>
                  <a:cubicBezTo>
                    <a:pt x="31391" y="20772"/>
                    <a:pt x="30726" y="20913"/>
                    <a:pt x="30088" y="20943"/>
                  </a:cubicBezTo>
                  <a:cubicBezTo>
                    <a:pt x="29820" y="20956"/>
                    <a:pt x="29551" y="20963"/>
                    <a:pt x="29284" y="20963"/>
                  </a:cubicBezTo>
                  <a:cubicBezTo>
                    <a:pt x="28822" y="20963"/>
                    <a:pt x="28364" y="20940"/>
                    <a:pt x="27920" y="20877"/>
                  </a:cubicBezTo>
                  <a:cubicBezTo>
                    <a:pt x="27186" y="20777"/>
                    <a:pt x="26486" y="20576"/>
                    <a:pt x="25819" y="20310"/>
                  </a:cubicBezTo>
                  <a:cubicBezTo>
                    <a:pt x="25352" y="20143"/>
                    <a:pt x="24918" y="19943"/>
                    <a:pt x="24451" y="19709"/>
                  </a:cubicBezTo>
                  <a:cubicBezTo>
                    <a:pt x="24518" y="19642"/>
                    <a:pt x="24651" y="19642"/>
                    <a:pt x="24751" y="19609"/>
                  </a:cubicBezTo>
                  <a:cubicBezTo>
                    <a:pt x="25285" y="19442"/>
                    <a:pt x="25819" y="19209"/>
                    <a:pt x="26319" y="18942"/>
                  </a:cubicBezTo>
                  <a:cubicBezTo>
                    <a:pt x="27320" y="18442"/>
                    <a:pt x="28254" y="17841"/>
                    <a:pt x="29088" y="17107"/>
                  </a:cubicBezTo>
                  <a:cubicBezTo>
                    <a:pt x="30756" y="15706"/>
                    <a:pt x="32157" y="13772"/>
                    <a:pt x="32790" y="11637"/>
                  </a:cubicBezTo>
                  <a:cubicBezTo>
                    <a:pt x="33124" y="10603"/>
                    <a:pt x="33257" y="9435"/>
                    <a:pt x="32957" y="8368"/>
                  </a:cubicBezTo>
                  <a:cubicBezTo>
                    <a:pt x="32624" y="7133"/>
                    <a:pt x="31823" y="6099"/>
                    <a:pt x="30589" y="5866"/>
                  </a:cubicBezTo>
                  <a:cubicBezTo>
                    <a:pt x="30346" y="5817"/>
                    <a:pt x="30100" y="5795"/>
                    <a:pt x="29852" y="5795"/>
                  </a:cubicBezTo>
                  <a:cubicBezTo>
                    <a:pt x="28905" y="5795"/>
                    <a:pt x="27939" y="6124"/>
                    <a:pt x="27120" y="6600"/>
                  </a:cubicBezTo>
                  <a:cubicBezTo>
                    <a:pt x="26119" y="7200"/>
                    <a:pt x="25252" y="8034"/>
                    <a:pt x="24651" y="8968"/>
                  </a:cubicBezTo>
                  <a:cubicBezTo>
                    <a:pt x="23484" y="10903"/>
                    <a:pt x="23350" y="13438"/>
                    <a:pt x="22183" y="15373"/>
                  </a:cubicBezTo>
                  <a:cubicBezTo>
                    <a:pt x="22283" y="15072"/>
                    <a:pt x="22350" y="14806"/>
                    <a:pt x="22416" y="14539"/>
                  </a:cubicBezTo>
                  <a:cubicBezTo>
                    <a:pt x="22750" y="13038"/>
                    <a:pt x="22950" y="11470"/>
                    <a:pt x="22983" y="9935"/>
                  </a:cubicBezTo>
                  <a:cubicBezTo>
                    <a:pt x="23017" y="8401"/>
                    <a:pt x="22850" y="6900"/>
                    <a:pt x="22583" y="5399"/>
                  </a:cubicBezTo>
                  <a:cubicBezTo>
                    <a:pt x="22283" y="4065"/>
                    <a:pt x="21849" y="2630"/>
                    <a:pt x="20949" y="1596"/>
                  </a:cubicBezTo>
                  <a:cubicBezTo>
                    <a:pt x="20027" y="536"/>
                    <a:pt x="18698" y="1"/>
                    <a:pt x="17363" y="1"/>
                  </a:cubicBezTo>
                  <a:close/>
                </a:path>
              </a:pathLst>
            </a:custGeom>
            <a:solidFill>
              <a:srgbClr val="45BF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2492;p63"/>
            <p:cNvSpPr/>
            <p:nvPr/>
          </p:nvSpPr>
          <p:spPr>
            <a:xfrm>
              <a:off x="6443950" y="2367375"/>
              <a:ext cx="75925" cy="82350"/>
            </a:xfrm>
            <a:custGeom>
              <a:avLst/>
              <a:gdLst/>
              <a:ahLst/>
              <a:cxnLst/>
              <a:rect l="l" t="t" r="r" b="b"/>
              <a:pathLst>
                <a:path w="3037" h="3294" extrusionOk="0">
                  <a:moveTo>
                    <a:pt x="1494" y="0"/>
                  </a:moveTo>
                  <a:cubicBezTo>
                    <a:pt x="1242" y="0"/>
                    <a:pt x="990" y="56"/>
                    <a:pt x="768" y="167"/>
                  </a:cubicBezTo>
                  <a:cubicBezTo>
                    <a:pt x="434" y="334"/>
                    <a:pt x="201" y="667"/>
                    <a:pt x="101" y="1034"/>
                  </a:cubicBezTo>
                  <a:cubicBezTo>
                    <a:pt x="1" y="1434"/>
                    <a:pt x="67" y="1835"/>
                    <a:pt x="234" y="2202"/>
                  </a:cubicBezTo>
                  <a:cubicBezTo>
                    <a:pt x="478" y="2770"/>
                    <a:pt x="1116" y="3294"/>
                    <a:pt x="1758" y="3294"/>
                  </a:cubicBezTo>
                  <a:cubicBezTo>
                    <a:pt x="1907" y="3294"/>
                    <a:pt x="2057" y="3265"/>
                    <a:pt x="2202" y="3202"/>
                  </a:cubicBezTo>
                  <a:cubicBezTo>
                    <a:pt x="2569" y="3036"/>
                    <a:pt x="2836" y="2669"/>
                    <a:pt x="2936" y="2268"/>
                  </a:cubicBezTo>
                  <a:cubicBezTo>
                    <a:pt x="3036" y="2002"/>
                    <a:pt x="3036" y="1668"/>
                    <a:pt x="2936" y="1301"/>
                  </a:cubicBezTo>
                  <a:lnTo>
                    <a:pt x="2936" y="1234"/>
                  </a:lnTo>
                  <a:cubicBezTo>
                    <a:pt x="2936" y="1034"/>
                    <a:pt x="2903" y="834"/>
                    <a:pt x="2769" y="667"/>
                  </a:cubicBezTo>
                  <a:cubicBezTo>
                    <a:pt x="2502" y="222"/>
                    <a:pt x="1998" y="0"/>
                    <a:pt x="1494" y="0"/>
                  </a:cubicBezTo>
                  <a:close/>
                </a:path>
              </a:pathLst>
            </a:custGeom>
            <a:solidFill>
              <a:srgbClr val="FFC1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2493;p63"/>
            <p:cNvSpPr/>
            <p:nvPr/>
          </p:nvSpPr>
          <p:spPr>
            <a:xfrm>
              <a:off x="6566750" y="2264800"/>
              <a:ext cx="50675" cy="69550"/>
            </a:xfrm>
            <a:custGeom>
              <a:avLst/>
              <a:gdLst/>
              <a:ahLst/>
              <a:cxnLst/>
              <a:rect l="l" t="t" r="r" b="b"/>
              <a:pathLst>
                <a:path w="2027" h="2782" extrusionOk="0">
                  <a:moveTo>
                    <a:pt x="1527" y="0"/>
                  </a:moveTo>
                  <a:cubicBezTo>
                    <a:pt x="1493" y="0"/>
                    <a:pt x="1393" y="34"/>
                    <a:pt x="1460" y="100"/>
                  </a:cubicBezTo>
                  <a:cubicBezTo>
                    <a:pt x="1460" y="134"/>
                    <a:pt x="1460" y="200"/>
                    <a:pt x="1393" y="267"/>
                  </a:cubicBezTo>
                  <a:cubicBezTo>
                    <a:pt x="1326" y="367"/>
                    <a:pt x="1293" y="534"/>
                    <a:pt x="1193" y="701"/>
                  </a:cubicBezTo>
                  <a:cubicBezTo>
                    <a:pt x="1193" y="767"/>
                    <a:pt x="1160" y="767"/>
                    <a:pt x="1160" y="801"/>
                  </a:cubicBezTo>
                  <a:lnTo>
                    <a:pt x="1126" y="834"/>
                  </a:lnTo>
                  <a:cubicBezTo>
                    <a:pt x="1126" y="867"/>
                    <a:pt x="1026" y="968"/>
                    <a:pt x="993" y="1001"/>
                  </a:cubicBezTo>
                  <a:cubicBezTo>
                    <a:pt x="893" y="1134"/>
                    <a:pt x="826" y="1201"/>
                    <a:pt x="726" y="1334"/>
                  </a:cubicBezTo>
                  <a:cubicBezTo>
                    <a:pt x="559" y="1535"/>
                    <a:pt x="392" y="1768"/>
                    <a:pt x="292" y="2002"/>
                  </a:cubicBezTo>
                  <a:cubicBezTo>
                    <a:pt x="192" y="2135"/>
                    <a:pt x="126" y="2268"/>
                    <a:pt x="59" y="2369"/>
                  </a:cubicBezTo>
                  <a:cubicBezTo>
                    <a:pt x="25" y="2469"/>
                    <a:pt x="25" y="2535"/>
                    <a:pt x="25" y="2635"/>
                  </a:cubicBezTo>
                  <a:lnTo>
                    <a:pt x="25" y="2669"/>
                  </a:lnTo>
                  <a:cubicBezTo>
                    <a:pt x="0" y="2744"/>
                    <a:pt x="69" y="2781"/>
                    <a:pt x="119" y="2781"/>
                  </a:cubicBezTo>
                  <a:cubicBezTo>
                    <a:pt x="136" y="2781"/>
                    <a:pt x="151" y="2777"/>
                    <a:pt x="159" y="2769"/>
                  </a:cubicBezTo>
                  <a:cubicBezTo>
                    <a:pt x="159" y="2769"/>
                    <a:pt x="192" y="2769"/>
                    <a:pt x="192" y="2702"/>
                  </a:cubicBezTo>
                  <a:cubicBezTo>
                    <a:pt x="326" y="2702"/>
                    <a:pt x="459" y="2635"/>
                    <a:pt x="526" y="2535"/>
                  </a:cubicBezTo>
                  <a:lnTo>
                    <a:pt x="893" y="2168"/>
                  </a:lnTo>
                  <a:cubicBezTo>
                    <a:pt x="1160" y="1935"/>
                    <a:pt x="1360" y="1668"/>
                    <a:pt x="1560" y="1368"/>
                  </a:cubicBezTo>
                  <a:cubicBezTo>
                    <a:pt x="1727" y="1168"/>
                    <a:pt x="1960" y="867"/>
                    <a:pt x="2027" y="601"/>
                  </a:cubicBezTo>
                  <a:cubicBezTo>
                    <a:pt x="1994" y="534"/>
                    <a:pt x="1994" y="434"/>
                    <a:pt x="1994" y="334"/>
                  </a:cubicBezTo>
                  <a:cubicBezTo>
                    <a:pt x="1994" y="300"/>
                    <a:pt x="1960" y="267"/>
                    <a:pt x="1927" y="200"/>
                  </a:cubicBezTo>
                  <a:cubicBezTo>
                    <a:pt x="1902" y="176"/>
                    <a:pt x="1896" y="169"/>
                    <a:pt x="1894" y="169"/>
                  </a:cubicBezTo>
                  <a:lnTo>
                    <a:pt x="1894" y="169"/>
                  </a:lnTo>
                  <a:cubicBezTo>
                    <a:pt x="1892" y="169"/>
                    <a:pt x="1896" y="177"/>
                    <a:pt x="1888" y="177"/>
                  </a:cubicBezTo>
                  <a:cubicBezTo>
                    <a:pt x="1884" y="177"/>
                    <a:pt x="1875" y="174"/>
                    <a:pt x="1860" y="167"/>
                  </a:cubicBezTo>
                  <a:cubicBezTo>
                    <a:pt x="1793" y="34"/>
                    <a:pt x="1660" y="0"/>
                    <a:pt x="152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2494;p63"/>
            <p:cNvSpPr/>
            <p:nvPr/>
          </p:nvSpPr>
          <p:spPr>
            <a:xfrm>
              <a:off x="6567575" y="2235950"/>
              <a:ext cx="148275" cy="135700"/>
            </a:xfrm>
            <a:custGeom>
              <a:avLst/>
              <a:gdLst/>
              <a:ahLst/>
              <a:cxnLst/>
              <a:rect l="l" t="t" r="r" b="b"/>
              <a:pathLst>
                <a:path w="5931" h="5428" extrusionOk="0">
                  <a:moveTo>
                    <a:pt x="5543" y="0"/>
                  </a:moveTo>
                  <a:cubicBezTo>
                    <a:pt x="5470" y="0"/>
                    <a:pt x="5393" y="23"/>
                    <a:pt x="5330" y="87"/>
                  </a:cubicBezTo>
                  <a:cubicBezTo>
                    <a:pt x="5296" y="120"/>
                    <a:pt x="5296" y="153"/>
                    <a:pt x="5263" y="187"/>
                  </a:cubicBezTo>
                  <a:lnTo>
                    <a:pt x="5230" y="254"/>
                  </a:lnTo>
                  <a:cubicBezTo>
                    <a:pt x="5129" y="320"/>
                    <a:pt x="5063" y="454"/>
                    <a:pt x="4963" y="520"/>
                  </a:cubicBezTo>
                  <a:cubicBezTo>
                    <a:pt x="4763" y="787"/>
                    <a:pt x="4562" y="1021"/>
                    <a:pt x="4329" y="1254"/>
                  </a:cubicBezTo>
                  <a:cubicBezTo>
                    <a:pt x="3929" y="1688"/>
                    <a:pt x="3462" y="2155"/>
                    <a:pt x="2961" y="2622"/>
                  </a:cubicBezTo>
                  <a:cubicBezTo>
                    <a:pt x="2494" y="3022"/>
                    <a:pt x="2061" y="3456"/>
                    <a:pt x="1560" y="3856"/>
                  </a:cubicBezTo>
                  <a:lnTo>
                    <a:pt x="793" y="4490"/>
                  </a:lnTo>
                  <a:cubicBezTo>
                    <a:pt x="526" y="4690"/>
                    <a:pt x="293" y="4957"/>
                    <a:pt x="93" y="5157"/>
                  </a:cubicBezTo>
                  <a:cubicBezTo>
                    <a:pt x="0" y="5250"/>
                    <a:pt x="79" y="5428"/>
                    <a:pt x="196" y="5428"/>
                  </a:cubicBezTo>
                  <a:cubicBezTo>
                    <a:pt x="206" y="5428"/>
                    <a:pt x="216" y="5426"/>
                    <a:pt x="226" y="5424"/>
                  </a:cubicBezTo>
                  <a:cubicBezTo>
                    <a:pt x="560" y="5290"/>
                    <a:pt x="826" y="5157"/>
                    <a:pt x="1127" y="4990"/>
                  </a:cubicBezTo>
                  <a:cubicBezTo>
                    <a:pt x="1427" y="4823"/>
                    <a:pt x="1727" y="4623"/>
                    <a:pt x="1994" y="4423"/>
                  </a:cubicBezTo>
                  <a:cubicBezTo>
                    <a:pt x="2594" y="3990"/>
                    <a:pt x="3128" y="3523"/>
                    <a:pt x="3628" y="3089"/>
                  </a:cubicBezTo>
                  <a:lnTo>
                    <a:pt x="5129" y="1588"/>
                  </a:lnTo>
                  <a:cubicBezTo>
                    <a:pt x="5330" y="1321"/>
                    <a:pt x="5630" y="1087"/>
                    <a:pt x="5797" y="787"/>
                  </a:cubicBezTo>
                  <a:cubicBezTo>
                    <a:pt x="5930" y="520"/>
                    <a:pt x="5930" y="187"/>
                    <a:pt x="5663" y="20"/>
                  </a:cubicBezTo>
                  <a:cubicBezTo>
                    <a:pt x="5627" y="8"/>
                    <a:pt x="5585" y="0"/>
                    <a:pt x="5543"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2495;p63"/>
            <p:cNvSpPr/>
            <p:nvPr/>
          </p:nvSpPr>
          <p:spPr>
            <a:xfrm>
              <a:off x="6596550" y="2360475"/>
              <a:ext cx="53400" cy="38075"/>
            </a:xfrm>
            <a:custGeom>
              <a:avLst/>
              <a:gdLst/>
              <a:ahLst/>
              <a:cxnLst/>
              <a:rect l="l" t="t" r="r" b="b"/>
              <a:pathLst>
                <a:path w="2136" h="1523" extrusionOk="0">
                  <a:moveTo>
                    <a:pt x="1959" y="1"/>
                  </a:moveTo>
                  <a:cubicBezTo>
                    <a:pt x="1950" y="1"/>
                    <a:pt x="1942" y="3"/>
                    <a:pt x="1936" y="9"/>
                  </a:cubicBezTo>
                  <a:cubicBezTo>
                    <a:pt x="1869" y="43"/>
                    <a:pt x="1836" y="43"/>
                    <a:pt x="1802" y="43"/>
                  </a:cubicBezTo>
                  <a:cubicBezTo>
                    <a:pt x="1802" y="43"/>
                    <a:pt x="1769" y="43"/>
                    <a:pt x="1769" y="109"/>
                  </a:cubicBezTo>
                  <a:lnTo>
                    <a:pt x="1702" y="109"/>
                  </a:lnTo>
                  <a:cubicBezTo>
                    <a:pt x="1669" y="109"/>
                    <a:pt x="1669" y="109"/>
                    <a:pt x="1635" y="143"/>
                  </a:cubicBezTo>
                  <a:cubicBezTo>
                    <a:pt x="1635" y="143"/>
                    <a:pt x="1602" y="143"/>
                    <a:pt x="1602" y="176"/>
                  </a:cubicBezTo>
                  <a:cubicBezTo>
                    <a:pt x="1535" y="176"/>
                    <a:pt x="1502" y="209"/>
                    <a:pt x="1469" y="209"/>
                  </a:cubicBezTo>
                  <a:cubicBezTo>
                    <a:pt x="1302" y="309"/>
                    <a:pt x="1168" y="443"/>
                    <a:pt x="1035" y="510"/>
                  </a:cubicBezTo>
                  <a:cubicBezTo>
                    <a:pt x="935" y="610"/>
                    <a:pt x="768" y="710"/>
                    <a:pt x="635" y="810"/>
                  </a:cubicBezTo>
                  <a:cubicBezTo>
                    <a:pt x="468" y="877"/>
                    <a:pt x="335" y="977"/>
                    <a:pt x="168" y="1110"/>
                  </a:cubicBezTo>
                  <a:cubicBezTo>
                    <a:pt x="34" y="1143"/>
                    <a:pt x="1" y="1310"/>
                    <a:pt x="101" y="1377"/>
                  </a:cubicBezTo>
                  <a:cubicBezTo>
                    <a:pt x="127" y="1479"/>
                    <a:pt x="210" y="1522"/>
                    <a:pt x="293" y="1522"/>
                  </a:cubicBezTo>
                  <a:cubicBezTo>
                    <a:pt x="319" y="1522"/>
                    <a:pt x="344" y="1518"/>
                    <a:pt x="368" y="1510"/>
                  </a:cubicBezTo>
                  <a:cubicBezTo>
                    <a:pt x="601" y="1477"/>
                    <a:pt x="768" y="1444"/>
                    <a:pt x="968" y="1344"/>
                  </a:cubicBezTo>
                  <a:cubicBezTo>
                    <a:pt x="1135" y="1277"/>
                    <a:pt x="1302" y="1177"/>
                    <a:pt x="1469" y="1043"/>
                  </a:cubicBezTo>
                  <a:cubicBezTo>
                    <a:pt x="1635" y="943"/>
                    <a:pt x="1802" y="810"/>
                    <a:pt x="1936" y="610"/>
                  </a:cubicBezTo>
                  <a:cubicBezTo>
                    <a:pt x="1969" y="543"/>
                    <a:pt x="1969" y="510"/>
                    <a:pt x="2002" y="476"/>
                  </a:cubicBezTo>
                  <a:cubicBezTo>
                    <a:pt x="2002" y="443"/>
                    <a:pt x="2036" y="443"/>
                    <a:pt x="2036" y="376"/>
                  </a:cubicBezTo>
                  <a:lnTo>
                    <a:pt x="2036" y="343"/>
                  </a:lnTo>
                  <a:cubicBezTo>
                    <a:pt x="2036" y="309"/>
                    <a:pt x="2102" y="276"/>
                    <a:pt x="2102" y="209"/>
                  </a:cubicBezTo>
                  <a:cubicBezTo>
                    <a:pt x="2102" y="176"/>
                    <a:pt x="2102" y="176"/>
                    <a:pt x="2136" y="143"/>
                  </a:cubicBezTo>
                  <a:cubicBezTo>
                    <a:pt x="2081" y="60"/>
                    <a:pt x="2003" y="1"/>
                    <a:pt x="1959"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2496;p63"/>
            <p:cNvSpPr/>
            <p:nvPr/>
          </p:nvSpPr>
          <p:spPr>
            <a:xfrm>
              <a:off x="6406425" y="2249575"/>
              <a:ext cx="43400" cy="74250"/>
            </a:xfrm>
            <a:custGeom>
              <a:avLst/>
              <a:gdLst/>
              <a:ahLst/>
              <a:cxnLst/>
              <a:rect l="l" t="t" r="r" b="b"/>
              <a:pathLst>
                <a:path w="1736" h="2970" extrusionOk="0">
                  <a:moveTo>
                    <a:pt x="247" y="0"/>
                  </a:moveTo>
                  <a:cubicBezTo>
                    <a:pt x="184" y="0"/>
                    <a:pt x="117" y="25"/>
                    <a:pt x="67" y="75"/>
                  </a:cubicBezTo>
                  <a:cubicBezTo>
                    <a:pt x="1" y="142"/>
                    <a:pt x="1" y="309"/>
                    <a:pt x="67" y="409"/>
                  </a:cubicBezTo>
                  <a:cubicBezTo>
                    <a:pt x="401" y="709"/>
                    <a:pt x="701" y="1043"/>
                    <a:pt x="868" y="1443"/>
                  </a:cubicBezTo>
                  <a:cubicBezTo>
                    <a:pt x="1035" y="1810"/>
                    <a:pt x="1101" y="2244"/>
                    <a:pt x="1135" y="2711"/>
                  </a:cubicBezTo>
                  <a:cubicBezTo>
                    <a:pt x="1135" y="2777"/>
                    <a:pt x="1201" y="2877"/>
                    <a:pt x="1268" y="2911"/>
                  </a:cubicBezTo>
                  <a:lnTo>
                    <a:pt x="1335" y="2944"/>
                  </a:lnTo>
                  <a:cubicBezTo>
                    <a:pt x="1352" y="2961"/>
                    <a:pt x="1368" y="2969"/>
                    <a:pt x="1385" y="2969"/>
                  </a:cubicBezTo>
                  <a:cubicBezTo>
                    <a:pt x="1402" y="2969"/>
                    <a:pt x="1418" y="2961"/>
                    <a:pt x="1435" y="2944"/>
                  </a:cubicBezTo>
                  <a:lnTo>
                    <a:pt x="1502" y="2911"/>
                  </a:lnTo>
                  <a:cubicBezTo>
                    <a:pt x="1568" y="2877"/>
                    <a:pt x="1602" y="2777"/>
                    <a:pt x="1602" y="2711"/>
                  </a:cubicBezTo>
                  <a:cubicBezTo>
                    <a:pt x="1735" y="2144"/>
                    <a:pt x="1535" y="1643"/>
                    <a:pt x="1335" y="1210"/>
                  </a:cubicBezTo>
                  <a:cubicBezTo>
                    <a:pt x="1101" y="743"/>
                    <a:pt x="768" y="376"/>
                    <a:pt x="401" y="75"/>
                  </a:cubicBezTo>
                  <a:cubicBezTo>
                    <a:pt x="367" y="25"/>
                    <a:pt x="309" y="0"/>
                    <a:pt x="24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2497;p63"/>
            <p:cNvSpPr/>
            <p:nvPr/>
          </p:nvSpPr>
          <p:spPr>
            <a:xfrm>
              <a:off x="6428400" y="2150150"/>
              <a:ext cx="59775" cy="199350"/>
            </a:xfrm>
            <a:custGeom>
              <a:avLst/>
              <a:gdLst/>
              <a:ahLst/>
              <a:cxnLst/>
              <a:rect l="l" t="t" r="r" b="b"/>
              <a:pathLst>
                <a:path w="2391" h="7974" extrusionOk="0">
                  <a:moveTo>
                    <a:pt x="129" y="0"/>
                  </a:moveTo>
                  <a:cubicBezTo>
                    <a:pt x="64" y="0"/>
                    <a:pt x="0" y="51"/>
                    <a:pt x="22" y="116"/>
                  </a:cubicBezTo>
                  <a:cubicBezTo>
                    <a:pt x="456" y="1384"/>
                    <a:pt x="889" y="2618"/>
                    <a:pt x="1223" y="3919"/>
                  </a:cubicBezTo>
                  <a:cubicBezTo>
                    <a:pt x="1390" y="4553"/>
                    <a:pt x="1490" y="5220"/>
                    <a:pt x="1557" y="5887"/>
                  </a:cubicBezTo>
                  <a:cubicBezTo>
                    <a:pt x="1623" y="6221"/>
                    <a:pt x="1657" y="6554"/>
                    <a:pt x="1657" y="6921"/>
                  </a:cubicBezTo>
                  <a:cubicBezTo>
                    <a:pt x="1657" y="7088"/>
                    <a:pt x="1657" y="7255"/>
                    <a:pt x="1690" y="7422"/>
                  </a:cubicBezTo>
                  <a:lnTo>
                    <a:pt x="1690" y="7622"/>
                  </a:lnTo>
                  <a:lnTo>
                    <a:pt x="1690" y="7688"/>
                  </a:lnTo>
                  <a:cubicBezTo>
                    <a:pt x="1657" y="7788"/>
                    <a:pt x="1723" y="7955"/>
                    <a:pt x="1890" y="7955"/>
                  </a:cubicBezTo>
                  <a:cubicBezTo>
                    <a:pt x="1928" y="7968"/>
                    <a:pt x="1963" y="7973"/>
                    <a:pt x="1996" y="7973"/>
                  </a:cubicBezTo>
                  <a:cubicBezTo>
                    <a:pt x="2229" y="7973"/>
                    <a:pt x="2357" y="7689"/>
                    <a:pt x="2357" y="7455"/>
                  </a:cubicBezTo>
                  <a:cubicBezTo>
                    <a:pt x="2391" y="6621"/>
                    <a:pt x="2224" y="5754"/>
                    <a:pt x="2057" y="4920"/>
                  </a:cubicBezTo>
                  <a:cubicBezTo>
                    <a:pt x="1790" y="3218"/>
                    <a:pt x="1223" y="1517"/>
                    <a:pt x="222" y="50"/>
                  </a:cubicBezTo>
                  <a:cubicBezTo>
                    <a:pt x="199" y="15"/>
                    <a:pt x="164" y="0"/>
                    <a:pt x="1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2498;p63"/>
            <p:cNvSpPr/>
            <p:nvPr/>
          </p:nvSpPr>
          <p:spPr>
            <a:xfrm>
              <a:off x="6502325" y="2247550"/>
              <a:ext cx="19200" cy="72300"/>
            </a:xfrm>
            <a:custGeom>
              <a:avLst/>
              <a:gdLst/>
              <a:ahLst/>
              <a:cxnLst/>
              <a:rect l="l" t="t" r="r" b="b"/>
              <a:pathLst>
                <a:path w="768" h="2892" extrusionOk="0">
                  <a:moveTo>
                    <a:pt x="229" y="0"/>
                  </a:moveTo>
                  <a:cubicBezTo>
                    <a:pt x="146" y="0"/>
                    <a:pt x="67" y="52"/>
                    <a:pt x="67" y="156"/>
                  </a:cubicBezTo>
                  <a:lnTo>
                    <a:pt x="67" y="190"/>
                  </a:lnTo>
                  <a:lnTo>
                    <a:pt x="67" y="290"/>
                  </a:lnTo>
                  <a:cubicBezTo>
                    <a:pt x="67" y="357"/>
                    <a:pt x="67" y="390"/>
                    <a:pt x="101" y="490"/>
                  </a:cubicBezTo>
                  <a:cubicBezTo>
                    <a:pt x="101" y="623"/>
                    <a:pt x="167" y="690"/>
                    <a:pt x="167" y="824"/>
                  </a:cubicBezTo>
                  <a:lnTo>
                    <a:pt x="167" y="1491"/>
                  </a:lnTo>
                  <a:cubicBezTo>
                    <a:pt x="101" y="1691"/>
                    <a:pt x="67" y="1891"/>
                    <a:pt x="67" y="2158"/>
                  </a:cubicBezTo>
                  <a:cubicBezTo>
                    <a:pt x="67" y="2291"/>
                    <a:pt x="34" y="2358"/>
                    <a:pt x="34" y="2491"/>
                  </a:cubicBezTo>
                  <a:cubicBezTo>
                    <a:pt x="34" y="2625"/>
                    <a:pt x="1" y="2692"/>
                    <a:pt x="1" y="2825"/>
                  </a:cubicBezTo>
                  <a:cubicBezTo>
                    <a:pt x="1" y="2858"/>
                    <a:pt x="34" y="2892"/>
                    <a:pt x="101" y="2892"/>
                  </a:cubicBezTo>
                  <a:cubicBezTo>
                    <a:pt x="201" y="2858"/>
                    <a:pt x="267" y="2725"/>
                    <a:pt x="368" y="2658"/>
                  </a:cubicBezTo>
                  <a:cubicBezTo>
                    <a:pt x="434" y="2558"/>
                    <a:pt x="534" y="2458"/>
                    <a:pt x="568" y="2358"/>
                  </a:cubicBezTo>
                  <a:cubicBezTo>
                    <a:pt x="701" y="2125"/>
                    <a:pt x="734" y="1824"/>
                    <a:pt x="768" y="1557"/>
                  </a:cubicBezTo>
                  <a:cubicBezTo>
                    <a:pt x="668" y="1224"/>
                    <a:pt x="668" y="990"/>
                    <a:pt x="601" y="690"/>
                  </a:cubicBezTo>
                  <a:cubicBezTo>
                    <a:pt x="568" y="490"/>
                    <a:pt x="534" y="190"/>
                    <a:pt x="368" y="56"/>
                  </a:cubicBezTo>
                  <a:cubicBezTo>
                    <a:pt x="330" y="19"/>
                    <a:pt x="278" y="0"/>
                    <a:pt x="2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2499;p63"/>
            <p:cNvSpPr/>
            <p:nvPr/>
          </p:nvSpPr>
          <p:spPr>
            <a:xfrm>
              <a:off x="6299825" y="2281350"/>
              <a:ext cx="77450" cy="57900"/>
            </a:xfrm>
            <a:custGeom>
              <a:avLst/>
              <a:gdLst/>
              <a:ahLst/>
              <a:cxnLst/>
              <a:rect l="l" t="t" r="r" b="b"/>
              <a:pathLst>
                <a:path w="3098" h="2316" extrusionOk="0">
                  <a:moveTo>
                    <a:pt x="161" y="1"/>
                  </a:moveTo>
                  <a:cubicBezTo>
                    <a:pt x="51" y="1"/>
                    <a:pt x="1" y="145"/>
                    <a:pt x="62" y="205"/>
                  </a:cubicBezTo>
                  <a:cubicBezTo>
                    <a:pt x="195" y="339"/>
                    <a:pt x="295" y="472"/>
                    <a:pt x="395" y="539"/>
                  </a:cubicBezTo>
                  <a:cubicBezTo>
                    <a:pt x="529" y="639"/>
                    <a:pt x="662" y="706"/>
                    <a:pt x="795" y="839"/>
                  </a:cubicBezTo>
                  <a:cubicBezTo>
                    <a:pt x="1029" y="1039"/>
                    <a:pt x="1329" y="1206"/>
                    <a:pt x="1563" y="1373"/>
                  </a:cubicBezTo>
                  <a:cubicBezTo>
                    <a:pt x="1796" y="1540"/>
                    <a:pt x="2063" y="1673"/>
                    <a:pt x="2296" y="1840"/>
                  </a:cubicBezTo>
                  <a:cubicBezTo>
                    <a:pt x="2363" y="1873"/>
                    <a:pt x="2463" y="1973"/>
                    <a:pt x="2497" y="2040"/>
                  </a:cubicBezTo>
                  <a:cubicBezTo>
                    <a:pt x="2530" y="2107"/>
                    <a:pt x="2530" y="2140"/>
                    <a:pt x="2563" y="2207"/>
                  </a:cubicBezTo>
                  <a:cubicBezTo>
                    <a:pt x="2563" y="2261"/>
                    <a:pt x="2630" y="2316"/>
                    <a:pt x="2673" y="2316"/>
                  </a:cubicBezTo>
                  <a:cubicBezTo>
                    <a:pt x="2682" y="2316"/>
                    <a:pt x="2691" y="2313"/>
                    <a:pt x="2697" y="2307"/>
                  </a:cubicBezTo>
                  <a:cubicBezTo>
                    <a:pt x="3097" y="2307"/>
                    <a:pt x="3030" y="1873"/>
                    <a:pt x="2930" y="1640"/>
                  </a:cubicBezTo>
                  <a:cubicBezTo>
                    <a:pt x="2797" y="1340"/>
                    <a:pt x="2430" y="1173"/>
                    <a:pt x="2163" y="1006"/>
                  </a:cubicBezTo>
                  <a:cubicBezTo>
                    <a:pt x="1863" y="806"/>
                    <a:pt x="1529" y="606"/>
                    <a:pt x="1196" y="439"/>
                  </a:cubicBezTo>
                  <a:cubicBezTo>
                    <a:pt x="1029" y="339"/>
                    <a:pt x="929" y="272"/>
                    <a:pt x="762" y="172"/>
                  </a:cubicBezTo>
                  <a:cubicBezTo>
                    <a:pt x="595" y="105"/>
                    <a:pt x="362" y="39"/>
                    <a:pt x="195" y="5"/>
                  </a:cubicBezTo>
                  <a:cubicBezTo>
                    <a:pt x="183" y="2"/>
                    <a:pt x="172" y="1"/>
                    <a:pt x="161"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2500;p63"/>
            <p:cNvSpPr/>
            <p:nvPr/>
          </p:nvSpPr>
          <p:spPr>
            <a:xfrm>
              <a:off x="6186275" y="2328175"/>
              <a:ext cx="207675" cy="46650"/>
            </a:xfrm>
            <a:custGeom>
              <a:avLst/>
              <a:gdLst/>
              <a:ahLst/>
              <a:cxnLst/>
              <a:rect l="l" t="t" r="r" b="b"/>
              <a:pathLst>
                <a:path w="8307" h="1866" extrusionOk="0">
                  <a:moveTo>
                    <a:pt x="200" y="0"/>
                  </a:moveTo>
                  <a:cubicBezTo>
                    <a:pt x="34" y="0"/>
                    <a:pt x="0" y="301"/>
                    <a:pt x="167" y="334"/>
                  </a:cubicBezTo>
                  <a:cubicBezTo>
                    <a:pt x="1501" y="567"/>
                    <a:pt x="2869" y="768"/>
                    <a:pt x="4203" y="1001"/>
                  </a:cubicBezTo>
                  <a:cubicBezTo>
                    <a:pt x="4870" y="1134"/>
                    <a:pt x="5538" y="1301"/>
                    <a:pt x="6205" y="1468"/>
                  </a:cubicBezTo>
                  <a:cubicBezTo>
                    <a:pt x="6709" y="1608"/>
                    <a:pt x="7284" y="1866"/>
                    <a:pt x="7830" y="1866"/>
                  </a:cubicBezTo>
                  <a:cubicBezTo>
                    <a:pt x="7935" y="1866"/>
                    <a:pt x="8038" y="1856"/>
                    <a:pt x="8139" y="1835"/>
                  </a:cubicBezTo>
                  <a:cubicBezTo>
                    <a:pt x="8239" y="1802"/>
                    <a:pt x="8306" y="1568"/>
                    <a:pt x="8206" y="1468"/>
                  </a:cubicBezTo>
                  <a:cubicBezTo>
                    <a:pt x="7973" y="1268"/>
                    <a:pt x="7672" y="1168"/>
                    <a:pt x="7372" y="1101"/>
                  </a:cubicBezTo>
                  <a:cubicBezTo>
                    <a:pt x="7039" y="1001"/>
                    <a:pt x="6672" y="901"/>
                    <a:pt x="6338" y="801"/>
                  </a:cubicBezTo>
                  <a:cubicBezTo>
                    <a:pt x="5671" y="634"/>
                    <a:pt x="5004" y="501"/>
                    <a:pt x="4337" y="401"/>
                  </a:cubicBezTo>
                  <a:cubicBezTo>
                    <a:pt x="2969" y="134"/>
                    <a:pt x="1635" y="0"/>
                    <a:pt x="200"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2501;p63"/>
            <p:cNvSpPr/>
            <p:nvPr/>
          </p:nvSpPr>
          <p:spPr>
            <a:xfrm>
              <a:off x="6290500" y="2392375"/>
              <a:ext cx="87600" cy="20875"/>
            </a:xfrm>
            <a:custGeom>
              <a:avLst/>
              <a:gdLst/>
              <a:ahLst/>
              <a:cxnLst/>
              <a:rect l="l" t="t" r="r" b="b"/>
              <a:pathLst>
                <a:path w="3504" h="835" extrusionOk="0">
                  <a:moveTo>
                    <a:pt x="3070" y="1"/>
                  </a:moveTo>
                  <a:cubicBezTo>
                    <a:pt x="2970" y="1"/>
                    <a:pt x="2803" y="1"/>
                    <a:pt x="2669" y="34"/>
                  </a:cubicBezTo>
                  <a:cubicBezTo>
                    <a:pt x="2369" y="68"/>
                    <a:pt x="2136" y="168"/>
                    <a:pt x="1836" y="201"/>
                  </a:cubicBezTo>
                  <a:cubicBezTo>
                    <a:pt x="1535" y="234"/>
                    <a:pt x="1302" y="234"/>
                    <a:pt x="1002" y="268"/>
                  </a:cubicBezTo>
                  <a:cubicBezTo>
                    <a:pt x="701" y="334"/>
                    <a:pt x="468" y="368"/>
                    <a:pt x="168" y="401"/>
                  </a:cubicBezTo>
                  <a:cubicBezTo>
                    <a:pt x="1" y="401"/>
                    <a:pt x="34" y="668"/>
                    <a:pt x="168" y="701"/>
                  </a:cubicBezTo>
                  <a:cubicBezTo>
                    <a:pt x="468" y="768"/>
                    <a:pt x="735" y="835"/>
                    <a:pt x="1035" y="835"/>
                  </a:cubicBezTo>
                  <a:cubicBezTo>
                    <a:pt x="1335" y="835"/>
                    <a:pt x="1569" y="835"/>
                    <a:pt x="1869" y="768"/>
                  </a:cubicBezTo>
                  <a:cubicBezTo>
                    <a:pt x="2169" y="735"/>
                    <a:pt x="2469" y="701"/>
                    <a:pt x="2703" y="668"/>
                  </a:cubicBezTo>
                  <a:cubicBezTo>
                    <a:pt x="2970" y="601"/>
                    <a:pt x="3237" y="535"/>
                    <a:pt x="3370" y="268"/>
                  </a:cubicBezTo>
                  <a:cubicBezTo>
                    <a:pt x="3403" y="268"/>
                    <a:pt x="3403" y="234"/>
                    <a:pt x="3470" y="234"/>
                  </a:cubicBezTo>
                  <a:cubicBezTo>
                    <a:pt x="3503" y="201"/>
                    <a:pt x="3470" y="68"/>
                    <a:pt x="3370" y="68"/>
                  </a:cubicBezTo>
                  <a:cubicBezTo>
                    <a:pt x="3237" y="68"/>
                    <a:pt x="3170" y="1"/>
                    <a:pt x="307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2502;p63"/>
            <p:cNvSpPr/>
            <p:nvPr/>
          </p:nvSpPr>
          <p:spPr>
            <a:xfrm>
              <a:off x="6342225" y="2477150"/>
              <a:ext cx="56725" cy="49525"/>
            </a:xfrm>
            <a:custGeom>
              <a:avLst/>
              <a:gdLst/>
              <a:ahLst/>
              <a:cxnLst/>
              <a:rect l="l" t="t" r="r" b="b"/>
              <a:pathLst>
                <a:path w="2269" h="1981" extrusionOk="0">
                  <a:moveTo>
                    <a:pt x="2008" y="0"/>
                  </a:moveTo>
                  <a:cubicBezTo>
                    <a:pt x="1909" y="0"/>
                    <a:pt x="1819" y="44"/>
                    <a:pt x="1768" y="146"/>
                  </a:cubicBezTo>
                  <a:lnTo>
                    <a:pt x="1701" y="179"/>
                  </a:lnTo>
                  <a:lnTo>
                    <a:pt x="1668" y="212"/>
                  </a:lnTo>
                  <a:cubicBezTo>
                    <a:pt x="1635" y="279"/>
                    <a:pt x="1601" y="312"/>
                    <a:pt x="1534" y="379"/>
                  </a:cubicBezTo>
                  <a:cubicBezTo>
                    <a:pt x="1501" y="446"/>
                    <a:pt x="1501" y="479"/>
                    <a:pt x="1468" y="513"/>
                  </a:cubicBezTo>
                  <a:lnTo>
                    <a:pt x="1434" y="546"/>
                  </a:lnTo>
                  <a:lnTo>
                    <a:pt x="1368" y="613"/>
                  </a:lnTo>
                  <a:cubicBezTo>
                    <a:pt x="1268" y="779"/>
                    <a:pt x="1134" y="880"/>
                    <a:pt x="967" y="1013"/>
                  </a:cubicBezTo>
                  <a:cubicBezTo>
                    <a:pt x="934" y="1046"/>
                    <a:pt x="867" y="1046"/>
                    <a:pt x="834" y="1113"/>
                  </a:cubicBezTo>
                  <a:lnTo>
                    <a:pt x="801" y="1146"/>
                  </a:lnTo>
                  <a:cubicBezTo>
                    <a:pt x="767" y="1146"/>
                    <a:pt x="767" y="1180"/>
                    <a:pt x="701" y="1180"/>
                  </a:cubicBezTo>
                  <a:cubicBezTo>
                    <a:pt x="667" y="1213"/>
                    <a:pt x="634" y="1280"/>
                    <a:pt x="600" y="1280"/>
                  </a:cubicBezTo>
                  <a:lnTo>
                    <a:pt x="534" y="1313"/>
                  </a:lnTo>
                  <a:cubicBezTo>
                    <a:pt x="534" y="1313"/>
                    <a:pt x="500" y="1313"/>
                    <a:pt x="500" y="1347"/>
                  </a:cubicBezTo>
                  <a:cubicBezTo>
                    <a:pt x="467" y="1380"/>
                    <a:pt x="367" y="1447"/>
                    <a:pt x="334" y="1480"/>
                  </a:cubicBezTo>
                  <a:cubicBezTo>
                    <a:pt x="300" y="1513"/>
                    <a:pt x="300" y="1547"/>
                    <a:pt x="267" y="1547"/>
                  </a:cubicBezTo>
                  <a:cubicBezTo>
                    <a:pt x="200" y="1613"/>
                    <a:pt x="167" y="1613"/>
                    <a:pt x="167" y="1647"/>
                  </a:cubicBezTo>
                  <a:cubicBezTo>
                    <a:pt x="133" y="1680"/>
                    <a:pt x="133" y="1713"/>
                    <a:pt x="100" y="1780"/>
                  </a:cubicBezTo>
                  <a:cubicBezTo>
                    <a:pt x="0" y="1847"/>
                    <a:pt x="100" y="1980"/>
                    <a:pt x="167" y="1980"/>
                  </a:cubicBezTo>
                  <a:lnTo>
                    <a:pt x="334" y="1980"/>
                  </a:lnTo>
                  <a:cubicBezTo>
                    <a:pt x="367" y="1980"/>
                    <a:pt x="467" y="1980"/>
                    <a:pt x="500" y="1947"/>
                  </a:cubicBezTo>
                  <a:cubicBezTo>
                    <a:pt x="634" y="1947"/>
                    <a:pt x="701" y="1880"/>
                    <a:pt x="834" y="1814"/>
                  </a:cubicBezTo>
                  <a:cubicBezTo>
                    <a:pt x="1034" y="1680"/>
                    <a:pt x="1201" y="1547"/>
                    <a:pt x="1368" y="1447"/>
                  </a:cubicBezTo>
                  <a:cubicBezTo>
                    <a:pt x="1534" y="1313"/>
                    <a:pt x="1668" y="1146"/>
                    <a:pt x="1801" y="980"/>
                  </a:cubicBezTo>
                  <a:cubicBezTo>
                    <a:pt x="1868" y="880"/>
                    <a:pt x="1935" y="813"/>
                    <a:pt x="2001" y="679"/>
                  </a:cubicBezTo>
                  <a:cubicBezTo>
                    <a:pt x="2102" y="546"/>
                    <a:pt x="2135" y="479"/>
                    <a:pt x="2168" y="346"/>
                  </a:cubicBezTo>
                  <a:cubicBezTo>
                    <a:pt x="2268" y="212"/>
                    <a:pt x="2168" y="46"/>
                    <a:pt x="2102" y="12"/>
                  </a:cubicBezTo>
                  <a:cubicBezTo>
                    <a:pt x="2070" y="4"/>
                    <a:pt x="2039" y="0"/>
                    <a:pt x="200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2503;p63"/>
            <p:cNvSpPr/>
            <p:nvPr/>
          </p:nvSpPr>
          <p:spPr>
            <a:xfrm>
              <a:off x="6333875" y="2487500"/>
              <a:ext cx="98425" cy="169600"/>
            </a:xfrm>
            <a:custGeom>
              <a:avLst/>
              <a:gdLst/>
              <a:ahLst/>
              <a:cxnLst/>
              <a:rect l="l" t="t" r="r" b="b"/>
              <a:pathLst>
                <a:path w="3937" h="6784" extrusionOk="0">
                  <a:moveTo>
                    <a:pt x="3613" y="1"/>
                  </a:moveTo>
                  <a:cubicBezTo>
                    <a:pt x="3566" y="1"/>
                    <a:pt x="3516" y="19"/>
                    <a:pt x="3470" y="65"/>
                  </a:cubicBezTo>
                  <a:cubicBezTo>
                    <a:pt x="3269" y="265"/>
                    <a:pt x="3203" y="566"/>
                    <a:pt x="3136" y="866"/>
                  </a:cubicBezTo>
                  <a:cubicBezTo>
                    <a:pt x="3069" y="1133"/>
                    <a:pt x="2969" y="1466"/>
                    <a:pt x="2836" y="1766"/>
                  </a:cubicBezTo>
                  <a:cubicBezTo>
                    <a:pt x="2636" y="2400"/>
                    <a:pt x="2335" y="3034"/>
                    <a:pt x="2069" y="3634"/>
                  </a:cubicBezTo>
                  <a:cubicBezTo>
                    <a:pt x="1768" y="4235"/>
                    <a:pt x="1435" y="4769"/>
                    <a:pt x="1101" y="5302"/>
                  </a:cubicBezTo>
                  <a:cubicBezTo>
                    <a:pt x="801" y="5769"/>
                    <a:pt x="401" y="6136"/>
                    <a:pt x="67" y="6603"/>
                  </a:cubicBezTo>
                  <a:cubicBezTo>
                    <a:pt x="0" y="6637"/>
                    <a:pt x="67" y="6770"/>
                    <a:pt x="134" y="6770"/>
                  </a:cubicBezTo>
                  <a:cubicBezTo>
                    <a:pt x="187" y="6779"/>
                    <a:pt x="238" y="6784"/>
                    <a:pt x="289" y="6784"/>
                  </a:cubicBezTo>
                  <a:cubicBezTo>
                    <a:pt x="787" y="6784"/>
                    <a:pt x="1199" y="6363"/>
                    <a:pt x="1502" y="5969"/>
                  </a:cubicBezTo>
                  <a:cubicBezTo>
                    <a:pt x="1935" y="5402"/>
                    <a:pt x="2269" y="4769"/>
                    <a:pt x="2602" y="4135"/>
                  </a:cubicBezTo>
                  <a:cubicBezTo>
                    <a:pt x="2936" y="3534"/>
                    <a:pt x="3169" y="2901"/>
                    <a:pt x="3436" y="2233"/>
                  </a:cubicBezTo>
                  <a:cubicBezTo>
                    <a:pt x="3570" y="1900"/>
                    <a:pt x="3636" y="1533"/>
                    <a:pt x="3736" y="1199"/>
                  </a:cubicBezTo>
                  <a:cubicBezTo>
                    <a:pt x="3803" y="799"/>
                    <a:pt x="3937" y="466"/>
                    <a:pt x="3803" y="132"/>
                  </a:cubicBezTo>
                  <a:cubicBezTo>
                    <a:pt x="3781" y="66"/>
                    <a:pt x="3702" y="1"/>
                    <a:pt x="3613"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2504;p63"/>
            <p:cNvSpPr/>
            <p:nvPr/>
          </p:nvSpPr>
          <p:spPr>
            <a:xfrm>
              <a:off x="6436450" y="2521375"/>
              <a:ext cx="29200" cy="81500"/>
            </a:xfrm>
            <a:custGeom>
              <a:avLst/>
              <a:gdLst/>
              <a:ahLst/>
              <a:cxnLst/>
              <a:rect l="l" t="t" r="r" b="b"/>
              <a:pathLst>
                <a:path w="1168" h="3260" extrusionOk="0">
                  <a:moveTo>
                    <a:pt x="922" y="1"/>
                  </a:moveTo>
                  <a:cubicBezTo>
                    <a:pt x="861" y="1"/>
                    <a:pt x="792" y="39"/>
                    <a:pt x="734" y="78"/>
                  </a:cubicBezTo>
                  <a:cubicBezTo>
                    <a:pt x="634" y="278"/>
                    <a:pt x="567" y="612"/>
                    <a:pt x="534" y="845"/>
                  </a:cubicBezTo>
                  <a:cubicBezTo>
                    <a:pt x="501" y="1079"/>
                    <a:pt x="467" y="1345"/>
                    <a:pt x="367" y="1612"/>
                  </a:cubicBezTo>
                  <a:cubicBezTo>
                    <a:pt x="301" y="1879"/>
                    <a:pt x="201" y="2113"/>
                    <a:pt x="167" y="2380"/>
                  </a:cubicBezTo>
                  <a:cubicBezTo>
                    <a:pt x="67" y="2613"/>
                    <a:pt x="67" y="2913"/>
                    <a:pt x="0" y="3180"/>
                  </a:cubicBezTo>
                  <a:cubicBezTo>
                    <a:pt x="0" y="3229"/>
                    <a:pt x="36" y="3260"/>
                    <a:pt x="81" y="3260"/>
                  </a:cubicBezTo>
                  <a:cubicBezTo>
                    <a:pt x="98" y="3260"/>
                    <a:pt x="116" y="3256"/>
                    <a:pt x="134" y="3247"/>
                  </a:cubicBezTo>
                  <a:cubicBezTo>
                    <a:pt x="334" y="3047"/>
                    <a:pt x="534" y="2847"/>
                    <a:pt x="668" y="2580"/>
                  </a:cubicBezTo>
                  <a:cubicBezTo>
                    <a:pt x="801" y="2313"/>
                    <a:pt x="901" y="2046"/>
                    <a:pt x="968" y="1779"/>
                  </a:cubicBezTo>
                  <a:cubicBezTo>
                    <a:pt x="1034" y="1512"/>
                    <a:pt x="1068" y="1245"/>
                    <a:pt x="1135" y="945"/>
                  </a:cubicBezTo>
                  <a:cubicBezTo>
                    <a:pt x="1168" y="712"/>
                    <a:pt x="1168" y="345"/>
                    <a:pt x="1034" y="78"/>
                  </a:cubicBezTo>
                  <a:cubicBezTo>
                    <a:pt x="1006" y="21"/>
                    <a:pt x="966" y="1"/>
                    <a:pt x="922"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2505;p63"/>
            <p:cNvSpPr/>
            <p:nvPr/>
          </p:nvSpPr>
          <p:spPr>
            <a:xfrm>
              <a:off x="6497325" y="2497200"/>
              <a:ext cx="60900" cy="68650"/>
            </a:xfrm>
            <a:custGeom>
              <a:avLst/>
              <a:gdLst/>
              <a:ahLst/>
              <a:cxnLst/>
              <a:rect l="l" t="t" r="r" b="b"/>
              <a:pathLst>
                <a:path w="2436" h="2746" extrusionOk="0">
                  <a:moveTo>
                    <a:pt x="220" y="1"/>
                  </a:moveTo>
                  <a:cubicBezTo>
                    <a:pt x="114" y="1"/>
                    <a:pt x="22" y="98"/>
                    <a:pt x="67" y="211"/>
                  </a:cubicBezTo>
                  <a:cubicBezTo>
                    <a:pt x="0" y="344"/>
                    <a:pt x="67" y="478"/>
                    <a:pt x="101" y="578"/>
                  </a:cubicBezTo>
                  <a:cubicBezTo>
                    <a:pt x="134" y="745"/>
                    <a:pt x="234" y="878"/>
                    <a:pt x="301" y="1012"/>
                  </a:cubicBezTo>
                  <a:cubicBezTo>
                    <a:pt x="467" y="1312"/>
                    <a:pt x="634" y="1545"/>
                    <a:pt x="868" y="1745"/>
                  </a:cubicBezTo>
                  <a:cubicBezTo>
                    <a:pt x="1068" y="1979"/>
                    <a:pt x="1268" y="2212"/>
                    <a:pt x="1468" y="2379"/>
                  </a:cubicBezTo>
                  <a:cubicBezTo>
                    <a:pt x="1661" y="2517"/>
                    <a:pt x="1945" y="2746"/>
                    <a:pt x="2208" y="2746"/>
                  </a:cubicBezTo>
                  <a:cubicBezTo>
                    <a:pt x="2263" y="2746"/>
                    <a:pt x="2317" y="2736"/>
                    <a:pt x="2369" y="2713"/>
                  </a:cubicBezTo>
                  <a:cubicBezTo>
                    <a:pt x="2402" y="2713"/>
                    <a:pt x="2436" y="2646"/>
                    <a:pt x="2436" y="2579"/>
                  </a:cubicBezTo>
                  <a:cubicBezTo>
                    <a:pt x="2436" y="2579"/>
                    <a:pt x="2436" y="2546"/>
                    <a:pt x="2402" y="2513"/>
                  </a:cubicBezTo>
                  <a:cubicBezTo>
                    <a:pt x="2269" y="2246"/>
                    <a:pt x="2035" y="2079"/>
                    <a:pt x="1802" y="1912"/>
                  </a:cubicBezTo>
                  <a:cubicBezTo>
                    <a:pt x="1602" y="1745"/>
                    <a:pt x="1435" y="1545"/>
                    <a:pt x="1268" y="1345"/>
                  </a:cubicBezTo>
                  <a:cubicBezTo>
                    <a:pt x="1101" y="1145"/>
                    <a:pt x="968" y="978"/>
                    <a:pt x="801" y="711"/>
                  </a:cubicBezTo>
                  <a:cubicBezTo>
                    <a:pt x="734" y="578"/>
                    <a:pt x="701" y="511"/>
                    <a:pt x="601" y="378"/>
                  </a:cubicBezTo>
                  <a:cubicBezTo>
                    <a:pt x="534" y="244"/>
                    <a:pt x="467" y="144"/>
                    <a:pt x="367" y="78"/>
                  </a:cubicBezTo>
                  <a:cubicBezTo>
                    <a:pt x="324" y="23"/>
                    <a:pt x="270" y="1"/>
                    <a:pt x="22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2506;p63"/>
            <p:cNvSpPr/>
            <p:nvPr/>
          </p:nvSpPr>
          <p:spPr>
            <a:xfrm>
              <a:off x="6533175" y="2481625"/>
              <a:ext cx="176000" cy="101975"/>
            </a:xfrm>
            <a:custGeom>
              <a:avLst/>
              <a:gdLst/>
              <a:ahLst/>
              <a:cxnLst/>
              <a:rect l="l" t="t" r="r" b="b"/>
              <a:pathLst>
                <a:path w="7040" h="4079" extrusionOk="0">
                  <a:moveTo>
                    <a:pt x="168" y="0"/>
                  </a:moveTo>
                  <a:cubicBezTo>
                    <a:pt x="134" y="0"/>
                    <a:pt x="68" y="33"/>
                    <a:pt x="34" y="67"/>
                  </a:cubicBezTo>
                  <a:cubicBezTo>
                    <a:pt x="1" y="334"/>
                    <a:pt x="201" y="567"/>
                    <a:pt x="368" y="767"/>
                  </a:cubicBezTo>
                  <a:cubicBezTo>
                    <a:pt x="568" y="1034"/>
                    <a:pt x="868" y="1301"/>
                    <a:pt x="1135" y="1534"/>
                  </a:cubicBezTo>
                  <a:cubicBezTo>
                    <a:pt x="1635" y="2001"/>
                    <a:pt x="2202" y="2435"/>
                    <a:pt x="2803" y="2802"/>
                  </a:cubicBezTo>
                  <a:cubicBezTo>
                    <a:pt x="3370" y="3136"/>
                    <a:pt x="4004" y="3402"/>
                    <a:pt x="4671" y="3669"/>
                  </a:cubicBezTo>
                  <a:cubicBezTo>
                    <a:pt x="5004" y="3803"/>
                    <a:pt x="5371" y="3869"/>
                    <a:pt x="5705" y="3970"/>
                  </a:cubicBezTo>
                  <a:cubicBezTo>
                    <a:pt x="5937" y="4016"/>
                    <a:pt x="6186" y="4079"/>
                    <a:pt x="6428" y="4079"/>
                  </a:cubicBezTo>
                  <a:cubicBezTo>
                    <a:pt x="6533" y="4079"/>
                    <a:pt x="6638" y="4067"/>
                    <a:pt x="6739" y="4036"/>
                  </a:cubicBezTo>
                  <a:cubicBezTo>
                    <a:pt x="6972" y="3970"/>
                    <a:pt x="7039" y="3669"/>
                    <a:pt x="6872" y="3536"/>
                  </a:cubicBezTo>
                  <a:lnTo>
                    <a:pt x="6639" y="3302"/>
                  </a:lnTo>
                  <a:cubicBezTo>
                    <a:pt x="6611" y="3289"/>
                    <a:pt x="6584" y="3280"/>
                    <a:pt x="6561" y="3280"/>
                  </a:cubicBezTo>
                  <a:cubicBezTo>
                    <a:pt x="6528" y="3280"/>
                    <a:pt x="6505" y="3297"/>
                    <a:pt x="6505" y="3336"/>
                  </a:cubicBezTo>
                  <a:lnTo>
                    <a:pt x="6505" y="3369"/>
                  </a:lnTo>
                  <a:cubicBezTo>
                    <a:pt x="6339" y="3336"/>
                    <a:pt x="6139" y="3302"/>
                    <a:pt x="5938" y="3269"/>
                  </a:cubicBezTo>
                  <a:cubicBezTo>
                    <a:pt x="5605" y="3169"/>
                    <a:pt x="5305" y="3102"/>
                    <a:pt x="4971" y="3002"/>
                  </a:cubicBezTo>
                  <a:cubicBezTo>
                    <a:pt x="4337" y="2802"/>
                    <a:pt x="3770" y="2502"/>
                    <a:pt x="3170" y="2202"/>
                  </a:cubicBezTo>
                  <a:cubicBezTo>
                    <a:pt x="2603" y="1935"/>
                    <a:pt x="2036" y="1534"/>
                    <a:pt x="1569" y="1134"/>
                  </a:cubicBezTo>
                  <a:cubicBezTo>
                    <a:pt x="1335" y="934"/>
                    <a:pt x="1068" y="701"/>
                    <a:pt x="835" y="467"/>
                  </a:cubicBezTo>
                  <a:cubicBezTo>
                    <a:pt x="668" y="300"/>
                    <a:pt x="401" y="0"/>
                    <a:pt x="16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2507;p63"/>
            <p:cNvSpPr/>
            <p:nvPr/>
          </p:nvSpPr>
          <p:spPr>
            <a:xfrm>
              <a:off x="6579400" y="2463750"/>
              <a:ext cx="82225" cy="41175"/>
            </a:xfrm>
            <a:custGeom>
              <a:avLst/>
              <a:gdLst/>
              <a:ahLst/>
              <a:cxnLst/>
              <a:rect l="l" t="t" r="r" b="b"/>
              <a:pathLst>
                <a:path w="3289" h="1647" extrusionOk="0">
                  <a:moveTo>
                    <a:pt x="155" y="1"/>
                  </a:moveTo>
                  <a:cubicBezTo>
                    <a:pt x="87" y="1"/>
                    <a:pt x="1" y="153"/>
                    <a:pt x="87" y="181"/>
                  </a:cubicBezTo>
                  <a:cubicBezTo>
                    <a:pt x="153" y="248"/>
                    <a:pt x="253" y="381"/>
                    <a:pt x="353" y="448"/>
                  </a:cubicBezTo>
                  <a:cubicBezTo>
                    <a:pt x="487" y="548"/>
                    <a:pt x="587" y="615"/>
                    <a:pt x="687" y="715"/>
                  </a:cubicBezTo>
                  <a:cubicBezTo>
                    <a:pt x="954" y="848"/>
                    <a:pt x="1154" y="982"/>
                    <a:pt x="1421" y="1082"/>
                  </a:cubicBezTo>
                  <a:cubicBezTo>
                    <a:pt x="1654" y="1215"/>
                    <a:pt x="1921" y="1282"/>
                    <a:pt x="2155" y="1416"/>
                  </a:cubicBezTo>
                  <a:cubicBezTo>
                    <a:pt x="2365" y="1521"/>
                    <a:pt x="2616" y="1646"/>
                    <a:pt x="2844" y="1646"/>
                  </a:cubicBezTo>
                  <a:cubicBezTo>
                    <a:pt x="2905" y="1646"/>
                    <a:pt x="2965" y="1637"/>
                    <a:pt x="3022" y="1616"/>
                  </a:cubicBezTo>
                  <a:cubicBezTo>
                    <a:pt x="3189" y="1582"/>
                    <a:pt x="3289" y="1416"/>
                    <a:pt x="3189" y="1315"/>
                  </a:cubicBezTo>
                  <a:cubicBezTo>
                    <a:pt x="3022" y="1049"/>
                    <a:pt x="2688" y="982"/>
                    <a:pt x="2455" y="848"/>
                  </a:cubicBezTo>
                  <a:cubicBezTo>
                    <a:pt x="2188" y="748"/>
                    <a:pt x="1988" y="648"/>
                    <a:pt x="1754" y="548"/>
                  </a:cubicBezTo>
                  <a:cubicBezTo>
                    <a:pt x="1488" y="415"/>
                    <a:pt x="1254" y="348"/>
                    <a:pt x="987" y="215"/>
                  </a:cubicBezTo>
                  <a:cubicBezTo>
                    <a:pt x="854" y="181"/>
                    <a:pt x="687" y="148"/>
                    <a:pt x="587" y="81"/>
                  </a:cubicBezTo>
                  <a:cubicBezTo>
                    <a:pt x="453" y="48"/>
                    <a:pt x="320" y="48"/>
                    <a:pt x="187" y="15"/>
                  </a:cubicBezTo>
                  <a:cubicBezTo>
                    <a:pt x="177" y="5"/>
                    <a:pt x="166" y="1"/>
                    <a:pt x="155"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 name="Group 12"/>
          <p:cNvGrpSpPr/>
          <p:nvPr/>
        </p:nvGrpSpPr>
        <p:grpSpPr>
          <a:xfrm>
            <a:off x="1641117" y="1762515"/>
            <a:ext cx="5861767" cy="2139351"/>
            <a:chOff x="1847438" y="1759789"/>
            <a:chExt cx="5449125" cy="2139351"/>
          </a:xfrm>
        </p:grpSpPr>
        <p:sp>
          <p:nvSpPr>
            <p:cNvPr id="11" name="Double Wave 10"/>
            <p:cNvSpPr/>
            <p:nvPr/>
          </p:nvSpPr>
          <p:spPr>
            <a:xfrm>
              <a:off x="1847438" y="1759789"/>
              <a:ext cx="5449125" cy="2139351"/>
            </a:xfrm>
            <a:prstGeom prst="doubleWave">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2" name="TextBox 11"/>
            <p:cNvSpPr txBox="1"/>
            <p:nvPr/>
          </p:nvSpPr>
          <p:spPr>
            <a:xfrm>
              <a:off x="1906497" y="2044634"/>
              <a:ext cx="5352297" cy="1569660"/>
            </a:xfrm>
            <a:prstGeom prst="rect">
              <a:avLst/>
            </a:prstGeom>
            <a:noFill/>
          </p:spPr>
          <p:txBody>
            <a:bodyPr wrap="square" rtlCol="0">
              <a:spAutoFit/>
            </a:bodyPr>
            <a:lstStyle/>
            <a:p>
              <a:pPr algn="just"/>
              <a:r>
                <a:rPr lang="vi-VN" sz="3200" dirty="0">
                  <a:solidFill>
                    <a:srgbClr val="002060"/>
                  </a:solidFill>
                  <a:latin typeface="Calibri" panose="020F0502020204030204" pitchFamily="34" charset="0"/>
                  <a:cs typeface="Calibri" panose="020F0502020204030204" pitchFamily="34" charset="0"/>
                </a:rPr>
                <a:t>Chú cánh cam đi lạc mẹ, bị gió xô vào vườn hoang. Chú gọi mẹ nhiều đến nỗi giọng khản đặc lại.</a:t>
              </a:r>
              <a:endParaRPr lang="en-US" sz="3200" dirty="0">
                <a:solidFill>
                  <a:srgbClr val="002060"/>
                </a:solidFill>
                <a:latin typeface="Calibri" panose="020F0502020204030204" pitchFamily="34" charset="0"/>
                <a:cs typeface="Calibri" panose="020F0502020204030204" pitchFamily="34" charset="0"/>
              </a:endParaRPr>
            </a:p>
          </p:txBody>
        </p:sp>
      </p:grpSp>
      <p:pic>
        <p:nvPicPr>
          <p:cNvPr id="2050" name="Picture 2" descr="Beetle Cartoon Ladybird, beetle, animals, cartoon png | PNGEg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037" b="100000" l="10000" r="90000">
                        <a14:foregroundMark x1="72556" y1="41866" x2="82444" y2="37310"/>
                        <a14:foregroundMark x1="79556" y1="35358" x2="82000" y2="36009"/>
                        <a14:foregroundMark x1="81556" y1="32538" x2="83556" y2="34924"/>
                        <a14:foregroundMark x1="82556" y1="36443" x2="83000" y2="40347"/>
                        <a14:foregroundMark x1="81000" y1="58351" x2="83444" y2="54230"/>
                      </a14:backgroundRemoval>
                    </a14:imgEffect>
                  </a14:imgLayer>
                </a14:imgProps>
              </a:ext>
              <a:ext uri="{28A0092B-C50C-407E-A947-70E740481C1C}">
                <a14:useLocalDpi xmlns:a14="http://schemas.microsoft.com/office/drawing/2010/main" val="0"/>
              </a:ext>
            </a:extLst>
          </a:blip>
          <a:srcRect/>
          <a:stretch>
            <a:fillRect/>
          </a:stretch>
        </p:blipFill>
        <p:spPr bwMode="auto">
          <a:xfrm>
            <a:off x="-1096504" y="4000432"/>
            <a:ext cx="1250455" cy="640511"/>
          </a:xfrm>
          <a:prstGeom prst="rect">
            <a:avLst/>
          </a:prstGeom>
          <a:noFill/>
          <a:extLst>
            <a:ext uri="{909E8E84-426E-40DD-AFC4-6F175D3DCCD1}">
              <a14:hiddenFill xmlns:a14="http://schemas.microsoft.com/office/drawing/2010/main">
                <a:solidFill>
                  <a:srgbClr val="FFFFFF"/>
                </a:solidFill>
              </a14:hiddenFill>
            </a:ext>
          </a:extLst>
        </p:spPr>
      </p:pic>
      <p:grpSp>
        <p:nvGrpSpPr>
          <p:cNvPr id="126" name="Google Shape;1147;p45"/>
          <p:cNvGrpSpPr/>
          <p:nvPr/>
        </p:nvGrpSpPr>
        <p:grpSpPr>
          <a:xfrm>
            <a:off x="7258794" y="3640347"/>
            <a:ext cx="1885206" cy="1503153"/>
            <a:chOff x="3734178" y="1897079"/>
            <a:chExt cx="941451" cy="764253"/>
          </a:xfrm>
        </p:grpSpPr>
        <p:sp>
          <p:nvSpPr>
            <p:cNvPr id="127" name="Google Shape;1148;p45"/>
            <p:cNvSpPr/>
            <p:nvPr/>
          </p:nvSpPr>
          <p:spPr>
            <a:xfrm>
              <a:off x="3848418" y="2200023"/>
              <a:ext cx="293798" cy="439832"/>
            </a:xfrm>
            <a:custGeom>
              <a:avLst/>
              <a:gdLst/>
              <a:ahLst/>
              <a:cxnLst/>
              <a:rect l="l" t="t" r="r" b="b"/>
              <a:pathLst>
                <a:path w="8842" h="13237" extrusionOk="0">
                  <a:moveTo>
                    <a:pt x="1" y="1"/>
                  </a:moveTo>
                  <a:lnTo>
                    <a:pt x="1" y="1"/>
                  </a:lnTo>
                  <a:cubicBezTo>
                    <a:pt x="1629" y="3646"/>
                    <a:pt x="3335" y="7316"/>
                    <a:pt x="6024" y="10212"/>
                  </a:cubicBezTo>
                  <a:cubicBezTo>
                    <a:pt x="7006" y="11090"/>
                    <a:pt x="8092" y="12150"/>
                    <a:pt x="8841" y="13236"/>
                  </a:cubicBezTo>
                  <a:cubicBezTo>
                    <a:pt x="8841" y="12797"/>
                    <a:pt x="8738" y="12280"/>
                    <a:pt x="8609" y="11840"/>
                  </a:cubicBezTo>
                  <a:cubicBezTo>
                    <a:pt x="8299" y="9255"/>
                    <a:pt x="7446" y="6773"/>
                    <a:pt x="5920" y="4628"/>
                  </a:cubicBezTo>
                  <a:cubicBezTo>
                    <a:pt x="4524" y="2586"/>
                    <a:pt x="2379" y="854"/>
                    <a:pt x="1" y="1"/>
                  </a:cubicBezTo>
                  <a:close/>
                </a:path>
              </a:pathLst>
            </a:custGeom>
            <a:solidFill>
              <a:srgbClr val="98DB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8" name="Google Shape;1149;p45"/>
            <p:cNvSpPr/>
            <p:nvPr/>
          </p:nvSpPr>
          <p:spPr>
            <a:xfrm>
              <a:off x="3841539" y="2195737"/>
              <a:ext cx="304098" cy="450964"/>
            </a:xfrm>
            <a:custGeom>
              <a:avLst/>
              <a:gdLst/>
              <a:ahLst/>
              <a:cxnLst/>
              <a:rect l="l" t="t" r="r" b="b"/>
              <a:pathLst>
                <a:path w="9152" h="13572" extrusionOk="0">
                  <a:moveTo>
                    <a:pt x="414" y="0"/>
                  </a:moveTo>
                  <a:cubicBezTo>
                    <a:pt x="311" y="0"/>
                    <a:pt x="208" y="0"/>
                    <a:pt x="104" y="130"/>
                  </a:cubicBezTo>
                  <a:cubicBezTo>
                    <a:pt x="1" y="233"/>
                    <a:pt x="104" y="336"/>
                    <a:pt x="208" y="440"/>
                  </a:cubicBezTo>
                  <a:cubicBezTo>
                    <a:pt x="647" y="647"/>
                    <a:pt x="957" y="1086"/>
                    <a:pt x="1397" y="1422"/>
                  </a:cubicBezTo>
                  <a:cubicBezTo>
                    <a:pt x="3129" y="3025"/>
                    <a:pt x="4731" y="4860"/>
                    <a:pt x="6024" y="6799"/>
                  </a:cubicBezTo>
                  <a:cubicBezTo>
                    <a:pt x="7316" y="8841"/>
                    <a:pt x="8402" y="10987"/>
                    <a:pt x="8712" y="13365"/>
                  </a:cubicBezTo>
                  <a:cubicBezTo>
                    <a:pt x="8712" y="13468"/>
                    <a:pt x="8816" y="13572"/>
                    <a:pt x="8945" y="13572"/>
                  </a:cubicBezTo>
                  <a:cubicBezTo>
                    <a:pt x="9048" y="13468"/>
                    <a:pt x="9152" y="13365"/>
                    <a:pt x="9152" y="13262"/>
                  </a:cubicBezTo>
                  <a:cubicBezTo>
                    <a:pt x="8712" y="10883"/>
                    <a:pt x="7756" y="8634"/>
                    <a:pt x="6360" y="6592"/>
                  </a:cubicBezTo>
                  <a:cubicBezTo>
                    <a:pt x="5068" y="4524"/>
                    <a:pt x="3439" y="2818"/>
                    <a:pt x="1707" y="1086"/>
                  </a:cubicBezTo>
                  <a:cubicBezTo>
                    <a:pt x="1293" y="776"/>
                    <a:pt x="854" y="336"/>
                    <a:pt x="414" y="0"/>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9" name="Google Shape;1150;p45"/>
            <p:cNvSpPr/>
            <p:nvPr/>
          </p:nvSpPr>
          <p:spPr>
            <a:xfrm>
              <a:off x="3744479" y="2401454"/>
              <a:ext cx="365104" cy="234952"/>
            </a:xfrm>
            <a:custGeom>
              <a:avLst/>
              <a:gdLst/>
              <a:ahLst/>
              <a:cxnLst/>
              <a:rect l="l" t="t" r="r" b="b"/>
              <a:pathLst>
                <a:path w="10988" h="7071" extrusionOk="0">
                  <a:moveTo>
                    <a:pt x="2709" y="1"/>
                  </a:moveTo>
                  <a:cubicBezTo>
                    <a:pt x="1780" y="1"/>
                    <a:pt x="878" y="284"/>
                    <a:pt x="104" y="711"/>
                  </a:cubicBezTo>
                  <a:cubicBezTo>
                    <a:pt x="1" y="711"/>
                    <a:pt x="1" y="815"/>
                    <a:pt x="1" y="815"/>
                  </a:cubicBezTo>
                  <a:cubicBezTo>
                    <a:pt x="440" y="815"/>
                    <a:pt x="983" y="918"/>
                    <a:pt x="1526" y="1151"/>
                  </a:cubicBezTo>
                  <a:cubicBezTo>
                    <a:pt x="4964" y="2107"/>
                    <a:pt x="8195" y="4692"/>
                    <a:pt x="10987" y="7071"/>
                  </a:cubicBezTo>
                  <a:cubicBezTo>
                    <a:pt x="10134" y="5442"/>
                    <a:pt x="9152" y="3943"/>
                    <a:pt x="7989" y="2547"/>
                  </a:cubicBezTo>
                  <a:cubicBezTo>
                    <a:pt x="6799" y="1254"/>
                    <a:pt x="5171" y="272"/>
                    <a:pt x="3465" y="65"/>
                  </a:cubicBezTo>
                  <a:cubicBezTo>
                    <a:pt x="3212" y="21"/>
                    <a:pt x="2960" y="1"/>
                    <a:pt x="2709" y="1"/>
                  </a:cubicBezTo>
                  <a:close/>
                </a:path>
              </a:pathLst>
            </a:custGeom>
            <a:solidFill>
              <a:srgbClr val="98DB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0" name="Google Shape;1151;p45"/>
            <p:cNvSpPr/>
            <p:nvPr/>
          </p:nvSpPr>
          <p:spPr>
            <a:xfrm>
              <a:off x="3734178" y="2418201"/>
              <a:ext cx="378827" cy="219634"/>
            </a:xfrm>
            <a:custGeom>
              <a:avLst/>
              <a:gdLst/>
              <a:ahLst/>
              <a:cxnLst/>
              <a:rect l="l" t="t" r="r" b="b"/>
              <a:pathLst>
                <a:path w="11401" h="6610" extrusionOk="0">
                  <a:moveTo>
                    <a:pt x="1500" y="1"/>
                  </a:moveTo>
                  <a:cubicBezTo>
                    <a:pt x="957" y="1"/>
                    <a:pt x="543" y="1"/>
                    <a:pt x="104" y="207"/>
                  </a:cubicBezTo>
                  <a:cubicBezTo>
                    <a:pt x="1" y="207"/>
                    <a:pt x="1" y="311"/>
                    <a:pt x="1" y="414"/>
                  </a:cubicBezTo>
                  <a:cubicBezTo>
                    <a:pt x="1" y="507"/>
                    <a:pt x="53" y="586"/>
                    <a:pt x="121" y="586"/>
                  </a:cubicBezTo>
                  <a:cubicBezTo>
                    <a:pt x="148" y="586"/>
                    <a:pt x="178" y="573"/>
                    <a:pt x="207" y="544"/>
                  </a:cubicBezTo>
                  <a:cubicBezTo>
                    <a:pt x="647" y="414"/>
                    <a:pt x="1060" y="414"/>
                    <a:pt x="1500" y="311"/>
                  </a:cubicBezTo>
                  <a:cubicBezTo>
                    <a:pt x="2250" y="311"/>
                    <a:pt x="2999" y="544"/>
                    <a:pt x="3878" y="854"/>
                  </a:cubicBezTo>
                  <a:cubicBezTo>
                    <a:pt x="6773" y="1939"/>
                    <a:pt x="9255" y="3878"/>
                    <a:pt x="10987" y="6463"/>
                  </a:cubicBezTo>
                  <a:cubicBezTo>
                    <a:pt x="11060" y="6536"/>
                    <a:pt x="11133" y="6609"/>
                    <a:pt x="11206" y="6609"/>
                  </a:cubicBezTo>
                  <a:cubicBezTo>
                    <a:pt x="11237" y="6609"/>
                    <a:pt x="11267" y="6597"/>
                    <a:pt x="11297" y="6567"/>
                  </a:cubicBezTo>
                  <a:cubicBezTo>
                    <a:pt x="11401" y="6463"/>
                    <a:pt x="11401" y="6360"/>
                    <a:pt x="11297" y="6231"/>
                  </a:cubicBezTo>
                  <a:cubicBezTo>
                    <a:pt x="9591" y="3646"/>
                    <a:pt x="7006" y="1500"/>
                    <a:pt x="3981" y="414"/>
                  </a:cubicBezTo>
                  <a:cubicBezTo>
                    <a:pt x="3128" y="207"/>
                    <a:pt x="2353" y="1"/>
                    <a:pt x="1500" y="1"/>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1" name="Google Shape;1152;p45"/>
            <p:cNvSpPr/>
            <p:nvPr/>
          </p:nvSpPr>
          <p:spPr>
            <a:xfrm>
              <a:off x="4317403" y="2242987"/>
              <a:ext cx="257746" cy="386536"/>
            </a:xfrm>
            <a:custGeom>
              <a:avLst/>
              <a:gdLst/>
              <a:ahLst/>
              <a:cxnLst/>
              <a:rect l="l" t="t" r="r" b="b"/>
              <a:pathLst>
                <a:path w="7757" h="11633" extrusionOk="0">
                  <a:moveTo>
                    <a:pt x="7756" y="0"/>
                  </a:moveTo>
                  <a:lnTo>
                    <a:pt x="7756" y="0"/>
                  </a:lnTo>
                  <a:cubicBezTo>
                    <a:pt x="5610" y="646"/>
                    <a:pt x="3775" y="2146"/>
                    <a:pt x="2483" y="4085"/>
                  </a:cubicBezTo>
                  <a:cubicBezTo>
                    <a:pt x="1190" y="5920"/>
                    <a:pt x="440" y="8066"/>
                    <a:pt x="104" y="10340"/>
                  </a:cubicBezTo>
                  <a:cubicBezTo>
                    <a:pt x="1" y="10754"/>
                    <a:pt x="1" y="11193"/>
                    <a:pt x="1" y="11633"/>
                  </a:cubicBezTo>
                  <a:cubicBezTo>
                    <a:pt x="647" y="10651"/>
                    <a:pt x="1604" y="9694"/>
                    <a:pt x="2379" y="8919"/>
                  </a:cubicBezTo>
                  <a:cubicBezTo>
                    <a:pt x="4732" y="6334"/>
                    <a:pt x="6257" y="3102"/>
                    <a:pt x="7756" y="0"/>
                  </a:cubicBezTo>
                  <a:close/>
                </a:path>
              </a:pathLst>
            </a:custGeom>
            <a:solidFill>
              <a:srgbClr val="98DB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2" name="Google Shape;1153;p45"/>
            <p:cNvSpPr/>
            <p:nvPr/>
          </p:nvSpPr>
          <p:spPr>
            <a:xfrm>
              <a:off x="4310558" y="2238668"/>
              <a:ext cx="268013" cy="394311"/>
            </a:xfrm>
            <a:custGeom>
              <a:avLst/>
              <a:gdLst/>
              <a:ahLst/>
              <a:cxnLst/>
              <a:rect l="l" t="t" r="r" b="b"/>
              <a:pathLst>
                <a:path w="8066" h="11867" extrusionOk="0">
                  <a:moveTo>
                    <a:pt x="7755" y="1"/>
                  </a:moveTo>
                  <a:cubicBezTo>
                    <a:pt x="7316" y="337"/>
                    <a:pt x="6980" y="647"/>
                    <a:pt x="6566" y="983"/>
                  </a:cubicBezTo>
                  <a:cubicBezTo>
                    <a:pt x="5041" y="2379"/>
                    <a:pt x="3645" y="4008"/>
                    <a:pt x="2456" y="5714"/>
                  </a:cubicBezTo>
                  <a:cubicBezTo>
                    <a:pt x="1293" y="7549"/>
                    <a:pt x="414" y="9488"/>
                    <a:pt x="0" y="11634"/>
                  </a:cubicBezTo>
                  <a:cubicBezTo>
                    <a:pt x="0" y="11763"/>
                    <a:pt x="104" y="11866"/>
                    <a:pt x="207" y="11866"/>
                  </a:cubicBezTo>
                  <a:cubicBezTo>
                    <a:pt x="310" y="11866"/>
                    <a:pt x="414" y="11763"/>
                    <a:pt x="414" y="11763"/>
                  </a:cubicBezTo>
                  <a:cubicBezTo>
                    <a:pt x="750" y="9695"/>
                    <a:pt x="1603" y="7756"/>
                    <a:pt x="2792" y="5947"/>
                  </a:cubicBezTo>
                  <a:cubicBezTo>
                    <a:pt x="3878" y="4215"/>
                    <a:pt x="5377" y="2715"/>
                    <a:pt x="6876" y="1190"/>
                  </a:cubicBezTo>
                  <a:cubicBezTo>
                    <a:pt x="7212" y="880"/>
                    <a:pt x="7523" y="544"/>
                    <a:pt x="7962" y="337"/>
                  </a:cubicBezTo>
                  <a:cubicBezTo>
                    <a:pt x="7962" y="234"/>
                    <a:pt x="8065" y="130"/>
                    <a:pt x="7962" y="130"/>
                  </a:cubicBezTo>
                  <a:cubicBezTo>
                    <a:pt x="7962" y="1"/>
                    <a:pt x="7859" y="1"/>
                    <a:pt x="7755" y="1"/>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3" name="Google Shape;1154;p45"/>
            <p:cNvSpPr/>
            <p:nvPr/>
          </p:nvSpPr>
          <p:spPr>
            <a:xfrm>
              <a:off x="4342324" y="2417337"/>
              <a:ext cx="322141" cy="204482"/>
            </a:xfrm>
            <a:custGeom>
              <a:avLst/>
              <a:gdLst/>
              <a:ahLst/>
              <a:cxnLst/>
              <a:rect l="l" t="t" r="r" b="b"/>
              <a:pathLst>
                <a:path w="9695" h="6154" extrusionOk="0">
                  <a:moveTo>
                    <a:pt x="7165" y="1"/>
                  </a:moveTo>
                  <a:cubicBezTo>
                    <a:pt x="6998" y="1"/>
                    <a:pt x="6833" y="10"/>
                    <a:pt x="6670" y="27"/>
                  </a:cubicBezTo>
                  <a:cubicBezTo>
                    <a:pt x="5067" y="233"/>
                    <a:pt x="3775" y="1216"/>
                    <a:pt x="2689" y="2276"/>
                  </a:cubicBezTo>
                  <a:cubicBezTo>
                    <a:pt x="1629" y="3465"/>
                    <a:pt x="854" y="4861"/>
                    <a:pt x="1" y="6153"/>
                  </a:cubicBezTo>
                  <a:cubicBezTo>
                    <a:pt x="2482" y="4111"/>
                    <a:pt x="5274" y="1965"/>
                    <a:pt x="8402" y="983"/>
                  </a:cubicBezTo>
                  <a:cubicBezTo>
                    <a:pt x="8841" y="880"/>
                    <a:pt x="9255" y="776"/>
                    <a:pt x="9694" y="776"/>
                  </a:cubicBezTo>
                  <a:cubicBezTo>
                    <a:pt x="9694" y="776"/>
                    <a:pt x="9694" y="673"/>
                    <a:pt x="9591" y="673"/>
                  </a:cubicBezTo>
                  <a:cubicBezTo>
                    <a:pt x="8879" y="220"/>
                    <a:pt x="8005" y="1"/>
                    <a:pt x="7165" y="1"/>
                  </a:cubicBezTo>
                  <a:close/>
                </a:path>
              </a:pathLst>
            </a:custGeom>
            <a:solidFill>
              <a:srgbClr val="98DB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4" name="Google Shape;1155;p45"/>
            <p:cNvSpPr/>
            <p:nvPr/>
          </p:nvSpPr>
          <p:spPr>
            <a:xfrm>
              <a:off x="4338902" y="2431958"/>
              <a:ext cx="336727" cy="193284"/>
            </a:xfrm>
            <a:custGeom>
              <a:avLst/>
              <a:gdLst/>
              <a:ahLst/>
              <a:cxnLst/>
              <a:rect l="l" t="t" r="r" b="b"/>
              <a:pathLst>
                <a:path w="10134" h="5817" extrusionOk="0">
                  <a:moveTo>
                    <a:pt x="8841" y="0"/>
                  </a:moveTo>
                  <a:cubicBezTo>
                    <a:pt x="8066" y="0"/>
                    <a:pt x="7316" y="233"/>
                    <a:pt x="6566" y="440"/>
                  </a:cubicBezTo>
                  <a:cubicBezTo>
                    <a:pt x="3981" y="1422"/>
                    <a:pt x="1603" y="3232"/>
                    <a:pt x="104" y="5506"/>
                  </a:cubicBezTo>
                  <a:cubicBezTo>
                    <a:pt x="0" y="5610"/>
                    <a:pt x="104" y="5713"/>
                    <a:pt x="104" y="5817"/>
                  </a:cubicBezTo>
                  <a:cubicBezTo>
                    <a:pt x="207" y="5817"/>
                    <a:pt x="310" y="5817"/>
                    <a:pt x="440" y="5713"/>
                  </a:cubicBezTo>
                  <a:cubicBezTo>
                    <a:pt x="1939" y="3464"/>
                    <a:pt x="4085" y="1732"/>
                    <a:pt x="6670" y="776"/>
                  </a:cubicBezTo>
                  <a:cubicBezTo>
                    <a:pt x="7316" y="543"/>
                    <a:pt x="8066" y="336"/>
                    <a:pt x="8841" y="336"/>
                  </a:cubicBezTo>
                  <a:cubicBezTo>
                    <a:pt x="9151" y="336"/>
                    <a:pt x="9487" y="440"/>
                    <a:pt x="9797" y="543"/>
                  </a:cubicBezTo>
                  <a:cubicBezTo>
                    <a:pt x="9901" y="543"/>
                    <a:pt x="10004" y="543"/>
                    <a:pt x="10134" y="440"/>
                  </a:cubicBezTo>
                  <a:cubicBezTo>
                    <a:pt x="10134" y="336"/>
                    <a:pt x="10004" y="233"/>
                    <a:pt x="9901" y="233"/>
                  </a:cubicBezTo>
                  <a:cubicBezTo>
                    <a:pt x="9591" y="0"/>
                    <a:pt x="9151" y="0"/>
                    <a:pt x="8841" y="0"/>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5" name="Google Shape;1156;p45"/>
            <p:cNvSpPr/>
            <p:nvPr/>
          </p:nvSpPr>
          <p:spPr>
            <a:xfrm>
              <a:off x="4124147" y="2514165"/>
              <a:ext cx="436377" cy="147165"/>
            </a:xfrm>
            <a:custGeom>
              <a:avLst/>
              <a:gdLst/>
              <a:ahLst/>
              <a:cxnLst/>
              <a:rect l="l" t="t" r="r" b="b"/>
              <a:pathLst>
                <a:path w="13133" h="4429" extrusionOk="0">
                  <a:moveTo>
                    <a:pt x="6664" y="0"/>
                  </a:moveTo>
                  <a:cubicBezTo>
                    <a:pt x="6147" y="0"/>
                    <a:pt x="5626" y="110"/>
                    <a:pt x="5171" y="344"/>
                  </a:cubicBezTo>
                  <a:cubicBezTo>
                    <a:pt x="4318" y="758"/>
                    <a:pt x="3542" y="1533"/>
                    <a:pt x="3129" y="2386"/>
                  </a:cubicBezTo>
                  <a:cubicBezTo>
                    <a:pt x="2792" y="2050"/>
                    <a:pt x="2379" y="1947"/>
                    <a:pt x="1939" y="1947"/>
                  </a:cubicBezTo>
                  <a:cubicBezTo>
                    <a:pt x="1733" y="1947"/>
                    <a:pt x="1500" y="2050"/>
                    <a:pt x="1397" y="2050"/>
                  </a:cubicBezTo>
                  <a:cubicBezTo>
                    <a:pt x="1190" y="2179"/>
                    <a:pt x="957" y="2283"/>
                    <a:pt x="854" y="2490"/>
                  </a:cubicBezTo>
                  <a:cubicBezTo>
                    <a:pt x="440" y="2826"/>
                    <a:pt x="104" y="3239"/>
                    <a:pt x="1" y="3679"/>
                  </a:cubicBezTo>
                  <a:cubicBezTo>
                    <a:pt x="311" y="4118"/>
                    <a:pt x="543" y="4325"/>
                    <a:pt x="1086" y="4428"/>
                  </a:cubicBezTo>
                  <a:lnTo>
                    <a:pt x="13133" y="4428"/>
                  </a:lnTo>
                  <a:cubicBezTo>
                    <a:pt x="13029" y="3679"/>
                    <a:pt x="12719" y="2826"/>
                    <a:pt x="12073" y="2386"/>
                  </a:cubicBezTo>
                  <a:cubicBezTo>
                    <a:pt x="11685" y="2115"/>
                    <a:pt x="11226" y="1979"/>
                    <a:pt x="10783" y="1979"/>
                  </a:cubicBezTo>
                  <a:cubicBezTo>
                    <a:pt x="10341" y="1979"/>
                    <a:pt x="9914" y="2115"/>
                    <a:pt x="9591" y="2386"/>
                  </a:cubicBezTo>
                  <a:cubicBezTo>
                    <a:pt x="9488" y="1533"/>
                    <a:pt x="8841" y="654"/>
                    <a:pt x="7963" y="241"/>
                  </a:cubicBezTo>
                  <a:cubicBezTo>
                    <a:pt x="7565" y="84"/>
                    <a:pt x="7116" y="0"/>
                    <a:pt x="6664" y="0"/>
                  </a:cubicBezTo>
                  <a:close/>
                </a:path>
              </a:pathLst>
            </a:custGeom>
            <a:solidFill>
              <a:srgbClr val="FFB3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6" name="Google Shape;1157;p45"/>
            <p:cNvSpPr/>
            <p:nvPr/>
          </p:nvSpPr>
          <p:spPr>
            <a:xfrm>
              <a:off x="4228085" y="2035110"/>
              <a:ext cx="103969" cy="236248"/>
            </a:xfrm>
            <a:custGeom>
              <a:avLst/>
              <a:gdLst/>
              <a:ahLst/>
              <a:cxnLst/>
              <a:rect l="l" t="t" r="r" b="b"/>
              <a:pathLst>
                <a:path w="3129" h="7110" extrusionOk="0">
                  <a:moveTo>
                    <a:pt x="2792" y="0"/>
                  </a:moveTo>
                  <a:cubicBezTo>
                    <a:pt x="1190" y="2043"/>
                    <a:pt x="207" y="4524"/>
                    <a:pt x="1" y="7109"/>
                  </a:cubicBezTo>
                  <a:lnTo>
                    <a:pt x="414" y="7109"/>
                  </a:lnTo>
                  <a:cubicBezTo>
                    <a:pt x="647" y="4628"/>
                    <a:pt x="1603" y="2249"/>
                    <a:pt x="3128" y="207"/>
                  </a:cubicBezTo>
                  <a:lnTo>
                    <a:pt x="2792" y="0"/>
                  </a:ln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7" name="Google Shape;1158;p45"/>
            <p:cNvSpPr/>
            <p:nvPr/>
          </p:nvSpPr>
          <p:spPr>
            <a:xfrm>
              <a:off x="4241842" y="1907679"/>
              <a:ext cx="222491" cy="220232"/>
            </a:xfrm>
            <a:custGeom>
              <a:avLst/>
              <a:gdLst/>
              <a:ahLst/>
              <a:cxnLst/>
              <a:rect l="l" t="t" r="r" b="b"/>
              <a:pathLst>
                <a:path w="6696" h="6628" extrusionOk="0">
                  <a:moveTo>
                    <a:pt x="3423" y="1"/>
                  </a:moveTo>
                  <a:cubicBezTo>
                    <a:pt x="2627" y="1"/>
                    <a:pt x="1857" y="369"/>
                    <a:pt x="1293" y="914"/>
                  </a:cubicBezTo>
                  <a:cubicBezTo>
                    <a:pt x="1732" y="1354"/>
                    <a:pt x="2275" y="1793"/>
                    <a:pt x="2714" y="2336"/>
                  </a:cubicBezTo>
                  <a:cubicBezTo>
                    <a:pt x="2172" y="2103"/>
                    <a:pt x="1629" y="1897"/>
                    <a:pt x="1086" y="1690"/>
                  </a:cubicBezTo>
                  <a:cubicBezTo>
                    <a:pt x="982" y="1561"/>
                    <a:pt x="879" y="1561"/>
                    <a:pt x="776" y="1457"/>
                  </a:cubicBezTo>
                  <a:cubicBezTo>
                    <a:pt x="543" y="1690"/>
                    <a:pt x="440" y="1897"/>
                    <a:pt x="440" y="2103"/>
                  </a:cubicBezTo>
                  <a:cubicBezTo>
                    <a:pt x="0" y="2982"/>
                    <a:pt x="129" y="4042"/>
                    <a:pt x="646" y="4921"/>
                  </a:cubicBezTo>
                  <a:cubicBezTo>
                    <a:pt x="646" y="4921"/>
                    <a:pt x="646" y="5025"/>
                    <a:pt x="776" y="5128"/>
                  </a:cubicBezTo>
                  <a:cubicBezTo>
                    <a:pt x="1293" y="4585"/>
                    <a:pt x="1835" y="4146"/>
                    <a:pt x="2482" y="3835"/>
                  </a:cubicBezTo>
                  <a:lnTo>
                    <a:pt x="2482" y="3835"/>
                  </a:lnTo>
                  <a:lnTo>
                    <a:pt x="982" y="5335"/>
                  </a:lnTo>
                  <a:cubicBezTo>
                    <a:pt x="1629" y="6084"/>
                    <a:pt x="2714" y="6524"/>
                    <a:pt x="3671" y="6627"/>
                  </a:cubicBezTo>
                  <a:cubicBezTo>
                    <a:pt x="4110" y="6627"/>
                    <a:pt x="4653" y="6627"/>
                    <a:pt x="4963" y="6420"/>
                  </a:cubicBezTo>
                  <a:cubicBezTo>
                    <a:pt x="4860" y="5878"/>
                    <a:pt x="4653" y="5231"/>
                    <a:pt x="4421" y="4688"/>
                  </a:cubicBezTo>
                  <a:lnTo>
                    <a:pt x="4421" y="4688"/>
                  </a:lnTo>
                  <a:cubicBezTo>
                    <a:pt x="4860" y="5231"/>
                    <a:pt x="5170" y="5671"/>
                    <a:pt x="5506" y="6084"/>
                  </a:cubicBezTo>
                  <a:cubicBezTo>
                    <a:pt x="5713" y="5981"/>
                    <a:pt x="5946" y="5774"/>
                    <a:pt x="6049" y="5671"/>
                  </a:cubicBezTo>
                  <a:cubicBezTo>
                    <a:pt x="6463" y="5025"/>
                    <a:pt x="6695" y="4146"/>
                    <a:pt x="6695" y="3396"/>
                  </a:cubicBezTo>
                  <a:cubicBezTo>
                    <a:pt x="6592" y="2646"/>
                    <a:pt x="6256" y="2000"/>
                    <a:pt x="5946" y="1354"/>
                  </a:cubicBezTo>
                  <a:cubicBezTo>
                    <a:pt x="5403" y="1690"/>
                    <a:pt x="4860" y="1897"/>
                    <a:pt x="4317" y="2207"/>
                  </a:cubicBezTo>
                  <a:cubicBezTo>
                    <a:pt x="4757" y="1793"/>
                    <a:pt x="5170" y="1457"/>
                    <a:pt x="5610" y="1044"/>
                  </a:cubicBezTo>
                  <a:cubicBezTo>
                    <a:pt x="5299" y="708"/>
                    <a:pt x="4860" y="268"/>
                    <a:pt x="4317" y="165"/>
                  </a:cubicBezTo>
                  <a:cubicBezTo>
                    <a:pt x="4022" y="52"/>
                    <a:pt x="3721" y="1"/>
                    <a:pt x="3423" y="1"/>
                  </a:cubicBezTo>
                  <a:close/>
                </a:path>
              </a:pathLst>
            </a:custGeom>
            <a:solidFill>
              <a:srgbClr val="FFB3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8" name="Google Shape;1159;p45"/>
            <p:cNvSpPr/>
            <p:nvPr/>
          </p:nvSpPr>
          <p:spPr>
            <a:xfrm>
              <a:off x="4332024" y="1991282"/>
              <a:ext cx="46419" cy="47283"/>
            </a:xfrm>
            <a:custGeom>
              <a:avLst/>
              <a:gdLst/>
              <a:ahLst/>
              <a:cxnLst/>
              <a:rect l="l" t="t" r="r" b="b"/>
              <a:pathLst>
                <a:path w="1397" h="1423" extrusionOk="0">
                  <a:moveTo>
                    <a:pt x="784" y="0"/>
                  </a:moveTo>
                  <a:cubicBezTo>
                    <a:pt x="503" y="0"/>
                    <a:pt x="189" y="189"/>
                    <a:pt x="104" y="466"/>
                  </a:cubicBezTo>
                  <a:cubicBezTo>
                    <a:pt x="0" y="570"/>
                    <a:pt x="0" y="880"/>
                    <a:pt x="104" y="983"/>
                  </a:cubicBezTo>
                  <a:cubicBezTo>
                    <a:pt x="311" y="1216"/>
                    <a:pt x="517" y="1319"/>
                    <a:pt x="750" y="1423"/>
                  </a:cubicBezTo>
                  <a:cubicBezTo>
                    <a:pt x="853" y="1423"/>
                    <a:pt x="957" y="1423"/>
                    <a:pt x="1060" y="1319"/>
                  </a:cubicBezTo>
                  <a:cubicBezTo>
                    <a:pt x="1164" y="1319"/>
                    <a:pt x="1293" y="1216"/>
                    <a:pt x="1293" y="1216"/>
                  </a:cubicBezTo>
                  <a:cubicBezTo>
                    <a:pt x="1396" y="983"/>
                    <a:pt x="1396" y="880"/>
                    <a:pt x="1396" y="673"/>
                  </a:cubicBezTo>
                  <a:cubicBezTo>
                    <a:pt x="1396" y="570"/>
                    <a:pt x="1396" y="337"/>
                    <a:pt x="1164" y="234"/>
                  </a:cubicBezTo>
                  <a:cubicBezTo>
                    <a:pt x="1164" y="130"/>
                    <a:pt x="1060" y="27"/>
                    <a:pt x="957" y="27"/>
                  </a:cubicBezTo>
                  <a:cubicBezTo>
                    <a:pt x="902" y="9"/>
                    <a:pt x="844" y="0"/>
                    <a:pt x="784" y="0"/>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9" name="Google Shape;1160;p45"/>
            <p:cNvSpPr/>
            <p:nvPr/>
          </p:nvSpPr>
          <p:spPr>
            <a:xfrm>
              <a:off x="4124147" y="2035110"/>
              <a:ext cx="114269" cy="257712"/>
            </a:xfrm>
            <a:custGeom>
              <a:avLst/>
              <a:gdLst/>
              <a:ahLst/>
              <a:cxnLst/>
              <a:rect l="l" t="t" r="r" b="b"/>
              <a:pathLst>
                <a:path w="3439" h="7756" extrusionOk="0">
                  <a:moveTo>
                    <a:pt x="440" y="0"/>
                  </a:moveTo>
                  <a:lnTo>
                    <a:pt x="1" y="311"/>
                  </a:lnTo>
                  <a:cubicBezTo>
                    <a:pt x="1733" y="2482"/>
                    <a:pt x="2792" y="5067"/>
                    <a:pt x="2896" y="7756"/>
                  </a:cubicBezTo>
                  <a:lnTo>
                    <a:pt x="3439" y="7756"/>
                  </a:lnTo>
                  <a:cubicBezTo>
                    <a:pt x="3232" y="4964"/>
                    <a:pt x="2146" y="2249"/>
                    <a:pt x="440" y="0"/>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0" name="Google Shape;1161;p45"/>
            <p:cNvSpPr/>
            <p:nvPr/>
          </p:nvSpPr>
          <p:spPr>
            <a:xfrm>
              <a:off x="3980700" y="1897079"/>
              <a:ext cx="239670" cy="239969"/>
            </a:xfrm>
            <a:custGeom>
              <a:avLst/>
              <a:gdLst/>
              <a:ahLst/>
              <a:cxnLst/>
              <a:rect l="l" t="t" r="r" b="b"/>
              <a:pathLst>
                <a:path w="7213" h="7222" extrusionOk="0">
                  <a:moveTo>
                    <a:pt x="3558" y="1"/>
                  </a:moveTo>
                  <a:cubicBezTo>
                    <a:pt x="3233" y="1"/>
                    <a:pt x="2906" y="55"/>
                    <a:pt x="2586" y="173"/>
                  </a:cubicBezTo>
                  <a:cubicBezTo>
                    <a:pt x="2043" y="380"/>
                    <a:pt x="1629" y="716"/>
                    <a:pt x="1190" y="1130"/>
                  </a:cubicBezTo>
                  <a:cubicBezTo>
                    <a:pt x="1733" y="1569"/>
                    <a:pt x="2172" y="2009"/>
                    <a:pt x="2586" y="2422"/>
                  </a:cubicBezTo>
                  <a:cubicBezTo>
                    <a:pt x="2043" y="2112"/>
                    <a:pt x="1526" y="1776"/>
                    <a:pt x="880" y="1569"/>
                  </a:cubicBezTo>
                  <a:cubicBezTo>
                    <a:pt x="440" y="2216"/>
                    <a:pt x="104" y="2862"/>
                    <a:pt x="104" y="3715"/>
                  </a:cubicBezTo>
                  <a:cubicBezTo>
                    <a:pt x="1" y="4594"/>
                    <a:pt x="233" y="5447"/>
                    <a:pt x="750" y="6197"/>
                  </a:cubicBezTo>
                  <a:cubicBezTo>
                    <a:pt x="983" y="6300"/>
                    <a:pt x="1086" y="6533"/>
                    <a:pt x="1293" y="6636"/>
                  </a:cubicBezTo>
                  <a:cubicBezTo>
                    <a:pt x="1733" y="6197"/>
                    <a:pt x="2043" y="5654"/>
                    <a:pt x="2482" y="5111"/>
                  </a:cubicBezTo>
                  <a:lnTo>
                    <a:pt x="2482" y="5111"/>
                  </a:lnTo>
                  <a:cubicBezTo>
                    <a:pt x="2275" y="5757"/>
                    <a:pt x="2043" y="6403"/>
                    <a:pt x="1836" y="7050"/>
                  </a:cubicBezTo>
                  <a:cubicBezTo>
                    <a:pt x="2224" y="7142"/>
                    <a:pt x="2559" y="7221"/>
                    <a:pt x="2907" y="7221"/>
                  </a:cubicBezTo>
                  <a:cubicBezTo>
                    <a:pt x="3046" y="7221"/>
                    <a:pt x="3188" y="7208"/>
                    <a:pt x="3335" y="7179"/>
                  </a:cubicBezTo>
                  <a:cubicBezTo>
                    <a:pt x="4421" y="7179"/>
                    <a:pt x="5507" y="6636"/>
                    <a:pt x="6256" y="5886"/>
                  </a:cubicBezTo>
                  <a:cubicBezTo>
                    <a:pt x="5714" y="5240"/>
                    <a:pt x="5171" y="4697"/>
                    <a:pt x="4628" y="4154"/>
                  </a:cubicBezTo>
                  <a:lnTo>
                    <a:pt x="4628" y="4154"/>
                  </a:lnTo>
                  <a:cubicBezTo>
                    <a:pt x="5274" y="4594"/>
                    <a:pt x="5920" y="5007"/>
                    <a:pt x="6463" y="5550"/>
                  </a:cubicBezTo>
                  <a:cubicBezTo>
                    <a:pt x="6567" y="5447"/>
                    <a:pt x="6567" y="5447"/>
                    <a:pt x="6696" y="5344"/>
                  </a:cubicBezTo>
                  <a:cubicBezTo>
                    <a:pt x="7213" y="4465"/>
                    <a:pt x="7213" y="3301"/>
                    <a:pt x="6903" y="2319"/>
                  </a:cubicBezTo>
                  <a:cubicBezTo>
                    <a:pt x="6799" y="2112"/>
                    <a:pt x="6696" y="1880"/>
                    <a:pt x="6463" y="1673"/>
                  </a:cubicBezTo>
                  <a:cubicBezTo>
                    <a:pt x="6360" y="1673"/>
                    <a:pt x="6256" y="1776"/>
                    <a:pt x="6153" y="1776"/>
                  </a:cubicBezTo>
                  <a:cubicBezTo>
                    <a:pt x="5610" y="2009"/>
                    <a:pt x="4964" y="2319"/>
                    <a:pt x="4421" y="2526"/>
                  </a:cubicBezTo>
                  <a:cubicBezTo>
                    <a:pt x="4860" y="2009"/>
                    <a:pt x="5403" y="1466"/>
                    <a:pt x="5920" y="1027"/>
                  </a:cubicBezTo>
                  <a:cubicBezTo>
                    <a:pt x="5297" y="403"/>
                    <a:pt x="4439" y="1"/>
                    <a:pt x="3558" y="1"/>
                  </a:cubicBezTo>
                  <a:close/>
                </a:path>
              </a:pathLst>
            </a:custGeom>
            <a:solidFill>
              <a:srgbClr val="FFB3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1" name="Google Shape;1162;p45"/>
            <p:cNvSpPr/>
            <p:nvPr/>
          </p:nvSpPr>
          <p:spPr>
            <a:xfrm>
              <a:off x="4074337" y="1987826"/>
              <a:ext cx="49841" cy="50738"/>
            </a:xfrm>
            <a:custGeom>
              <a:avLst/>
              <a:gdLst/>
              <a:ahLst/>
              <a:cxnLst/>
              <a:rect l="l" t="t" r="r" b="b"/>
              <a:pathLst>
                <a:path w="1500" h="1527" extrusionOk="0">
                  <a:moveTo>
                    <a:pt x="704" y="1"/>
                  </a:moveTo>
                  <a:cubicBezTo>
                    <a:pt x="640" y="1"/>
                    <a:pt x="577" y="9"/>
                    <a:pt x="517" y="27"/>
                  </a:cubicBezTo>
                  <a:cubicBezTo>
                    <a:pt x="414" y="27"/>
                    <a:pt x="310" y="131"/>
                    <a:pt x="207" y="234"/>
                  </a:cubicBezTo>
                  <a:cubicBezTo>
                    <a:pt x="104" y="441"/>
                    <a:pt x="0" y="570"/>
                    <a:pt x="0" y="777"/>
                  </a:cubicBezTo>
                  <a:cubicBezTo>
                    <a:pt x="0" y="984"/>
                    <a:pt x="0" y="1087"/>
                    <a:pt x="104" y="1320"/>
                  </a:cubicBezTo>
                  <a:cubicBezTo>
                    <a:pt x="207" y="1423"/>
                    <a:pt x="310" y="1423"/>
                    <a:pt x="310" y="1423"/>
                  </a:cubicBezTo>
                  <a:cubicBezTo>
                    <a:pt x="414" y="1527"/>
                    <a:pt x="517" y="1527"/>
                    <a:pt x="647" y="1527"/>
                  </a:cubicBezTo>
                  <a:cubicBezTo>
                    <a:pt x="957" y="1527"/>
                    <a:pt x="1293" y="1320"/>
                    <a:pt x="1396" y="1087"/>
                  </a:cubicBezTo>
                  <a:cubicBezTo>
                    <a:pt x="1500" y="881"/>
                    <a:pt x="1500" y="674"/>
                    <a:pt x="1500" y="441"/>
                  </a:cubicBezTo>
                  <a:cubicBezTo>
                    <a:pt x="1329" y="186"/>
                    <a:pt x="1002" y="1"/>
                    <a:pt x="704" y="1"/>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2" name="Google Shape;1163;p45"/>
            <p:cNvSpPr/>
            <p:nvPr/>
          </p:nvSpPr>
          <p:spPr>
            <a:xfrm>
              <a:off x="4238386" y="2142471"/>
              <a:ext cx="107391" cy="110847"/>
            </a:xfrm>
            <a:custGeom>
              <a:avLst/>
              <a:gdLst/>
              <a:ahLst/>
              <a:cxnLst/>
              <a:rect l="l" t="t" r="r" b="b"/>
              <a:pathLst>
                <a:path w="3232" h="3336" extrusionOk="0">
                  <a:moveTo>
                    <a:pt x="3232" y="1"/>
                  </a:moveTo>
                  <a:lnTo>
                    <a:pt x="3232" y="1"/>
                  </a:lnTo>
                  <a:cubicBezTo>
                    <a:pt x="1733" y="544"/>
                    <a:pt x="440" y="1836"/>
                    <a:pt x="1" y="3335"/>
                  </a:cubicBezTo>
                  <a:cubicBezTo>
                    <a:pt x="880" y="2896"/>
                    <a:pt x="1939" y="2793"/>
                    <a:pt x="2586" y="2043"/>
                  </a:cubicBezTo>
                  <a:cubicBezTo>
                    <a:pt x="3129" y="1500"/>
                    <a:pt x="3232" y="750"/>
                    <a:pt x="3232" y="1"/>
                  </a:cubicBezTo>
                  <a:close/>
                </a:path>
              </a:pathLst>
            </a:custGeom>
            <a:solidFill>
              <a:srgbClr val="00A16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3" name="Google Shape;1164;p45"/>
            <p:cNvSpPr/>
            <p:nvPr/>
          </p:nvSpPr>
          <p:spPr>
            <a:xfrm>
              <a:off x="4077760" y="2163638"/>
              <a:ext cx="142612" cy="65292"/>
            </a:xfrm>
            <a:custGeom>
              <a:avLst/>
              <a:gdLst/>
              <a:ahLst/>
              <a:cxnLst/>
              <a:rect l="l" t="t" r="r" b="b"/>
              <a:pathLst>
                <a:path w="4292" h="1965" extrusionOk="0">
                  <a:moveTo>
                    <a:pt x="297" y="0"/>
                  </a:moveTo>
                  <a:cubicBezTo>
                    <a:pt x="198" y="0"/>
                    <a:pt x="99" y="4"/>
                    <a:pt x="1" y="10"/>
                  </a:cubicBezTo>
                  <a:cubicBezTo>
                    <a:pt x="311" y="760"/>
                    <a:pt x="750" y="1406"/>
                    <a:pt x="1397" y="1742"/>
                  </a:cubicBezTo>
                  <a:cubicBezTo>
                    <a:pt x="1766" y="1921"/>
                    <a:pt x="2179" y="1964"/>
                    <a:pt x="2606" y="1964"/>
                  </a:cubicBezTo>
                  <a:cubicBezTo>
                    <a:pt x="3008" y="1964"/>
                    <a:pt x="3421" y="1926"/>
                    <a:pt x="3823" y="1926"/>
                  </a:cubicBezTo>
                  <a:cubicBezTo>
                    <a:pt x="3982" y="1926"/>
                    <a:pt x="4138" y="1932"/>
                    <a:pt x="4292" y="1949"/>
                  </a:cubicBezTo>
                  <a:cubicBezTo>
                    <a:pt x="3394" y="735"/>
                    <a:pt x="1813" y="0"/>
                    <a:pt x="297" y="0"/>
                  </a:cubicBezTo>
                  <a:close/>
                </a:path>
              </a:pathLst>
            </a:custGeom>
            <a:solidFill>
              <a:srgbClr val="00A16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4" name="Google Shape;1165;p45"/>
            <p:cNvSpPr/>
            <p:nvPr/>
          </p:nvSpPr>
          <p:spPr>
            <a:xfrm>
              <a:off x="3934313" y="2119477"/>
              <a:ext cx="42996" cy="69412"/>
            </a:xfrm>
            <a:custGeom>
              <a:avLst/>
              <a:gdLst/>
              <a:ahLst/>
              <a:cxnLst/>
              <a:rect l="l" t="t" r="r" b="b"/>
              <a:pathLst>
                <a:path w="1294" h="2089" extrusionOk="0">
                  <a:moveTo>
                    <a:pt x="214" y="0"/>
                  </a:moveTo>
                  <a:cubicBezTo>
                    <a:pt x="176" y="0"/>
                    <a:pt x="139" y="12"/>
                    <a:pt x="104" y="46"/>
                  </a:cubicBezTo>
                  <a:cubicBezTo>
                    <a:pt x="104" y="46"/>
                    <a:pt x="1" y="150"/>
                    <a:pt x="1" y="253"/>
                  </a:cubicBezTo>
                  <a:cubicBezTo>
                    <a:pt x="1" y="357"/>
                    <a:pt x="1" y="486"/>
                    <a:pt x="104" y="589"/>
                  </a:cubicBezTo>
                  <a:cubicBezTo>
                    <a:pt x="337" y="1132"/>
                    <a:pt x="750" y="1778"/>
                    <a:pt x="1293" y="2089"/>
                  </a:cubicBezTo>
                  <a:cubicBezTo>
                    <a:pt x="1190" y="1546"/>
                    <a:pt x="854" y="796"/>
                    <a:pt x="544" y="253"/>
                  </a:cubicBezTo>
                  <a:cubicBezTo>
                    <a:pt x="544" y="150"/>
                    <a:pt x="544" y="150"/>
                    <a:pt x="440" y="46"/>
                  </a:cubicBezTo>
                  <a:cubicBezTo>
                    <a:pt x="371" y="46"/>
                    <a:pt x="291" y="0"/>
                    <a:pt x="214" y="0"/>
                  </a:cubicBezTo>
                  <a:close/>
                </a:path>
              </a:pathLst>
            </a:custGeom>
            <a:solidFill>
              <a:srgbClr val="B8E5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5" name="Google Shape;1166;p45"/>
            <p:cNvSpPr/>
            <p:nvPr/>
          </p:nvSpPr>
          <p:spPr>
            <a:xfrm>
              <a:off x="3894804" y="2181448"/>
              <a:ext cx="79048" cy="18607"/>
            </a:xfrm>
            <a:custGeom>
              <a:avLst/>
              <a:gdLst/>
              <a:ahLst/>
              <a:cxnLst/>
              <a:rect l="l" t="t" r="r" b="b"/>
              <a:pathLst>
                <a:path w="2379" h="560" extrusionOk="0">
                  <a:moveTo>
                    <a:pt x="1268" y="0"/>
                  </a:moveTo>
                  <a:cubicBezTo>
                    <a:pt x="1011" y="0"/>
                    <a:pt x="761" y="17"/>
                    <a:pt x="543" y="17"/>
                  </a:cubicBezTo>
                  <a:lnTo>
                    <a:pt x="233" y="17"/>
                  </a:lnTo>
                  <a:cubicBezTo>
                    <a:pt x="104" y="17"/>
                    <a:pt x="1" y="120"/>
                    <a:pt x="1" y="224"/>
                  </a:cubicBezTo>
                  <a:cubicBezTo>
                    <a:pt x="1" y="327"/>
                    <a:pt x="104" y="430"/>
                    <a:pt x="233" y="430"/>
                  </a:cubicBezTo>
                  <a:cubicBezTo>
                    <a:pt x="337" y="560"/>
                    <a:pt x="440" y="560"/>
                    <a:pt x="543" y="560"/>
                  </a:cubicBezTo>
                  <a:cubicBezTo>
                    <a:pt x="1086" y="560"/>
                    <a:pt x="1836" y="430"/>
                    <a:pt x="2379" y="224"/>
                  </a:cubicBezTo>
                  <a:cubicBezTo>
                    <a:pt x="2053" y="37"/>
                    <a:pt x="1653" y="0"/>
                    <a:pt x="1268" y="0"/>
                  </a:cubicBezTo>
                  <a:close/>
                </a:path>
              </a:pathLst>
            </a:custGeom>
            <a:solidFill>
              <a:srgbClr val="B8E5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6" name="Google Shape;1167;p45"/>
            <p:cNvSpPr/>
            <p:nvPr/>
          </p:nvSpPr>
          <p:spPr>
            <a:xfrm>
              <a:off x="3955779" y="2188858"/>
              <a:ext cx="24954" cy="77021"/>
            </a:xfrm>
            <a:custGeom>
              <a:avLst/>
              <a:gdLst/>
              <a:ahLst/>
              <a:cxnLst/>
              <a:rect l="l" t="t" r="r" b="b"/>
              <a:pathLst>
                <a:path w="751" h="2318" extrusionOk="0">
                  <a:moveTo>
                    <a:pt x="544" y="1"/>
                  </a:moveTo>
                  <a:cubicBezTo>
                    <a:pt x="208" y="440"/>
                    <a:pt x="104" y="1190"/>
                    <a:pt x="1" y="1836"/>
                  </a:cubicBezTo>
                  <a:cubicBezTo>
                    <a:pt x="1" y="1939"/>
                    <a:pt x="1" y="2043"/>
                    <a:pt x="104" y="2146"/>
                  </a:cubicBezTo>
                  <a:cubicBezTo>
                    <a:pt x="104" y="2146"/>
                    <a:pt x="104" y="2275"/>
                    <a:pt x="208" y="2275"/>
                  </a:cubicBezTo>
                  <a:cubicBezTo>
                    <a:pt x="245" y="2305"/>
                    <a:pt x="279" y="2318"/>
                    <a:pt x="313" y="2318"/>
                  </a:cubicBezTo>
                  <a:cubicBezTo>
                    <a:pt x="396" y="2318"/>
                    <a:pt x="470" y="2239"/>
                    <a:pt x="544" y="2146"/>
                  </a:cubicBezTo>
                  <a:cubicBezTo>
                    <a:pt x="544" y="2043"/>
                    <a:pt x="647" y="1939"/>
                    <a:pt x="647" y="1836"/>
                  </a:cubicBezTo>
                  <a:cubicBezTo>
                    <a:pt x="751" y="1293"/>
                    <a:pt x="751" y="543"/>
                    <a:pt x="544" y="1"/>
                  </a:cubicBezTo>
                  <a:close/>
                </a:path>
              </a:pathLst>
            </a:custGeom>
            <a:solidFill>
              <a:srgbClr val="B8E5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7" name="Google Shape;1168;p45"/>
            <p:cNvSpPr/>
            <p:nvPr/>
          </p:nvSpPr>
          <p:spPr>
            <a:xfrm>
              <a:off x="3973822" y="2185436"/>
              <a:ext cx="64461" cy="53264"/>
            </a:xfrm>
            <a:custGeom>
              <a:avLst/>
              <a:gdLst/>
              <a:ahLst/>
              <a:cxnLst/>
              <a:rect l="l" t="t" r="r" b="b"/>
              <a:pathLst>
                <a:path w="1940" h="1603" extrusionOk="0">
                  <a:moveTo>
                    <a:pt x="1" y="0"/>
                  </a:moveTo>
                  <a:lnTo>
                    <a:pt x="1" y="0"/>
                  </a:lnTo>
                  <a:cubicBezTo>
                    <a:pt x="208" y="543"/>
                    <a:pt x="854" y="1086"/>
                    <a:pt x="1293" y="1396"/>
                  </a:cubicBezTo>
                  <a:cubicBezTo>
                    <a:pt x="1397" y="1500"/>
                    <a:pt x="1500" y="1500"/>
                    <a:pt x="1500" y="1603"/>
                  </a:cubicBezTo>
                  <a:cubicBezTo>
                    <a:pt x="1604" y="1603"/>
                    <a:pt x="1733" y="1603"/>
                    <a:pt x="1836" y="1500"/>
                  </a:cubicBezTo>
                  <a:cubicBezTo>
                    <a:pt x="1940" y="1396"/>
                    <a:pt x="1940" y="1293"/>
                    <a:pt x="1836" y="1189"/>
                  </a:cubicBezTo>
                  <a:lnTo>
                    <a:pt x="1604" y="957"/>
                  </a:lnTo>
                  <a:cubicBezTo>
                    <a:pt x="1190" y="543"/>
                    <a:pt x="647" y="104"/>
                    <a:pt x="1" y="0"/>
                  </a:cubicBezTo>
                  <a:close/>
                </a:path>
              </a:pathLst>
            </a:custGeom>
            <a:solidFill>
              <a:srgbClr val="B8E5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8" name="Google Shape;1169;p45"/>
            <p:cNvSpPr/>
            <p:nvPr/>
          </p:nvSpPr>
          <p:spPr>
            <a:xfrm>
              <a:off x="3973822" y="2135593"/>
              <a:ext cx="61039" cy="53297"/>
            </a:xfrm>
            <a:custGeom>
              <a:avLst/>
              <a:gdLst/>
              <a:ahLst/>
              <a:cxnLst/>
              <a:rect l="l" t="t" r="r" b="b"/>
              <a:pathLst>
                <a:path w="1837" h="1604" extrusionOk="0">
                  <a:moveTo>
                    <a:pt x="1500" y="1"/>
                  </a:moveTo>
                  <a:cubicBezTo>
                    <a:pt x="1397" y="1"/>
                    <a:pt x="1293" y="104"/>
                    <a:pt x="1190" y="104"/>
                  </a:cubicBezTo>
                  <a:cubicBezTo>
                    <a:pt x="750" y="518"/>
                    <a:pt x="208" y="1061"/>
                    <a:pt x="1" y="1604"/>
                  </a:cubicBezTo>
                  <a:cubicBezTo>
                    <a:pt x="544" y="1397"/>
                    <a:pt x="1190" y="957"/>
                    <a:pt x="1604" y="518"/>
                  </a:cubicBezTo>
                  <a:cubicBezTo>
                    <a:pt x="1733" y="518"/>
                    <a:pt x="1733" y="415"/>
                    <a:pt x="1836" y="311"/>
                  </a:cubicBezTo>
                  <a:lnTo>
                    <a:pt x="1836" y="104"/>
                  </a:lnTo>
                  <a:cubicBezTo>
                    <a:pt x="1733" y="1"/>
                    <a:pt x="1604" y="1"/>
                    <a:pt x="1500" y="1"/>
                  </a:cubicBezTo>
                  <a:close/>
                </a:path>
              </a:pathLst>
            </a:custGeom>
            <a:solidFill>
              <a:srgbClr val="B8E5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9" name="Google Shape;1170;p45"/>
            <p:cNvSpPr/>
            <p:nvPr/>
          </p:nvSpPr>
          <p:spPr>
            <a:xfrm>
              <a:off x="3962657" y="2174271"/>
              <a:ext cx="21498" cy="21498"/>
            </a:xfrm>
            <a:custGeom>
              <a:avLst/>
              <a:gdLst/>
              <a:ahLst/>
              <a:cxnLst/>
              <a:rect l="l" t="t" r="r" b="b"/>
              <a:pathLst>
                <a:path w="647" h="647" extrusionOk="0">
                  <a:moveTo>
                    <a:pt x="337" y="0"/>
                  </a:moveTo>
                  <a:cubicBezTo>
                    <a:pt x="130" y="0"/>
                    <a:pt x="1" y="233"/>
                    <a:pt x="1" y="336"/>
                  </a:cubicBezTo>
                  <a:cubicBezTo>
                    <a:pt x="1" y="543"/>
                    <a:pt x="130" y="646"/>
                    <a:pt x="337" y="646"/>
                  </a:cubicBezTo>
                  <a:cubicBezTo>
                    <a:pt x="544" y="646"/>
                    <a:pt x="647" y="543"/>
                    <a:pt x="647" y="336"/>
                  </a:cubicBezTo>
                  <a:cubicBezTo>
                    <a:pt x="647" y="233"/>
                    <a:pt x="544" y="0"/>
                    <a:pt x="337" y="0"/>
                  </a:cubicBezTo>
                  <a:close/>
                </a:path>
              </a:pathLst>
            </a:custGeom>
            <a:solidFill>
              <a:srgbClr val="B8E5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0" name="Google Shape;1171;p45"/>
            <p:cNvSpPr/>
            <p:nvPr/>
          </p:nvSpPr>
          <p:spPr>
            <a:xfrm>
              <a:off x="4374955" y="2191450"/>
              <a:ext cx="78218" cy="22362"/>
            </a:xfrm>
            <a:custGeom>
              <a:avLst/>
              <a:gdLst/>
              <a:ahLst/>
              <a:cxnLst/>
              <a:rect l="l" t="t" r="r" b="b"/>
              <a:pathLst>
                <a:path w="2354" h="673" extrusionOk="0">
                  <a:moveTo>
                    <a:pt x="1423" y="0"/>
                  </a:moveTo>
                  <a:cubicBezTo>
                    <a:pt x="1087" y="0"/>
                    <a:pt x="738" y="26"/>
                    <a:pt x="415" y="26"/>
                  </a:cubicBezTo>
                  <a:cubicBezTo>
                    <a:pt x="311" y="26"/>
                    <a:pt x="208" y="26"/>
                    <a:pt x="208" y="129"/>
                  </a:cubicBezTo>
                  <a:cubicBezTo>
                    <a:pt x="104" y="129"/>
                    <a:pt x="1" y="259"/>
                    <a:pt x="1" y="362"/>
                  </a:cubicBezTo>
                  <a:cubicBezTo>
                    <a:pt x="1" y="465"/>
                    <a:pt x="104" y="569"/>
                    <a:pt x="208" y="569"/>
                  </a:cubicBezTo>
                  <a:cubicBezTo>
                    <a:pt x="311" y="672"/>
                    <a:pt x="415" y="672"/>
                    <a:pt x="518" y="672"/>
                  </a:cubicBezTo>
                  <a:cubicBezTo>
                    <a:pt x="1061" y="569"/>
                    <a:pt x="1810" y="465"/>
                    <a:pt x="2353" y="129"/>
                  </a:cubicBezTo>
                  <a:cubicBezTo>
                    <a:pt x="2082" y="26"/>
                    <a:pt x="1759" y="0"/>
                    <a:pt x="1423" y="0"/>
                  </a:cubicBezTo>
                  <a:close/>
                </a:path>
              </a:pathLst>
            </a:custGeom>
            <a:solidFill>
              <a:srgbClr val="B8E5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1" name="Google Shape;1172;p45"/>
            <p:cNvSpPr/>
            <p:nvPr/>
          </p:nvSpPr>
          <p:spPr>
            <a:xfrm>
              <a:off x="4421342" y="2195737"/>
              <a:ext cx="31832" cy="74762"/>
            </a:xfrm>
            <a:custGeom>
              <a:avLst/>
              <a:gdLst/>
              <a:ahLst/>
              <a:cxnLst/>
              <a:rect l="l" t="t" r="r" b="b"/>
              <a:pathLst>
                <a:path w="958" h="2250" extrusionOk="0">
                  <a:moveTo>
                    <a:pt x="957" y="0"/>
                  </a:moveTo>
                  <a:lnTo>
                    <a:pt x="957" y="0"/>
                  </a:lnTo>
                  <a:cubicBezTo>
                    <a:pt x="544" y="440"/>
                    <a:pt x="208" y="1086"/>
                    <a:pt x="1" y="1732"/>
                  </a:cubicBezTo>
                  <a:lnTo>
                    <a:pt x="1" y="1939"/>
                  </a:lnTo>
                  <a:cubicBezTo>
                    <a:pt x="1" y="2068"/>
                    <a:pt x="1" y="2172"/>
                    <a:pt x="104" y="2172"/>
                  </a:cubicBezTo>
                  <a:cubicBezTo>
                    <a:pt x="156" y="2224"/>
                    <a:pt x="208" y="2249"/>
                    <a:pt x="259" y="2249"/>
                  </a:cubicBezTo>
                  <a:cubicBezTo>
                    <a:pt x="311" y="2249"/>
                    <a:pt x="363" y="2224"/>
                    <a:pt x="414" y="2172"/>
                  </a:cubicBezTo>
                  <a:cubicBezTo>
                    <a:pt x="544" y="2068"/>
                    <a:pt x="544" y="1939"/>
                    <a:pt x="544" y="1836"/>
                  </a:cubicBezTo>
                  <a:cubicBezTo>
                    <a:pt x="750" y="1293"/>
                    <a:pt x="957" y="543"/>
                    <a:pt x="957" y="0"/>
                  </a:cubicBezTo>
                  <a:close/>
                </a:path>
              </a:pathLst>
            </a:custGeom>
            <a:solidFill>
              <a:srgbClr val="B8E5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2" name="Google Shape;1173;p45"/>
            <p:cNvSpPr/>
            <p:nvPr/>
          </p:nvSpPr>
          <p:spPr>
            <a:xfrm>
              <a:off x="4449685" y="2195737"/>
              <a:ext cx="71339" cy="40970"/>
            </a:xfrm>
            <a:custGeom>
              <a:avLst/>
              <a:gdLst/>
              <a:ahLst/>
              <a:cxnLst/>
              <a:rect l="l" t="t" r="r" b="b"/>
              <a:pathLst>
                <a:path w="2147" h="1233" extrusionOk="0">
                  <a:moveTo>
                    <a:pt x="1" y="0"/>
                  </a:moveTo>
                  <a:cubicBezTo>
                    <a:pt x="440" y="543"/>
                    <a:pt x="1087" y="879"/>
                    <a:pt x="1629" y="1190"/>
                  </a:cubicBezTo>
                  <a:lnTo>
                    <a:pt x="1836" y="1190"/>
                  </a:lnTo>
                  <a:cubicBezTo>
                    <a:pt x="1867" y="1220"/>
                    <a:pt x="1897" y="1232"/>
                    <a:pt x="1927" y="1232"/>
                  </a:cubicBezTo>
                  <a:cubicBezTo>
                    <a:pt x="2000" y="1232"/>
                    <a:pt x="2073" y="1159"/>
                    <a:pt x="2146" y="1086"/>
                  </a:cubicBezTo>
                  <a:lnTo>
                    <a:pt x="2146" y="879"/>
                  </a:lnTo>
                  <a:cubicBezTo>
                    <a:pt x="2043" y="776"/>
                    <a:pt x="1940" y="647"/>
                    <a:pt x="1836" y="647"/>
                  </a:cubicBezTo>
                  <a:cubicBezTo>
                    <a:pt x="1397" y="336"/>
                    <a:pt x="647" y="0"/>
                    <a:pt x="1" y="0"/>
                  </a:cubicBezTo>
                  <a:close/>
                </a:path>
              </a:pathLst>
            </a:custGeom>
            <a:solidFill>
              <a:srgbClr val="B8E5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3" name="Google Shape;1174;p45"/>
            <p:cNvSpPr/>
            <p:nvPr/>
          </p:nvSpPr>
          <p:spPr>
            <a:xfrm>
              <a:off x="4449685" y="2152772"/>
              <a:ext cx="71339" cy="42996"/>
            </a:xfrm>
            <a:custGeom>
              <a:avLst/>
              <a:gdLst/>
              <a:ahLst/>
              <a:cxnLst/>
              <a:rect l="l" t="t" r="r" b="b"/>
              <a:pathLst>
                <a:path w="2147" h="1294" extrusionOk="0">
                  <a:moveTo>
                    <a:pt x="1836" y="1"/>
                  </a:moveTo>
                  <a:cubicBezTo>
                    <a:pt x="1733" y="1"/>
                    <a:pt x="1629" y="1"/>
                    <a:pt x="1500" y="130"/>
                  </a:cubicBezTo>
                  <a:cubicBezTo>
                    <a:pt x="983" y="337"/>
                    <a:pt x="337" y="776"/>
                    <a:pt x="1" y="1293"/>
                  </a:cubicBezTo>
                  <a:cubicBezTo>
                    <a:pt x="647" y="1190"/>
                    <a:pt x="1293" y="880"/>
                    <a:pt x="1836" y="544"/>
                  </a:cubicBezTo>
                  <a:cubicBezTo>
                    <a:pt x="1836" y="544"/>
                    <a:pt x="1940" y="440"/>
                    <a:pt x="2043" y="440"/>
                  </a:cubicBezTo>
                  <a:cubicBezTo>
                    <a:pt x="2043" y="337"/>
                    <a:pt x="2146" y="234"/>
                    <a:pt x="2043" y="130"/>
                  </a:cubicBezTo>
                  <a:cubicBezTo>
                    <a:pt x="2043" y="1"/>
                    <a:pt x="1940" y="1"/>
                    <a:pt x="1836" y="1"/>
                  </a:cubicBezTo>
                  <a:close/>
                </a:path>
              </a:pathLst>
            </a:custGeom>
            <a:solidFill>
              <a:srgbClr val="B8E5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4" name="Google Shape;1175;p45"/>
            <p:cNvSpPr/>
            <p:nvPr/>
          </p:nvSpPr>
          <p:spPr>
            <a:xfrm>
              <a:off x="4421342" y="2122900"/>
              <a:ext cx="31832" cy="72868"/>
            </a:xfrm>
            <a:custGeom>
              <a:avLst/>
              <a:gdLst/>
              <a:ahLst/>
              <a:cxnLst/>
              <a:rect l="l" t="t" r="r" b="b"/>
              <a:pathLst>
                <a:path w="958" h="2193" extrusionOk="0">
                  <a:moveTo>
                    <a:pt x="284" y="1"/>
                  </a:moveTo>
                  <a:cubicBezTo>
                    <a:pt x="265" y="1"/>
                    <a:pt x="242" y="12"/>
                    <a:pt x="208" y="47"/>
                  </a:cubicBezTo>
                  <a:cubicBezTo>
                    <a:pt x="104" y="47"/>
                    <a:pt x="1" y="150"/>
                    <a:pt x="1" y="254"/>
                  </a:cubicBezTo>
                  <a:lnTo>
                    <a:pt x="1" y="590"/>
                  </a:lnTo>
                  <a:cubicBezTo>
                    <a:pt x="208" y="1133"/>
                    <a:pt x="544" y="1779"/>
                    <a:pt x="957" y="2192"/>
                  </a:cubicBezTo>
                  <a:cubicBezTo>
                    <a:pt x="957" y="1675"/>
                    <a:pt x="750" y="900"/>
                    <a:pt x="544" y="383"/>
                  </a:cubicBezTo>
                  <a:cubicBezTo>
                    <a:pt x="544" y="254"/>
                    <a:pt x="544" y="150"/>
                    <a:pt x="414" y="47"/>
                  </a:cubicBezTo>
                  <a:cubicBezTo>
                    <a:pt x="346" y="47"/>
                    <a:pt x="323" y="1"/>
                    <a:pt x="284" y="1"/>
                  </a:cubicBezTo>
                  <a:close/>
                </a:path>
              </a:pathLst>
            </a:custGeom>
            <a:solidFill>
              <a:srgbClr val="B8E5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5" name="Google Shape;1176;p45"/>
            <p:cNvSpPr/>
            <p:nvPr/>
          </p:nvSpPr>
          <p:spPr>
            <a:xfrm>
              <a:off x="4439385" y="2185436"/>
              <a:ext cx="24954" cy="22861"/>
            </a:xfrm>
            <a:custGeom>
              <a:avLst/>
              <a:gdLst/>
              <a:ahLst/>
              <a:cxnLst/>
              <a:rect l="l" t="t" r="r" b="b"/>
              <a:pathLst>
                <a:path w="751" h="688" extrusionOk="0">
                  <a:moveTo>
                    <a:pt x="414" y="0"/>
                  </a:moveTo>
                  <a:cubicBezTo>
                    <a:pt x="311" y="0"/>
                    <a:pt x="104" y="104"/>
                    <a:pt x="104" y="207"/>
                  </a:cubicBezTo>
                  <a:cubicBezTo>
                    <a:pt x="1" y="440"/>
                    <a:pt x="104" y="543"/>
                    <a:pt x="207" y="646"/>
                  </a:cubicBezTo>
                  <a:cubicBezTo>
                    <a:pt x="263" y="674"/>
                    <a:pt x="320" y="687"/>
                    <a:pt x="374" y="687"/>
                  </a:cubicBezTo>
                  <a:cubicBezTo>
                    <a:pt x="522" y="687"/>
                    <a:pt x="647" y="591"/>
                    <a:pt x="647" y="440"/>
                  </a:cubicBezTo>
                  <a:cubicBezTo>
                    <a:pt x="750" y="310"/>
                    <a:pt x="647" y="104"/>
                    <a:pt x="414" y="0"/>
                  </a:cubicBezTo>
                  <a:close/>
                </a:path>
              </a:pathLst>
            </a:custGeom>
            <a:solidFill>
              <a:srgbClr val="B8E5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6" name="Google Shape;1177;p45"/>
            <p:cNvSpPr/>
            <p:nvPr/>
          </p:nvSpPr>
          <p:spPr>
            <a:xfrm>
              <a:off x="4056294" y="2231823"/>
              <a:ext cx="368526" cy="64428"/>
            </a:xfrm>
            <a:custGeom>
              <a:avLst/>
              <a:gdLst/>
              <a:ahLst/>
              <a:cxnLst/>
              <a:rect l="l" t="t" r="r" b="b"/>
              <a:pathLst>
                <a:path w="11091" h="1939" extrusionOk="0">
                  <a:moveTo>
                    <a:pt x="5274" y="0"/>
                  </a:moveTo>
                  <a:cubicBezTo>
                    <a:pt x="3645" y="0"/>
                    <a:pt x="2043" y="440"/>
                    <a:pt x="750" y="1189"/>
                  </a:cubicBezTo>
                  <a:cubicBezTo>
                    <a:pt x="414" y="1293"/>
                    <a:pt x="104" y="1499"/>
                    <a:pt x="0" y="1836"/>
                  </a:cubicBezTo>
                  <a:lnTo>
                    <a:pt x="9462" y="1939"/>
                  </a:lnTo>
                  <a:cubicBezTo>
                    <a:pt x="10005" y="1939"/>
                    <a:pt x="10547" y="1836"/>
                    <a:pt x="11090" y="1836"/>
                  </a:cubicBezTo>
                  <a:cubicBezTo>
                    <a:pt x="10754" y="1499"/>
                    <a:pt x="10341" y="1189"/>
                    <a:pt x="9798" y="1086"/>
                  </a:cubicBezTo>
                  <a:cubicBezTo>
                    <a:pt x="8402" y="440"/>
                    <a:pt x="6773" y="0"/>
                    <a:pt x="5274" y="0"/>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7" name="Google Shape;1178;p45"/>
            <p:cNvSpPr/>
            <p:nvPr/>
          </p:nvSpPr>
          <p:spPr>
            <a:xfrm>
              <a:off x="3991865" y="2289374"/>
              <a:ext cx="500805" cy="368493"/>
            </a:xfrm>
            <a:custGeom>
              <a:avLst/>
              <a:gdLst/>
              <a:ahLst/>
              <a:cxnLst/>
              <a:rect l="l" t="t" r="r" b="b"/>
              <a:pathLst>
                <a:path w="15072" h="11090" extrusionOk="0">
                  <a:moveTo>
                    <a:pt x="544" y="0"/>
                  </a:moveTo>
                  <a:cubicBezTo>
                    <a:pt x="207" y="0"/>
                    <a:pt x="1" y="310"/>
                    <a:pt x="1" y="646"/>
                  </a:cubicBezTo>
                  <a:lnTo>
                    <a:pt x="104" y="1835"/>
                  </a:lnTo>
                  <a:cubicBezTo>
                    <a:pt x="104" y="2146"/>
                    <a:pt x="414" y="2352"/>
                    <a:pt x="647" y="2352"/>
                  </a:cubicBezTo>
                  <a:lnTo>
                    <a:pt x="2353" y="2352"/>
                  </a:lnTo>
                  <a:lnTo>
                    <a:pt x="2999" y="5816"/>
                  </a:lnTo>
                  <a:lnTo>
                    <a:pt x="2999" y="5920"/>
                  </a:lnTo>
                  <a:lnTo>
                    <a:pt x="3129" y="6463"/>
                  </a:lnTo>
                  <a:lnTo>
                    <a:pt x="3129" y="6566"/>
                  </a:lnTo>
                  <a:lnTo>
                    <a:pt x="3232" y="7316"/>
                  </a:lnTo>
                  <a:lnTo>
                    <a:pt x="3335" y="7419"/>
                  </a:lnTo>
                  <a:lnTo>
                    <a:pt x="3982" y="11090"/>
                  </a:lnTo>
                  <a:lnTo>
                    <a:pt x="10987" y="11090"/>
                  </a:lnTo>
                  <a:lnTo>
                    <a:pt x="11530" y="7755"/>
                  </a:lnTo>
                  <a:lnTo>
                    <a:pt x="11530" y="7652"/>
                  </a:lnTo>
                  <a:lnTo>
                    <a:pt x="11633" y="6876"/>
                  </a:lnTo>
                  <a:lnTo>
                    <a:pt x="11633" y="6773"/>
                  </a:lnTo>
                  <a:lnTo>
                    <a:pt x="11737" y="6230"/>
                  </a:lnTo>
                  <a:lnTo>
                    <a:pt x="11737" y="6127"/>
                  </a:lnTo>
                  <a:lnTo>
                    <a:pt x="12176" y="3645"/>
                  </a:lnTo>
                  <a:lnTo>
                    <a:pt x="12383" y="2146"/>
                  </a:lnTo>
                  <a:lnTo>
                    <a:pt x="14218" y="2146"/>
                  </a:lnTo>
                  <a:cubicBezTo>
                    <a:pt x="14425" y="2146"/>
                    <a:pt x="14632" y="1939"/>
                    <a:pt x="14761" y="1706"/>
                  </a:cubicBezTo>
                  <a:lnTo>
                    <a:pt x="14968" y="646"/>
                  </a:lnTo>
                  <a:cubicBezTo>
                    <a:pt x="15071" y="310"/>
                    <a:pt x="14761" y="0"/>
                    <a:pt x="14425" y="0"/>
                  </a:cubicBezTo>
                  <a:close/>
                </a:path>
              </a:pathLst>
            </a:custGeom>
            <a:solidFill>
              <a:srgbClr val="FF6D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8" name="Google Shape;1179;p45"/>
            <p:cNvSpPr/>
            <p:nvPr/>
          </p:nvSpPr>
          <p:spPr>
            <a:xfrm>
              <a:off x="4134448" y="2360649"/>
              <a:ext cx="268877" cy="49874"/>
            </a:xfrm>
            <a:custGeom>
              <a:avLst/>
              <a:gdLst/>
              <a:ahLst/>
              <a:cxnLst/>
              <a:rect l="l" t="t" r="r" b="b"/>
              <a:pathLst>
                <a:path w="8092" h="1501" extrusionOk="0">
                  <a:moveTo>
                    <a:pt x="1" y="1"/>
                  </a:moveTo>
                  <a:lnTo>
                    <a:pt x="7885" y="1500"/>
                  </a:lnTo>
                  <a:lnTo>
                    <a:pt x="8092" y="1"/>
                  </a:ln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9" name="Google Shape;1180;p45"/>
            <p:cNvSpPr/>
            <p:nvPr/>
          </p:nvSpPr>
          <p:spPr>
            <a:xfrm>
              <a:off x="4095803" y="2504097"/>
              <a:ext cx="282633" cy="13789"/>
            </a:xfrm>
            <a:custGeom>
              <a:avLst/>
              <a:gdLst/>
              <a:ahLst/>
              <a:cxnLst/>
              <a:rect l="l" t="t" r="r" b="b"/>
              <a:pathLst>
                <a:path w="8506" h="415" extrusionOk="0">
                  <a:moveTo>
                    <a:pt x="1" y="1"/>
                  </a:moveTo>
                  <a:lnTo>
                    <a:pt x="1" y="104"/>
                  </a:lnTo>
                  <a:cubicBezTo>
                    <a:pt x="2896" y="104"/>
                    <a:pt x="5688" y="208"/>
                    <a:pt x="8505" y="414"/>
                  </a:cubicBezTo>
                  <a:lnTo>
                    <a:pt x="8505" y="311"/>
                  </a:lnTo>
                  <a:cubicBezTo>
                    <a:pt x="5688" y="104"/>
                    <a:pt x="2792" y="1"/>
                    <a:pt x="1" y="1"/>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 name="Google Shape;1181;p45"/>
            <p:cNvSpPr/>
            <p:nvPr/>
          </p:nvSpPr>
          <p:spPr>
            <a:xfrm>
              <a:off x="4091517" y="2482631"/>
              <a:ext cx="290342" cy="13789"/>
            </a:xfrm>
            <a:custGeom>
              <a:avLst/>
              <a:gdLst/>
              <a:ahLst/>
              <a:cxnLst/>
              <a:rect l="l" t="t" r="r" b="b"/>
              <a:pathLst>
                <a:path w="8738" h="415" extrusionOk="0">
                  <a:moveTo>
                    <a:pt x="0" y="0"/>
                  </a:moveTo>
                  <a:lnTo>
                    <a:pt x="0" y="104"/>
                  </a:lnTo>
                  <a:cubicBezTo>
                    <a:pt x="2921" y="104"/>
                    <a:pt x="5817" y="207"/>
                    <a:pt x="8738" y="414"/>
                  </a:cubicBezTo>
                  <a:lnTo>
                    <a:pt x="8738" y="311"/>
                  </a:lnTo>
                  <a:cubicBezTo>
                    <a:pt x="5817" y="104"/>
                    <a:pt x="2921" y="0"/>
                    <a:pt x="0" y="0"/>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 name="Google Shape;1182;p45"/>
            <p:cNvSpPr/>
            <p:nvPr/>
          </p:nvSpPr>
          <p:spPr>
            <a:xfrm>
              <a:off x="4099226" y="2532440"/>
              <a:ext cx="275755" cy="14653"/>
            </a:xfrm>
            <a:custGeom>
              <a:avLst/>
              <a:gdLst/>
              <a:ahLst/>
              <a:cxnLst/>
              <a:rect l="l" t="t" r="r" b="b"/>
              <a:pathLst>
                <a:path w="8299" h="441" extrusionOk="0">
                  <a:moveTo>
                    <a:pt x="1" y="1"/>
                  </a:moveTo>
                  <a:lnTo>
                    <a:pt x="104" y="104"/>
                  </a:lnTo>
                  <a:cubicBezTo>
                    <a:pt x="2793" y="104"/>
                    <a:pt x="5585" y="208"/>
                    <a:pt x="8299" y="440"/>
                  </a:cubicBezTo>
                  <a:lnTo>
                    <a:pt x="8299" y="337"/>
                  </a:lnTo>
                  <a:cubicBezTo>
                    <a:pt x="5585" y="104"/>
                    <a:pt x="2793" y="1"/>
                    <a:pt x="1" y="1"/>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 name="Google Shape;1183;p45"/>
            <p:cNvSpPr/>
            <p:nvPr/>
          </p:nvSpPr>
          <p:spPr>
            <a:xfrm>
              <a:off x="3988442" y="2486054"/>
              <a:ext cx="114269" cy="171819"/>
            </a:xfrm>
            <a:custGeom>
              <a:avLst/>
              <a:gdLst/>
              <a:ahLst/>
              <a:cxnLst/>
              <a:rect l="l" t="t" r="r" b="b"/>
              <a:pathLst>
                <a:path w="3439" h="5171" extrusionOk="0">
                  <a:moveTo>
                    <a:pt x="207" y="1"/>
                  </a:moveTo>
                  <a:lnTo>
                    <a:pt x="0" y="208"/>
                  </a:lnTo>
                  <a:cubicBezTo>
                    <a:pt x="1164" y="1733"/>
                    <a:pt x="2249" y="3439"/>
                    <a:pt x="3102" y="5171"/>
                  </a:cubicBezTo>
                  <a:lnTo>
                    <a:pt x="3438" y="5068"/>
                  </a:lnTo>
                  <a:cubicBezTo>
                    <a:pt x="2585" y="3232"/>
                    <a:pt x="1500" y="1500"/>
                    <a:pt x="207" y="1"/>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 name="Google Shape;1184;p45"/>
            <p:cNvSpPr/>
            <p:nvPr/>
          </p:nvSpPr>
          <p:spPr>
            <a:xfrm>
              <a:off x="3894804" y="2418201"/>
              <a:ext cx="150354" cy="107391"/>
            </a:xfrm>
            <a:custGeom>
              <a:avLst/>
              <a:gdLst/>
              <a:ahLst/>
              <a:cxnLst/>
              <a:rect l="l" t="t" r="r" b="b"/>
              <a:pathLst>
                <a:path w="4525" h="3232" extrusionOk="0">
                  <a:moveTo>
                    <a:pt x="3878" y="1"/>
                  </a:moveTo>
                  <a:cubicBezTo>
                    <a:pt x="3775" y="1"/>
                    <a:pt x="3671" y="104"/>
                    <a:pt x="3465" y="207"/>
                  </a:cubicBezTo>
                  <a:cubicBezTo>
                    <a:pt x="3335" y="414"/>
                    <a:pt x="3232" y="647"/>
                    <a:pt x="3128" y="854"/>
                  </a:cubicBezTo>
                  <a:cubicBezTo>
                    <a:pt x="3025" y="750"/>
                    <a:pt x="2922" y="544"/>
                    <a:pt x="2818" y="414"/>
                  </a:cubicBezTo>
                  <a:cubicBezTo>
                    <a:pt x="2818" y="311"/>
                    <a:pt x="2586" y="207"/>
                    <a:pt x="2482" y="104"/>
                  </a:cubicBezTo>
                  <a:cubicBezTo>
                    <a:pt x="2430" y="52"/>
                    <a:pt x="2353" y="27"/>
                    <a:pt x="2272" y="27"/>
                  </a:cubicBezTo>
                  <a:cubicBezTo>
                    <a:pt x="2191" y="27"/>
                    <a:pt x="2107" y="52"/>
                    <a:pt x="2043" y="104"/>
                  </a:cubicBezTo>
                  <a:cubicBezTo>
                    <a:pt x="1939" y="207"/>
                    <a:pt x="1836" y="311"/>
                    <a:pt x="1836" y="414"/>
                  </a:cubicBezTo>
                  <a:cubicBezTo>
                    <a:pt x="1836" y="647"/>
                    <a:pt x="1836" y="957"/>
                    <a:pt x="1939" y="1190"/>
                  </a:cubicBezTo>
                  <a:cubicBezTo>
                    <a:pt x="1733" y="957"/>
                    <a:pt x="1396" y="854"/>
                    <a:pt x="1086" y="854"/>
                  </a:cubicBezTo>
                  <a:cubicBezTo>
                    <a:pt x="1043" y="811"/>
                    <a:pt x="978" y="786"/>
                    <a:pt x="910" y="786"/>
                  </a:cubicBezTo>
                  <a:cubicBezTo>
                    <a:pt x="812" y="786"/>
                    <a:pt x="707" y="836"/>
                    <a:pt x="647" y="957"/>
                  </a:cubicBezTo>
                  <a:cubicBezTo>
                    <a:pt x="543" y="1061"/>
                    <a:pt x="543" y="1293"/>
                    <a:pt x="647" y="1397"/>
                  </a:cubicBezTo>
                  <a:cubicBezTo>
                    <a:pt x="647" y="1603"/>
                    <a:pt x="750" y="1836"/>
                    <a:pt x="879" y="1939"/>
                  </a:cubicBezTo>
                  <a:cubicBezTo>
                    <a:pt x="647" y="1939"/>
                    <a:pt x="337" y="2043"/>
                    <a:pt x="104" y="2250"/>
                  </a:cubicBezTo>
                  <a:cubicBezTo>
                    <a:pt x="104" y="2353"/>
                    <a:pt x="1" y="2482"/>
                    <a:pt x="104" y="2586"/>
                  </a:cubicBezTo>
                  <a:cubicBezTo>
                    <a:pt x="104" y="2793"/>
                    <a:pt x="337" y="2793"/>
                    <a:pt x="543" y="2793"/>
                  </a:cubicBezTo>
                  <a:lnTo>
                    <a:pt x="2172" y="2793"/>
                  </a:lnTo>
                  <a:cubicBezTo>
                    <a:pt x="2689" y="2793"/>
                    <a:pt x="3232" y="2999"/>
                    <a:pt x="3775" y="3232"/>
                  </a:cubicBezTo>
                  <a:cubicBezTo>
                    <a:pt x="3878" y="2482"/>
                    <a:pt x="4111" y="1603"/>
                    <a:pt x="4318" y="854"/>
                  </a:cubicBezTo>
                  <a:cubicBezTo>
                    <a:pt x="4421" y="647"/>
                    <a:pt x="4524" y="311"/>
                    <a:pt x="4421" y="207"/>
                  </a:cubicBezTo>
                  <a:cubicBezTo>
                    <a:pt x="4318" y="1"/>
                    <a:pt x="4111" y="1"/>
                    <a:pt x="3878" y="1"/>
                  </a:cubicBezTo>
                  <a:close/>
                </a:path>
              </a:pathLst>
            </a:custGeom>
            <a:solidFill>
              <a:srgbClr val="F9EFD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 name="Google Shape;1185;p45"/>
            <p:cNvSpPr/>
            <p:nvPr/>
          </p:nvSpPr>
          <p:spPr>
            <a:xfrm>
              <a:off x="3988442" y="2492932"/>
              <a:ext cx="38677" cy="39541"/>
            </a:xfrm>
            <a:custGeom>
              <a:avLst/>
              <a:gdLst/>
              <a:ahLst/>
              <a:cxnLst/>
              <a:rect l="l" t="t" r="r" b="b"/>
              <a:pathLst>
                <a:path w="1164" h="1190" extrusionOk="0">
                  <a:moveTo>
                    <a:pt x="1164" y="1"/>
                  </a:moveTo>
                  <a:cubicBezTo>
                    <a:pt x="1060" y="1"/>
                    <a:pt x="957" y="104"/>
                    <a:pt x="853" y="233"/>
                  </a:cubicBezTo>
                  <a:lnTo>
                    <a:pt x="750" y="337"/>
                  </a:lnTo>
                  <a:cubicBezTo>
                    <a:pt x="647" y="440"/>
                    <a:pt x="647" y="544"/>
                    <a:pt x="750" y="544"/>
                  </a:cubicBezTo>
                  <a:cubicBezTo>
                    <a:pt x="681" y="544"/>
                    <a:pt x="555" y="498"/>
                    <a:pt x="447" y="498"/>
                  </a:cubicBezTo>
                  <a:cubicBezTo>
                    <a:pt x="394" y="498"/>
                    <a:pt x="345" y="509"/>
                    <a:pt x="310" y="544"/>
                  </a:cubicBezTo>
                  <a:cubicBezTo>
                    <a:pt x="207" y="544"/>
                    <a:pt x="104" y="544"/>
                    <a:pt x="0" y="647"/>
                  </a:cubicBezTo>
                  <a:cubicBezTo>
                    <a:pt x="414" y="880"/>
                    <a:pt x="750" y="983"/>
                    <a:pt x="1060" y="1190"/>
                  </a:cubicBezTo>
                  <a:cubicBezTo>
                    <a:pt x="1060" y="880"/>
                    <a:pt x="1060" y="440"/>
                    <a:pt x="1164" y="1"/>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 name="Google Shape;1186;p45"/>
            <p:cNvSpPr/>
            <p:nvPr/>
          </p:nvSpPr>
          <p:spPr>
            <a:xfrm>
              <a:off x="3995320" y="2571949"/>
              <a:ext cx="96227" cy="71339"/>
            </a:xfrm>
            <a:custGeom>
              <a:avLst/>
              <a:gdLst/>
              <a:ahLst/>
              <a:cxnLst/>
              <a:rect l="l" t="t" r="r" b="b"/>
              <a:pathLst>
                <a:path w="2896" h="2147" extrusionOk="0">
                  <a:moveTo>
                    <a:pt x="0" y="1"/>
                  </a:moveTo>
                  <a:lnTo>
                    <a:pt x="0" y="1"/>
                  </a:lnTo>
                  <a:cubicBezTo>
                    <a:pt x="103" y="647"/>
                    <a:pt x="543" y="1190"/>
                    <a:pt x="1086" y="1500"/>
                  </a:cubicBezTo>
                  <a:cubicBezTo>
                    <a:pt x="1603" y="1940"/>
                    <a:pt x="2249" y="2146"/>
                    <a:pt x="2895" y="2146"/>
                  </a:cubicBezTo>
                  <a:cubicBezTo>
                    <a:pt x="2249" y="1087"/>
                    <a:pt x="1189" y="311"/>
                    <a:pt x="0" y="1"/>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 name="Google Shape;1187;p45"/>
            <p:cNvSpPr/>
            <p:nvPr/>
          </p:nvSpPr>
          <p:spPr>
            <a:xfrm>
              <a:off x="4327737" y="2486054"/>
              <a:ext cx="115133" cy="171819"/>
            </a:xfrm>
            <a:custGeom>
              <a:avLst/>
              <a:gdLst/>
              <a:ahLst/>
              <a:cxnLst/>
              <a:rect l="l" t="t" r="r" b="b"/>
              <a:pathLst>
                <a:path w="3465" h="5171" extrusionOk="0">
                  <a:moveTo>
                    <a:pt x="3231" y="1"/>
                  </a:moveTo>
                  <a:cubicBezTo>
                    <a:pt x="1939" y="1500"/>
                    <a:pt x="879" y="3232"/>
                    <a:pt x="0" y="5068"/>
                  </a:cubicBezTo>
                  <a:lnTo>
                    <a:pt x="336" y="5171"/>
                  </a:lnTo>
                  <a:cubicBezTo>
                    <a:pt x="1189" y="3439"/>
                    <a:pt x="2275" y="1733"/>
                    <a:pt x="3464" y="208"/>
                  </a:cubicBezTo>
                  <a:lnTo>
                    <a:pt x="3231" y="1"/>
                  </a:ln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 name="Google Shape;1188;p45"/>
            <p:cNvSpPr/>
            <p:nvPr/>
          </p:nvSpPr>
          <p:spPr>
            <a:xfrm>
              <a:off x="4385289" y="2418201"/>
              <a:ext cx="150321" cy="107391"/>
            </a:xfrm>
            <a:custGeom>
              <a:avLst/>
              <a:gdLst/>
              <a:ahLst/>
              <a:cxnLst/>
              <a:rect l="l" t="t" r="r" b="b"/>
              <a:pathLst>
                <a:path w="4524" h="3232" extrusionOk="0">
                  <a:moveTo>
                    <a:pt x="543" y="1"/>
                  </a:moveTo>
                  <a:cubicBezTo>
                    <a:pt x="440" y="1"/>
                    <a:pt x="207" y="1"/>
                    <a:pt x="104" y="207"/>
                  </a:cubicBezTo>
                  <a:cubicBezTo>
                    <a:pt x="0" y="311"/>
                    <a:pt x="104" y="647"/>
                    <a:pt x="104" y="854"/>
                  </a:cubicBezTo>
                  <a:cubicBezTo>
                    <a:pt x="440" y="1603"/>
                    <a:pt x="646" y="2482"/>
                    <a:pt x="750" y="3232"/>
                  </a:cubicBezTo>
                  <a:cubicBezTo>
                    <a:pt x="1189" y="2999"/>
                    <a:pt x="1835" y="2793"/>
                    <a:pt x="2378" y="2793"/>
                  </a:cubicBezTo>
                  <a:lnTo>
                    <a:pt x="3981" y="2793"/>
                  </a:lnTo>
                  <a:cubicBezTo>
                    <a:pt x="4214" y="2793"/>
                    <a:pt x="4421" y="2793"/>
                    <a:pt x="4421" y="2586"/>
                  </a:cubicBezTo>
                  <a:cubicBezTo>
                    <a:pt x="4524" y="2482"/>
                    <a:pt x="4421" y="2353"/>
                    <a:pt x="4317" y="2250"/>
                  </a:cubicBezTo>
                  <a:cubicBezTo>
                    <a:pt x="4214" y="2043"/>
                    <a:pt x="3878" y="1939"/>
                    <a:pt x="3671" y="1939"/>
                  </a:cubicBezTo>
                  <a:cubicBezTo>
                    <a:pt x="3774" y="1836"/>
                    <a:pt x="3878" y="1603"/>
                    <a:pt x="3878" y="1397"/>
                  </a:cubicBezTo>
                  <a:cubicBezTo>
                    <a:pt x="3878" y="1293"/>
                    <a:pt x="3981" y="1061"/>
                    <a:pt x="3878" y="957"/>
                  </a:cubicBezTo>
                  <a:cubicBezTo>
                    <a:pt x="3817" y="836"/>
                    <a:pt x="3721" y="786"/>
                    <a:pt x="3605" y="786"/>
                  </a:cubicBezTo>
                  <a:cubicBezTo>
                    <a:pt x="3523" y="786"/>
                    <a:pt x="3431" y="811"/>
                    <a:pt x="3335" y="854"/>
                  </a:cubicBezTo>
                  <a:cubicBezTo>
                    <a:pt x="3128" y="854"/>
                    <a:pt x="2792" y="957"/>
                    <a:pt x="2585" y="1190"/>
                  </a:cubicBezTo>
                  <a:cubicBezTo>
                    <a:pt x="2689" y="957"/>
                    <a:pt x="2689" y="647"/>
                    <a:pt x="2689" y="414"/>
                  </a:cubicBezTo>
                  <a:cubicBezTo>
                    <a:pt x="2689" y="311"/>
                    <a:pt x="2585" y="207"/>
                    <a:pt x="2482" y="104"/>
                  </a:cubicBezTo>
                  <a:cubicBezTo>
                    <a:pt x="2430" y="52"/>
                    <a:pt x="2346" y="27"/>
                    <a:pt x="2262" y="27"/>
                  </a:cubicBezTo>
                  <a:cubicBezTo>
                    <a:pt x="2178" y="27"/>
                    <a:pt x="2094" y="52"/>
                    <a:pt x="2042" y="104"/>
                  </a:cubicBezTo>
                  <a:cubicBezTo>
                    <a:pt x="1939" y="207"/>
                    <a:pt x="1732" y="311"/>
                    <a:pt x="1629" y="414"/>
                  </a:cubicBezTo>
                  <a:cubicBezTo>
                    <a:pt x="1499" y="544"/>
                    <a:pt x="1499" y="750"/>
                    <a:pt x="1396" y="854"/>
                  </a:cubicBezTo>
                  <a:cubicBezTo>
                    <a:pt x="1293" y="647"/>
                    <a:pt x="1189" y="414"/>
                    <a:pt x="1086" y="207"/>
                  </a:cubicBezTo>
                  <a:cubicBezTo>
                    <a:pt x="853" y="104"/>
                    <a:pt x="750" y="1"/>
                    <a:pt x="543" y="1"/>
                  </a:cubicBezTo>
                  <a:close/>
                </a:path>
              </a:pathLst>
            </a:custGeom>
            <a:solidFill>
              <a:srgbClr val="F9EFD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 name="Google Shape;1189;p45"/>
            <p:cNvSpPr/>
            <p:nvPr/>
          </p:nvSpPr>
          <p:spPr>
            <a:xfrm>
              <a:off x="4403298" y="2492932"/>
              <a:ext cx="39574" cy="39541"/>
            </a:xfrm>
            <a:custGeom>
              <a:avLst/>
              <a:gdLst/>
              <a:ahLst/>
              <a:cxnLst/>
              <a:rect l="l" t="t" r="r" b="b"/>
              <a:pathLst>
                <a:path w="1191" h="1190" extrusionOk="0">
                  <a:moveTo>
                    <a:pt x="1" y="1"/>
                  </a:moveTo>
                  <a:cubicBezTo>
                    <a:pt x="104" y="440"/>
                    <a:pt x="104" y="880"/>
                    <a:pt x="104" y="1190"/>
                  </a:cubicBezTo>
                  <a:cubicBezTo>
                    <a:pt x="440" y="983"/>
                    <a:pt x="751" y="880"/>
                    <a:pt x="1190" y="647"/>
                  </a:cubicBezTo>
                  <a:cubicBezTo>
                    <a:pt x="1087" y="544"/>
                    <a:pt x="957" y="544"/>
                    <a:pt x="854" y="544"/>
                  </a:cubicBezTo>
                  <a:cubicBezTo>
                    <a:pt x="820" y="509"/>
                    <a:pt x="774" y="498"/>
                    <a:pt x="724" y="498"/>
                  </a:cubicBezTo>
                  <a:cubicBezTo>
                    <a:pt x="624" y="498"/>
                    <a:pt x="509" y="544"/>
                    <a:pt x="440" y="544"/>
                  </a:cubicBezTo>
                  <a:cubicBezTo>
                    <a:pt x="544" y="544"/>
                    <a:pt x="440" y="440"/>
                    <a:pt x="440" y="337"/>
                  </a:cubicBezTo>
                  <a:lnTo>
                    <a:pt x="311" y="233"/>
                  </a:lnTo>
                  <a:cubicBezTo>
                    <a:pt x="208" y="104"/>
                    <a:pt x="104" y="1"/>
                    <a:pt x="1"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 name="Google Shape;1190;p45"/>
            <p:cNvSpPr/>
            <p:nvPr/>
          </p:nvSpPr>
          <p:spPr>
            <a:xfrm>
              <a:off x="4338902" y="2571949"/>
              <a:ext cx="92804" cy="71339"/>
            </a:xfrm>
            <a:custGeom>
              <a:avLst/>
              <a:gdLst/>
              <a:ahLst/>
              <a:cxnLst/>
              <a:rect l="l" t="t" r="r" b="b"/>
              <a:pathLst>
                <a:path w="2793" h="2147" extrusionOk="0">
                  <a:moveTo>
                    <a:pt x="2792" y="1"/>
                  </a:moveTo>
                  <a:lnTo>
                    <a:pt x="2792" y="1"/>
                  </a:lnTo>
                  <a:cubicBezTo>
                    <a:pt x="1603" y="311"/>
                    <a:pt x="646" y="1087"/>
                    <a:pt x="0" y="2146"/>
                  </a:cubicBezTo>
                  <a:cubicBezTo>
                    <a:pt x="646" y="2146"/>
                    <a:pt x="1293" y="1940"/>
                    <a:pt x="1836" y="1500"/>
                  </a:cubicBezTo>
                  <a:cubicBezTo>
                    <a:pt x="2378" y="1190"/>
                    <a:pt x="2792" y="647"/>
                    <a:pt x="2792" y="1"/>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 name="Google Shape;1191;p45"/>
            <p:cNvSpPr/>
            <p:nvPr/>
          </p:nvSpPr>
          <p:spPr>
            <a:xfrm>
              <a:off x="3859582" y="2600924"/>
              <a:ext cx="575534" cy="60408"/>
            </a:xfrm>
            <a:custGeom>
              <a:avLst/>
              <a:gdLst/>
              <a:ahLst/>
              <a:cxnLst/>
              <a:rect l="l" t="t" r="r" b="b"/>
              <a:pathLst>
                <a:path w="17321" h="1818" extrusionOk="0">
                  <a:moveTo>
                    <a:pt x="10214" y="0"/>
                  </a:moveTo>
                  <a:cubicBezTo>
                    <a:pt x="8740" y="0"/>
                    <a:pt x="7201" y="556"/>
                    <a:pt x="6231" y="1611"/>
                  </a:cubicBezTo>
                  <a:cubicBezTo>
                    <a:pt x="5584" y="1171"/>
                    <a:pt x="5042" y="861"/>
                    <a:pt x="4292" y="628"/>
                  </a:cubicBezTo>
                  <a:cubicBezTo>
                    <a:pt x="3892" y="500"/>
                    <a:pt x="3414" y="412"/>
                    <a:pt x="2930" y="412"/>
                  </a:cubicBezTo>
                  <a:cubicBezTo>
                    <a:pt x="2631" y="412"/>
                    <a:pt x="2329" y="446"/>
                    <a:pt x="2043" y="525"/>
                  </a:cubicBezTo>
                  <a:cubicBezTo>
                    <a:pt x="1397" y="732"/>
                    <a:pt x="518" y="1068"/>
                    <a:pt x="104" y="1714"/>
                  </a:cubicBezTo>
                  <a:lnTo>
                    <a:pt x="1" y="1817"/>
                  </a:lnTo>
                  <a:lnTo>
                    <a:pt x="17320" y="1817"/>
                  </a:lnTo>
                  <a:cubicBezTo>
                    <a:pt x="17217" y="1714"/>
                    <a:pt x="17010" y="1611"/>
                    <a:pt x="16907" y="1507"/>
                  </a:cubicBezTo>
                  <a:cubicBezTo>
                    <a:pt x="16393" y="1299"/>
                    <a:pt x="15786" y="1189"/>
                    <a:pt x="15174" y="1189"/>
                  </a:cubicBezTo>
                  <a:cubicBezTo>
                    <a:pt x="14494" y="1189"/>
                    <a:pt x="13808" y="1325"/>
                    <a:pt x="13236" y="1611"/>
                  </a:cubicBezTo>
                  <a:cubicBezTo>
                    <a:pt x="13029" y="732"/>
                    <a:pt x="12047" y="318"/>
                    <a:pt x="11194" y="85"/>
                  </a:cubicBezTo>
                  <a:cubicBezTo>
                    <a:pt x="10875" y="28"/>
                    <a:pt x="10547" y="0"/>
                    <a:pt x="10214" y="0"/>
                  </a:cubicBezTo>
                  <a:close/>
                </a:path>
              </a:pathLst>
            </a:custGeom>
            <a:solidFill>
              <a:srgbClr val="6C92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72" name="Google Shape;2731;p46"/>
          <p:cNvGrpSpPr/>
          <p:nvPr/>
        </p:nvGrpSpPr>
        <p:grpSpPr>
          <a:xfrm>
            <a:off x="934941" y="2292476"/>
            <a:ext cx="763425" cy="1073975"/>
            <a:chOff x="1562375" y="2930113"/>
            <a:chExt cx="763425" cy="1073975"/>
          </a:xfrm>
        </p:grpSpPr>
        <p:sp>
          <p:nvSpPr>
            <p:cNvPr id="173" name="Google Shape;2732;p46"/>
            <p:cNvSpPr/>
            <p:nvPr/>
          </p:nvSpPr>
          <p:spPr>
            <a:xfrm>
              <a:off x="2132300" y="2930113"/>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733;p46"/>
            <p:cNvSpPr/>
            <p:nvPr/>
          </p:nvSpPr>
          <p:spPr>
            <a:xfrm>
              <a:off x="2056100" y="3820188"/>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734;p46"/>
            <p:cNvSpPr/>
            <p:nvPr/>
          </p:nvSpPr>
          <p:spPr>
            <a:xfrm>
              <a:off x="1562375" y="3485088"/>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randombar(horizontal)">
                                      <p:cBhvr>
                                        <p:cTn id="7" dur="500"/>
                                        <p:tgtEl>
                                          <p:spTgt spid="5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randombar(horizontal)">
                                      <p:cBhvr>
                                        <p:cTn id="10" dur="500"/>
                                        <p:tgtEl>
                                          <p:spTgt spid="55"/>
                                        </p:tgtEl>
                                      </p:cBhvr>
                                    </p:animEffect>
                                  </p:childTnLst>
                                </p:cTn>
                              </p:par>
                              <p:par>
                                <p:cTn id="11" presetID="32" presetClass="emph" presetSubtype="0" fill="hold" nodeType="withEffect">
                                  <p:stCondLst>
                                    <p:cond delay="0"/>
                                  </p:stCondLst>
                                  <p:childTnLst>
                                    <p:animRot by="120000">
                                      <p:cBhvr>
                                        <p:cTn id="12" dur="100" fill="hold">
                                          <p:stCondLst>
                                            <p:cond delay="0"/>
                                          </p:stCondLst>
                                        </p:cTn>
                                        <p:tgtEl>
                                          <p:spTgt spid="57"/>
                                        </p:tgtEl>
                                        <p:attrNameLst>
                                          <p:attrName>r</p:attrName>
                                        </p:attrNameLst>
                                      </p:cBhvr>
                                    </p:animRot>
                                    <p:animRot by="-240000">
                                      <p:cBhvr>
                                        <p:cTn id="13" dur="200" fill="hold">
                                          <p:stCondLst>
                                            <p:cond delay="200"/>
                                          </p:stCondLst>
                                        </p:cTn>
                                        <p:tgtEl>
                                          <p:spTgt spid="57"/>
                                        </p:tgtEl>
                                        <p:attrNameLst>
                                          <p:attrName>r</p:attrName>
                                        </p:attrNameLst>
                                      </p:cBhvr>
                                    </p:animRot>
                                    <p:animRot by="240000">
                                      <p:cBhvr>
                                        <p:cTn id="14" dur="200" fill="hold">
                                          <p:stCondLst>
                                            <p:cond delay="400"/>
                                          </p:stCondLst>
                                        </p:cTn>
                                        <p:tgtEl>
                                          <p:spTgt spid="57"/>
                                        </p:tgtEl>
                                        <p:attrNameLst>
                                          <p:attrName>r</p:attrName>
                                        </p:attrNameLst>
                                      </p:cBhvr>
                                    </p:animRot>
                                    <p:animRot by="-240000">
                                      <p:cBhvr>
                                        <p:cTn id="15" dur="200" fill="hold">
                                          <p:stCondLst>
                                            <p:cond delay="600"/>
                                          </p:stCondLst>
                                        </p:cTn>
                                        <p:tgtEl>
                                          <p:spTgt spid="57"/>
                                        </p:tgtEl>
                                        <p:attrNameLst>
                                          <p:attrName>r</p:attrName>
                                        </p:attrNameLst>
                                      </p:cBhvr>
                                    </p:animRot>
                                    <p:animRot by="120000">
                                      <p:cBhvr>
                                        <p:cTn id="16" dur="200" fill="hold">
                                          <p:stCondLst>
                                            <p:cond delay="800"/>
                                          </p:stCondLst>
                                        </p:cTn>
                                        <p:tgtEl>
                                          <p:spTgt spid="5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126"/>
                                        </p:tgtEl>
                                        <p:attrNameLst>
                                          <p:attrName>style.visibility</p:attrName>
                                        </p:attrNameLst>
                                      </p:cBhvr>
                                      <p:to>
                                        <p:strVal val="visible"/>
                                      </p:to>
                                    </p:set>
                                    <p:animEffect transition="in" filter="wipe(down)">
                                      <p:cBhvr>
                                        <p:cTn id="25" dur="500"/>
                                        <p:tgtEl>
                                          <p:spTgt spid="126"/>
                                        </p:tgtEl>
                                      </p:cBhvr>
                                    </p:animEffect>
                                  </p:childTnLst>
                                </p:cTn>
                              </p:par>
                            </p:childTnLst>
                          </p:cTn>
                        </p:par>
                        <p:par>
                          <p:cTn id="26" fill="hold">
                            <p:stCondLst>
                              <p:cond delay="1000"/>
                            </p:stCondLst>
                            <p:childTnLst>
                              <p:par>
                                <p:cTn id="27" presetID="1" presetClass="entr" presetSubtype="0" fill="hold" nodeType="afterEffect">
                                  <p:stCondLst>
                                    <p:cond delay="0"/>
                                  </p:stCondLst>
                                  <p:childTnLst>
                                    <p:set>
                                      <p:cBhvr>
                                        <p:cTn id="28" dur="1" fill="hold">
                                          <p:stCondLst>
                                            <p:cond delay="0"/>
                                          </p:stCondLst>
                                        </p:cTn>
                                        <p:tgtEl>
                                          <p:spTgt spid="2050"/>
                                        </p:tgtEl>
                                        <p:attrNameLst>
                                          <p:attrName>style.visibility</p:attrName>
                                        </p:attrNameLst>
                                      </p:cBhvr>
                                      <p:to>
                                        <p:strVal val="visible"/>
                                      </p:to>
                                    </p:set>
                                  </p:childTnLst>
                                </p:cTn>
                              </p:par>
                              <p:par>
                                <p:cTn id="29" presetID="42" presetClass="path" presetSubtype="0" accel="50000" decel="50000" fill="hold" nodeType="withEffect">
                                  <p:stCondLst>
                                    <p:cond delay="0"/>
                                  </p:stCondLst>
                                  <p:childTnLst>
                                    <p:animMotion origin="layout" path="M 2.5E-6 -4.81481E-6 L 0.81857 0.0071 " pathEditMode="relative" rAng="0" ptsTypes="AA">
                                      <p:cBhvr>
                                        <p:cTn id="30" dur="5000" fill="hold"/>
                                        <p:tgtEl>
                                          <p:spTgt spid="2050"/>
                                        </p:tgtEl>
                                        <p:attrNameLst>
                                          <p:attrName>ppt_x</p:attrName>
                                          <p:attrName>ppt_y</p:attrName>
                                        </p:attrNameLst>
                                      </p:cBhvr>
                                      <p:rCtr x="40920" y="3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63"/>
        <p:cNvGrpSpPr/>
        <p:nvPr/>
      </p:nvGrpSpPr>
      <p:grpSpPr>
        <a:xfrm>
          <a:off x="0" y="0"/>
          <a:ext cx="0" cy="0"/>
          <a:chOff x="0" y="0"/>
          <a:chExt cx="0" cy="0"/>
        </a:xfrm>
      </p:grpSpPr>
      <p:grpSp>
        <p:nvGrpSpPr>
          <p:cNvPr id="2896" name="Google Shape;2896;p50"/>
          <p:cNvGrpSpPr/>
          <p:nvPr/>
        </p:nvGrpSpPr>
        <p:grpSpPr>
          <a:xfrm rot="-5400000">
            <a:off x="8873308" y="-429941"/>
            <a:ext cx="1008296" cy="2469035"/>
            <a:chOff x="6871581" y="822935"/>
            <a:chExt cx="948984" cy="2324016"/>
          </a:xfrm>
        </p:grpSpPr>
        <p:sp>
          <p:nvSpPr>
            <p:cNvPr id="2897" name="Google Shape;2897;p50"/>
            <p:cNvSpPr/>
            <p:nvPr/>
          </p:nvSpPr>
          <p:spPr>
            <a:xfrm rot="676147">
              <a:off x="7263590" y="835063"/>
              <a:ext cx="436082" cy="363936"/>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50"/>
            <p:cNvSpPr/>
            <p:nvPr/>
          </p:nvSpPr>
          <p:spPr>
            <a:xfrm rot="676147">
              <a:off x="7284315" y="828697"/>
              <a:ext cx="324479" cy="183888"/>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50"/>
            <p:cNvSpPr/>
            <p:nvPr/>
          </p:nvSpPr>
          <p:spPr>
            <a:xfrm rot="676147">
              <a:off x="7504274" y="1069992"/>
              <a:ext cx="64315" cy="120857"/>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50"/>
            <p:cNvSpPr/>
            <p:nvPr/>
          </p:nvSpPr>
          <p:spPr>
            <a:xfrm rot="676147">
              <a:off x="7280454" y="822935"/>
              <a:ext cx="269510" cy="228740"/>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50"/>
            <p:cNvSpPr/>
            <p:nvPr/>
          </p:nvSpPr>
          <p:spPr>
            <a:xfrm rot="676147">
              <a:off x="7494024" y="1063608"/>
              <a:ext cx="26930" cy="62477"/>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rgbClr val="2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50"/>
            <p:cNvSpPr/>
            <p:nvPr/>
          </p:nvSpPr>
          <p:spPr>
            <a:xfrm rot="676147">
              <a:off x="6871581" y="1233217"/>
              <a:ext cx="948984" cy="1913734"/>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圆角矩形 7"/>
          <p:cNvSpPr/>
          <p:nvPr/>
        </p:nvSpPr>
        <p:spPr>
          <a:xfrm>
            <a:off x="1317453" y="682165"/>
            <a:ext cx="6777987" cy="898738"/>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Khi đó, những con vật nào đã chủ động giúp đỡ cánh cam?</a:t>
            </a:r>
            <a:endParaRPr kumimoji="0" lang="zh-CN" altLang="en-US" sz="28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grpSp>
        <p:nvGrpSpPr>
          <p:cNvPr id="53" name="Google Shape;2490;p63"/>
          <p:cNvGrpSpPr/>
          <p:nvPr/>
        </p:nvGrpSpPr>
        <p:grpSpPr>
          <a:xfrm>
            <a:off x="614340" y="612178"/>
            <a:ext cx="1012866" cy="934452"/>
            <a:chOff x="5987800" y="1963923"/>
            <a:chExt cx="878975" cy="836725"/>
          </a:xfrm>
        </p:grpSpPr>
        <p:sp>
          <p:nvSpPr>
            <p:cNvPr id="54" name="Google Shape;2491;p63"/>
            <p:cNvSpPr/>
            <p:nvPr/>
          </p:nvSpPr>
          <p:spPr>
            <a:xfrm>
              <a:off x="5987800" y="1963923"/>
              <a:ext cx="878975" cy="836725"/>
            </a:xfrm>
            <a:custGeom>
              <a:avLst/>
              <a:gdLst/>
              <a:ahLst/>
              <a:cxnLst/>
              <a:rect l="l" t="t" r="r" b="b"/>
              <a:pathLst>
                <a:path w="35159" h="33469" extrusionOk="0">
                  <a:moveTo>
                    <a:pt x="17363" y="1"/>
                  </a:moveTo>
                  <a:cubicBezTo>
                    <a:pt x="16136" y="1"/>
                    <a:pt x="14903" y="452"/>
                    <a:pt x="13977" y="1363"/>
                  </a:cubicBezTo>
                  <a:cubicBezTo>
                    <a:pt x="13076" y="2263"/>
                    <a:pt x="12476" y="3497"/>
                    <a:pt x="12442" y="4798"/>
                  </a:cubicBezTo>
                  <a:cubicBezTo>
                    <a:pt x="12409" y="6066"/>
                    <a:pt x="12809" y="7267"/>
                    <a:pt x="13410" y="8368"/>
                  </a:cubicBezTo>
                  <a:cubicBezTo>
                    <a:pt x="13977" y="9468"/>
                    <a:pt x="14744" y="10536"/>
                    <a:pt x="15311" y="11703"/>
                  </a:cubicBezTo>
                  <a:cubicBezTo>
                    <a:pt x="15912" y="12904"/>
                    <a:pt x="16245" y="14205"/>
                    <a:pt x="16445" y="15473"/>
                  </a:cubicBezTo>
                  <a:cubicBezTo>
                    <a:pt x="16412" y="15406"/>
                    <a:pt x="16312" y="15306"/>
                    <a:pt x="16279" y="15239"/>
                  </a:cubicBezTo>
                  <a:cubicBezTo>
                    <a:pt x="15845" y="14706"/>
                    <a:pt x="15411" y="14205"/>
                    <a:pt x="14944" y="13738"/>
                  </a:cubicBezTo>
                  <a:cubicBezTo>
                    <a:pt x="13944" y="12771"/>
                    <a:pt x="12843" y="11970"/>
                    <a:pt x="11675" y="11236"/>
                  </a:cubicBezTo>
                  <a:cubicBezTo>
                    <a:pt x="10441" y="10436"/>
                    <a:pt x="9073" y="9769"/>
                    <a:pt x="7606" y="9635"/>
                  </a:cubicBezTo>
                  <a:cubicBezTo>
                    <a:pt x="7475" y="9628"/>
                    <a:pt x="7345" y="9624"/>
                    <a:pt x="7214" y="9624"/>
                  </a:cubicBezTo>
                  <a:cubicBezTo>
                    <a:pt x="6179" y="9624"/>
                    <a:pt x="5155" y="9858"/>
                    <a:pt x="4237" y="10302"/>
                  </a:cubicBezTo>
                  <a:cubicBezTo>
                    <a:pt x="2068" y="11370"/>
                    <a:pt x="0" y="13872"/>
                    <a:pt x="934" y="16373"/>
                  </a:cubicBezTo>
                  <a:cubicBezTo>
                    <a:pt x="1902" y="18975"/>
                    <a:pt x="4770" y="20243"/>
                    <a:pt x="7339" y="20476"/>
                  </a:cubicBezTo>
                  <a:cubicBezTo>
                    <a:pt x="7778" y="20525"/>
                    <a:pt x="8218" y="20545"/>
                    <a:pt x="8657" y="20545"/>
                  </a:cubicBezTo>
                  <a:cubicBezTo>
                    <a:pt x="9716" y="20545"/>
                    <a:pt x="10771" y="20427"/>
                    <a:pt x="11809" y="20310"/>
                  </a:cubicBezTo>
                  <a:cubicBezTo>
                    <a:pt x="13143" y="20143"/>
                    <a:pt x="14477" y="19943"/>
                    <a:pt x="15812" y="19642"/>
                  </a:cubicBezTo>
                  <a:lnTo>
                    <a:pt x="15812" y="19642"/>
                  </a:lnTo>
                  <a:cubicBezTo>
                    <a:pt x="15745" y="19742"/>
                    <a:pt x="15645" y="19809"/>
                    <a:pt x="15511" y="19909"/>
                  </a:cubicBezTo>
                  <a:cubicBezTo>
                    <a:pt x="14978" y="20376"/>
                    <a:pt x="14444" y="20777"/>
                    <a:pt x="13910" y="21244"/>
                  </a:cubicBezTo>
                  <a:cubicBezTo>
                    <a:pt x="12909" y="22011"/>
                    <a:pt x="11942" y="22845"/>
                    <a:pt x="11008" y="23745"/>
                  </a:cubicBezTo>
                  <a:cubicBezTo>
                    <a:pt x="9407" y="25346"/>
                    <a:pt x="7906" y="27481"/>
                    <a:pt x="8073" y="29916"/>
                  </a:cubicBezTo>
                  <a:cubicBezTo>
                    <a:pt x="8139" y="30917"/>
                    <a:pt x="8473" y="31951"/>
                    <a:pt x="9240" y="32652"/>
                  </a:cubicBezTo>
                  <a:cubicBezTo>
                    <a:pt x="9853" y="33240"/>
                    <a:pt x="10664" y="33468"/>
                    <a:pt x="11475" y="33468"/>
                  </a:cubicBezTo>
                  <a:cubicBezTo>
                    <a:pt x="11768" y="33468"/>
                    <a:pt x="12060" y="33439"/>
                    <a:pt x="12342" y="33386"/>
                  </a:cubicBezTo>
                  <a:cubicBezTo>
                    <a:pt x="13510" y="33152"/>
                    <a:pt x="14611" y="32585"/>
                    <a:pt x="15645" y="31985"/>
                  </a:cubicBezTo>
                  <a:cubicBezTo>
                    <a:pt x="16645" y="31417"/>
                    <a:pt x="17646" y="30750"/>
                    <a:pt x="18447" y="29883"/>
                  </a:cubicBezTo>
                  <a:cubicBezTo>
                    <a:pt x="19347" y="28782"/>
                    <a:pt x="19848" y="27448"/>
                    <a:pt x="20015" y="26080"/>
                  </a:cubicBezTo>
                  <a:cubicBezTo>
                    <a:pt x="20081" y="25613"/>
                    <a:pt x="20115" y="25113"/>
                    <a:pt x="20115" y="24646"/>
                  </a:cubicBezTo>
                  <a:cubicBezTo>
                    <a:pt x="20615" y="25580"/>
                    <a:pt x="21282" y="26414"/>
                    <a:pt x="22083" y="27114"/>
                  </a:cubicBezTo>
                  <a:cubicBezTo>
                    <a:pt x="23641" y="28481"/>
                    <a:pt x="25714" y="29266"/>
                    <a:pt x="27789" y="29266"/>
                  </a:cubicBezTo>
                  <a:cubicBezTo>
                    <a:pt x="28246" y="29266"/>
                    <a:pt x="28703" y="29227"/>
                    <a:pt x="29154" y="29149"/>
                  </a:cubicBezTo>
                  <a:cubicBezTo>
                    <a:pt x="31256" y="28816"/>
                    <a:pt x="33291" y="27515"/>
                    <a:pt x="34291" y="25647"/>
                  </a:cubicBezTo>
                  <a:cubicBezTo>
                    <a:pt x="34825" y="24746"/>
                    <a:pt x="35159" y="23612"/>
                    <a:pt x="34858" y="22578"/>
                  </a:cubicBezTo>
                  <a:cubicBezTo>
                    <a:pt x="34525" y="21410"/>
                    <a:pt x="33457" y="20810"/>
                    <a:pt x="32290" y="20777"/>
                  </a:cubicBezTo>
                  <a:cubicBezTo>
                    <a:pt x="32221" y="20774"/>
                    <a:pt x="32152" y="20772"/>
                    <a:pt x="32083" y="20772"/>
                  </a:cubicBezTo>
                  <a:cubicBezTo>
                    <a:pt x="31391" y="20772"/>
                    <a:pt x="30726" y="20913"/>
                    <a:pt x="30088" y="20943"/>
                  </a:cubicBezTo>
                  <a:cubicBezTo>
                    <a:pt x="29820" y="20956"/>
                    <a:pt x="29551" y="20963"/>
                    <a:pt x="29284" y="20963"/>
                  </a:cubicBezTo>
                  <a:cubicBezTo>
                    <a:pt x="28822" y="20963"/>
                    <a:pt x="28364" y="20940"/>
                    <a:pt x="27920" y="20877"/>
                  </a:cubicBezTo>
                  <a:cubicBezTo>
                    <a:pt x="27186" y="20777"/>
                    <a:pt x="26486" y="20576"/>
                    <a:pt x="25819" y="20310"/>
                  </a:cubicBezTo>
                  <a:cubicBezTo>
                    <a:pt x="25352" y="20143"/>
                    <a:pt x="24918" y="19943"/>
                    <a:pt x="24451" y="19709"/>
                  </a:cubicBezTo>
                  <a:cubicBezTo>
                    <a:pt x="24518" y="19642"/>
                    <a:pt x="24651" y="19642"/>
                    <a:pt x="24751" y="19609"/>
                  </a:cubicBezTo>
                  <a:cubicBezTo>
                    <a:pt x="25285" y="19442"/>
                    <a:pt x="25819" y="19209"/>
                    <a:pt x="26319" y="18942"/>
                  </a:cubicBezTo>
                  <a:cubicBezTo>
                    <a:pt x="27320" y="18442"/>
                    <a:pt x="28254" y="17841"/>
                    <a:pt x="29088" y="17107"/>
                  </a:cubicBezTo>
                  <a:cubicBezTo>
                    <a:pt x="30756" y="15706"/>
                    <a:pt x="32157" y="13772"/>
                    <a:pt x="32790" y="11637"/>
                  </a:cubicBezTo>
                  <a:cubicBezTo>
                    <a:pt x="33124" y="10603"/>
                    <a:pt x="33257" y="9435"/>
                    <a:pt x="32957" y="8368"/>
                  </a:cubicBezTo>
                  <a:cubicBezTo>
                    <a:pt x="32624" y="7133"/>
                    <a:pt x="31823" y="6099"/>
                    <a:pt x="30589" y="5866"/>
                  </a:cubicBezTo>
                  <a:cubicBezTo>
                    <a:pt x="30346" y="5817"/>
                    <a:pt x="30100" y="5795"/>
                    <a:pt x="29852" y="5795"/>
                  </a:cubicBezTo>
                  <a:cubicBezTo>
                    <a:pt x="28905" y="5795"/>
                    <a:pt x="27939" y="6124"/>
                    <a:pt x="27120" y="6600"/>
                  </a:cubicBezTo>
                  <a:cubicBezTo>
                    <a:pt x="26119" y="7200"/>
                    <a:pt x="25252" y="8034"/>
                    <a:pt x="24651" y="8968"/>
                  </a:cubicBezTo>
                  <a:cubicBezTo>
                    <a:pt x="23484" y="10903"/>
                    <a:pt x="23350" y="13438"/>
                    <a:pt x="22183" y="15373"/>
                  </a:cubicBezTo>
                  <a:cubicBezTo>
                    <a:pt x="22283" y="15072"/>
                    <a:pt x="22350" y="14806"/>
                    <a:pt x="22416" y="14539"/>
                  </a:cubicBezTo>
                  <a:cubicBezTo>
                    <a:pt x="22750" y="13038"/>
                    <a:pt x="22950" y="11470"/>
                    <a:pt x="22983" y="9935"/>
                  </a:cubicBezTo>
                  <a:cubicBezTo>
                    <a:pt x="23017" y="8401"/>
                    <a:pt x="22850" y="6900"/>
                    <a:pt x="22583" y="5399"/>
                  </a:cubicBezTo>
                  <a:cubicBezTo>
                    <a:pt x="22283" y="4065"/>
                    <a:pt x="21849" y="2630"/>
                    <a:pt x="20949" y="1596"/>
                  </a:cubicBezTo>
                  <a:cubicBezTo>
                    <a:pt x="20027" y="536"/>
                    <a:pt x="18698" y="1"/>
                    <a:pt x="17363" y="1"/>
                  </a:cubicBezTo>
                  <a:close/>
                </a:path>
              </a:pathLst>
            </a:custGeom>
            <a:solidFill>
              <a:srgbClr val="45BF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2492;p63"/>
            <p:cNvSpPr/>
            <p:nvPr/>
          </p:nvSpPr>
          <p:spPr>
            <a:xfrm>
              <a:off x="6443950" y="2367375"/>
              <a:ext cx="75925" cy="82350"/>
            </a:xfrm>
            <a:custGeom>
              <a:avLst/>
              <a:gdLst/>
              <a:ahLst/>
              <a:cxnLst/>
              <a:rect l="l" t="t" r="r" b="b"/>
              <a:pathLst>
                <a:path w="3037" h="3294" extrusionOk="0">
                  <a:moveTo>
                    <a:pt x="1494" y="0"/>
                  </a:moveTo>
                  <a:cubicBezTo>
                    <a:pt x="1242" y="0"/>
                    <a:pt x="990" y="56"/>
                    <a:pt x="768" y="167"/>
                  </a:cubicBezTo>
                  <a:cubicBezTo>
                    <a:pt x="434" y="334"/>
                    <a:pt x="201" y="667"/>
                    <a:pt x="101" y="1034"/>
                  </a:cubicBezTo>
                  <a:cubicBezTo>
                    <a:pt x="1" y="1434"/>
                    <a:pt x="67" y="1835"/>
                    <a:pt x="234" y="2202"/>
                  </a:cubicBezTo>
                  <a:cubicBezTo>
                    <a:pt x="478" y="2770"/>
                    <a:pt x="1116" y="3294"/>
                    <a:pt x="1758" y="3294"/>
                  </a:cubicBezTo>
                  <a:cubicBezTo>
                    <a:pt x="1907" y="3294"/>
                    <a:pt x="2057" y="3265"/>
                    <a:pt x="2202" y="3202"/>
                  </a:cubicBezTo>
                  <a:cubicBezTo>
                    <a:pt x="2569" y="3036"/>
                    <a:pt x="2836" y="2669"/>
                    <a:pt x="2936" y="2268"/>
                  </a:cubicBezTo>
                  <a:cubicBezTo>
                    <a:pt x="3036" y="2002"/>
                    <a:pt x="3036" y="1668"/>
                    <a:pt x="2936" y="1301"/>
                  </a:cubicBezTo>
                  <a:lnTo>
                    <a:pt x="2936" y="1234"/>
                  </a:lnTo>
                  <a:cubicBezTo>
                    <a:pt x="2936" y="1034"/>
                    <a:pt x="2903" y="834"/>
                    <a:pt x="2769" y="667"/>
                  </a:cubicBezTo>
                  <a:cubicBezTo>
                    <a:pt x="2502" y="222"/>
                    <a:pt x="1998" y="0"/>
                    <a:pt x="1494" y="0"/>
                  </a:cubicBezTo>
                  <a:close/>
                </a:path>
              </a:pathLst>
            </a:custGeom>
            <a:solidFill>
              <a:srgbClr val="FFC1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2493;p63"/>
            <p:cNvSpPr/>
            <p:nvPr/>
          </p:nvSpPr>
          <p:spPr>
            <a:xfrm>
              <a:off x="6566750" y="2264800"/>
              <a:ext cx="50675" cy="69550"/>
            </a:xfrm>
            <a:custGeom>
              <a:avLst/>
              <a:gdLst/>
              <a:ahLst/>
              <a:cxnLst/>
              <a:rect l="l" t="t" r="r" b="b"/>
              <a:pathLst>
                <a:path w="2027" h="2782" extrusionOk="0">
                  <a:moveTo>
                    <a:pt x="1527" y="0"/>
                  </a:moveTo>
                  <a:cubicBezTo>
                    <a:pt x="1493" y="0"/>
                    <a:pt x="1393" y="34"/>
                    <a:pt x="1460" y="100"/>
                  </a:cubicBezTo>
                  <a:cubicBezTo>
                    <a:pt x="1460" y="134"/>
                    <a:pt x="1460" y="200"/>
                    <a:pt x="1393" y="267"/>
                  </a:cubicBezTo>
                  <a:cubicBezTo>
                    <a:pt x="1326" y="367"/>
                    <a:pt x="1293" y="534"/>
                    <a:pt x="1193" y="701"/>
                  </a:cubicBezTo>
                  <a:cubicBezTo>
                    <a:pt x="1193" y="767"/>
                    <a:pt x="1160" y="767"/>
                    <a:pt x="1160" y="801"/>
                  </a:cubicBezTo>
                  <a:lnTo>
                    <a:pt x="1126" y="834"/>
                  </a:lnTo>
                  <a:cubicBezTo>
                    <a:pt x="1126" y="867"/>
                    <a:pt x="1026" y="968"/>
                    <a:pt x="993" y="1001"/>
                  </a:cubicBezTo>
                  <a:cubicBezTo>
                    <a:pt x="893" y="1134"/>
                    <a:pt x="826" y="1201"/>
                    <a:pt x="726" y="1334"/>
                  </a:cubicBezTo>
                  <a:cubicBezTo>
                    <a:pt x="559" y="1535"/>
                    <a:pt x="392" y="1768"/>
                    <a:pt x="292" y="2002"/>
                  </a:cubicBezTo>
                  <a:cubicBezTo>
                    <a:pt x="192" y="2135"/>
                    <a:pt x="126" y="2268"/>
                    <a:pt x="59" y="2369"/>
                  </a:cubicBezTo>
                  <a:cubicBezTo>
                    <a:pt x="25" y="2469"/>
                    <a:pt x="25" y="2535"/>
                    <a:pt x="25" y="2635"/>
                  </a:cubicBezTo>
                  <a:lnTo>
                    <a:pt x="25" y="2669"/>
                  </a:lnTo>
                  <a:cubicBezTo>
                    <a:pt x="0" y="2744"/>
                    <a:pt x="69" y="2781"/>
                    <a:pt x="119" y="2781"/>
                  </a:cubicBezTo>
                  <a:cubicBezTo>
                    <a:pt x="136" y="2781"/>
                    <a:pt x="151" y="2777"/>
                    <a:pt x="159" y="2769"/>
                  </a:cubicBezTo>
                  <a:cubicBezTo>
                    <a:pt x="159" y="2769"/>
                    <a:pt x="192" y="2769"/>
                    <a:pt x="192" y="2702"/>
                  </a:cubicBezTo>
                  <a:cubicBezTo>
                    <a:pt x="326" y="2702"/>
                    <a:pt x="459" y="2635"/>
                    <a:pt x="526" y="2535"/>
                  </a:cubicBezTo>
                  <a:lnTo>
                    <a:pt x="893" y="2168"/>
                  </a:lnTo>
                  <a:cubicBezTo>
                    <a:pt x="1160" y="1935"/>
                    <a:pt x="1360" y="1668"/>
                    <a:pt x="1560" y="1368"/>
                  </a:cubicBezTo>
                  <a:cubicBezTo>
                    <a:pt x="1727" y="1168"/>
                    <a:pt x="1960" y="867"/>
                    <a:pt x="2027" y="601"/>
                  </a:cubicBezTo>
                  <a:cubicBezTo>
                    <a:pt x="1994" y="534"/>
                    <a:pt x="1994" y="434"/>
                    <a:pt x="1994" y="334"/>
                  </a:cubicBezTo>
                  <a:cubicBezTo>
                    <a:pt x="1994" y="300"/>
                    <a:pt x="1960" y="267"/>
                    <a:pt x="1927" y="200"/>
                  </a:cubicBezTo>
                  <a:cubicBezTo>
                    <a:pt x="1902" y="176"/>
                    <a:pt x="1896" y="169"/>
                    <a:pt x="1894" y="169"/>
                  </a:cubicBezTo>
                  <a:lnTo>
                    <a:pt x="1894" y="169"/>
                  </a:lnTo>
                  <a:cubicBezTo>
                    <a:pt x="1892" y="169"/>
                    <a:pt x="1896" y="177"/>
                    <a:pt x="1888" y="177"/>
                  </a:cubicBezTo>
                  <a:cubicBezTo>
                    <a:pt x="1884" y="177"/>
                    <a:pt x="1875" y="174"/>
                    <a:pt x="1860" y="167"/>
                  </a:cubicBezTo>
                  <a:cubicBezTo>
                    <a:pt x="1793" y="34"/>
                    <a:pt x="1660" y="0"/>
                    <a:pt x="152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2494;p63"/>
            <p:cNvSpPr/>
            <p:nvPr/>
          </p:nvSpPr>
          <p:spPr>
            <a:xfrm>
              <a:off x="6567575" y="2235950"/>
              <a:ext cx="148275" cy="135700"/>
            </a:xfrm>
            <a:custGeom>
              <a:avLst/>
              <a:gdLst/>
              <a:ahLst/>
              <a:cxnLst/>
              <a:rect l="l" t="t" r="r" b="b"/>
              <a:pathLst>
                <a:path w="5931" h="5428" extrusionOk="0">
                  <a:moveTo>
                    <a:pt x="5543" y="0"/>
                  </a:moveTo>
                  <a:cubicBezTo>
                    <a:pt x="5470" y="0"/>
                    <a:pt x="5393" y="23"/>
                    <a:pt x="5330" y="87"/>
                  </a:cubicBezTo>
                  <a:cubicBezTo>
                    <a:pt x="5296" y="120"/>
                    <a:pt x="5296" y="153"/>
                    <a:pt x="5263" y="187"/>
                  </a:cubicBezTo>
                  <a:lnTo>
                    <a:pt x="5230" y="254"/>
                  </a:lnTo>
                  <a:cubicBezTo>
                    <a:pt x="5129" y="320"/>
                    <a:pt x="5063" y="454"/>
                    <a:pt x="4963" y="520"/>
                  </a:cubicBezTo>
                  <a:cubicBezTo>
                    <a:pt x="4763" y="787"/>
                    <a:pt x="4562" y="1021"/>
                    <a:pt x="4329" y="1254"/>
                  </a:cubicBezTo>
                  <a:cubicBezTo>
                    <a:pt x="3929" y="1688"/>
                    <a:pt x="3462" y="2155"/>
                    <a:pt x="2961" y="2622"/>
                  </a:cubicBezTo>
                  <a:cubicBezTo>
                    <a:pt x="2494" y="3022"/>
                    <a:pt x="2061" y="3456"/>
                    <a:pt x="1560" y="3856"/>
                  </a:cubicBezTo>
                  <a:lnTo>
                    <a:pt x="793" y="4490"/>
                  </a:lnTo>
                  <a:cubicBezTo>
                    <a:pt x="526" y="4690"/>
                    <a:pt x="293" y="4957"/>
                    <a:pt x="93" y="5157"/>
                  </a:cubicBezTo>
                  <a:cubicBezTo>
                    <a:pt x="0" y="5250"/>
                    <a:pt x="79" y="5428"/>
                    <a:pt x="196" y="5428"/>
                  </a:cubicBezTo>
                  <a:cubicBezTo>
                    <a:pt x="206" y="5428"/>
                    <a:pt x="216" y="5426"/>
                    <a:pt x="226" y="5424"/>
                  </a:cubicBezTo>
                  <a:cubicBezTo>
                    <a:pt x="560" y="5290"/>
                    <a:pt x="826" y="5157"/>
                    <a:pt x="1127" y="4990"/>
                  </a:cubicBezTo>
                  <a:cubicBezTo>
                    <a:pt x="1427" y="4823"/>
                    <a:pt x="1727" y="4623"/>
                    <a:pt x="1994" y="4423"/>
                  </a:cubicBezTo>
                  <a:cubicBezTo>
                    <a:pt x="2594" y="3990"/>
                    <a:pt x="3128" y="3523"/>
                    <a:pt x="3628" y="3089"/>
                  </a:cubicBezTo>
                  <a:lnTo>
                    <a:pt x="5129" y="1588"/>
                  </a:lnTo>
                  <a:cubicBezTo>
                    <a:pt x="5330" y="1321"/>
                    <a:pt x="5630" y="1087"/>
                    <a:pt x="5797" y="787"/>
                  </a:cubicBezTo>
                  <a:cubicBezTo>
                    <a:pt x="5930" y="520"/>
                    <a:pt x="5930" y="187"/>
                    <a:pt x="5663" y="20"/>
                  </a:cubicBezTo>
                  <a:cubicBezTo>
                    <a:pt x="5627" y="8"/>
                    <a:pt x="5585" y="0"/>
                    <a:pt x="5543"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2495;p63"/>
            <p:cNvSpPr/>
            <p:nvPr/>
          </p:nvSpPr>
          <p:spPr>
            <a:xfrm>
              <a:off x="6596550" y="2360475"/>
              <a:ext cx="53400" cy="38075"/>
            </a:xfrm>
            <a:custGeom>
              <a:avLst/>
              <a:gdLst/>
              <a:ahLst/>
              <a:cxnLst/>
              <a:rect l="l" t="t" r="r" b="b"/>
              <a:pathLst>
                <a:path w="2136" h="1523" extrusionOk="0">
                  <a:moveTo>
                    <a:pt x="1959" y="1"/>
                  </a:moveTo>
                  <a:cubicBezTo>
                    <a:pt x="1950" y="1"/>
                    <a:pt x="1942" y="3"/>
                    <a:pt x="1936" y="9"/>
                  </a:cubicBezTo>
                  <a:cubicBezTo>
                    <a:pt x="1869" y="43"/>
                    <a:pt x="1836" y="43"/>
                    <a:pt x="1802" y="43"/>
                  </a:cubicBezTo>
                  <a:cubicBezTo>
                    <a:pt x="1802" y="43"/>
                    <a:pt x="1769" y="43"/>
                    <a:pt x="1769" y="109"/>
                  </a:cubicBezTo>
                  <a:lnTo>
                    <a:pt x="1702" y="109"/>
                  </a:lnTo>
                  <a:cubicBezTo>
                    <a:pt x="1669" y="109"/>
                    <a:pt x="1669" y="109"/>
                    <a:pt x="1635" y="143"/>
                  </a:cubicBezTo>
                  <a:cubicBezTo>
                    <a:pt x="1635" y="143"/>
                    <a:pt x="1602" y="143"/>
                    <a:pt x="1602" y="176"/>
                  </a:cubicBezTo>
                  <a:cubicBezTo>
                    <a:pt x="1535" y="176"/>
                    <a:pt x="1502" y="209"/>
                    <a:pt x="1469" y="209"/>
                  </a:cubicBezTo>
                  <a:cubicBezTo>
                    <a:pt x="1302" y="309"/>
                    <a:pt x="1168" y="443"/>
                    <a:pt x="1035" y="510"/>
                  </a:cubicBezTo>
                  <a:cubicBezTo>
                    <a:pt x="935" y="610"/>
                    <a:pt x="768" y="710"/>
                    <a:pt x="635" y="810"/>
                  </a:cubicBezTo>
                  <a:cubicBezTo>
                    <a:pt x="468" y="877"/>
                    <a:pt x="335" y="977"/>
                    <a:pt x="168" y="1110"/>
                  </a:cubicBezTo>
                  <a:cubicBezTo>
                    <a:pt x="34" y="1143"/>
                    <a:pt x="1" y="1310"/>
                    <a:pt x="101" y="1377"/>
                  </a:cubicBezTo>
                  <a:cubicBezTo>
                    <a:pt x="127" y="1479"/>
                    <a:pt x="210" y="1522"/>
                    <a:pt x="293" y="1522"/>
                  </a:cubicBezTo>
                  <a:cubicBezTo>
                    <a:pt x="319" y="1522"/>
                    <a:pt x="344" y="1518"/>
                    <a:pt x="368" y="1510"/>
                  </a:cubicBezTo>
                  <a:cubicBezTo>
                    <a:pt x="601" y="1477"/>
                    <a:pt x="768" y="1444"/>
                    <a:pt x="968" y="1344"/>
                  </a:cubicBezTo>
                  <a:cubicBezTo>
                    <a:pt x="1135" y="1277"/>
                    <a:pt x="1302" y="1177"/>
                    <a:pt x="1469" y="1043"/>
                  </a:cubicBezTo>
                  <a:cubicBezTo>
                    <a:pt x="1635" y="943"/>
                    <a:pt x="1802" y="810"/>
                    <a:pt x="1936" y="610"/>
                  </a:cubicBezTo>
                  <a:cubicBezTo>
                    <a:pt x="1969" y="543"/>
                    <a:pt x="1969" y="510"/>
                    <a:pt x="2002" y="476"/>
                  </a:cubicBezTo>
                  <a:cubicBezTo>
                    <a:pt x="2002" y="443"/>
                    <a:pt x="2036" y="443"/>
                    <a:pt x="2036" y="376"/>
                  </a:cubicBezTo>
                  <a:lnTo>
                    <a:pt x="2036" y="343"/>
                  </a:lnTo>
                  <a:cubicBezTo>
                    <a:pt x="2036" y="309"/>
                    <a:pt x="2102" y="276"/>
                    <a:pt x="2102" y="209"/>
                  </a:cubicBezTo>
                  <a:cubicBezTo>
                    <a:pt x="2102" y="176"/>
                    <a:pt x="2102" y="176"/>
                    <a:pt x="2136" y="143"/>
                  </a:cubicBezTo>
                  <a:cubicBezTo>
                    <a:pt x="2081" y="60"/>
                    <a:pt x="2003" y="1"/>
                    <a:pt x="1959"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2496;p63"/>
            <p:cNvSpPr/>
            <p:nvPr/>
          </p:nvSpPr>
          <p:spPr>
            <a:xfrm>
              <a:off x="6406425" y="2249575"/>
              <a:ext cx="43400" cy="74250"/>
            </a:xfrm>
            <a:custGeom>
              <a:avLst/>
              <a:gdLst/>
              <a:ahLst/>
              <a:cxnLst/>
              <a:rect l="l" t="t" r="r" b="b"/>
              <a:pathLst>
                <a:path w="1736" h="2970" extrusionOk="0">
                  <a:moveTo>
                    <a:pt x="247" y="0"/>
                  </a:moveTo>
                  <a:cubicBezTo>
                    <a:pt x="184" y="0"/>
                    <a:pt x="117" y="25"/>
                    <a:pt x="67" y="75"/>
                  </a:cubicBezTo>
                  <a:cubicBezTo>
                    <a:pt x="1" y="142"/>
                    <a:pt x="1" y="309"/>
                    <a:pt x="67" y="409"/>
                  </a:cubicBezTo>
                  <a:cubicBezTo>
                    <a:pt x="401" y="709"/>
                    <a:pt x="701" y="1043"/>
                    <a:pt x="868" y="1443"/>
                  </a:cubicBezTo>
                  <a:cubicBezTo>
                    <a:pt x="1035" y="1810"/>
                    <a:pt x="1101" y="2244"/>
                    <a:pt x="1135" y="2711"/>
                  </a:cubicBezTo>
                  <a:cubicBezTo>
                    <a:pt x="1135" y="2777"/>
                    <a:pt x="1201" y="2877"/>
                    <a:pt x="1268" y="2911"/>
                  </a:cubicBezTo>
                  <a:lnTo>
                    <a:pt x="1335" y="2944"/>
                  </a:lnTo>
                  <a:cubicBezTo>
                    <a:pt x="1352" y="2961"/>
                    <a:pt x="1368" y="2969"/>
                    <a:pt x="1385" y="2969"/>
                  </a:cubicBezTo>
                  <a:cubicBezTo>
                    <a:pt x="1402" y="2969"/>
                    <a:pt x="1418" y="2961"/>
                    <a:pt x="1435" y="2944"/>
                  </a:cubicBezTo>
                  <a:lnTo>
                    <a:pt x="1502" y="2911"/>
                  </a:lnTo>
                  <a:cubicBezTo>
                    <a:pt x="1568" y="2877"/>
                    <a:pt x="1602" y="2777"/>
                    <a:pt x="1602" y="2711"/>
                  </a:cubicBezTo>
                  <a:cubicBezTo>
                    <a:pt x="1735" y="2144"/>
                    <a:pt x="1535" y="1643"/>
                    <a:pt x="1335" y="1210"/>
                  </a:cubicBezTo>
                  <a:cubicBezTo>
                    <a:pt x="1101" y="743"/>
                    <a:pt x="768" y="376"/>
                    <a:pt x="401" y="75"/>
                  </a:cubicBezTo>
                  <a:cubicBezTo>
                    <a:pt x="367" y="25"/>
                    <a:pt x="309" y="0"/>
                    <a:pt x="24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2497;p63"/>
            <p:cNvSpPr/>
            <p:nvPr/>
          </p:nvSpPr>
          <p:spPr>
            <a:xfrm>
              <a:off x="6428400" y="2150150"/>
              <a:ext cx="59775" cy="199350"/>
            </a:xfrm>
            <a:custGeom>
              <a:avLst/>
              <a:gdLst/>
              <a:ahLst/>
              <a:cxnLst/>
              <a:rect l="l" t="t" r="r" b="b"/>
              <a:pathLst>
                <a:path w="2391" h="7974" extrusionOk="0">
                  <a:moveTo>
                    <a:pt x="129" y="0"/>
                  </a:moveTo>
                  <a:cubicBezTo>
                    <a:pt x="64" y="0"/>
                    <a:pt x="0" y="51"/>
                    <a:pt x="22" y="116"/>
                  </a:cubicBezTo>
                  <a:cubicBezTo>
                    <a:pt x="456" y="1384"/>
                    <a:pt x="889" y="2618"/>
                    <a:pt x="1223" y="3919"/>
                  </a:cubicBezTo>
                  <a:cubicBezTo>
                    <a:pt x="1390" y="4553"/>
                    <a:pt x="1490" y="5220"/>
                    <a:pt x="1557" y="5887"/>
                  </a:cubicBezTo>
                  <a:cubicBezTo>
                    <a:pt x="1623" y="6221"/>
                    <a:pt x="1657" y="6554"/>
                    <a:pt x="1657" y="6921"/>
                  </a:cubicBezTo>
                  <a:cubicBezTo>
                    <a:pt x="1657" y="7088"/>
                    <a:pt x="1657" y="7255"/>
                    <a:pt x="1690" y="7422"/>
                  </a:cubicBezTo>
                  <a:lnTo>
                    <a:pt x="1690" y="7622"/>
                  </a:lnTo>
                  <a:lnTo>
                    <a:pt x="1690" y="7688"/>
                  </a:lnTo>
                  <a:cubicBezTo>
                    <a:pt x="1657" y="7788"/>
                    <a:pt x="1723" y="7955"/>
                    <a:pt x="1890" y="7955"/>
                  </a:cubicBezTo>
                  <a:cubicBezTo>
                    <a:pt x="1928" y="7968"/>
                    <a:pt x="1963" y="7973"/>
                    <a:pt x="1996" y="7973"/>
                  </a:cubicBezTo>
                  <a:cubicBezTo>
                    <a:pt x="2229" y="7973"/>
                    <a:pt x="2357" y="7689"/>
                    <a:pt x="2357" y="7455"/>
                  </a:cubicBezTo>
                  <a:cubicBezTo>
                    <a:pt x="2391" y="6621"/>
                    <a:pt x="2224" y="5754"/>
                    <a:pt x="2057" y="4920"/>
                  </a:cubicBezTo>
                  <a:cubicBezTo>
                    <a:pt x="1790" y="3218"/>
                    <a:pt x="1223" y="1517"/>
                    <a:pt x="222" y="50"/>
                  </a:cubicBezTo>
                  <a:cubicBezTo>
                    <a:pt x="199" y="15"/>
                    <a:pt x="164" y="0"/>
                    <a:pt x="1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2498;p63"/>
            <p:cNvSpPr/>
            <p:nvPr/>
          </p:nvSpPr>
          <p:spPr>
            <a:xfrm>
              <a:off x="6502325" y="2247550"/>
              <a:ext cx="19200" cy="72300"/>
            </a:xfrm>
            <a:custGeom>
              <a:avLst/>
              <a:gdLst/>
              <a:ahLst/>
              <a:cxnLst/>
              <a:rect l="l" t="t" r="r" b="b"/>
              <a:pathLst>
                <a:path w="768" h="2892" extrusionOk="0">
                  <a:moveTo>
                    <a:pt x="229" y="0"/>
                  </a:moveTo>
                  <a:cubicBezTo>
                    <a:pt x="146" y="0"/>
                    <a:pt x="67" y="52"/>
                    <a:pt x="67" y="156"/>
                  </a:cubicBezTo>
                  <a:lnTo>
                    <a:pt x="67" y="190"/>
                  </a:lnTo>
                  <a:lnTo>
                    <a:pt x="67" y="290"/>
                  </a:lnTo>
                  <a:cubicBezTo>
                    <a:pt x="67" y="357"/>
                    <a:pt x="67" y="390"/>
                    <a:pt x="101" y="490"/>
                  </a:cubicBezTo>
                  <a:cubicBezTo>
                    <a:pt x="101" y="623"/>
                    <a:pt x="167" y="690"/>
                    <a:pt x="167" y="824"/>
                  </a:cubicBezTo>
                  <a:lnTo>
                    <a:pt x="167" y="1491"/>
                  </a:lnTo>
                  <a:cubicBezTo>
                    <a:pt x="101" y="1691"/>
                    <a:pt x="67" y="1891"/>
                    <a:pt x="67" y="2158"/>
                  </a:cubicBezTo>
                  <a:cubicBezTo>
                    <a:pt x="67" y="2291"/>
                    <a:pt x="34" y="2358"/>
                    <a:pt x="34" y="2491"/>
                  </a:cubicBezTo>
                  <a:cubicBezTo>
                    <a:pt x="34" y="2625"/>
                    <a:pt x="1" y="2692"/>
                    <a:pt x="1" y="2825"/>
                  </a:cubicBezTo>
                  <a:cubicBezTo>
                    <a:pt x="1" y="2858"/>
                    <a:pt x="34" y="2892"/>
                    <a:pt x="101" y="2892"/>
                  </a:cubicBezTo>
                  <a:cubicBezTo>
                    <a:pt x="201" y="2858"/>
                    <a:pt x="267" y="2725"/>
                    <a:pt x="368" y="2658"/>
                  </a:cubicBezTo>
                  <a:cubicBezTo>
                    <a:pt x="434" y="2558"/>
                    <a:pt x="534" y="2458"/>
                    <a:pt x="568" y="2358"/>
                  </a:cubicBezTo>
                  <a:cubicBezTo>
                    <a:pt x="701" y="2125"/>
                    <a:pt x="734" y="1824"/>
                    <a:pt x="768" y="1557"/>
                  </a:cubicBezTo>
                  <a:cubicBezTo>
                    <a:pt x="668" y="1224"/>
                    <a:pt x="668" y="990"/>
                    <a:pt x="601" y="690"/>
                  </a:cubicBezTo>
                  <a:cubicBezTo>
                    <a:pt x="568" y="490"/>
                    <a:pt x="534" y="190"/>
                    <a:pt x="368" y="56"/>
                  </a:cubicBezTo>
                  <a:cubicBezTo>
                    <a:pt x="330" y="19"/>
                    <a:pt x="278" y="0"/>
                    <a:pt x="2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2499;p63"/>
            <p:cNvSpPr/>
            <p:nvPr/>
          </p:nvSpPr>
          <p:spPr>
            <a:xfrm>
              <a:off x="6299825" y="2281350"/>
              <a:ext cx="77450" cy="57900"/>
            </a:xfrm>
            <a:custGeom>
              <a:avLst/>
              <a:gdLst/>
              <a:ahLst/>
              <a:cxnLst/>
              <a:rect l="l" t="t" r="r" b="b"/>
              <a:pathLst>
                <a:path w="3098" h="2316" extrusionOk="0">
                  <a:moveTo>
                    <a:pt x="161" y="1"/>
                  </a:moveTo>
                  <a:cubicBezTo>
                    <a:pt x="51" y="1"/>
                    <a:pt x="1" y="145"/>
                    <a:pt x="62" y="205"/>
                  </a:cubicBezTo>
                  <a:cubicBezTo>
                    <a:pt x="195" y="339"/>
                    <a:pt x="295" y="472"/>
                    <a:pt x="395" y="539"/>
                  </a:cubicBezTo>
                  <a:cubicBezTo>
                    <a:pt x="529" y="639"/>
                    <a:pt x="662" y="706"/>
                    <a:pt x="795" y="839"/>
                  </a:cubicBezTo>
                  <a:cubicBezTo>
                    <a:pt x="1029" y="1039"/>
                    <a:pt x="1329" y="1206"/>
                    <a:pt x="1563" y="1373"/>
                  </a:cubicBezTo>
                  <a:cubicBezTo>
                    <a:pt x="1796" y="1540"/>
                    <a:pt x="2063" y="1673"/>
                    <a:pt x="2296" y="1840"/>
                  </a:cubicBezTo>
                  <a:cubicBezTo>
                    <a:pt x="2363" y="1873"/>
                    <a:pt x="2463" y="1973"/>
                    <a:pt x="2497" y="2040"/>
                  </a:cubicBezTo>
                  <a:cubicBezTo>
                    <a:pt x="2530" y="2107"/>
                    <a:pt x="2530" y="2140"/>
                    <a:pt x="2563" y="2207"/>
                  </a:cubicBezTo>
                  <a:cubicBezTo>
                    <a:pt x="2563" y="2261"/>
                    <a:pt x="2630" y="2316"/>
                    <a:pt x="2673" y="2316"/>
                  </a:cubicBezTo>
                  <a:cubicBezTo>
                    <a:pt x="2682" y="2316"/>
                    <a:pt x="2691" y="2313"/>
                    <a:pt x="2697" y="2307"/>
                  </a:cubicBezTo>
                  <a:cubicBezTo>
                    <a:pt x="3097" y="2307"/>
                    <a:pt x="3030" y="1873"/>
                    <a:pt x="2930" y="1640"/>
                  </a:cubicBezTo>
                  <a:cubicBezTo>
                    <a:pt x="2797" y="1340"/>
                    <a:pt x="2430" y="1173"/>
                    <a:pt x="2163" y="1006"/>
                  </a:cubicBezTo>
                  <a:cubicBezTo>
                    <a:pt x="1863" y="806"/>
                    <a:pt x="1529" y="606"/>
                    <a:pt x="1196" y="439"/>
                  </a:cubicBezTo>
                  <a:cubicBezTo>
                    <a:pt x="1029" y="339"/>
                    <a:pt x="929" y="272"/>
                    <a:pt x="762" y="172"/>
                  </a:cubicBezTo>
                  <a:cubicBezTo>
                    <a:pt x="595" y="105"/>
                    <a:pt x="362" y="39"/>
                    <a:pt x="195" y="5"/>
                  </a:cubicBezTo>
                  <a:cubicBezTo>
                    <a:pt x="183" y="2"/>
                    <a:pt x="172" y="1"/>
                    <a:pt x="161"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2500;p63"/>
            <p:cNvSpPr/>
            <p:nvPr/>
          </p:nvSpPr>
          <p:spPr>
            <a:xfrm>
              <a:off x="6186275" y="2328175"/>
              <a:ext cx="207675" cy="46650"/>
            </a:xfrm>
            <a:custGeom>
              <a:avLst/>
              <a:gdLst/>
              <a:ahLst/>
              <a:cxnLst/>
              <a:rect l="l" t="t" r="r" b="b"/>
              <a:pathLst>
                <a:path w="8307" h="1866" extrusionOk="0">
                  <a:moveTo>
                    <a:pt x="200" y="0"/>
                  </a:moveTo>
                  <a:cubicBezTo>
                    <a:pt x="34" y="0"/>
                    <a:pt x="0" y="301"/>
                    <a:pt x="167" y="334"/>
                  </a:cubicBezTo>
                  <a:cubicBezTo>
                    <a:pt x="1501" y="567"/>
                    <a:pt x="2869" y="768"/>
                    <a:pt x="4203" y="1001"/>
                  </a:cubicBezTo>
                  <a:cubicBezTo>
                    <a:pt x="4870" y="1134"/>
                    <a:pt x="5538" y="1301"/>
                    <a:pt x="6205" y="1468"/>
                  </a:cubicBezTo>
                  <a:cubicBezTo>
                    <a:pt x="6709" y="1608"/>
                    <a:pt x="7284" y="1866"/>
                    <a:pt x="7830" y="1866"/>
                  </a:cubicBezTo>
                  <a:cubicBezTo>
                    <a:pt x="7935" y="1866"/>
                    <a:pt x="8038" y="1856"/>
                    <a:pt x="8139" y="1835"/>
                  </a:cubicBezTo>
                  <a:cubicBezTo>
                    <a:pt x="8239" y="1802"/>
                    <a:pt x="8306" y="1568"/>
                    <a:pt x="8206" y="1468"/>
                  </a:cubicBezTo>
                  <a:cubicBezTo>
                    <a:pt x="7973" y="1268"/>
                    <a:pt x="7672" y="1168"/>
                    <a:pt x="7372" y="1101"/>
                  </a:cubicBezTo>
                  <a:cubicBezTo>
                    <a:pt x="7039" y="1001"/>
                    <a:pt x="6672" y="901"/>
                    <a:pt x="6338" y="801"/>
                  </a:cubicBezTo>
                  <a:cubicBezTo>
                    <a:pt x="5671" y="634"/>
                    <a:pt x="5004" y="501"/>
                    <a:pt x="4337" y="401"/>
                  </a:cubicBezTo>
                  <a:cubicBezTo>
                    <a:pt x="2969" y="134"/>
                    <a:pt x="1635" y="0"/>
                    <a:pt x="200"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2501;p63"/>
            <p:cNvSpPr/>
            <p:nvPr/>
          </p:nvSpPr>
          <p:spPr>
            <a:xfrm>
              <a:off x="6290500" y="2392375"/>
              <a:ext cx="87600" cy="20875"/>
            </a:xfrm>
            <a:custGeom>
              <a:avLst/>
              <a:gdLst/>
              <a:ahLst/>
              <a:cxnLst/>
              <a:rect l="l" t="t" r="r" b="b"/>
              <a:pathLst>
                <a:path w="3504" h="835" extrusionOk="0">
                  <a:moveTo>
                    <a:pt x="3070" y="1"/>
                  </a:moveTo>
                  <a:cubicBezTo>
                    <a:pt x="2970" y="1"/>
                    <a:pt x="2803" y="1"/>
                    <a:pt x="2669" y="34"/>
                  </a:cubicBezTo>
                  <a:cubicBezTo>
                    <a:pt x="2369" y="68"/>
                    <a:pt x="2136" y="168"/>
                    <a:pt x="1836" y="201"/>
                  </a:cubicBezTo>
                  <a:cubicBezTo>
                    <a:pt x="1535" y="234"/>
                    <a:pt x="1302" y="234"/>
                    <a:pt x="1002" y="268"/>
                  </a:cubicBezTo>
                  <a:cubicBezTo>
                    <a:pt x="701" y="334"/>
                    <a:pt x="468" y="368"/>
                    <a:pt x="168" y="401"/>
                  </a:cubicBezTo>
                  <a:cubicBezTo>
                    <a:pt x="1" y="401"/>
                    <a:pt x="34" y="668"/>
                    <a:pt x="168" y="701"/>
                  </a:cubicBezTo>
                  <a:cubicBezTo>
                    <a:pt x="468" y="768"/>
                    <a:pt x="735" y="835"/>
                    <a:pt x="1035" y="835"/>
                  </a:cubicBezTo>
                  <a:cubicBezTo>
                    <a:pt x="1335" y="835"/>
                    <a:pt x="1569" y="835"/>
                    <a:pt x="1869" y="768"/>
                  </a:cubicBezTo>
                  <a:cubicBezTo>
                    <a:pt x="2169" y="735"/>
                    <a:pt x="2469" y="701"/>
                    <a:pt x="2703" y="668"/>
                  </a:cubicBezTo>
                  <a:cubicBezTo>
                    <a:pt x="2970" y="601"/>
                    <a:pt x="3237" y="535"/>
                    <a:pt x="3370" y="268"/>
                  </a:cubicBezTo>
                  <a:cubicBezTo>
                    <a:pt x="3403" y="268"/>
                    <a:pt x="3403" y="234"/>
                    <a:pt x="3470" y="234"/>
                  </a:cubicBezTo>
                  <a:cubicBezTo>
                    <a:pt x="3503" y="201"/>
                    <a:pt x="3470" y="68"/>
                    <a:pt x="3370" y="68"/>
                  </a:cubicBezTo>
                  <a:cubicBezTo>
                    <a:pt x="3237" y="68"/>
                    <a:pt x="3170" y="1"/>
                    <a:pt x="307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2502;p63"/>
            <p:cNvSpPr/>
            <p:nvPr/>
          </p:nvSpPr>
          <p:spPr>
            <a:xfrm>
              <a:off x="6342225" y="2477150"/>
              <a:ext cx="56725" cy="49525"/>
            </a:xfrm>
            <a:custGeom>
              <a:avLst/>
              <a:gdLst/>
              <a:ahLst/>
              <a:cxnLst/>
              <a:rect l="l" t="t" r="r" b="b"/>
              <a:pathLst>
                <a:path w="2269" h="1981" extrusionOk="0">
                  <a:moveTo>
                    <a:pt x="2008" y="0"/>
                  </a:moveTo>
                  <a:cubicBezTo>
                    <a:pt x="1909" y="0"/>
                    <a:pt x="1819" y="44"/>
                    <a:pt x="1768" y="146"/>
                  </a:cubicBezTo>
                  <a:lnTo>
                    <a:pt x="1701" y="179"/>
                  </a:lnTo>
                  <a:lnTo>
                    <a:pt x="1668" y="212"/>
                  </a:lnTo>
                  <a:cubicBezTo>
                    <a:pt x="1635" y="279"/>
                    <a:pt x="1601" y="312"/>
                    <a:pt x="1534" y="379"/>
                  </a:cubicBezTo>
                  <a:cubicBezTo>
                    <a:pt x="1501" y="446"/>
                    <a:pt x="1501" y="479"/>
                    <a:pt x="1468" y="513"/>
                  </a:cubicBezTo>
                  <a:lnTo>
                    <a:pt x="1434" y="546"/>
                  </a:lnTo>
                  <a:lnTo>
                    <a:pt x="1368" y="613"/>
                  </a:lnTo>
                  <a:cubicBezTo>
                    <a:pt x="1268" y="779"/>
                    <a:pt x="1134" y="880"/>
                    <a:pt x="967" y="1013"/>
                  </a:cubicBezTo>
                  <a:cubicBezTo>
                    <a:pt x="934" y="1046"/>
                    <a:pt x="867" y="1046"/>
                    <a:pt x="834" y="1113"/>
                  </a:cubicBezTo>
                  <a:lnTo>
                    <a:pt x="801" y="1146"/>
                  </a:lnTo>
                  <a:cubicBezTo>
                    <a:pt x="767" y="1146"/>
                    <a:pt x="767" y="1180"/>
                    <a:pt x="701" y="1180"/>
                  </a:cubicBezTo>
                  <a:cubicBezTo>
                    <a:pt x="667" y="1213"/>
                    <a:pt x="634" y="1280"/>
                    <a:pt x="600" y="1280"/>
                  </a:cubicBezTo>
                  <a:lnTo>
                    <a:pt x="534" y="1313"/>
                  </a:lnTo>
                  <a:cubicBezTo>
                    <a:pt x="534" y="1313"/>
                    <a:pt x="500" y="1313"/>
                    <a:pt x="500" y="1347"/>
                  </a:cubicBezTo>
                  <a:cubicBezTo>
                    <a:pt x="467" y="1380"/>
                    <a:pt x="367" y="1447"/>
                    <a:pt x="334" y="1480"/>
                  </a:cubicBezTo>
                  <a:cubicBezTo>
                    <a:pt x="300" y="1513"/>
                    <a:pt x="300" y="1547"/>
                    <a:pt x="267" y="1547"/>
                  </a:cubicBezTo>
                  <a:cubicBezTo>
                    <a:pt x="200" y="1613"/>
                    <a:pt x="167" y="1613"/>
                    <a:pt x="167" y="1647"/>
                  </a:cubicBezTo>
                  <a:cubicBezTo>
                    <a:pt x="133" y="1680"/>
                    <a:pt x="133" y="1713"/>
                    <a:pt x="100" y="1780"/>
                  </a:cubicBezTo>
                  <a:cubicBezTo>
                    <a:pt x="0" y="1847"/>
                    <a:pt x="100" y="1980"/>
                    <a:pt x="167" y="1980"/>
                  </a:cubicBezTo>
                  <a:lnTo>
                    <a:pt x="334" y="1980"/>
                  </a:lnTo>
                  <a:cubicBezTo>
                    <a:pt x="367" y="1980"/>
                    <a:pt x="467" y="1980"/>
                    <a:pt x="500" y="1947"/>
                  </a:cubicBezTo>
                  <a:cubicBezTo>
                    <a:pt x="634" y="1947"/>
                    <a:pt x="701" y="1880"/>
                    <a:pt x="834" y="1814"/>
                  </a:cubicBezTo>
                  <a:cubicBezTo>
                    <a:pt x="1034" y="1680"/>
                    <a:pt x="1201" y="1547"/>
                    <a:pt x="1368" y="1447"/>
                  </a:cubicBezTo>
                  <a:cubicBezTo>
                    <a:pt x="1534" y="1313"/>
                    <a:pt x="1668" y="1146"/>
                    <a:pt x="1801" y="980"/>
                  </a:cubicBezTo>
                  <a:cubicBezTo>
                    <a:pt x="1868" y="880"/>
                    <a:pt x="1935" y="813"/>
                    <a:pt x="2001" y="679"/>
                  </a:cubicBezTo>
                  <a:cubicBezTo>
                    <a:pt x="2102" y="546"/>
                    <a:pt x="2135" y="479"/>
                    <a:pt x="2168" y="346"/>
                  </a:cubicBezTo>
                  <a:cubicBezTo>
                    <a:pt x="2268" y="212"/>
                    <a:pt x="2168" y="46"/>
                    <a:pt x="2102" y="12"/>
                  </a:cubicBezTo>
                  <a:cubicBezTo>
                    <a:pt x="2070" y="4"/>
                    <a:pt x="2039" y="0"/>
                    <a:pt x="200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2503;p63"/>
            <p:cNvSpPr/>
            <p:nvPr/>
          </p:nvSpPr>
          <p:spPr>
            <a:xfrm>
              <a:off x="6333875" y="2487500"/>
              <a:ext cx="98425" cy="169600"/>
            </a:xfrm>
            <a:custGeom>
              <a:avLst/>
              <a:gdLst/>
              <a:ahLst/>
              <a:cxnLst/>
              <a:rect l="l" t="t" r="r" b="b"/>
              <a:pathLst>
                <a:path w="3937" h="6784" extrusionOk="0">
                  <a:moveTo>
                    <a:pt x="3613" y="1"/>
                  </a:moveTo>
                  <a:cubicBezTo>
                    <a:pt x="3566" y="1"/>
                    <a:pt x="3516" y="19"/>
                    <a:pt x="3470" y="65"/>
                  </a:cubicBezTo>
                  <a:cubicBezTo>
                    <a:pt x="3269" y="265"/>
                    <a:pt x="3203" y="566"/>
                    <a:pt x="3136" y="866"/>
                  </a:cubicBezTo>
                  <a:cubicBezTo>
                    <a:pt x="3069" y="1133"/>
                    <a:pt x="2969" y="1466"/>
                    <a:pt x="2836" y="1766"/>
                  </a:cubicBezTo>
                  <a:cubicBezTo>
                    <a:pt x="2636" y="2400"/>
                    <a:pt x="2335" y="3034"/>
                    <a:pt x="2069" y="3634"/>
                  </a:cubicBezTo>
                  <a:cubicBezTo>
                    <a:pt x="1768" y="4235"/>
                    <a:pt x="1435" y="4769"/>
                    <a:pt x="1101" y="5302"/>
                  </a:cubicBezTo>
                  <a:cubicBezTo>
                    <a:pt x="801" y="5769"/>
                    <a:pt x="401" y="6136"/>
                    <a:pt x="67" y="6603"/>
                  </a:cubicBezTo>
                  <a:cubicBezTo>
                    <a:pt x="0" y="6637"/>
                    <a:pt x="67" y="6770"/>
                    <a:pt x="134" y="6770"/>
                  </a:cubicBezTo>
                  <a:cubicBezTo>
                    <a:pt x="187" y="6779"/>
                    <a:pt x="238" y="6784"/>
                    <a:pt x="289" y="6784"/>
                  </a:cubicBezTo>
                  <a:cubicBezTo>
                    <a:pt x="787" y="6784"/>
                    <a:pt x="1199" y="6363"/>
                    <a:pt x="1502" y="5969"/>
                  </a:cubicBezTo>
                  <a:cubicBezTo>
                    <a:pt x="1935" y="5402"/>
                    <a:pt x="2269" y="4769"/>
                    <a:pt x="2602" y="4135"/>
                  </a:cubicBezTo>
                  <a:cubicBezTo>
                    <a:pt x="2936" y="3534"/>
                    <a:pt x="3169" y="2901"/>
                    <a:pt x="3436" y="2233"/>
                  </a:cubicBezTo>
                  <a:cubicBezTo>
                    <a:pt x="3570" y="1900"/>
                    <a:pt x="3636" y="1533"/>
                    <a:pt x="3736" y="1199"/>
                  </a:cubicBezTo>
                  <a:cubicBezTo>
                    <a:pt x="3803" y="799"/>
                    <a:pt x="3937" y="466"/>
                    <a:pt x="3803" y="132"/>
                  </a:cubicBezTo>
                  <a:cubicBezTo>
                    <a:pt x="3781" y="66"/>
                    <a:pt x="3702" y="1"/>
                    <a:pt x="3613"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2504;p63"/>
            <p:cNvSpPr/>
            <p:nvPr/>
          </p:nvSpPr>
          <p:spPr>
            <a:xfrm>
              <a:off x="6436450" y="2521375"/>
              <a:ext cx="29200" cy="81500"/>
            </a:xfrm>
            <a:custGeom>
              <a:avLst/>
              <a:gdLst/>
              <a:ahLst/>
              <a:cxnLst/>
              <a:rect l="l" t="t" r="r" b="b"/>
              <a:pathLst>
                <a:path w="1168" h="3260" extrusionOk="0">
                  <a:moveTo>
                    <a:pt x="922" y="1"/>
                  </a:moveTo>
                  <a:cubicBezTo>
                    <a:pt x="861" y="1"/>
                    <a:pt x="792" y="39"/>
                    <a:pt x="734" y="78"/>
                  </a:cubicBezTo>
                  <a:cubicBezTo>
                    <a:pt x="634" y="278"/>
                    <a:pt x="567" y="612"/>
                    <a:pt x="534" y="845"/>
                  </a:cubicBezTo>
                  <a:cubicBezTo>
                    <a:pt x="501" y="1079"/>
                    <a:pt x="467" y="1345"/>
                    <a:pt x="367" y="1612"/>
                  </a:cubicBezTo>
                  <a:cubicBezTo>
                    <a:pt x="301" y="1879"/>
                    <a:pt x="201" y="2113"/>
                    <a:pt x="167" y="2380"/>
                  </a:cubicBezTo>
                  <a:cubicBezTo>
                    <a:pt x="67" y="2613"/>
                    <a:pt x="67" y="2913"/>
                    <a:pt x="0" y="3180"/>
                  </a:cubicBezTo>
                  <a:cubicBezTo>
                    <a:pt x="0" y="3229"/>
                    <a:pt x="36" y="3260"/>
                    <a:pt x="81" y="3260"/>
                  </a:cubicBezTo>
                  <a:cubicBezTo>
                    <a:pt x="98" y="3260"/>
                    <a:pt x="116" y="3256"/>
                    <a:pt x="134" y="3247"/>
                  </a:cubicBezTo>
                  <a:cubicBezTo>
                    <a:pt x="334" y="3047"/>
                    <a:pt x="534" y="2847"/>
                    <a:pt x="668" y="2580"/>
                  </a:cubicBezTo>
                  <a:cubicBezTo>
                    <a:pt x="801" y="2313"/>
                    <a:pt x="901" y="2046"/>
                    <a:pt x="968" y="1779"/>
                  </a:cubicBezTo>
                  <a:cubicBezTo>
                    <a:pt x="1034" y="1512"/>
                    <a:pt x="1068" y="1245"/>
                    <a:pt x="1135" y="945"/>
                  </a:cubicBezTo>
                  <a:cubicBezTo>
                    <a:pt x="1168" y="712"/>
                    <a:pt x="1168" y="345"/>
                    <a:pt x="1034" y="78"/>
                  </a:cubicBezTo>
                  <a:cubicBezTo>
                    <a:pt x="1006" y="21"/>
                    <a:pt x="966" y="1"/>
                    <a:pt x="922"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2505;p63"/>
            <p:cNvSpPr/>
            <p:nvPr/>
          </p:nvSpPr>
          <p:spPr>
            <a:xfrm>
              <a:off x="6497325" y="2497200"/>
              <a:ext cx="60900" cy="68650"/>
            </a:xfrm>
            <a:custGeom>
              <a:avLst/>
              <a:gdLst/>
              <a:ahLst/>
              <a:cxnLst/>
              <a:rect l="l" t="t" r="r" b="b"/>
              <a:pathLst>
                <a:path w="2436" h="2746" extrusionOk="0">
                  <a:moveTo>
                    <a:pt x="220" y="1"/>
                  </a:moveTo>
                  <a:cubicBezTo>
                    <a:pt x="114" y="1"/>
                    <a:pt x="22" y="98"/>
                    <a:pt x="67" y="211"/>
                  </a:cubicBezTo>
                  <a:cubicBezTo>
                    <a:pt x="0" y="344"/>
                    <a:pt x="67" y="478"/>
                    <a:pt x="101" y="578"/>
                  </a:cubicBezTo>
                  <a:cubicBezTo>
                    <a:pt x="134" y="745"/>
                    <a:pt x="234" y="878"/>
                    <a:pt x="301" y="1012"/>
                  </a:cubicBezTo>
                  <a:cubicBezTo>
                    <a:pt x="467" y="1312"/>
                    <a:pt x="634" y="1545"/>
                    <a:pt x="868" y="1745"/>
                  </a:cubicBezTo>
                  <a:cubicBezTo>
                    <a:pt x="1068" y="1979"/>
                    <a:pt x="1268" y="2212"/>
                    <a:pt x="1468" y="2379"/>
                  </a:cubicBezTo>
                  <a:cubicBezTo>
                    <a:pt x="1661" y="2517"/>
                    <a:pt x="1945" y="2746"/>
                    <a:pt x="2208" y="2746"/>
                  </a:cubicBezTo>
                  <a:cubicBezTo>
                    <a:pt x="2263" y="2746"/>
                    <a:pt x="2317" y="2736"/>
                    <a:pt x="2369" y="2713"/>
                  </a:cubicBezTo>
                  <a:cubicBezTo>
                    <a:pt x="2402" y="2713"/>
                    <a:pt x="2436" y="2646"/>
                    <a:pt x="2436" y="2579"/>
                  </a:cubicBezTo>
                  <a:cubicBezTo>
                    <a:pt x="2436" y="2579"/>
                    <a:pt x="2436" y="2546"/>
                    <a:pt x="2402" y="2513"/>
                  </a:cubicBezTo>
                  <a:cubicBezTo>
                    <a:pt x="2269" y="2246"/>
                    <a:pt x="2035" y="2079"/>
                    <a:pt x="1802" y="1912"/>
                  </a:cubicBezTo>
                  <a:cubicBezTo>
                    <a:pt x="1602" y="1745"/>
                    <a:pt x="1435" y="1545"/>
                    <a:pt x="1268" y="1345"/>
                  </a:cubicBezTo>
                  <a:cubicBezTo>
                    <a:pt x="1101" y="1145"/>
                    <a:pt x="968" y="978"/>
                    <a:pt x="801" y="711"/>
                  </a:cubicBezTo>
                  <a:cubicBezTo>
                    <a:pt x="734" y="578"/>
                    <a:pt x="701" y="511"/>
                    <a:pt x="601" y="378"/>
                  </a:cubicBezTo>
                  <a:cubicBezTo>
                    <a:pt x="534" y="244"/>
                    <a:pt x="467" y="144"/>
                    <a:pt x="367" y="78"/>
                  </a:cubicBezTo>
                  <a:cubicBezTo>
                    <a:pt x="324" y="23"/>
                    <a:pt x="270" y="1"/>
                    <a:pt x="22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2506;p63"/>
            <p:cNvSpPr/>
            <p:nvPr/>
          </p:nvSpPr>
          <p:spPr>
            <a:xfrm>
              <a:off x="6533175" y="2481625"/>
              <a:ext cx="176000" cy="101975"/>
            </a:xfrm>
            <a:custGeom>
              <a:avLst/>
              <a:gdLst/>
              <a:ahLst/>
              <a:cxnLst/>
              <a:rect l="l" t="t" r="r" b="b"/>
              <a:pathLst>
                <a:path w="7040" h="4079" extrusionOk="0">
                  <a:moveTo>
                    <a:pt x="168" y="0"/>
                  </a:moveTo>
                  <a:cubicBezTo>
                    <a:pt x="134" y="0"/>
                    <a:pt x="68" y="33"/>
                    <a:pt x="34" y="67"/>
                  </a:cubicBezTo>
                  <a:cubicBezTo>
                    <a:pt x="1" y="334"/>
                    <a:pt x="201" y="567"/>
                    <a:pt x="368" y="767"/>
                  </a:cubicBezTo>
                  <a:cubicBezTo>
                    <a:pt x="568" y="1034"/>
                    <a:pt x="868" y="1301"/>
                    <a:pt x="1135" y="1534"/>
                  </a:cubicBezTo>
                  <a:cubicBezTo>
                    <a:pt x="1635" y="2001"/>
                    <a:pt x="2202" y="2435"/>
                    <a:pt x="2803" y="2802"/>
                  </a:cubicBezTo>
                  <a:cubicBezTo>
                    <a:pt x="3370" y="3136"/>
                    <a:pt x="4004" y="3402"/>
                    <a:pt x="4671" y="3669"/>
                  </a:cubicBezTo>
                  <a:cubicBezTo>
                    <a:pt x="5004" y="3803"/>
                    <a:pt x="5371" y="3869"/>
                    <a:pt x="5705" y="3970"/>
                  </a:cubicBezTo>
                  <a:cubicBezTo>
                    <a:pt x="5937" y="4016"/>
                    <a:pt x="6186" y="4079"/>
                    <a:pt x="6428" y="4079"/>
                  </a:cubicBezTo>
                  <a:cubicBezTo>
                    <a:pt x="6533" y="4079"/>
                    <a:pt x="6638" y="4067"/>
                    <a:pt x="6739" y="4036"/>
                  </a:cubicBezTo>
                  <a:cubicBezTo>
                    <a:pt x="6972" y="3970"/>
                    <a:pt x="7039" y="3669"/>
                    <a:pt x="6872" y="3536"/>
                  </a:cubicBezTo>
                  <a:lnTo>
                    <a:pt x="6639" y="3302"/>
                  </a:lnTo>
                  <a:cubicBezTo>
                    <a:pt x="6611" y="3289"/>
                    <a:pt x="6584" y="3280"/>
                    <a:pt x="6561" y="3280"/>
                  </a:cubicBezTo>
                  <a:cubicBezTo>
                    <a:pt x="6528" y="3280"/>
                    <a:pt x="6505" y="3297"/>
                    <a:pt x="6505" y="3336"/>
                  </a:cubicBezTo>
                  <a:lnTo>
                    <a:pt x="6505" y="3369"/>
                  </a:lnTo>
                  <a:cubicBezTo>
                    <a:pt x="6339" y="3336"/>
                    <a:pt x="6139" y="3302"/>
                    <a:pt x="5938" y="3269"/>
                  </a:cubicBezTo>
                  <a:cubicBezTo>
                    <a:pt x="5605" y="3169"/>
                    <a:pt x="5305" y="3102"/>
                    <a:pt x="4971" y="3002"/>
                  </a:cubicBezTo>
                  <a:cubicBezTo>
                    <a:pt x="4337" y="2802"/>
                    <a:pt x="3770" y="2502"/>
                    <a:pt x="3170" y="2202"/>
                  </a:cubicBezTo>
                  <a:cubicBezTo>
                    <a:pt x="2603" y="1935"/>
                    <a:pt x="2036" y="1534"/>
                    <a:pt x="1569" y="1134"/>
                  </a:cubicBezTo>
                  <a:cubicBezTo>
                    <a:pt x="1335" y="934"/>
                    <a:pt x="1068" y="701"/>
                    <a:pt x="835" y="467"/>
                  </a:cubicBezTo>
                  <a:cubicBezTo>
                    <a:pt x="668" y="300"/>
                    <a:pt x="401" y="0"/>
                    <a:pt x="16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2507;p63"/>
            <p:cNvSpPr/>
            <p:nvPr/>
          </p:nvSpPr>
          <p:spPr>
            <a:xfrm>
              <a:off x="6579400" y="2463750"/>
              <a:ext cx="82225" cy="41175"/>
            </a:xfrm>
            <a:custGeom>
              <a:avLst/>
              <a:gdLst/>
              <a:ahLst/>
              <a:cxnLst/>
              <a:rect l="l" t="t" r="r" b="b"/>
              <a:pathLst>
                <a:path w="3289" h="1647" extrusionOk="0">
                  <a:moveTo>
                    <a:pt x="155" y="1"/>
                  </a:moveTo>
                  <a:cubicBezTo>
                    <a:pt x="87" y="1"/>
                    <a:pt x="1" y="153"/>
                    <a:pt x="87" y="181"/>
                  </a:cubicBezTo>
                  <a:cubicBezTo>
                    <a:pt x="153" y="248"/>
                    <a:pt x="253" y="381"/>
                    <a:pt x="353" y="448"/>
                  </a:cubicBezTo>
                  <a:cubicBezTo>
                    <a:pt x="487" y="548"/>
                    <a:pt x="587" y="615"/>
                    <a:pt x="687" y="715"/>
                  </a:cubicBezTo>
                  <a:cubicBezTo>
                    <a:pt x="954" y="848"/>
                    <a:pt x="1154" y="982"/>
                    <a:pt x="1421" y="1082"/>
                  </a:cubicBezTo>
                  <a:cubicBezTo>
                    <a:pt x="1654" y="1215"/>
                    <a:pt x="1921" y="1282"/>
                    <a:pt x="2155" y="1416"/>
                  </a:cubicBezTo>
                  <a:cubicBezTo>
                    <a:pt x="2365" y="1521"/>
                    <a:pt x="2616" y="1646"/>
                    <a:pt x="2844" y="1646"/>
                  </a:cubicBezTo>
                  <a:cubicBezTo>
                    <a:pt x="2905" y="1646"/>
                    <a:pt x="2965" y="1637"/>
                    <a:pt x="3022" y="1616"/>
                  </a:cubicBezTo>
                  <a:cubicBezTo>
                    <a:pt x="3189" y="1582"/>
                    <a:pt x="3289" y="1416"/>
                    <a:pt x="3189" y="1315"/>
                  </a:cubicBezTo>
                  <a:cubicBezTo>
                    <a:pt x="3022" y="1049"/>
                    <a:pt x="2688" y="982"/>
                    <a:pt x="2455" y="848"/>
                  </a:cubicBezTo>
                  <a:cubicBezTo>
                    <a:pt x="2188" y="748"/>
                    <a:pt x="1988" y="648"/>
                    <a:pt x="1754" y="548"/>
                  </a:cubicBezTo>
                  <a:cubicBezTo>
                    <a:pt x="1488" y="415"/>
                    <a:pt x="1254" y="348"/>
                    <a:pt x="987" y="215"/>
                  </a:cubicBezTo>
                  <a:cubicBezTo>
                    <a:pt x="854" y="181"/>
                    <a:pt x="687" y="148"/>
                    <a:pt x="587" y="81"/>
                  </a:cubicBezTo>
                  <a:cubicBezTo>
                    <a:pt x="453" y="48"/>
                    <a:pt x="320" y="48"/>
                    <a:pt x="187" y="15"/>
                  </a:cubicBezTo>
                  <a:cubicBezTo>
                    <a:pt x="177" y="5"/>
                    <a:pt x="166" y="1"/>
                    <a:pt x="155"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4098" name="Picture 2" descr="Capricorn Beetle Clip Art - Royalty Free - GoGraph"/>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45702" r="32430" b="70360"/>
          <a:stretch/>
        </p:blipFill>
        <p:spPr bwMode="auto">
          <a:xfrm>
            <a:off x="6076822" y="1666550"/>
            <a:ext cx="1079664" cy="1554496"/>
          </a:xfrm>
          <a:prstGeom prst="rect">
            <a:avLst/>
          </a:prstGeom>
          <a:extLst>
            <a:ext uri="{909E8E84-426E-40DD-AFC4-6F175D3DCCD1}">
              <a14:hiddenFill xmlns:a14="http://schemas.microsoft.com/office/drawing/2010/main">
                <a:solidFill>
                  <a:srgbClr val="FFFFFF"/>
                </a:solidFill>
              </a14:hiddenFill>
            </a:ext>
          </a:extLst>
        </p:spPr>
      </p:pic>
      <p:pic>
        <p:nvPicPr>
          <p:cNvPr id="4102" name="Picture 6" descr="Isolated cute green grasshopper Royalty Free Vector Image"/>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146" b="95601" l="4800" r="94200">
                        <a14:foregroundMark x1="27400" y1="43670" x2="44000" y2="54077"/>
                        <a14:foregroundMark x1="24200" y1="42167" x2="36600" y2="57511"/>
                      </a14:backgroundRemoval>
                    </a14:imgEffect>
                  </a14:imgLayer>
                </a14:imgProps>
              </a:ext>
              <a:ext uri="{28A0092B-C50C-407E-A947-70E740481C1C}">
                <a14:useLocalDpi xmlns:a14="http://schemas.microsoft.com/office/drawing/2010/main" val="0"/>
              </a:ext>
            </a:extLst>
          </a:blip>
          <a:srcRect l="6925" t="5838" r="5510" b="15043"/>
          <a:stretch/>
        </p:blipFill>
        <p:spPr bwMode="auto">
          <a:xfrm>
            <a:off x="3821154" y="2105255"/>
            <a:ext cx="1325004" cy="1115792"/>
          </a:xfrm>
          <a:prstGeom prst="rect">
            <a:avLst/>
          </a:prstGeom>
          <a:noFill/>
          <a:extLst>
            <a:ext uri="{909E8E84-426E-40DD-AFC4-6F175D3DCCD1}">
              <a14:hiddenFill xmlns:a14="http://schemas.microsoft.com/office/drawing/2010/main">
                <a:solidFill>
                  <a:srgbClr val="FFFFFF"/>
                </a:solidFill>
              </a14:hiddenFill>
            </a:ext>
          </a:extLst>
        </p:spPr>
      </p:pic>
      <p:sp>
        <p:nvSpPr>
          <p:cNvPr id="76" name="圆角矩形 7"/>
          <p:cNvSpPr/>
          <p:nvPr/>
        </p:nvSpPr>
        <p:spPr>
          <a:xfrm>
            <a:off x="1558194" y="3221048"/>
            <a:ext cx="1584928" cy="590067"/>
          </a:xfrm>
          <a:prstGeom prst="roundRect">
            <a:avLst>
              <a:gd name="adj" fmla="val 22936"/>
            </a:avLst>
          </a:prstGeom>
          <a:solidFill>
            <a:schemeClr val="bg2"/>
          </a:solidFill>
          <a:ln w="28575">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3200" kern="1200" dirty="0">
                <a:solidFill>
                  <a:srgbClr val="002060"/>
                </a:solidFill>
                <a:latin typeface="Calibri" panose="020F0502020204030204" pitchFamily="34" charset="0"/>
                <a:ea typeface="黑体" panose="02010609060101010101" pitchFamily="49" charset="-122"/>
                <a:cs typeface="Calibri" panose="020F0502020204030204" pitchFamily="34" charset="0"/>
              </a:rPr>
              <a:t>Bọ dừa</a:t>
            </a:r>
            <a:endParaRPr kumimoji="0" lang="zh-CN" altLang="en-US" sz="3200" i="0" u="none" strike="noStrike" kern="1200" cap="none" spc="0" normalizeH="0" baseline="0" noProof="0" dirty="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pic>
        <p:nvPicPr>
          <p:cNvPr id="4100" name="Picture 4" descr="Cartoon stag beetle Royalty Free Vector Image - VectorStock"/>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90926" l="0" r="100000"/>
                    </a14:imgEffect>
                  </a14:imgLayer>
                </a14:imgProps>
              </a:ext>
              <a:ext uri="{28A0092B-C50C-407E-A947-70E740481C1C}">
                <a14:useLocalDpi xmlns:a14="http://schemas.microsoft.com/office/drawing/2010/main" val="0"/>
              </a:ext>
            </a:extLst>
          </a:blip>
          <a:srcRect/>
          <a:stretch>
            <a:fillRect/>
          </a:stretch>
        </p:blipFill>
        <p:spPr bwMode="auto">
          <a:xfrm>
            <a:off x="1648190" y="1911384"/>
            <a:ext cx="1404935" cy="1523424"/>
          </a:xfrm>
          <a:prstGeom prst="rect">
            <a:avLst/>
          </a:prstGeom>
          <a:noFill/>
          <a:extLst>
            <a:ext uri="{909E8E84-426E-40DD-AFC4-6F175D3DCCD1}">
              <a14:hiddenFill xmlns:a14="http://schemas.microsoft.com/office/drawing/2010/main">
                <a:solidFill>
                  <a:srgbClr val="FFFFFF"/>
                </a:solidFill>
              </a14:hiddenFill>
            </a:ext>
          </a:extLst>
        </p:spPr>
      </p:pic>
      <p:sp>
        <p:nvSpPr>
          <p:cNvPr id="77" name="圆角矩形 7"/>
          <p:cNvSpPr/>
          <p:nvPr/>
        </p:nvSpPr>
        <p:spPr>
          <a:xfrm>
            <a:off x="3691192" y="3221047"/>
            <a:ext cx="1584928" cy="590067"/>
          </a:xfrm>
          <a:prstGeom prst="roundRect">
            <a:avLst>
              <a:gd name="adj" fmla="val 22936"/>
            </a:avLst>
          </a:prstGeom>
          <a:solidFill>
            <a:schemeClr val="bg2"/>
          </a:solidFill>
          <a:ln w="28575">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3200" kern="1200" dirty="0">
                <a:solidFill>
                  <a:srgbClr val="002060"/>
                </a:solidFill>
                <a:latin typeface="Calibri" panose="020F0502020204030204" pitchFamily="34" charset="0"/>
                <a:ea typeface="黑体" panose="02010609060101010101" pitchFamily="49" charset="-122"/>
                <a:cs typeface="Calibri" panose="020F0502020204030204" pitchFamily="34" charset="0"/>
              </a:rPr>
              <a:t>Cào cào</a:t>
            </a:r>
            <a:endParaRPr kumimoji="0" lang="zh-CN" altLang="en-US" sz="3200" i="0" u="none" strike="noStrike" kern="1200" cap="none" spc="0" normalizeH="0" baseline="0" noProof="0" dirty="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78" name="圆角矩形 7"/>
          <p:cNvSpPr/>
          <p:nvPr/>
        </p:nvSpPr>
        <p:spPr>
          <a:xfrm>
            <a:off x="5824190" y="3221046"/>
            <a:ext cx="1584928" cy="590067"/>
          </a:xfrm>
          <a:prstGeom prst="roundRect">
            <a:avLst>
              <a:gd name="adj" fmla="val 22936"/>
            </a:avLst>
          </a:prstGeom>
          <a:solidFill>
            <a:schemeClr val="bg2"/>
          </a:solidFill>
          <a:ln w="28575">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3200" kern="1200" dirty="0">
                <a:solidFill>
                  <a:srgbClr val="002060"/>
                </a:solidFill>
                <a:latin typeface="Calibri" panose="020F0502020204030204" pitchFamily="34" charset="0"/>
                <a:ea typeface="黑体" panose="02010609060101010101" pitchFamily="49" charset="-122"/>
                <a:cs typeface="Calibri" panose="020F0502020204030204" pitchFamily="34" charset="0"/>
              </a:rPr>
              <a:t>Xén tóc</a:t>
            </a:r>
            <a:endParaRPr kumimoji="0" lang="zh-CN" altLang="en-US" sz="3200" i="0" u="none" strike="noStrike" kern="1200" cap="none" spc="0" normalizeH="0" baseline="0" noProof="0" dirty="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grpSp>
        <p:nvGrpSpPr>
          <p:cNvPr id="98" name="Google Shape;1587;p52"/>
          <p:cNvGrpSpPr/>
          <p:nvPr/>
        </p:nvGrpSpPr>
        <p:grpSpPr>
          <a:xfrm>
            <a:off x="7561780" y="3359649"/>
            <a:ext cx="1551901" cy="1783851"/>
            <a:chOff x="7570309" y="3509563"/>
            <a:chExt cx="1293039" cy="1575168"/>
          </a:xfrm>
        </p:grpSpPr>
        <p:sp>
          <p:nvSpPr>
            <p:cNvPr id="99" name="Google Shape;1588;p52"/>
            <p:cNvSpPr/>
            <p:nvPr/>
          </p:nvSpPr>
          <p:spPr>
            <a:xfrm>
              <a:off x="7749174" y="4151799"/>
              <a:ext cx="434889" cy="932932"/>
            </a:xfrm>
            <a:custGeom>
              <a:avLst/>
              <a:gdLst/>
              <a:ahLst/>
              <a:cxnLst/>
              <a:rect l="l" t="t" r="r" b="b"/>
              <a:pathLst>
                <a:path w="4965" h="10651" extrusionOk="0">
                  <a:moveTo>
                    <a:pt x="4654" y="0"/>
                  </a:moveTo>
                  <a:cubicBezTo>
                    <a:pt x="4525" y="0"/>
                    <a:pt x="4421" y="104"/>
                    <a:pt x="4318" y="233"/>
                  </a:cubicBezTo>
                  <a:cubicBezTo>
                    <a:pt x="4318" y="1396"/>
                    <a:pt x="3775" y="2585"/>
                    <a:pt x="2922" y="3464"/>
                  </a:cubicBezTo>
                  <a:cubicBezTo>
                    <a:pt x="2586" y="3878"/>
                    <a:pt x="2069" y="4214"/>
                    <a:pt x="1630" y="4524"/>
                  </a:cubicBezTo>
                  <a:cubicBezTo>
                    <a:pt x="1190" y="4964"/>
                    <a:pt x="880" y="5274"/>
                    <a:pt x="544" y="5817"/>
                  </a:cubicBezTo>
                  <a:cubicBezTo>
                    <a:pt x="234" y="6359"/>
                    <a:pt x="1" y="7006"/>
                    <a:pt x="1" y="7652"/>
                  </a:cubicBezTo>
                  <a:cubicBezTo>
                    <a:pt x="1" y="7859"/>
                    <a:pt x="130" y="8091"/>
                    <a:pt x="130" y="8402"/>
                  </a:cubicBezTo>
                  <a:cubicBezTo>
                    <a:pt x="337" y="9281"/>
                    <a:pt x="776" y="10030"/>
                    <a:pt x="1423" y="10573"/>
                  </a:cubicBezTo>
                  <a:cubicBezTo>
                    <a:pt x="1474" y="10625"/>
                    <a:pt x="1526" y="10651"/>
                    <a:pt x="1578" y="10651"/>
                  </a:cubicBezTo>
                  <a:cubicBezTo>
                    <a:pt x="1630" y="10651"/>
                    <a:pt x="1681" y="10625"/>
                    <a:pt x="1733" y="10573"/>
                  </a:cubicBezTo>
                  <a:cubicBezTo>
                    <a:pt x="1836" y="10444"/>
                    <a:pt x="1836" y="10237"/>
                    <a:pt x="1733" y="10134"/>
                  </a:cubicBezTo>
                  <a:cubicBezTo>
                    <a:pt x="1190" y="9694"/>
                    <a:pt x="776" y="8945"/>
                    <a:pt x="647" y="8298"/>
                  </a:cubicBezTo>
                  <a:cubicBezTo>
                    <a:pt x="647" y="8091"/>
                    <a:pt x="544" y="7859"/>
                    <a:pt x="544" y="7652"/>
                  </a:cubicBezTo>
                  <a:cubicBezTo>
                    <a:pt x="544" y="7109"/>
                    <a:pt x="776" y="6566"/>
                    <a:pt x="983" y="6153"/>
                  </a:cubicBezTo>
                  <a:cubicBezTo>
                    <a:pt x="1190" y="5713"/>
                    <a:pt x="1630" y="5274"/>
                    <a:pt x="2069" y="4964"/>
                  </a:cubicBezTo>
                  <a:cubicBezTo>
                    <a:pt x="2483" y="4627"/>
                    <a:pt x="2922" y="4317"/>
                    <a:pt x="3362" y="3878"/>
                  </a:cubicBezTo>
                  <a:cubicBezTo>
                    <a:pt x="4215" y="2921"/>
                    <a:pt x="4861" y="1629"/>
                    <a:pt x="4964" y="233"/>
                  </a:cubicBezTo>
                  <a:cubicBezTo>
                    <a:pt x="4964" y="104"/>
                    <a:pt x="4861" y="0"/>
                    <a:pt x="4654" y="0"/>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0" name="Google Shape;1589;p52"/>
            <p:cNvSpPr/>
            <p:nvPr/>
          </p:nvSpPr>
          <p:spPr>
            <a:xfrm>
              <a:off x="7796737" y="3618354"/>
              <a:ext cx="378218" cy="458802"/>
            </a:xfrm>
            <a:custGeom>
              <a:avLst/>
              <a:gdLst/>
              <a:ahLst/>
              <a:cxnLst/>
              <a:rect l="l" t="t" r="r" b="b"/>
              <a:pathLst>
                <a:path w="4318" h="5238" extrusionOk="0">
                  <a:moveTo>
                    <a:pt x="1187" y="0"/>
                  </a:moveTo>
                  <a:cubicBezTo>
                    <a:pt x="1077" y="0"/>
                    <a:pt x="972" y="21"/>
                    <a:pt x="880" y="67"/>
                  </a:cubicBezTo>
                  <a:cubicBezTo>
                    <a:pt x="233" y="274"/>
                    <a:pt x="1" y="920"/>
                    <a:pt x="104" y="1566"/>
                  </a:cubicBezTo>
                  <a:cubicBezTo>
                    <a:pt x="233" y="2109"/>
                    <a:pt x="544" y="2652"/>
                    <a:pt x="880" y="3092"/>
                  </a:cubicBezTo>
                  <a:cubicBezTo>
                    <a:pt x="1629" y="3945"/>
                    <a:pt x="2379" y="4694"/>
                    <a:pt x="3336" y="5237"/>
                  </a:cubicBezTo>
                  <a:cubicBezTo>
                    <a:pt x="3672" y="5030"/>
                    <a:pt x="3878" y="4798"/>
                    <a:pt x="4318" y="4591"/>
                  </a:cubicBezTo>
                  <a:cubicBezTo>
                    <a:pt x="4214" y="4152"/>
                    <a:pt x="3982" y="3738"/>
                    <a:pt x="3878" y="3298"/>
                  </a:cubicBezTo>
                  <a:cubicBezTo>
                    <a:pt x="3568" y="2213"/>
                    <a:pt x="3129" y="1256"/>
                    <a:pt x="2379" y="507"/>
                  </a:cubicBezTo>
                  <a:cubicBezTo>
                    <a:pt x="2038" y="246"/>
                    <a:pt x="1572" y="0"/>
                    <a:pt x="1187" y="0"/>
                  </a:cubicBezTo>
                  <a:close/>
                </a:path>
              </a:pathLst>
            </a:custGeom>
            <a:solidFill>
              <a:schemeClr val="tx2">
                <a:lumMod val="40000"/>
                <a:lumOff val="6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1" name="Google Shape;1590;p52"/>
            <p:cNvSpPr/>
            <p:nvPr/>
          </p:nvSpPr>
          <p:spPr>
            <a:xfrm>
              <a:off x="7570309" y="3953399"/>
              <a:ext cx="518626" cy="251386"/>
            </a:xfrm>
            <a:custGeom>
              <a:avLst/>
              <a:gdLst/>
              <a:ahLst/>
              <a:cxnLst/>
              <a:rect l="l" t="t" r="r" b="b"/>
              <a:pathLst>
                <a:path w="5921" h="2870" extrusionOk="0">
                  <a:moveTo>
                    <a:pt x="1962" y="0"/>
                  </a:moveTo>
                  <a:cubicBezTo>
                    <a:pt x="1852" y="0"/>
                    <a:pt x="1741" y="5"/>
                    <a:pt x="1629" y="16"/>
                  </a:cubicBezTo>
                  <a:cubicBezTo>
                    <a:pt x="1087" y="120"/>
                    <a:pt x="440" y="327"/>
                    <a:pt x="233" y="869"/>
                  </a:cubicBezTo>
                  <a:cubicBezTo>
                    <a:pt x="1" y="1412"/>
                    <a:pt x="337" y="2058"/>
                    <a:pt x="750" y="2369"/>
                  </a:cubicBezTo>
                  <a:cubicBezTo>
                    <a:pt x="1293" y="2705"/>
                    <a:pt x="1836" y="2808"/>
                    <a:pt x="2482" y="2808"/>
                  </a:cubicBezTo>
                  <a:cubicBezTo>
                    <a:pt x="2880" y="2846"/>
                    <a:pt x="3274" y="2870"/>
                    <a:pt x="3667" y="2870"/>
                  </a:cubicBezTo>
                  <a:cubicBezTo>
                    <a:pt x="4347" y="2870"/>
                    <a:pt x="5025" y="2798"/>
                    <a:pt x="5714" y="2601"/>
                  </a:cubicBezTo>
                  <a:cubicBezTo>
                    <a:pt x="5714" y="2162"/>
                    <a:pt x="5817" y="1852"/>
                    <a:pt x="5921" y="1412"/>
                  </a:cubicBezTo>
                  <a:cubicBezTo>
                    <a:pt x="5507" y="1205"/>
                    <a:pt x="5067" y="973"/>
                    <a:pt x="4628" y="766"/>
                  </a:cubicBezTo>
                  <a:cubicBezTo>
                    <a:pt x="3772" y="373"/>
                    <a:pt x="2896" y="0"/>
                    <a:pt x="1962" y="0"/>
                  </a:cubicBezTo>
                  <a:close/>
                </a:path>
              </a:pathLst>
            </a:custGeom>
            <a:solidFill>
              <a:schemeClr val="tx2">
                <a:lumMod val="40000"/>
                <a:lumOff val="6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 name="Google Shape;1591;p52"/>
            <p:cNvSpPr/>
            <p:nvPr/>
          </p:nvSpPr>
          <p:spPr>
            <a:xfrm>
              <a:off x="7703888" y="4181230"/>
              <a:ext cx="432612" cy="412291"/>
            </a:xfrm>
            <a:custGeom>
              <a:avLst/>
              <a:gdLst/>
              <a:ahLst/>
              <a:cxnLst/>
              <a:rect l="l" t="t" r="r" b="b"/>
              <a:pathLst>
                <a:path w="4939" h="4707" extrusionOk="0">
                  <a:moveTo>
                    <a:pt x="4189" y="0"/>
                  </a:moveTo>
                  <a:cubicBezTo>
                    <a:pt x="3749" y="207"/>
                    <a:pt x="3336" y="414"/>
                    <a:pt x="2896" y="647"/>
                  </a:cubicBezTo>
                  <a:cubicBezTo>
                    <a:pt x="2043" y="1060"/>
                    <a:pt x="1061" y="1603"/>
                    <a:pt x="415" y="2585"/>
                  </a:cubicBezTo>
                  <a:cubicBezTo>
                    <a:pt x="208" y="2999"/>
                    <a:pt x="1" y="3645"/>
                    <a:pt x="208" y="4085"/>
                  </a:cubicBezTo>
                  <a:cubicBezTo>
                    <a:pt x="439" y="4488"/>
                    <a:pt x="927" y="4706"/>
                    <a:pt x="1374" y="4706"/>
                  </a:cubicBezTo>
                  <a:cubicBezTo>
                    <a:pt x="1529" y="4706"/>
                    <a:pt x="1678" y="4681"/>
                    <a:pt x="1810" y="4628"/>
                  </a:cubicBezTo>
                  <a:cubicBezTo>
                    <a:pt x="2353" y="4421"/>
                    <a:pt x="2793" y="3981"/>
                    <a:pt x="3232" y="3542"/>
                  </a:cubicBezTo>
                  <a:cubicBezTo>
                    <a:pt x="3982" y="2792"/>
                    <a:pt x="4628" y="1836"/>
                    <a:pt x="4938" y="853"/>
                  </a:cubicBezTo>
                  <a:cubicBezTo>
                    <a:pt x="4732" y="543"/>
                    <a:pt x="4396" y="311"/>
                    <a:pt x="4189" y="0"/>
                  </a:cubicBezTo>
                  <a:close/>
                </a:path>
              </a:pathLst>
            </a:custGeom>
            <a:solidFill>
              <a:schemeClr val="tx2">
                <a:lumMod val="40000"/>
                <a:lumOff val="6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 name="Google Shape;1592;p52"/>
            <p:cNvSpPr/>
            <p:nvPr/>
          </p:nvSpPr>
          <p:spPr>
            <a:xfrm>
              <a:off x="8100161" y="3509563"/>
              <a:ext cx="262773" cy="501897"/>
            </a:xfrm>
            <a:custGeom>
              <a:avLst/>
              <a:gdLst/>
              <a:ahLst/>
              <a:cxnLst/>
              <a:rect l="l" t="t" r="r" b="b"/>
              <a:pathLst>
                <a:path w="3000" h="5730" extrusionOk="0">
                  <a:moveTo>
                    <a:pt x="1431" y="1"/>
                  </a:moveTo>
                  <a:cubicBezTo>
                    <a:pt x="931" y="1"/>
                    <a:pt x="393" y="383"/>
                    <a:pt x="208" y="870"/>
                  </a:cubicBezTo>
                  <a:cubicBezTo>
                    <a:pt x="1" y="1413"/>
                    <a:pt x="1" y="2059"/>
                    <a:pt x="104" y="2602"/>
                  </a:cubicBezTo>
                  <a:cubicBezTo>
                    <a:pt x="208" y="3687"/>
                    <a:pt x="414" y="4747"/>
                    <a:pt x="957" y="5730"/>
                  </a:cubicBezTo>
                  <a:cubicBezTo>
                    <a:pt x="1250" y="5730"/>
                    <a:pt x="1532" y="5684"/>
                    <a:pt x="1786" y="5684"/>
                  </a:cubicBezTo>
                  <a:cubicBezTo>
                    <a:pt x="1914" y="5684"/>
                    <a:pt x="2034" y="5695"/>
                    <a:pt x="2146" y="5730"/>
                  </a:cubicBezTo>
                  <a:cubicBezTo>
                    <a:pt x="2353" y="5187"/>
                    <a:pt x="2457" y="4747"/>
                    <a:pt x="2586" y="4334"/>
                  </a:cubicBezTo>
                  <a:cubicBezTo>
                    <a:pt x="2793" y="3351"/>
                    <a:pt x="2999" y="2162"/>
                    <a:pt x="2689" y="1206"/>
                  </a:cubicBezTo>
                  <a:cubicBezTo>
                    <a:pt x="2586" y="663"/>
                    <a:pt x="2146" y="120"/>
                    <a:pt x="1603" y="17"/>
                  </a:cubicBezTo>
                  <a:cubicBezTo>
                    <a:pt x="1547" y="6"/>
                    <a:pt x="1489" y="1"/>
                    <a:pt x="1431" y="1"/>
                  </a:cubicBezTo>
                  <a:close/>
                </a:path>
              </a:pathLst>
            </a:custGeom>
            <a:solidFill>
              <a:schemeClr val="tx2">
                <a:lumMod val="40000"/>
                <a:lumOff val="6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 name="Google Shape;1593;p52"/>
            <p:cNvSpPr/>
            <p:nvPr/>
          </p:nvSpPr>
          <p:spPr>
            <a:xfrm>
              <a:off x="8288136" y="3663640"/>
              <a:ext cx="423503" cy="422539"/>
            </a:xfrm>
            <a:custGeom>
              <a:avLst/>
              <a:gdLst/>
              <a:ahLst/>
              <a:cxnLst/>
              <a:rect l="l" t="t" r="r" b="b"/>
              <a:pathLst>
                <a:path w="4835" h="4824" extrusionOk="0">
                  <a:moveTo>
                    <a:pt x="3491" y="1"/>
                  </a:moveTo>
                  <a:cubicBezTo>
                    <a:pt x="3326" y="1"/>
                    <a:pt x="3166" y="30"/>
                    <a:pt x="3025" y="93"/>
                  </a:cubicBezTo>
                  <a:cubicBezTo>
                    <a:pt x="2482" y="300"/>
                    <a:pt x="2043" y="739"/>
                    <a:pt x="1603" y="1153"/>
                  </a:cubicBezTo>
                  <a:cubicBezTo>
                    <a:pt x="957" y="2032"/>
                    <a:pt x="311" y="2988"/>
                    <a:pt x="0" y="3971"/>
                  </a:cubicBezTo>
                  <a:cubicBezTo>
                    <a:pt x="311" y="4281"/>
                    <a:pt x="543" y="4513"/>
                    <a:pt x="853" y="4824"/>
                  </a:cubicBezTo>
                  <a:cubicBezTo>
                    <a:pt x="1189" y="4617"/>
                    <a:pt x="1603" y="4384"/>
                    <a:pt x="2043" y="4177"/>
                  </a:cubicBezTo>
                  <a:cubicBezTo>
                    <a:pt x="2896" y="3635"/>
                    <a:pt x="3878" y="2988"/>
                    <a:pt x="4421" y="2135"/>
                  </a:cubicBezTo>
                  <a:cubicBezTo>
                    <a:pt x="4731" y="1696"/>
                    <a:pt x="4834" y="1049"/>
                    <a:pt x="4628" y="507"/>
                  </a:cubicBezTo>
                  <a:cubicBezTo>
                    <a:pt x="4402" y="206"/>
                    <a:pt x="3930" y="1"/>
                    <a:pt x="3491" y="1"/>
                  </a:cubicBezTo>
                  <a:close/>
                </a:path>
              </a:pathLst>
            </a:custGeom>
            <a:solidFill>
              <a:schemeClr val="tx2">
                <a:lumMod val="40000"/>
                <a:lumOff val="6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 name="Google Shape;1594;p52"/>
            <p:cNvSpPr/>
            <p:nvPr/>
          </p:nvSpPr>
          <p:spPr>
            <a:xfrm>
              <a:off x="8353831" y="3990189"/>
              <a:ext cx="509517" cy="250948"/>
            </a:xfrm>
            <a:custGeom>
              <a:avLst/>
              <a:gdLst/>
              <a:ahLst/>
              <a:cxnLst/>
              <a:rect l="l" t="t" r="r" b="b"/>
              <a:pathLst>
                <a:path w="5817" h="2865" extrusionOk="0">
                  <a:moveTo>
                    <a:pt x="4006" y="1"/>
                  </a:moveTo>
                  <a:cubicBezTo>
                    <a:pt x="3674" y="1"/>
                    <a:pt x="3333" y="66"/>
                    <a:pt x="3025" y="139"/>
                  </a:cubicBezTo>
                  <a:cubicBezTo>
                    <a:pt x="1939" y="346"/>
                    <a:pt x="853" y="656"/>
                    <a:pt x="0" y="1199"/>
                  </a:cubicBezTo>
                  <a:cubicBezTo>
                    <a:pt x="0" y="1638"/>
                    <a:pt x="103" y="1949"/>
                    <a:pt x="103" y="2388"/>
                  </a:cubicBezTo>
                  <a:cubicBezTo>
                    <a:pt x="543" y="2492"/>
                    <a:pt x="982" y="2595"/>
                    <a:pt x="1396" y="2724"/>
                  </a:cubicBezTo>
                  <a:cubicBezTo>
                    <a:pt x="1976" y="2779"/>
                    <a:pt x="2556" y="2864"/>
                    <a:pt x="3132" y="2864"/>
                  </a:cubicBezTo>
                  <a:cubicBezTo>
                    <a:pt x="3634" y="2864"/>
                    <a:pt x="4133" y="2800"/>
                    <a:pt x="4627" y="2595"/>
                  </a:cubicBezTo>
                  <a:cubicBezTo>
                    <a:pt x="5067" y="2388"/>
                    <a:pt x="5610" y="2078"/>
                    <a:pt x="5713" y="1535"/>
                  </a:cubicBezTo>
                  <a:cubicBezTo>
                    <a:pt x="5816" y="889"/>
                    <a:pt x="5273" y="346"/>
                    <a:pt x="4731" y="139"/>
                  </a:cubicBezTo>
                  <a:cubicBezTo>
                    <a:pt x="4507" y="39"/>
                    <a:pt x="4259" y="1"/>
                    <a:pt x="4006" y="1"/>
                  </a:cubicBezTo>
                  <a:close/>
                </a:path>
              </a:pathLst>
            </a:custGeom>
            <a:solidFill>
              <a:schemeClr val="tx2">
                <a:lumMod val="40000"/>
                <a:lumOff val="6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 name="Google Shape;1595;p52"/>
            <p:cNvSpPr/>
            <p:nvPr/>
          </p:nvSpPr>
          <p:spPr>
            <a:xfrm>
              <a:off x="8258705" y="4190252"/>
              <a:ext cx="443824" cy="404408"/>
            </a:xfrm>
            <a:custGeom>
              <a:avLst/>
              <a:gdLst/>
              <a:ahLst/>
              <a:cxnLst/>
              <a:rect l="l" t="t" r="r" b="b"/>
              <a:pathLst>
                <a:path w="5067" h="4617" extrusionOk="0">
                  <a:moveTo>
                    <a:pt x="879" y="1"/>
                  </a:moveTo>
                  <a:cubicBezTo>
                    <a:pt x="543" y="311"/>
                    <a:pt x="336" y="647"/>
                    <a:pt x="0" y="854"/>
                  </a:cubicBezTo>
                  <a:cubicBezTo>
                    <a:pt x="233" y="1293"/>
                    <a:pt x="543" y="1733"/>
                    <a:pt x="776" y="2043"/>
                  </a:cubicBezTo>
                  <a:cubicBezTo>
                    <a:pt x="1293" y="3025"/>
                    <a:pt x="1939" y="3878"/>
                    <a:pt x="2921" y="4421"/>
                  </a:cubicBezTo>
                  <a:cubicBezTo>
                    <a:pt x="3162" y="4535"/>
                    <a:pt x="3466" y="4617"/>
                    <a:pt x="3776" y="4617"/>
                  </a:cubicBezTo>
                  <a:cubicBezTo>
                    <a:pt x="4031" y="4617"/>
                    <a:pt x="4291" y="4561"/>
                    <a:pt x="4524" y="4421"/>
                  </a:cubicBezTo>
                  <a:cubicBezTo>
                    <a:pt x="4964" y="4085"/>
                    <a:pt x="5067" y="3439"/>
                    <a:pt x="4860" y="2896"/>
                  </a:cubicBezTo>
                  <a:cubicBezTo>
                    <a:pt x="4653" y="2250"/>
                    <a:pt x="4214" y="1940"/>
                    <a:pt x="3671" y="1500"/>
                  </a:cubicBezTo>
                  <a:cubicBezTo>
                    <a:pt x="2818" y="854"/>
                    <a:pt x="1836" y="311"/>
                    <a:pt x="879" y="1"/>
                  </a:cubicBezTo>
                  <a:close/>
                </a:path>
              </a:pathLst>
            </a:custGeom>
            <a:solidFill>
              <a:schemeClr val="tx2">
                <a:lumMod val="40000"/>
                <a:lumOff val="6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 name="Google Shape;1596;p52"/>
            <p:cNvSpPr/>
            <p:nvPr/>
          </p:nvSpPr>
          <p:spPr>
            <a:xfrm>
              <a:off x="8052598" y="4264969"/>
              <a:ext cx="253751" cy="502247"/>
            </a:xfrm>
            <a:custGeom>
              <a:avLst/>
              <a:gdLst/>
              <a:ahLst/>
              <a:cxnLst/>
              <a:rect l="l" t="t" r="r" b="b"/>
              <a:pathLst>
                <a:path w="2897" h="5734" extrusionOk="0">
                  <a:moveTo>
                    <a:pt x="1190" y="1"/>
                  </a:moveTo>
                  <a:cubicBezTo>
                    <a:pt x="957" y="440"/>
                    <a:pt x="854" y="880"/>
                    <a:pt x="647" y="1293"/>
                  </a:cubicBezTo>
                  <a:cubicBezTo>
                    <a:pt x="311" y="2276"/>
                    <a:pt x="1" y="3335"/>
                    <a:pt x="104" y="4318"/>
                  </a:cubicBezTo>
                  <a:cubicBezTo>
                    <a:pt x="208" y="4861"/>
                    <a:pt x="544" y="5507"/>
                    <a:pt x="1061" y="5714"/>
                  </a:cubicBezTo>
                  <a:cubicBezTo>
                    <a:pt x="1131" y="5727"/>
                    <a:pt x="1202" y="5733"/>
                    <a:pt x="1274" y="5733"/>
                  </a:cubicBezTo>
                  <a:cubicBezTo>
                    <a:pt x="1765" y="5733"/>
                    <a:pt x="2293" y="5437"/>
                    <a:pt x="2586" y="4964"/>
                  </a:cubicBezTo>
                  <a:cubicBezTo>
                    <a:pt x="2896" y="4421"/>
                    <a:pt x="2896" y="3878"/>
                    <a:pt x="2896" y="3232"/>
                  </a:cubicBezTo>
                  <a:cubicBezTo>
                    <a:pt x="2896" y="2172"/>
                    <a:pt x="2793" y="1087"/>
                    <a:pt x="2353" y="1"/>
                  </a:cubicBezTo>
                  <a:close/>
                </a:path>
              </a:pathLst>
            </a:custGeom>
            <a:solidFill>
              <a:schemeClr val="tx2">
                <a:lumMod val="40000"/>
                <a:lumOff val="6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8" name="Google Shape;1597;p52"/>
            <p:cNvSpPr/>
            <p:nvPr/>
          </p:nvSpPr>
          <p:spPr>
            <a:xfrm>
              <a:off x="8043575" y="3954801"/>
              <a:ext cx="348787" cy="339678"/>
            </a:xfrm>
            <a:custGeom>
              <a:avLst/>
              <a:gdLst/>
              <a:ahLst/>
              <a:cxnLst/>
              <a:rect l="l" t="t" r="r" b="b"/>
              <a:pathLst>
                <a:path w="3982" h="3878" extrusionOk="0">
                  <a:moveTo>
                    <a:pt x="2043" y="0"/>
                  </a:moveTo>
                  <a:cubicBezTo>
                    <a:pt x="854" y="0"/>
                    <a:pt x="1" y="853"/>
                    <a:pt x="1" y="1939"/>
                  </a:cubicBezTo>
                  <a:cubicBezTo>
                    <a:pt x="1" y="2999"/>
                    <a:pt x="854" y="3878"/>
                    <a:pt x="2043" y="3878"/>
                  </a:cubicBezTo>
                  <a:cubicBezTo>
                    <a:pt x="3103" y="3878"/>
                    <a:pt x="3981" y="2999"/>
                    <a:pt x="3981" y="1939"/>
                  </a:cubicBezTo>
                  <a:cubicBezTo>
                    <a:pt x="3981" y="853"/>
                    <a:pt x="3103" y="0"/>
                    <a:pt x="2043" y="0"/>
                  </a:cubicBezTo>
                  <a:close/>
                </a:path>
              </a:pathLst>
            </a:custGeom>
            <a:solidFill>
              <a:schemeClr val="accent6">
                <a:lumMod val="20000"/>
                <a:lumOff val="8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9" name="Google Shape;1598;p52"/>
            <p:cNvSpPr/>
            <p:nvPr/>
          </p:nvSpPr>
          <p:spPr>
            <a:xfrm>
              <a:off x="8088861" y="4124645"/>
              <a:ext cx="47650" cy="47562"/>
            </a:xfrm>
            <a:custGeom>
              <a:avLst/>
              <a:gdLst/>
              <a:ahLst/>
              <a:cxnLst/>
              <a:rect l="l" t="t" r="r" b="b"/>
              <a:pathLst>
                <a:path w="544" h="543" extrusionOk="0">
                  <a:moveTo>
                    <a:pt x="337" y="0"/>
                  </a:moveTo>
                  <a:cubicBezTo>
                    <a:pt x="233" y="0"/>
                    <a:pt x="130" y="0"/>
                    <a:pt x="1" y="207"/>
                  </a:cubicBezTo>
                  <a:cubicBezTo>
                    <a:pt x="1" y="310"/>
                    <a:pt x="130" y="414"/>
                    <a:pt x="233" y="543"/>
                  </a:cubicBezTo>
                  <a:cubicBezTo>
                    <a:pt x="440" y="543"/>
                    <a:pt x="543" y="414"/>
                    <a:pt x="543" y="310"/>
                  </a:cubicBezTo>
                  <a:cubicBezTo>
                    <a:pt x="543" y="103"/>
                    <a:pt x="543" y="0"/>
                    <a:pt x="337" y="0"/>
                  </a:cubicBezTo>
                  <a:close/>
                </a:path>
              </a:pathLst>
            </a:custGeom>
            <a:solidFill>
              <a:srgbClr val="1C050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0" name="Google Shape;1599;p52"/>
            <p:cNvSpPr/>
            <p:nvPr/>
          </p:nvSpPr>
          <p:spPr>
            <a:xfrm>
              <a:off x="8279026" y="4142689"/>
              <a:ext cx="47650" cy="47650"/>
            </a:xfrm>
            <a:custGeom>
              <a:avLst/>
              <a:gdLst/>
              <a:ahLst/>
              <a:cxnLst/>
              <a:rect l="l" t="t" r="r" b="b"/>
              <a:pathLst>
                <a:path w="544" h="544" extrusionOk="0">
                  <a:moveTo>
                    <a:pt x="311" y="1"/>
                  </a:moveTo>
                  <a:cubicBezTo>
                    <a:pt x="208" y="1"/>
                    <a:pt x="1" y="104"/>
                    <a:pt x="1" y="208"/>
                  </a:cubicBezTo>
                  <a:cubicBezTo>
                    <a:pt x="1" y="337"/>
                    <a:pt x="104" y="440"/>
                    <a:pt x="208" y="544"/>
                  </a:cubicBezTo>
                  <a:cubicBezTo>
                    <a:pt x="311" y="544"/>
                    <a:pt x="544" y="440"/>
                    <a:pt x="544" y="337"/>
                  </a:cubicBezTo>
                  <a:cubicBezTo>
                    <a:pt x="544" y="104"/>
                    <a:pt x="415" y="1"/>
                    <a:pt x="311" y="1"/>
                  </a:cubicBezTo>
                  <a:close/>
                </a:path>
              </a:pathLst>
            </a:custGeom>
            <a:solidFill>
              <a:srgbClr val="1C050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1600;p52"/>
            <p:cNvSpPr/>
            <p:nvPr/>
          </p:nvSpPr>
          <p:spPr>
            <a:xfrm>
              <a:off x="8174878" y="4160821"/>
              <a:ext cx="74803" cy="38628"/>
            </a:xfrm>
            <a:custGeom>
              <a:avLst/>
              <a:gdLst/>
              <a:ahLst/>
              <a:cxnLst/>
              <a:rect l="l" t="t" r="r" b="b"/>
              <a:pathLst>
                <a:path w="854" h="441" extrusionOk="0">
                  <a:moveTo>
                    <a:pt x="104" y="1"/>
                  </a:moveTo>
                  <a:cubicBezTo>
                    <a:pt x="104" y="1"/>
                    <a:pt x="1" y="1"/>
                    <a:pt x="1" y="130"/>
                  </a:cubicBezTo>
                  <a:cubicBezTo>
                    <a:pt x="104" y="233"/>
                    <a:pt x="208" y="337"/>
                    <a:pt x="440" y="440"/>
                  </a:cubicBezTo>
                  <a:cubicBezTo>
                    <a:pt x="544" y="440"/>
                    <a:pt x="750" y="337"/>
                    <a:pt x="750" y="233"/>
                  </a:cubicBezTo>
                  <a:cubicBezTo>
                    <a:pt x="854" y="130"/>
                    <a:pt x="750" y="130"/>
                    <a:pt x="750" y="130"/>
                  </a:cubicBezTo>
                  <a:cubicBezTo>
                    <a:pt x="750" y="87"/>
                    <a:pt x="739" y="72"/>
                    <a:pt x="724" y="72"/>
                  </a:cubicBezTo>
                  <a:cubicBezTo>
                    <a:pt x="693" y="72"/>
                    <a:pt x="647" y="130"/>
                    <a:pt x="647" y="130"/>
                  </a:cubicBezTo>
                  <a:cubicBezTo>
                    <a:pt x="647" y="233"/>
                    <a:pt x="544" y="233"/>
                    <a:pt x="440" y="233"/>
                  </a:cubicBezTo>
                  <a:cubicBezTo>
                    <a:pt x="311" y="233"/>
                    <a:pt x="208" y="130"/>
                    <a:pt x="208" y="1"/>
                  </a:cubicBezTo>
                  <a:close/>
                </a:path>
              </a:pathLst>
            </a:custGeom>
            <a:solidFill>
              <a:srgbClr val="1C050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 name="Google Shape;1601;p52"/>
            <p:cNvSpPr/>
            <p:nvPr/>
          </p:nvSpPr>
          <p:spPr>
            <a:xfrm>
              <a:off x="7796737" y="4771085"/>
              <a:ext cx="339766" cy="197605"/>
            </a:xfrm>
            <a:custGeom>
              <a:avLst/>
              <a:gdLst/>
              <a:ahLst/>
              <a:cxnLst/>
              <a:rect l="l" t="t" r="r" b="b"/>
              <a:pathLst>
                <a:path w="3879" h="2256" extrusionOk="0">
                  <a:moveTo>
                    <a:pt x="2902" y="1"/>
                  </a:moveTo>
                  <a:cubicBezTo>
                    <a:pt x="2174" y="1"/>
                    <a:pt x="1471" y="238"/>
                    <a:pt x="880" y="685"/>
                  </a:cubicBezTo>
                  <a:cubicBezTo>
                    <a:pt x="440" y="1021"/>
                    <a:pt x="1" y="1564"/>
                    <a:pt x="104" y="2081"/>
                  </a:cubicBezTo>
                  <a:cubicBezTo>
                    <a:pt x="427" y="2198"/>
                    <a:pt x="783" y="2256"/>
                    <a:pt x="1138" y="2256"/>
                  </a:cubicBezTo>
                  <a:cubicBezTo>
                    <a:pt x="1494" y="2256"/>
                    <a:pt x="1849" y="2198"/>
                    <a:pt x="2172" y="2081"/>
                  </a:cubicBezTo>
                  <a:cubicBezTo>
                    <a:pt x="2689" y="1771"/>
                    <a:pt x="3232" y="1228"/>
                    <a:pt x="3568" y="685"/>
                  </a:cubicBezTo>
                  <a:cubicBezTo>
                    <a:pt x="3672" y="479"/>
                    <a:pt x="3775" y="272"/>
                    <a:pt x="3878" y="143"/>
                  </a:cubicBezTo>
                  <a:cubicBezTo>
                    <a:pt x="3553" y="47"/>
                    <a:pt x="3225" y="1"/>
                    <a:pt x="2902" y="1"/>
                  </a:cubicBezTo>
                  <a:close/>
                </a:path>
              </a:pathLst>
            </a:custGeom>
            <a:solidFill>
              <a:srgbClr val="00A16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 name="Google Shape;1602;p52"/>
            <p:cNvSpPr/>
            <p:nvPr/>
          </p:nvSpPr>
          <p:spPr>
            <a:xfrm>
              <a:off x="7796737" y="4774501"/>
              <a:ext cx="348787" cy="187445"/>
            </a:xfrm>
            <a:custGeom>
              <a:avLst/>
              <a:gdLst/>
              <a:ahLst/>
              <a:cxnLst/>
              <a:rect l="l" t="t" r="r" b="b"/>
              <a:pathLst>
                <a:path w="3982" h="2140" extrusionOk="0">
                  <a:moveTo>
                    <a:pt x="3775" y="0"/>
                  </a:moveTo>
                  <a:cubicBezTo>
                    <a:pt x="2819" y="440"/>
                    <a:pt x="1629" y="982"/>
                    <a:pt x="647" y="1525"/>
                  </a:cubicBezTo>
                  <a:cubicBezTo>
                    <a:pt x="440" y="1629"/>
                    <a:pt x="233" y="1732"/>
                    <a:pt x="1" y="1939"/>
                  </a:cubicBezTo>
                  <a:lnTo>
                    <a:pt x="1" y="2042"/>
                  </a:lnTo>
                  <a:cubicBezTo>
                    <a:pt x="1" y="2107"/>
                    <a:pt x="27" y="2139"/>
                    <a:pt x="53" y="2139"/>
                  </a:cubicBezTo>
                  <a:cubicBezTo>
                    <a:pt x="78" y="2139"/>
                    <a:pt x="104" y="2107"/>
                    <a:pt x="104" y="2042"/>
                  </a:cubicBezTo>
                  <a:cubicBezTo>
                    <a:pt x="337" y="1939"/>
                    <a:pt x="544" y="1836"/>
                    <a:pt x="750" y="1732"/>
                  </a:cubicBezTo>
                  <a:cubicBezTo>
                    <a:pt x="1733" y="1086"/>
                    <a:pt x="2922" y="646"/>
                    <a:pt x="3878" y="233"/>
                  </a:cubicBezTo>
                  <a:cubicBezTo>
                    <a:pt x="3982" y="104"/>
                    <a:pt x="3982" y="104"/>
                    <a:pt x="3982" y="0"/>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 name="Google Shape;1603;p52"/>
            <p:cNvSpPr/>
            <p:nvPr/>
          </p:nvSpPr>
          <p:spPr>
            <a:xfrm>
              <a:off x="7674457" y="4285379"/>
              <a:ext cx="208467" cy="339678"/>
            </a:xfrm>
            <a:custGeom>
              <a:avLst/>
              <a:gdLst/>
              <a:ahLst/>
              <a:cxnLst/>
              <a:rect l="l" t="t" r="r" b="b"/>
              <a:pathLst>
                <a:path w="2380" h="3878" extrusionOk="0">
                  <a:moveTo>
                    <a:pt x="337" y="0"/>
                  </a:moveTo>
                  <a:cubicBezTo>
                    <a:pt x="1" y="957"/>
                    <a:pt x="104" y="2146"/>
                    <a:pt x="647" y="2999"/>
                  </a:cubicBezTo>
                  <a:cubicBezTo>
                    <a:pt x="983" y="3439"/>
                    <a:pt x="1397" y="3878"/>
                    <a:pt x="1940" y="3878"/>
                  </a:cubicBezTo>
                  <a:cubicBezTo>
                    <a:pt x="2276" y="3232"/>
                    <a:pt x="2379" y="2456"/>
                    <a:pt x="2146" y="1810"/>
                  </a:cubicBezTo>
                  <a:cubicBezTo>
                    <a:pt x="1940" y="1164"/>
                    <a:pt x="1397" y="647"/>
                    <a:pt x="854" y="311"/>
                  </a:cubicBezTo>
                  <a:cubicBezTo>
                    <a:pt x="647" y="207"/>
                    <a:pt x="440" y="0"/>
                    <a:pt x="337" y="0"/>
                  </a:cubicBezTo>
                  <a:close/>
                </a:path>
              </a:pathLst>
            </a:custGeom>
            <a:solidFill>
              <a:srgbClr val="00A16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 name="Google Shape;1604;p52"/>
            <p:cNvSpPr/>
            <p:nvPr/>
          </p:nvSpPr>
          <p:spPr>
            <a:xfrm>
              <a:off x="7692589" y="4274079"/>
              <a:ext cx="160905" cy="360087"/>
            </a:xfrm>
            <a:custGeom>
              <a:avLst/>
              <a:gdLst/>
              <a:ahLst/>
              <a:cxnLst/>
              <a:rect l="l" t="t" r="r" b="b"/>
              <a:pathLst>
                <a:path w="1837" h="4111" extrusionOk="0">
                  <a:moveTo>
                    <a:pt x="130" y="0"/>
                  </a:moveTo>
                  <a:cubicBezTo>
                    <a:pt x="1" y="0"/>
                    <a:pt x="1" y="129"/>
                    <a:pt x="1" y="129"/>
                  </a:cubicBezTo>
                  <a:cubicBezTo>
                    <a:pt x="337" y="1189"/>
                    <a:pt x="776" y="2378"/>
                    <a:pt x="1293" y="3361"/>
                  </a:cubicBezTo>
                  <a:cubicBezTo>
                    <a:pt x="1422" y="3568"/>
                    <a:pt x="1526" y="3878"/>
                    <a:pt x="1629" y="4110"/>
                  </a:cubicBezTo>
                  <a:lnTo>
                    <a:pt x="1836" y="4110"/>
                  </a:lnTo>
                  <a:lnTo>
                    <a:pt x="1836" y="4007"/>
                  </a:lnTo>
                  <a:cubicBezTo>
                    <a:pt x="1733" y="3774"/>
                    <a:pt x="1629" y="3568"/>
                    <a:pt x="1526" y="3231"/>
                  </a:cubicBezTo>
                  <a:cubicBezTo>
                    <a:pt x="983" y="2275"/>
                    <a:pt x="544" y="1086"/>
                    <a:pt x="233" y="0"/>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 name="Google Shape;1605;p52"/>
            <p:cNvSpPr/>
            <p:nvPr/>
          </p:nvSpPr>
          <p:spPr>
            <a:xfrm>
              <a:off x="7760561" y="4988317"/>
              <a:ext cx="384963" cy="89693"/>
            </a:xfrm>
            <a:custGeom>
              <a:avLst/>
              <a:gdLst/>
              <a:ahLst/>
              <a:cxnLst/>
              <a:rect l="l" t="t" r="r" b="b"/>
              <a:pathLst>
                <a:path w="4395" h="1024" extrusionOk="0">
                  <a:moveTo>
                    <a:pt x="3075" y="0"/>
                  </a:moveTo>
                  <a:cubicBezTo>
                    <a:pt x="2841" y="0"/>
                    <a:pt x="2597" y="51"/>
                    <a:pt x="2353" y="144"/>
                  </a:cubicBezTo>
                  <a:cubicBezTo>
                    <a:pt x="1939" y="248"/>
                    <a:pt x="1500" y="480"/>
                    <a:pt x="1293" y="894"/>
                  </a:cubicBezTo>
                  <a:cubicBezTo>
                    <a:pt x="1055" y="821"/>
                    <a:pt x="830" y="748"/>
                    <a:pt x="637" y="748"/>
                  </a:cubicBezTo>
                  <a:cubicBezTo>
                    <a:pt x="557" y="748"/>
                    <a:pt x="482" y="760"/>
                    <a:pt x="414" y="790"/>
                  </a:cubicBezTo>
                  <a:cubicBezTo>
                    <a:pt x="207" y="790"/>
                    <a:pt x="104" y="894"/>
                    <a:pt x="0" y="1023"/>
                  </a:cubicBezTo>
                  <a:lnTo>
                    <a:pt x="4395" y="1023"/>
                  </a:lnTo>
                  <a:lnTo>
                    <a:pt x="4395" y="894"/>
                  </a:lnTo>
                  <a:cubicBezTo>
                    <a:pt x="4188" y="687"/>
                    <a:pt x="4085" y="480"/>
                    <a:pt x="3878" y="248"/>
                  </a:cubicBezTo>
                  <a:cubicBezTo>
                    <a:pt x="3636" y="77"/>
                    <a:pt x="3363" y="0"/>
                    <a:pt x="3075" y="0"/>
                  </a:cubicBezTo>
                  <a:close/>
                </a:path>
              </a:pathLst>
            </a:custGeom>
            <a:solidFill>
              <a:srgbClr val="00A16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randombar(horizontal)">
                                      <p:cBhvr>
                                        <p:cTn id="10" dur="500"/>
                                        <p:tgtEl>
                                          <p:spTgt spid="52"/>
                                        </p:tgtEl>
                                      </p:cBhvr>
                                    </p:animEffect>
                                  </p:childTnLst>
                                </p:cTn>
                              </p:par>
                              <p:par>
                                <p:cTn id="11" presetID="32" presetClass="emph" presetSubtype="0" fill="hold" nodeType="withEffect">
                                  <p:stCondLst>
                                    <p:cond delay="0"/>
                                  </p:stCondLst>
                                  <p:childTnLst>
                                    <p:animRot by="120000">
                                      <p:cBhvr>
                                        <p:cTn id="12" dur="100" fill="hold">
                                          <p:stCondLst>
                                            <p:cond delay="0"/>
                                          </p:stCondLst>
                                        </p:cTn>
                                        <p:tgtEl>
                                          <p:spTgt spid="53"/>
                                        </p:tgtEl>
                                        <p:attrNameLst>
                                          <p:attrName>r</p:attrName>
                                        </p:attrNameLst>
                                      </p:cBhvr>
                                    </p:animRot>
                                    <p:animRot by="-240000">
                                      <p:cBhvr>
                                        <p:cTn id="13" dur="200" fill="hold">
                                          <p:stCondLst>
                                            <p:cond delay="200"/>
                                          </p:stCondLst>
                                        </p:cTn>
                                        <p:tgtEl>
                                          <p:spTgt spid="53"/>
                                        </p:tgtEl>
                                        <p:attrNameLst>
                                          <p:attrName>r</p:attrName>
                                        </p:attrNameLst>
                                      </p:cBhvr>
                                    </p:animRot>
                                    <p:animRot by="240000">
                                      <p:cBhvr>
                                        <p:cTn id="14" dur="200" fill="hold">
                                          <p:stCondLst>
                                            <p:cond delay="400"/>
                                          </p:stCondLst>
                                        </p:cTn>
                                        <p:tgtEl>
                                          <p:spTgt spid="53"/>
                                        </p:tgtEl>
                                        <p:attrNameLst>
                                          <p:attrName>r</p:attrName>
                                        </p:attrNameLst>
                                      </p:cBhvr>
                                    </p:animRot>
                                    <p:animRot by="-240000">
                                      <p:cBhvr>
                                        <p:cTn id="15" dur="200" fill="hold">
                                          <p:stCondLst>
                                            <p:cond delay="600"/>
                                          </p:stCondLst>
                                        </p:cTn>
                                        <p:tgtEl>
                                          <p:spTgt spid="53"/>
                                        </p:tgtEl>
                                        <p:attrNameLst>
                                          <p:attrName>r</p:attrName>
                                        </p:attrNameLst>
                                      </p:cBhvr>
                                    </p:animRot>
                                    <p:animRot by="120000">
                                      <p:cBhvr>
                                        <p:cTn id="16" dur="200" fill="hold">
                                          <p:stCondLst>
                                            <p:cond delay="800"/>
                                          </p:stCondLst>
                                        </p:cTn>
                                        <p:tgtEl>
                                          <p:spTgt spid="5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randombar(horizontal)">
                                      <p:cBhvr>
                                        <p:cTn id="21" dur="500"/>
                                        <p:tgtEl>
                                          <p:spTgt spid="76"/>
                                        </p:tgtEl>
                                      </p:cBhvr>
                                    </p:animEffect>
                                  </p:childTnLst>
                                </p:cTn>
                              </p:par>
                              <p:par>
                                <p:cTn id="22" presetID="1" presetClass="entr" presetSubtype="0" fill="hold" nodeType="withEffect">
                                  <p:stCondLst>
                                    <p:cond delay="0"/>
                                  </p:stCondLst>
                                  <p:childTnLst>
                                    <p:set>
                                      <p:cBhvr>
                                        <p:cTn id="23" dur="1" fill="hold">
                                          <p:stCondLst>
                                            <p:cond delay="0"/>
                                          </p:stCondLst>
                                        </p:cTn>
                                        <p:tgtEl>
                                          <p:spTgt spid="4100"/>
                                        </p:tgtEl>
                                        <p:attrNameLst>
                                          <p:attrName>style.visibility</p:attrName>
                                        </p:attrNameLst>
                                      </p:cBhvr>
                                      <p:to>
                                        <p:strVal val="visible"/>
                                      </p:to>
                                    </p:set>
                                  </p:childTnLst>
                                </p:cTn>
                              </p:par>
                              <p:par>
                                <p:cTn id="24" presetID="32" presetClass="emph" presetSubtype="0" fill="hold" nodeType="withEffect">
                                  <p:stCondLst>
                                    <p:cond delay="0"/>
                                  </p:stCondLst>
                                  <p:childTnLst>
                                    <p:animRot by="120000">
                                      <p:cBhvr>
                                        <p:cTn id="25" dur="100" fill="hold">
                                          <p:stCondLst>
                                            <p:cond delay="0"/>
                                          </p:stCondLst>
                                        </p:cTn>
                                        <p:tgtEl>
                                          <p:spTgt spid="4100"/>
                                        </p:tgtEl>
                                        <p:attrNameLst>
                                          <p:attrName>r</p:attrName>
                                        </p:attrNameLst>
                                      </p:cBhvr>
                                    </p:animRot>
                                    <p:animRot by="-240000">
                                      <p:cBhvr>
                                        <p:cTn id="26" dur="200" fill="hold">
                                          <p:stCondLst>
                                            <p:cond delay="200"/>
                                          </p:stCondLst>
                                        </p:cTn>
                                        <p:tgtEl>
                                          <p:spTgt spid="4100"/>
                                        </p:tgtEl>
                                        <p:attrNameLst>
                                          <p:attrName>r</p:attrName>
                                        </p:attrNameLst>
                                      </p:cBhvr>
                                    </p:animRot>
                                    <p:animRot by="240000">
                                      <p:cBhvr>
                                        <p:cTn id="27" dur="200" fill="hold">
                                          <p:stCondLst>
                                            <p:cond delay="400"/>
                                          </p:stCondLst>
                                        </p:cTn>
                                        <p:tgtEl>
                                          <p:spTgt spid="4100"/>
                                        </p:tgtEl>
                                        <p:attrNameLst>
                                          <p:attrName>r</p:attrName>
                                        </p:attrNameLst>
                                      </p:cBhvr>
                                    </p:animRot>
                                    <p:animRot by="-240000">
                                      <p:cBhvr>
                                        <p:cTn id="28" dur="200" fill="hold">
                                          <p:stCondLst>
                                            <p:cond delay="600"/>
                                          </p:stCondLst>
                                        </p:cTn>
                                        <p:tgtEl>
                                          <p:spTgt spid="4100"/>
                                        </p:tgtEl>
                                        <p:attrNameLst>
                                          <p:attrName>r</p:attrName>
                                        </p:attrNameLst>
                                      </p:cBhvr>
                                    </p:animRot>
                                    <p:animRot by="120000">
                                      <p:cBhvr>
                                        <p:cTn id="29" dur="200" fill="hold">
                                          <p:stCondLst>
                                            <p:cond delay="800"/>
                                          </p:stCondLst>
                                        </p:cTn>
                                        <p:tgtEl>
                                          <p:spTgt spid="4100"/>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77"/>
                                        </p:tgtEl>
                                        <p:attrNameLst>
                                          <p:attrName>style.visibility</p:attrName>
                                        </p:attrNameLst>
                                      </p:cBhvr>
                                      <p:to>
                                        <p:strVal val="visible"/>
                                      </p:to>
                                    </p:set>
                                    <p:animEffect transition="in" filter="randombar(horizontal)">
                                      <p:cBhvr>
                                        <p:cTn id="34" dur="500"/>
                                        <p:tgtEl>
                                          <p:spTgt spid="77"/>
                                        </p:tgtEl>
                                      </p:cBhvr>
                                    </p:animEffect>
                                  </p:childTnLst>
                                </p:cTn>
                              </p:par>
                              <p:par>
                                <p:cTn id="35" presetID="1" presetClass="entr" presetSubtype="0" fill="hold" nodeType="withEffect">
                                  <p:stCondLst>
                                    <p:cond delay="0"/>
                                  </p:stCondLst>
                                  <p:childTnLst>
                                    <p:set>
                                      <p:cBhvr>
                                        <p:cTn id="36" dur="1" fill="hold">
                                          <p:stCondLst>
                                            <p:cond delay="0"/>
                                          </p:stCondLst>
                                        </p:cTn>
                                        <p:tgtEl>
                                          <p:spTgt spid="4102"/>
                                        </p:tgtEl>
                                        <p:attrNameLst>
                                          <p:attrName>style.visibility</p:attrName>
                                        </p:attrNameLst>
                                      </p:cBhvr>
                                      <p:to>
                                        <p:strVal val="visible"/>
                                      </p:to>
                                    </p:set>
                                  </p:childTnLst>
                                </p:cTn>
                              </p:par>
                              <p:par>
                                <p:cTn id="37" presetID="32" presetClass="emph" presetSubtype="0" fill="hold" nodeType="withEffect">
                                  <p:stCondLst>
                                    <p:cond delay="0"/>
                                  </p:stCondLst>
                                  <p:childTnLst>
                                    <p:animRot by="120000">
                                      <p:cBhvr>
                                        <p:cTn id="38" dur="100" fill="hold">
                                          <p:stCondLst>
                                            <p:cond delay="0"/>
                                          </p:stCondLst>
                                        </p:cTn>
                                        <p:tgtEl>
                                          <p:spTgt spid="4102"/>
                                        </p:tgtEl>
                                        <p:attrNameLst>
                                          <p:attrName>r</p:attrName>
                                        </p:attrNameLst>
                                      </p:cBhvr>
                                    </p:animRot>
                                    <p:animRot by="-240000">
                                      <p:cBhvr>
                                        <p:cTn id="39" dur="200" fill="hold">
                                          <p:stCondLst>
                                            <p:cond delay="200"/>
                                          </p:stCondLst>
                                        </p:cTn>
                                        <p:tgtEl>
                                          <p:spTgt spid="4102"/>
                                        </p:tgtEl>
                                        <p:attrNameLst>
                                          <p:attrName>r</p:attrName>
                                        </p:attrNameLst>
                                      </p:cBhvr>
                                    </p:animRot>
                                    <p:animRot by="240000">
                                      <p:cBhvr>
                                        <p:cTn id="40" dur="200" fill="hold">
                                          <p:stCondLst>
                                            <p:cond delay="400"/>
                                          </p:stCondLst>
                                        </p:cTn>
                                        <p:tgtEl>
                                          <p:spTgt spid="4102"/>
                                        </p:tgtEl>
                                        <p:attrNameLst>
                                          <p:attrName>r</p:attrName>
                                        </p:attrNameLst>
                                      </p:cBhvr>
                                    </p:animRot>
                                    <p:animRot by="-240000">
                                      <p:cBhvr>
                                        <p:cTn id="41" dur="200" fill="hold">
                                          <p:stCondLst>
                                            <p:cond delay="600"/>
                                          </p:stCondLst>
                                        </p:cTn>
                                        <p:tgtEl>
                                          <p:spTgt spid="4102"/>
                                        </p:tgtEl>
                                        <p:attrNameLst>
                                          <p:attrName>r</p:attrName>
                                        </p:attrNameLst>
                                      </p:cBhvr>
                                    </p:animRot>
                                    <p:animRot by="120000">
                                      <p:cBhvr>
                                        <p:cTn id="42" dur="200" fill="hold">
                                          <p:stCondLst>
                                            <p:cond delay="800"/>
                                          </p:stCondLst>
                                        </p:cTn>
                                        <p:tgtEl>
                                          <p:spTgt spid="4102"/>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78"/>
                                        </p:tgtEl>
                                        <p:attrNameLst>
                                          <p:attrName>style.visibility</p:attrName>
                                        </p:attrNameLst>
                                      </p:cBhvr>
                                      <p:to>
                                        <p:strVal val="visible"/>
                                      </p:to>
                                    </p:set>
                                    <p:animEffect transition="in" filter="randombar(horizontal)">
                                      <p:cBhvr>
                                        <p:cTn id="47" dur="500"/>
                                        <p:tgtEl>
                                          <p:spTgt spid="78"/>
                                        </p:tgtEl>
                                      </p:cBhvr>
                                    </p:animEffect>
                                  </p:childTnLst>
                                </p:cTn>
                              </p:par>
                              <p:par>
                                <p:cTn id="48" presetID="1" presetClass="entr" presetSubtype="0" fill="hold" nodeType="withEffect">
                                  <p:stCondLst>
                                    <p:cond delay="0"/>
                                  </p:stCondLst>
                                  <p:childTnLst>
                                    <p:set>
                                      <p:cBhvr>
                                        <p:cTn id="49" dur="1" fill="hold">
                                          <p:stCondLst>
                                            <p:cond delay="0"/>
                                          </p:stCondLst>
                                        </p:cTn>
                                        <p:tgtEl>
                                          <p:spTgt spid="4098"/>
                                        </p:tgtEl>
                                        <p:attrNameLst>
                                          <p:attrName>style.visibility</p:attrName>
                                        </p:attrNameLst>
                                      </p:cBhvr>
                                      <p:to>
                                        <p:strVal val="visible"/>
                                      </p:to>
                                    </p:set>
                                  </p:childTnLst>
                                </p:cTn>
                              </p:par>
                              <p:par>
                                <p:cTn id="50" presetID="32" presetClass="emph" presetSubtype="0" fill="hold" nodeType="withEffect">
                                  <p:stCondLst>
                                    <p:cond delay="0"/>
                                  </p:stCondLst>
                                  <p:childTnLst>
                                    <p:animRot by="120000">
                                      <p:cBhvr>
                                        <p:cTn id="51" dur="100" fill="hold">
                                          <p:stCondLst>
                                            <p:cond delay="0"/>
                                          </p:stCondLst>
                                        </p:cTn>
                                        <p:tgtEl>
                                          <p:spTgt spid="4098"/>
                                        </p:tgtEl>
                                        <p:attrNameLst>
                                          <p:attrName>r</p:attrName>
                                        </p:attrNameLst>
                                      </p:cBhvr>
                                    </p:animRot>
                                    <p:animRot by="-240000">
                                      <p:cBhvr>
                                        <p:cTn id="52" dur="200" fill="hold">
                                          <p:stCondLst>
                                            <p:cond delay="200"/>
                                          </p:stCondLst>
                                        </p:cTn>
                                        <p:tgtEl>
                                          <p:spTgt spid="4098"/>
                                        </p:tgtEl>
                                        <p:attrNameLst>
                                          <p:attrName>r</p:attrName>
                                        </p:attrNameLst>
                                      </p:cBhvr>
                                    </p:animRot>
                                    <p:animRot by="240000">
                                      <p:cBhvr>
                                        <p:cTn id="53" dur="200" fill="hold">
                                          <p:stCondLst>
                                            <p:cond delay="400"/>
                                          </p:stCondLst>
                                        </p:cTn>
                                        <p:tgtEl>
                                          <p:spTgt spid="4098"/>
                                        </p:tgtEl>
                                        <p:attrNameLst>
                                          <p:attrName>r</p:attrName>
                                        </p:attrNameLst>
                                      </p:cBhvr>
                                    </p:animRot>
                                    <p:animRot by="-240000">
                                      <p:cBhvr>
                                        <p:cTn id="54" dur="200" fill="hold">
                                          <p:stCondLst>
                                            <p:cond delay="600"/>
                                          </p:stCondLst>
                                        </p:cTn>
                                        <p:tgtEl>
                                          <p:spTgt spid="4098"/>
                                        </p:tgtEl>
                                        <p:attrNameLst>
                                          <p:attrName>r</p:attrName>
                                        </p:attrNameLst>
                                      </p:cBhvr>
                                    </p:animRot>
                                    <p:animRot by="120000">
                                      <p:cBhvr>
                                        <p:cTn id="55" dur="200" fill="hold">
                                          <p:stCondLst>
                                            <p:cond delay="800"/>
                                          </p:stCondLst>
                                        </p:cTn>
                                        <p:tgtEl>
                                          <p:spTgt spid="409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76" grpId="0" animBg="1"/>
      <p:bldP spid="77" grpId="0" animBg="1"/>
      <p:bldP spid="7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15"/>
        <p:cNvGrpSpPr/>
        <p:nvPr/>
      </p:nvGrpSpPr>
      <p:grpSpPr>
        <a:xfrm>
          <a:off x="0" y="0"/>
          <a:ext cx="0" cy="0"/>
          <a:chOff x="0" y="0"/>
          <a:chExt cx="0" cy="0"/>
        </a:xfrm>
      </p:grpSpPr>
      <p:sp>
        <p:nvSpPr>
          <p:cNvPr id="82" name="圆角矩形 7"/>
          <p:cNvSpPr/>
          <p:nvPr/>
        </p:nvSpPr>
        <p:spPr>
          <a:xfrm>
            <a:off x="1316654" y="787149"/>
            <a:ext cx="6777987" cy="515499"/>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Bài thơ muốn nói lên điều gì?</a:t>
            </a:r>
            <a:endParaRPr kumimoji="0" lang="zh-CN" altLang="en-US" sz="28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grpSp>
        <p:nvGrpSpPr>
          <p:cNvPr id="83" name="Google Shape;2490;p63"/>
          <p:cNvGrpSpPr/>
          <p:nvPr/>
        </p:nvGrpSpPr>
        <p:grpSpPr>
          <a:xfrm>
            <a:off x="545328" y="577672"/>
            <a:ext cx="1012866" cy="934452"/>
            <a:chOff x="5987800" y="1933025"/>
            <a:chExt cx="878975" cy="836725"/>
          </a:xfrm>
        </p:grpSpPr>
        <p:sp>
          <p:nvSpPr>
            <p:cNvPr id="84" name="Google Shape;2491;p63"/>
            <p:cNvSpPr/>
            <p:nvPr/>
          </p:nvSpPr>
          <p:spPr>
            <a:xfrm>
              <a:off x="5987800" y="1933025"/>
              <a:ext cx="878975" cy="836725"/>
            </a:xfrm>
            <a:custGeom>
              <a:avLst/>
              <a:gdLst/>
              <a:ahLst/>
              <a:cxnLst/>
              <a:rect l="l" t="t" r="r" b="b"/>
              <a:pathLst>
                <a:path w="35159" h="33469" extrusionOk="0">
                  <a:moveTo>
                    <a:pt x="17363" y="1"/>
                  </a:moveTo>
                  <a:cubicBezTo>
                    <a:pt x="16136" y="1"/>
                    <a:pt x="14903" y="452"/>
                    <a:pt x="13977" y="1363"/>
                  </a:cubicBezTo>
                  <a:cubicBezTo>
                    <a:pt x="13076" y="2263"/>
                    <a:pt x="12476" y="3497"/>
                    <a:pt x="12442" y="4798"/>
                  </a:cubicBezTo>
                  <a:cubicBezTo>
                    <a:pt x="12409" y="6066"/>
                    <a:pt x="12809" y="7267"/>
                    <a:pt x="13410" y="8368"/>
                  </a:cubicBezTo>
                  <a:cubicBezTo>
                    <a:pt x="13977" y="9468"/>
                    <a:pt x="14744" y="10536"/>
                    <a:pt x="15311" y="11703"/>
                  </a:cubicBezTo>
                  <a:cubicBezTo>
                    <a:pt x="15912" y="12904"/>
                    <a:pt x="16245" y="14205"/>
                    <a:pt x="16445" y="15473"/>
                  </a:cubicBezTo>
                  <a:cubicBezTo>
                    <a:pt x="16412" y="15406"/>
                    <a:pt x="16312" y="15306"/>
                    <a:pt x="16279" y="15239"/>
                  </a:cubicBezTo>
                  <a:cubicBezTo>
                    <a:pt x="15845" y="14706"/>
                    <a:pt x="15411" y="14205"/>
                    <a:pt x="14944" y="13738"/>
                  </a:cubicBezTo>
                  <a:cubicBezTo>
                    <a:pt x="13944" y="12771"/>
                    <a:pt x="12843" y="11970"/>
                    <a:pt x="11675" y="11236"/>
                  </a:cubicBezTo>
                  <a:cubicBezTo>
                    <a:pt x="10441" y="10436"/>
                    <a:pt x="9073" y="9769"/>
                    <a:pt x="7606" y="9635"/>
                  </a:cubicBezTo>
                  <a:cubicBezTo>
                    <a:pt x="7475" y="9628"/>
                    <a:pt x="7345" y="9624"/>
                    <a:pt x="7214" y="9624"/>
                  </a:cubicBezTo>
                  <a:cubicBezTo>
                    <a:pt x="6179" y="9624"/>
                    <a:pt x="5155" y="9858"/>
                    <a:pt x="4237" y="10302"/>
                  </a:cubicBezTo>
                  <a:cubicBezTo>
                    <a:pt x="2068" y="11370"/>
                    <a:pt x="0" y="13872"/>
                    <a:pt x="934" y="16373"/>
                  </a:cubicBezTo>
                  <a:cubicBezTo>
                    <a:pt x="1902" y="18975"/>
                    <a:pt x="4770" y="20243"/>
                    <a:pt x="7339" y="20476"/>
                  </a:cubicBezTo>
                  <a:cubicBezTo>
                    <a:pt x="7778" y="20525"/>
                    <a:pt x="8218" y="20545"/>
                    <a:pt x="8657" y="20545"/>
                  </a:cubicBezTo>
                  <a:cubicBezTo>
                    <a:pt x="9716" y="20545"/>
                    <a:pt x="10771" y="20427"/>
                    <a:pt x="11809" y="20310"/>
                  </a:cubicBezTo>
                  <a:cubicBezTo>
                    <a:pt x="13143" y="20143"/>
                    <a:pt x="14477" y="19943"/>
                    <a:pt x="15812" y="19642"/>
                  </a:cubicBezTo>
                  <a:lnTo>
                    <a:pt x="15812" y="19642"/>
                  </a:lnTo>
                  <a:cubicBezTo>
                    <a:pt x="15745" y="19742"/>
                    <a:pt x="15645" y="19809"/>
                    <a:pt x="15511" y="19909"/>
                  </a:cubicBezTo>
                  <a:cubicBezTo>
                    <a:pt x="14978" y="20376"/>
                    <a:pt x="14444" y="20777"/>
                    <a:pt x="13910" y="21244"/>
                  </a:cubicBezTo>
                  <a:cubicBezTo>
                    <a:pt x="12909" y="22011"/>
                    <a:pt x="11942" y="22845"/>
                    <a:pt x="11008" y="23745"/>
                  </a:cubicBezTo>
                  <a:cubicBezTo>
                    <a:pt x="9407" y="25346"/>
                    <a:pt x="7906" y="27481"/>
                    <a:pt x="8073" y="29916"/>
                  </a:cubicBezTo>
                  <a:cubicBezTo>
                    <a:pt x="8139" y="30917"/>
                    <a:pt x="8473" y="31951"/>
                    <a:pt x="9240" y="32652"/>
                  </a:cubicBezTo>
                  <a:cubicBezTo>
                    <a:pt x="9853" y="33240"/>
                    <a:pt x="10664" y="33468"/>
                    <a:pt x="11475" y="33468"/>
                  </a:cubicBezTo>
                  <a:cubicBezTo>
                    <a:pt x="11768" y="33468"/>
                    <a:pt x="12060" y="33439"/>
                    <a:pt x="12342" y="33386"/>
                  </a:cubicBezTo>
                  <a:cubicBezTo>
                    <a:pt x="13510" y="33152"/>
                    <a:pt x="14611" y="32585"/>
                    <a:pt x="15645" y="31985"/>
                  </a:cubicBezTo>
                  <a:cubicBezTo>
                    <a:pt x="16645" y="31417"/>
                    <a:pt x="17646" y="30750"/>
                    <a:pt x="18447" y="29883"/>
                  </a:cubicBezTo>
                  <a:cubicBezTo>
                    <a:pt x="19347" y="28782"/>
                    <a:pt x="19848" y="27448"/>
                    <a:pt x="20015" y="26080"/>
                  </a:cubicBezTo>
                  <a:cubicBezTo>
                    <a:pt x="20081" y="25613"/>
                    <a:pt x="20115" y="25113"/>
                    <a:pt x="20115" y="24646"/>
                  </a:cubicBezTo>
                  <a:cubicBezTo>
                    <a:pt x="20615" y="25580"/>
                    <a:pt x="21282" y="26414"/>
                    <a:pt x="22083" y="27114"/>
                  </a:cubicBezTo>
                  <a:cubicBezTo>
                    <a:pt x="23641" y="28481"/>
                    <a:pt x="25714" y="29266"/>
                    <a:pt x="27789" y="29266"/>
                  </a:cubicBezTo>
                  <a:cubicBezTo>
                    <a:pt x="28246" y="29266"/>
                    <a:pt x="28703" y="29227"/>
                    <a:pt x="29154" y="29149"/>
                  </a:cubicBezTo>
                  <a:cubicBezTo>
                    <a:pt x="31256" y="28816"/>
                    <a:pt x="33291" y="27515"/>
                    <a:pt x="34291" y="25647"/>
                  </a:cubicBezTo>
                  <a:cubicBezTo>
                    <a:pt x="34825" y="24746"/>
                    <a:pt x="35159" y="23612"/>
                    <a:pt x="34858" y="22578"/>
                  </a:cubicBezTo>
                  <a:cubicBezTo>
                    <a:pt x="34525" y="21410"/>
                    <a:pt x="33457" y="20810"/>
                    <a:pt x="32290" y="20777"/>
                  </a:cubicBezTo>
                  <a:cubicBezTo>
                    <a:pt x="32221" y="20774"/>
                    <a:pt x="32152" y="20772"/>
                    <a:pt x="32083" y="20772"/>
                  </a:cubicBezTo>
                  <a:cubicBezTo>
                    <a:pt x="31391" y="20772"/>
                    <a:pt x="30726" y="20913"/>
                    <a:pt x="30088" y="20943"/>
                  </a:cubicBezTo>
                  <a:cubicBezTo>
                    <a:pt x="29820" y="20956"/>
                    <a:pt x="29551" y="20963"/>
                    <a:pt x="29284" y="20963"/>
                  </a:cubicBezTo>
                  <a:cubicBezTo>
                    <a:pt x="28822" y="20963"/>
                    <a:pt x="28364" y="20940"/>
                    <a:pt x="27920" y="20877"/>
                  </a:cubicBezTo>
                  <a:cubicBezTo>
                    <a:pt x="27186" y="20777"/>
                    <a:pt x="26486" y="20576"/>
                    <a:pt x="25819" y="20310"/>
                  </a:cubicBezTo>
                  <a:cubicBezTo>
                    <a:pt x="25352" y="20143"/>
                    <a:pt x="24918" y="19943"/>
                    <a:pt x="24451" y="19709"/>
                  </a:cubicBezTo>
                  <a:cubicBezTo>
                    <a:pt x="24518" y="19642"/>
                    <a:pt x="24651" y="19642"/>
                    <a:pt x="24751" y="19609"/>
                  </a:cubicBezTo>
                  <a:cubicBezTo>
                    <a:pt x="25285" y="19442"/>
                    <a:pt x="25819" y="19209"/>
                    <a:pt x="26319" y="18942"/>
                  </a:cubicBezTo>
                  <a:cubicBezTo>
                    <a:pt x="27320" y="18442"/>
                    <a:pt x="28254" y="17841"/>
                    <a:pt x="29088" y="17107"/>
                  </a:cubicBezTo>
                  <a:cubicBezTo>
                    <a:pt x="30756" y="15706"/>
                    <a:pt x="32157" y="13772"/>
                    <a:pt x="32790" y="11637"/>
                  </a:cubicBezTo>
                  <a:cubicBezTo>
                    <a:pt x="33124" y="10603"/>
                    <a:pt x="33257" y="9435"/>
                    <a:pt x="32957" y="8368"/>
                  </a:cubicBezTo>
                  <a:cubicBezTo>
                    <a:pt x="32624" y="7133"/>
                    <a:pt x="31823" y="6099"/>
                    <a:pt x="30589" y="5866"/>
                  </a:cubicBezTo>
                  <a:cubicBezTo>
                    <a:pt x="30346" y="5817"/>
                    <a:pt x="30100" y="5795"/>
                    <a:pt x="29852" y="5795"/>
                  </a:cubicBezTo>
                  <a:cubicBezTo>
                    <a:pt x="28905" y="5795"/>
                    <a:pt x="27939" y="6124"/>
                    <a:pt x="27120" y="6600"/>
                  </a:cubicBezTo>
                  <a:cubicBezTo>
                    <a:pt x="26119" y="7200"/>
                    <a:pt x="25252" y="8034"/>
                    <a:pt x="24651" y="8968"/>
                  </a:cubicBezTo>
                  <a:cubicBezTo>
                    <a:pt x="23484" y="10903"/>
                    <a:pt x="23350" y="13438"/>
                    <a:pt x="22183" y="15373"/>
                  </a:cubicBezTo>
                  <a:cubicBezTo>
                    <a:pt x="22283" y="15072"/>
                    <a:pt x="22350" y="14806"/>
                    <a:pt x="22416" y="14539"/>
                  </a:cubicBezTo>
                  <a:cubicBezTo>
                    <a:pt x="22750" y="13038"/>
                    <a:pt x="22950" y="11470"/>
                    <a:pt x="22983" y="9935"/>
                  </a:cubicBezTo>
                  <a:cubicBezTo>
                    <a:pt x="23017" y="8401"/>
                    <a:pt x="22850" y="6900"/>
                    <a:pt x="22583" y="5399"/>
                  </a:cubicBezTo>
                  <a:cubicBezTo>
                    <a:pt x="22283" y="4065"/>
                    <a:pt x="21849" y="2630"/>
                    <a:pt x="20949" y="1596"/>
                  </a:cubicBezTo>
                  <a:cubicBezTo>
                    <a:pt x="20027" y="536"/>
                    <a:pt x="18698" y="1"/>
                    <a:pt x="17363" y="1"/>
                  </a:cubicBezTo>
                  <a:close/>
                </a:path>
              </a:pathLst>
            </a:custGeom>
            <a:solidFill>
              <a:srgbClr val="45BF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2492;p63"/>
            <p:cNvSpPr/>
            <p:nvPr/>
          </p:nvSpPr>
          <p:spPr>
            <a:xfrm>
              <a:off x="6443950" y="2367375"/>
              <a:ext cx="75925" cy="82350"/>
            </a:xfrm>
            <a:custGeom>
              <a:avLst/>
              <a:gdLst/>
              <a:ahLst/>
              <a:cxnLst/>
              <a:rect l="l" t="t" r="r" b="b"/>
              <a:pathLst>
                <a:path w="3037" h="3294" extrusionOk="0">
                  <a:moveTo>
                    <a:pt x="1494" y="0"/>
                  </a:moveTo>
                  <a:cubicBezTo>
                    <a:pt x="1242" y="0"/>
                    <a:pt x="990" y="56"/>
                    <a:pt x="768" y="167"/>
                  </a:cubicBezTo>
                  <a:cubicBezTo>
                    <a:pt x="434" y="334"/>
                    <a:pt x="201" y="667"/>
                    <a:pt x="101" y="1034"/>
                  </a:cubicBezTo>
                  <a:cubicBezTo>
                    <a:pt x="1" y="1434"/>
                    <a:pt x="67" y="1835"/>
                    <a:pt x="234" y="2202"/>
                  </a:cubicBezTo>
                  <a:cubicBezTo>
                    <a:pt x="478" y="2770"/>
                    <a:pt x="1116" y="3294"/>
                    <a:pt x="1758" y="3294"/>
                  </a:cubicBezTo>
                  <a:cubicBezTo>
                    <a:pt x="1907" y="3294"/>
                    <a:pt x="2057" y="3265"/>
                    <a:pt x="2202" y="3202"/>
                  </a:cubicBezTo>
                  <a:cubicBezTo>
                    <a:pt x="2569" y="3036"/>
                    <a:pt x="2836" y="2669"/>
                    <a:pt x="2936" y="2268"/>
                  </a:cubicBezTo>
                  <a:cubicBezTo>
                    <a:pt x="3036" y="2002"/>
                    <a:pt x="3036" y="1668"/>
                    <a:pt x="2936" y="1301"/>
                  </a:cubicBezTo>
                  <a:lnTo>
                    <a:pt x="2936" y="1234"/>
                  </a:lnTo>
                  <a:cubicBezTo>
                    <a:pt x="2936" y="1034"/>
                    <a:pt x="2903" y="834"/>
                    <a:pt x="2769" y="667"/>
                  </a:cubicBezTo>
                  <a:cubicBezTo>
                    <a:pt x="2502" y="222"/>
                    <a:pt x="1998" y="0"/>
                    <a:pt x="1494" y="0"/>
                  </a:cubicBezTo>
                  <a:close/>
                </a:path>
              </a:pathLst>
            </a:custGeom>
            <a:solidFill>
              <a:srgbClr val="FFC1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2493;p63"/>
            <p:cNvSpPr/>
            <p:nvPr/>
          </p:nvSpPr>
          <p:spPr>
            <a:xfrm>
              <a:off x="6566750" y="2264800"/>
              <a:ext cx="50675" cy="69550"/>
            </a:xfrm>
            <a:custGeom>
              <a:avLst/>
              <a:gdLst/>
              <a:ahLst/>
              <a:cxnLst/>
              <a:rect l="l" t="t" r="r" b="b"/>
              <a:pathLst>
                <a:path w="2027" h="2782" extrusionOk="0">
                  <a:moveTo>
                    <a:pt x="1527" y="0"/>
                  </a:moveTo>
                  <a:cubicBezTo>
                    <a:pt x="1493" y="0"/>
                    <a:pt x="1393" y="34"/>
                    <a:pt x="1460" y="100"/>
                  </a:cubicBezTo>
                  <a:cubicBezTo>
                    <a:pt x="1460" y="134"/>
                    <a:pt x="1460" y="200"/>
                    <a:pt x="1393" y="267"/>
                  </a:cubicBezTo>
                  <a:cubicBezTo>
                    <a:pt x="1326" y="367"/>
                    <a:pt x="1293" y="534"/>
                    <a:pt x="1193" y="701"/>
                  </a:cubicBezTo>
                  <a:cubicBezTo>
                    <a:pt x="1193" y="767"/>
                    <a:pt x="1160" y="767"/>
                    <a:pt x="1160" y="801"/>
                  </a:cubicBezTo>
                  <a:lnTo>
                    <a:pt x="1126" y="834"/>
                  </a:lnTo>
                  <a:cubicBezTo>
                    <a:pt x="1126" y="867"/>
                    <a:pt x="1026" y="968"/>
                    <a:pt x="993" y="1001"/>
                  </a:cubicBezTo>
                  <a:cubicBezTo>
                    <a:pt x="893" y="1134"/>
                    <a:pt x="826" y="1201"/>
                    <a:pt x="726" y="1334"/>
                  </a:cubicBezTo>
                  <a:cubicBezTo>
                    <a:pt x="559" y="1535"/>
                    <a:pt x="392" y="1768"/>
                    <a:pt x="292" y="2002"/>
                  </a:cubicBezTo>
                  <a:cubicBezTo>
                    <a:pt x="192" y="2135"/>
                    <a:pt x="126" y="2268"/>
                    <a:pt x="59" y="2369"/>
                  </a:cubicBezTo>
                  <a:cubicBezTo>
                    <a:pt x="25" y="2469"/>
                    <a:pt x="25" y="2535"/>
                    <a:pt x="25" y="2635"/>
                  </a:cubicBezTo>
                  <a:lnTo>
                    <a:pt x="25" y="2669"/>
                  </a:lnTo>
                  <a:cubicBezTo>
                    <a:pt x="0" y="2744"/>
                    <a:pt x="69" y="2781"/>
                    <a:pt x="119" y="2781"/>
                  </a:cubicBezTo>
                  <a:cubicBezTo>
                    <a:pt x="136" y="2781"/>
                    <a:pt x="151" y="2777"/>
                    <a:pt x="159" y="2769"/>
                  </a:cubicBezTo>
                  <a:cubicBezTo>
                    <a:pt x="159" y="2769"/>
                    <a:pt x="192" y="2769"/>
                    <a:pt x="192" y="2702"/>
                  </a:cubicBezTo>
                  <a:cubicBezTo>
                    <a:pt x="326" y="2702"/>
                    <a:pt x="459" y="2635"/>
                    <a:pt x="526" y="2535"/>
                  </a:cubicBezTo>
                  <a:lnTo>
                    <a:pt x="893" y="2168"/>
                  </a:lnTo>
                  <a:cubicBezTo>
                    <a:pt x="1160" y="1935"/>
                    <a:pt x="1360" y="1668"/>
                    <a:pt x="1560" y="1368"/>
                  </a:cubicBezTo>
                  <a:cubicBezTo>
                    <a:pt x="1727" y="1168"/>
                    <a:pt x="1960" y="867"/>
                    <a:pt x="2027" y="601"/>
                  </a:cubicBezTo>
                  <a:cubicBezTo>
                    <a:pt x="1994" y="534"/>
                    <a:pt x="1994" y="434"/>
                    <a:pt x="1994" y="334"/>
                  </a:cubicBezTo>
                  <a:cubicBezTo>
                    <a:pt x="1994" y="300"/>
                    <a:pt x="1960" y="267"/>
                    <a:pt x="1927" y="200"/>
                  </a:cubicBezTo>
                  <a:cubicBezTo>
                    <a:pt x="1902" y="176"/>
                    <a:pt x="1896" y="169"/>
                    <a:pt x="1894" y="169"/>
                  </a:cubicBezTo>
                  <a:lnTo>
                    <a:pt x="1894" y="169"/>
                  </a:lnTo>
                  <a:cubicBezTo>
                    <a:pt x="1892" y="169"/>
                    <a:pt x="1896" y="177"/>
                    <a:pt x="1888" y="177"/>
                  </a:cubicBezTo>
                  <a:cubicBezTo>
                    <a:pt x="1884" y="177"/>
                    <a:pt x="1875" y="174"/>
                    <a:pt x="1860" y="167"/>
                  </a:cubicBezTo>
                  <a:cubicBezTo>
                    <a:pt x="1793" y="34"/>
                    <a:pt x="1660" y="0"/>
                    <a:pt x="152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2494;p63"/>
            <p:cNvSpPr/>
            <p:nvPr/>
          </p:nvSpPr>
          <p:spPr>
            <a:xfrm>
              <a:off x="6567575" y="2235950"/>
              <a:ext cx="148275" cy="135700"/>
            </a:xfrm>
            <a:custGeom>
              <a:avLst/>
              <a:gdLst/>
              <a:ahLst/>
              <a:cxnLst/>
              <a:rect l="l" t="t" r="r" b="b"/>
              <a:pathLst>
                <a:path w="5931" h="5428" extrusionOk="0">
                  <a:moveTo>
                    <a:pt x="5543" y="0"/>
                  </a:moveTo>
                  <a:cubicBezTo>
                    <a:pt x="5470" y="0"/>
                    <a:pt x="5393" y="23"/>
                    <a:pt x="5330" y="87"/>
                  </a:cubicBezTo>
                  <a:cubicBezTo>
                    <a:pt x="5296" y="120"/>
                    <a:pt x="5296" y="153"/>
                    <a:pt x="5263" y="187"/>
                  </a:cubicBezTo>
                  <a:lnTo>
                    <a:pt x="5230" y="254"/>
                  </a:lnTo>
                  <a:cubicBezTo>
                    <a:pt x="5129" y="320"/>
                    <a:pt x="5063" y="454"/>
                    <a:pt x="4963" y="520"/>
                  </a:cubicBezTo>
                  <a:cubicBezTo>
                    <a:pt x="4763" y="787"/>
                    <a:pt x="4562" y="1021"/>
                    <a:pt x="4329" y="1254"/>
                  </a:cubicBezTo>
                  <a:cubicBezTo>
                    <a:pt x="3929" y="1688"/>
                    <a:pt x="3462" y="2155"/>
                    <a:pt x="2961" y="2622"/>
                  </a:cubicBezTo>
                  <a:cubicBezTo>
                    <a:pt x="2494" y="3022"/>
                    <a:pt x="2061" y="3456"/>
                    <a:pt x="1560" y="3856"/>
                  </a:cubicBezTo>
                  <a:lnTo>
                    <a:pt x="793" y="4490"/>
                  </a:lnTo>
                  <a:cubicBezTo>
                    <a:pt x="526" y="4690"/>
                    <a:pt x="293" y="4957"/>
                    <a:pt x="93" y="5157"/>
                  </a:cubicBezTo>
                  <a:cubicBezTo>
                    <a:pt x="0" y="5250"/>
                    <a:pt x="79" y="5428"/>
                    <a:pt x="196" y="5428"/>
                  </a:cubicBezTo>
                  <a:cubicBezTo>
                    <a:pt x="206" y="5428"/>
                    <a:pt x="216" y="5426"/>
                    <a:pt x="226" y="5424"/>
                  </a:cubicBezTo>
                  <a:cubicBezTo>
                    <a:pt x="560" y="5290"/>
                    <a:pt x="826" y="5157"/>
                    <a:pt x="1127" y="4990"/>
                  </a:cubicBezTo>
                  <a:cubicBezTo>
                    <a:pt x="1427" y="4823"/>
                    <a:pt x="1727" y="4623"/>
                    <a:pt x="1994" y="4423"/>
                  </a:cubicBezTo>
                  <a:cubicBezTo>
                    <a:pt x="2594" y="3990"/>
                    <a:pt x="3128" y="3523"/>
                    <a:pt x="3628" y="3089"/>
                  </a:cubicBezTo>
                  <a:lnTo>
                    <a:pt x="5129" y="1588"/>
                  </a:lnTo>
                  <a:cubicBezTo>
                    <a:pt x="5330" y="1321"/>
                    <a:pt x="5630" y="1087"/>
                    <a:pt x="5797" y="787"/>
                  </a:cubicBezTo>
                  <a:cubicBezTo>
                    <a:pt x="5930" y="520"/>
                    <a:pt x="5930" y="187"/>
                    <a:pt x="5663" y="20"/>
                  </a:cubicBezTo>
                  <a:cubicBezTo>
                    <a:pt x="5627" y="8"/>
                    <a:pt x="5585" y="0"/>
                    <a:pt x="5543"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2495;p63"/>
            <p:cNvSpPr/>
            <p:nvPr/>
          </p:nvSpPr>
          <p:spPr>
            <a:xfrm>
              <a:off x="6596550" y="2360475"/>
              <a:ext cx="53400" cy="38075"/>
            </a:xfrm>
            <a:custGeom>
              <a:avLst/>
              <a:gdLst/>
              <a:ahLst/>
              <a:cxnLst/>
              <a:rect l="l" t="t" r="r" b="b"/>
              <a:pathLst>
                <a:path w="2136" h="1523" extrusionOk="0">
                  <a:moveTo>
                    <a:pt x="1959" y="1"/>
                  </a:moveTo>
                  <a:cubicBezTo>
                    <a:pt x="1950" y="1"/>
                    <a:pt x="1942" y="3"/>
                    <a:pt x="1936" y="9"/>
                  </a:cubicBezTo>
                  <a:cubicBezTo>
                    <a:pt x="1869" y="43"/>
                    <a:pt x="1836" y="43"/>
                    <a:pt x="1802" y="43"/>
                  </a:cubicBezTo>
                  <a:cubicBezTo>
                    <a:pt x="1802" y="43"/>
                    <a:pt x="1769" y="43"/>
                    <a:pt x="1769" y="109"/>
                  </a:cubicBezTo>
                  <a:lnTo>
                    <a:pt x="1702" y="109"/>
                  </a:lnTo>
                  <a:cubicBezTo>
                    <a:pt x="1669" y="109"/>
                    <a:pt x="1669" y="109"/>
                    <a:pt x="1635" y="143"/>
                  </a:cubicBezTo>
                  <a:cubicBezTo>
                    <a:pt x="1635" y="143"/>
                    <a:pt x="1602" y="143"/>
                    <a:pt x="1602" y="176"/>
                  </a:cubicBezTo>
                  <a:cubicBezTo>
                    <a:pt x="1535" y="176"/>
                    <a:pt x="1502" y="209"/>
                    <a:pt x="1469" y="209"/>
                  </a:cubicBezTo>
                  <a:cubicBezTo>
                    <a:pt x="1302" y="309"/>
                    <a:pt x="1168" y="443"/>
                    <a:pt x="1035" y="510"/>
                  </a:cubicBezTo>
                  <a:cubicBezTo>
                    <a:pt x="935" y="610"/>
                    <a:pt x="768" y="710"/>
                    <a:pt x="635" y="810"/>
                  </a:cubicBezTo>
                  <a:cubicBezTo>
                    <a:pt x="468" y="877"/>
                    <a:pt x="335" y="977"/>
                    <a:pt x="168" y="1110"/>
                  </a:cubicBezTo>
                  <a:cubicBezTo>
                    <a:pt x="34" y="1143"/>
                    <a:pt x="1" y="1310"/>
                    <a:pt x="101" y="1377"/>
                  </a:cubicBezTo>
                  <a:cubicBezTo>
                    <a:pt x="127" y="1479"/>
                    <a:pt x="210" y="1522"/>
                    <a:pt x="293" y="1522"/>
                  </a:cubicBezTo>
                  <a:cubicBezTo>
                    <a:pt x="319" y="1522"/>
                    <a:pt x="344" y="1518"/>
                    <a:pt x="368" y="1510"/>
                  </a:cubicBezTo>
                  <a:cubicBezTo>
                    <a:pt x="601" y="1477"/>
                    <a:pt x="768" y="1444"/>
                    <a:pt x="968" y="1344"/>
                  </a:cubicBezTo>
                  <a:cubicBezTo>
                    <a:pt x="1135" y="1277"/>
                    <a:pt x="1302" y="1177"/>
                    <a:pt x="1469" y="1043"/>
                  </a:cubicBezTo>
                  <a:cubicBezTo>
                    <a:pt x="1635" y="943"/>
                    <a:pt x="1802" y="810"/>
                    <a:pt x="1936" y="610"/>
                  </a:cubicBezTo>
                  <a:cubicBezTo>
                    <a:pt x="1969" y="543"/>
                    <a:pt x="1969" y="510"/>
                    <a:pt x="2002" y="476"/>
                  </a:cubicBezTo>
                  <a:cubicBezTo>
                    <a:pt x="2002" y="443"/>
                    <a:pt x="2036" y="443"/>
                    <a:pt x="2036" y="376"/>
                  </a:cubicBezTo>
                  <a:lnTo>
                    <a:pt x="2036" y="343"/>
                  </a:lnTo>
                  <a:cubicBezTo>
                    <a:pt x="2036" y="309"/>
                    <a:pt x="2102" y="276"/>
                    <a:pt x="2102" y="209"/>
                  </a:cubicBezTo>
                  <a:cubicBezTo>
                    <a:pt x="2102" y="176"/>
                    <a:pt x="2102" y="176"/>
                    <a:pt x="2136" y="143"/>
                  </a:cubicBezTo>
                  <a:cubicBezTo>
                    <a:pt x="2081" y="60"/>
                    <a:pt x="2003" y="1"/>
                    <a:pt x="1959"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2496;p63"/>
            <p:cNvSpPr/>
            <p:nvPr/>
          </p:nvSpPr>
          <p:spPr>
            <a:xfrm>
              <a:off x="6406425" y="2249575"/>
              <a:ext cx="43400" cy="74250"/>
            </a:xfrm>
            <a:custGeom>
              <a:avLst/>
              <a:gdLst/>
              <a:ahLst/>
              <a:cxnLst/>
              <a:rect l="l" t="t" r="r" b="b"/>
              <a:pathLst>
                <a:path w="1736" h="2970" extrusionOk="0">
                  <a:moveTo>
                    <a:pt x="247" y="0"/>
                  </a:moveTo>
                  <a:cubicBezTo>
                    <a:pt x="184" y="0"/>
                    <a:pt x="117" y="25"/>
                    <a:pt x="67" y="75"/>
                  </a:cubicBezTo>
                  <a:cubicBezTo>
                    <a:pt x="1" y="142"/>
                    <a:pt x="1" y="309"/>
                    <a:pt x="67" y="409"/>
                  </a:cubicBezTo>
                  <a:cubicBezTo>
                    <a:pt x="401" y="709"/>
                    <a:pt x="701" y="1043"/>
                    <a:pt x="868" y="1443"/>
                  </a:cubicBezTo>
                  <a:cubicBezTo>
                    <a:pt x="1035" y="1810"/>
                    <a:pt x="1101" y="2244"/>
                    <a:pt x="1135" y="2711"/>
                  </a:cubicBezTo>
                  <a:cubicBezTo>
                    <a:pt x="1135" y="2777"/>
                    <a:pt x="1201" y="2877"/>
                    <a:pt x="1268" y="2911"/>
                  </a:cubicBezTo>
                  <a:lnTo>
                    <a:pt x="1335" y="2944"/>
                  </a:lnTo>
                  <a:cubicBezTo>
                    <a:pt x="1352" y="2961"/>
                    <a:pt x="1368" y="2969"/>
                    <a:pt x="1385" y="2969"/>
                  </a:cubicBezTo>
                  <a:cubicBezTo>
                    <a:pt x="1402" y="2969"/>
                    <a:pt x="1418" y="2961"/>
                    <a:pt x="1435" y="2944"/>
                  </a:cubicBezTo>
                  <a:lnTo>
                    <a:pt x="1502" y="2911"/>
                  </a:lnTo>
                  <a:cubicBezTo>
                    <a:pt x="1568" y="2877"/>
                    <a:pt x="1602" y="2777"/>
                    <a:pt x="1602" y="2711"/>
                  </a:cubicBezTo>
                  <a:cubicBezTo>
                    <a:pt x="1735" y="2144"/>
                    <a:pt x="1535" y="1643"/>
                    <a:pt x="1335" y="1210"/>
                  </a:cubicBezTo>
                  <a:cubicBezTo>
                    <a:pt x="1101" y="743"/>
                    <a:pt x="768" y="376"/>
                    <a:pt x="401" y="75"/>
                  </a:cubicBezTo>
                  <a:cubicBezTo>
                    <a:pt x="367" y="25"/>
                    <a:pt x="309" y="0"/>
                    <a:pt x="24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2497;p63"/>
            <p:cNvSpPr/>
            <p:nvPr/>
          </p:nvSpPr>
          <p:spPr>
            <a:xfrm>
              <a:off x="6428400" y="2150150"/>
              <a:ext cx="59775" cy="199350"/>
            </a:xfrm>
            <a:custGeom>
              <a:avLst/>
              <a:gdLst/>
              <a:ahLst/>
              <a:cxnLst/>
              <a:rect l="l" t="t" r="r" b="b"/>
              <a:pathLst>
                <a:path w="2391" h="7974" extrusionOk="0">
                  <a:moveTo>
                    <a:pt x="129" y="0"/>
                  </a:moveTo>
                  <a:cubicBezTo>
                    <a:pt x="64" y="0"/>
                    <a:pt x="0" y="51"/>
                    <a:pt x="22" y="116"/>
                  </a:cubicBezTo>
                  <a:cubicBezTo>
                    <a:pt x="456" y="1384"/>
                    <a:pt x="889" y="2618"/>
                    <a:pt x="1223" y="3919"/>
                  </a:cubicBezTo>
                  <a:cubicBezTo>
                    <a:pt x="1390" y="4553"/>
                    <a:pt x="1490" y="5220"/>
                    <a:pt x="1557" y="5887"/>
                  </a:cubicBezTo>
                  <a:cubicBezTo>
                    <a:pt x="1623" y="6221"/>
                    <a:pt x="1657" y="6554"/>
                    <a:pt x="1657" y="6921"/>
                  </a:cubicBezTo>
                  <a:cubicBezTo>
                    <a:pt x="1657" y="7088"/>
                    <a:pt x="1657" y="7255"/>
                    <a:pt x="1690" y="7422"/>
                  </a:cubicBezTo>
                  <a:lnTo>
                    <a:pt x="1690" y="7622"/>
                  </a:lnTo>
                  <a:lnTo>
                    <a:pt x="1690" y="7688"/>
                  </a:lnTo>
                  <a:cubicBezTo>
                    <a:pt x="1657" y="7788"/>
                    <a:pt x="1723" y="7955"/>
                    <a:pt x="1890" y="7955"/>
                  </a:cubicBezTo>
                  <a:cubicBezTo>
                    <a:pt x="1928" y="7968"/>
                    <a:pt x="1963" y="7973"/>
                    <a:pt x="1996" y="7973"/>
                  </a:cubicBezTo>
                  <a:cubicBezTo>
                    <a:pt x="2229" y="7973"/>
                    <a:pt x="2357" y="7689"/>
                    <a:pt x="2357" y="7455"/>
                  </a:cubicBezTo>
                  <a:cubicBezTo>
                    <a:pt x="2391" y="6621"/>
                    <a:pt x="2224" y="5754"/>
                    <a:pt x="2057" y="4920"/>
                  </a:cubicBezTo>
                  <a:cubicBezTo>
                    <a:pt x="1790" y="3218"/>
                    <a:pt x="1223" y="1517"/>
                    <a:pt x="222" y="50"/>
                  </a:cubicBezTo>
                  <a:cubicBezTo>
                    <a:pt x="199" y="15"/>
                    <a:pt x="164" y="0"/>
                    <a:pt x="1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2498;p63"/>
            <p:cNvSpPr/>
            <p:nvPr/>
          </p:nvSpPr>
          <p:spPr>
            <a:xfrm>
              <a:off x="6502325" y="2247550"/>
              <a:ext cx="19200" cy="72300"/>
            </a:xfrm>
            <a:custGeom>
              <a:avLst/>
              <a:gdLst/>
              <a:ahLst/>
              <a:cxnLst/>
              <a:rect l="l" t="t" r="r" b="b"/>
              <a:pathLst>
                <a:path w="768" h="2892" extrusionOk="0">
                  <a:moveTo>
                    <a:pt x="229" y="0"/>
                  </a:moveTo>
                  <a:cubicBezTo>
                    <a:pt x="146" y="0"/>
                    <a:pt x="67" y="52"/>
                    <a:pt x="67" y="156"/>
                  </a:cubicBezTo>
                  <a:lnTo>
                    <a:pt x="67" y="190"/>
                  </a:lnTo>
                  <a:lnTo>
                    <a:pt x="67" y="290"/>
                  </a:lnTo>
                  <a:cubicBezTo>
                    <a:pt x="67" y="357"/>
                    <a:pt x="67" y="390"/>
                    <a:pt x="101" y="490"/>
                  </a:cubicBezTo>
                  <a:cubicBezTo>
                    <a:pt x="101" y="623"/>
                    <a:pt x="167" y="690"/>
                    <a:pt x="167" y="824"/>
                  </a:cubicBezTo>
                  <a:lnTo>
                    <a:pt x="167" y="1491"/>
                  </a:lnTo>
                  <a:cubicBezTo>
                    <a:pt x="101" y="1691"/>
                    <a:pt x="67" y="1891"/>
                    <a:pt x="67" y="2158"/>
                  </a:cubicBezTo>
                  <a:cubicBezTo>
                    <a:pt x="67" y="2291"/>
                    <a:pt x="34" y="2358"/>
                    <a:pt x="34" y="2491"/>
                  </a:cubicBezTo>
                  <a:cubicBezTo>
                    <a:pt x="34" y="2625"/>
                    <a:pt x="1" y="2692"/>
                    <a:pt x="1" y="2825"/>
                  </a:cubicBezTo>
                  <a:cubicBezTo>
                    <a:pt x="1" y="2858"/>
                    <a:pt x="34" y="2892"/>
                    <a:pt x="101" y="2892"/>
                  </a:cubicBezTo>
                  <a:cubicBezTo>
                    <a:pt x="201" y="2858"/>
                    <a:pt x="267" y="2725"/>
                    <a:pt x="368" y="2658"/>
                  </a:cubicBezTo>
                  <a:cubicBezTo>
                    <a:pt x="434" y="2558"/>
                    <a:pt x="534" y="2458"/>
                    <a:pt x="568" y="2358"/>
                  </a:cubicBezTo>
                  <a:cubicBezTo>
                    <a:pt x="701" y="2125"/>
                    <a:pt x="734" y="1824"/>
                    <a:pt x="768" y="1557"/>
                  </a:cubicBezTo>
                  <a:cubicBezTo>
                    <a:pt x="668" y="1224"/>
                    <a:pt x="668" y="990"/>
                    <a:pt x="601" y="690"/>
                  </a:cubicBezTo>
                  <a:cubicBezTo>
                    <a:pt x="568" y="490"/>
                    <a:pt x="534" y="190"/>
                    <a:pt x="368" y="56"/>
                  </a:cubicBezTo>
                  <a:cubicBezTo>
                    <a:pt x="330" y="19"/>
                    <a:pt x="278" y="0"/>
                    <a:pt x="2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2499;p63"/>
            <p:cNvSpPr/>
            <p:nvPr/>
          </p:nvSpPr>
          <p:spPr>
            <a:xfrm>
              <a:off x="6299825" y="2281350"/>
              <a:ext cx="77450" cy="57900"/>
            </a:xfrm>
            <a:custGeom>
              <a:avLst/>
              <a:gdLst/>
              <a:ahLst/>
              <a:cxnLst/>
              <a:rect l="l" t="t" r="r" b="b"/>
              <a:pathLst>
                <a:path w="3098" h="2316" extrusionOk="0">
                  <a:moveTo>
                    <a:pt x="161" y="1"/>
                  </a:moveTo>
                  <a:cubicBezTo>
                    <a:pt x="51" y="1"/>
                    <a:pt x="1" y="145"/>
                    <a:pt x="62" y="205"/>
                  </a:cubicBezTo>
                  <a:cubicBezTo>
                    <a:pt x="195" y="339"/>
                    <a:pt x="295" y="472"/>
                    <a:pt x="395" y="539"/>
                  </a:cubicBezTo>
                  <a:cubicBezTo>
                    <a:pt x="529" y="639"/>
                    <a:pt x="662" y="706"/>
                    <a:pt x="795" y="839"/>
                  </a:cubicBezTo>
                  <a:cubicBezTo>
                    <a:pt x="1029" y="1039"/>
                    <a:pt x="1329" y="1206"/>
                    <a:pt x="1563" y="1373"/>
                  </a:cubicBezTo>
                  <a:cubicBezTo>
                    <a:pt x="1796" y="1540"/>
                    <a:pt x="2063" y="1673"/>
                    <a:pt x="2296" y="1840"/>
                  </a:cubicBezTo>
                  <a:cubicBezTo>
                    <a:pt x="2363" y="1873"/>
                    <a:pt x="2463" y="1973"/>
                    <a:pt x="2497" y="2040"/>
                  </a:cubicBezTo>
                  <a:cubicBezTo>
                    <a:pt x="2530" y="2107"/>
                    <a:pt x="2530" y="2140"/>
                    <a:pt x="2563" y="2207"/>
                  </a:cubicBezTo>
                  <a:cubicBezTo>
                    <a:pt x="2563" y="2261"/>
                    <a:pt x="2630" y="2316"/>
                    <a:pt x="2673" y="2316"/>
                  </a:cubicBezTo>
                  <a:cubicBezTo>
                    <a:pt x="2682" y="2316"/>
                    <a:pt x="2691" y="2313"/>
                    <a:pt x="2697" y="2307"/>
                  </a:cubicBezTo>
                  <a:cubicBezTo>
                    <a:pt x="3097" y="2307"/>
                    <a:pt x="3030" y="1873"/>
                    <a:pt x="2930" y="1640"/>
                  </a:cubicBezTo>
                  <a:cubicBezTo>
                    <a:pt x="2797" y="1340"/>
                    <a:pt x="2430" y="1173"/>
                    <a:pt x="2163" y="1006"/>
                  </a:cubicBezTo>
                  <a:cubicBezTo>
                    <a:pt x="1863" y="806"/>
                    <a:pt x="1529" y="606"/>
                    <a:pt x="1196" y="439"/>
                  </a:cubicBezTo>
                  <a:cubicBezTo>
                    <a:pt x="1029" y="339"/>
                    <a:pt x="929" y="272"/>
                    <a:pt x="762" y="172"/>
                  </a:cubicBezTo>
                  <a:cubicBezTo>
                    <a:pt x="595" y="105"/>
                    <a:pt x="362" y="39"/>
                    <a:pt x="195" y="5"/>
                  </a:cubicBezTo>
                  <a:cubicBezTo>
                    <a:pt x="183" y="2"/>
                    <a:pt x="172" y="1"/>
                    <a:pt x="161"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2500;p63"/>
            <p:cNvSpPr/>
            <p:nvPr/>
          </p:nvSpPr>
          <p:spPr>
            <a:xfrm>
              <a:off x="6186275" y="2328175"/>
              <a:ext cx="207675" cy="46650"/>
            </a:xfrm>
            <a:custGeom>
              <a:avLst/>
              <a:gdLst/>
              <a:ahLst/>
              <a:cxnLst/>
              <a:rect l="l" t="t" r="r" b="b"/>
              <a:pathLst>
                <a:path w="8307" h="1866" extrusionOk="0">
                  <a:moveTo>
                    <a:pt x="200" y="0"/>
                  </a:moveTo>
                  <a:cubicBezTo>
                    <a:pt x="34" y="0"/>
                    <a:pt x="0" y="301"/>
                    <a:pt x="167" y="334"/>
                  </a:cubicBezTo>
                  <a:cubicBezTo>
                    <a:pt x="1501" y="567"/>
                    <a:pt x="2869" y="768"/>
                    <a:pt x="4203" y="1001"/>
                  </a:cubicBezTo>
                  <a:cubicBezTo>
                    <a:pt x="4870" y="1134"/>
                    <a:pt x="5538" y="1301"/>
                    <a:pt x="6205" y="1468"/>
                  </a:cubicBezTo>
                  <a:cubicBezTo>
                    <a:pt x="6709" y="1608"/>
                    <a:pt x="7284" y="1866"/>
                    <a:pt x="7830" y="1866"/>
                  </a:cubicBezTo>
                  <a:cubicBezTo>
                    <a:pt x="7935" y="1866"/>
                    <a:pt x="8038" y="1856"/>
                    <a:pt x="8139" y="1835"/>
                  </a:cubicBezTo>
                  <a:cubicBezTo>
                    <a:pt x="8239" y="1802"/>
                    <a:pt x="8306" y="1568"/>
                    <a:pt x="8206" y="1468"/>
                  </a:cubicBezTo>
                  <a:cubicBezTo>
                    <a:pt x="7973" y="1268"/>
                    <a:pt x="7672" y="1168"/>
                    <a:pt x="7372" y="1101"/>
                  </a:cubicBezTo>
                  <a:cubicBezTo>
                    <a:pt x="7039" y="1001"/>
                    <a:pt x="6672" y="901"/>
                    <a:pt x="6338" y="801"/>
                  </a:cubicBezTo>
                  <a:cubicBezTo>
                    <a:pt x="5671" y="634"/>
                    <a:pt x="5004" y="501"/>
                    <a:pt x="4337" y="401"/>
                  </a:cubicBezTo>
                  <a:cubicBezTo>
                    <a:pt x="2969" y="134"/>
                    <a:pt x="1635" y="0"/>
                    <a:pt x="200"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2501;p63"/>
            <p:cNvSpPr/>
            <p:nvPr/>
          </p:nvSpPr>
          <p:spPr>
            <a:xfrm>
              <a:off x="6290500" y="2392375"/>
              <a:ext cx="87600" cy="20875"/>
            </a:xfrm>
            <a:custGeom>
              <a:avLst/>
              <a:gdLst/>
              <a:ahLst/>
              <a:cxnLst/>
              <a:rect l="l" t="t" r="r" b="b"/>
              <a:pathLst>
                <a:path w="3504" h="835" extrusionOk="0">
                  <a:moveTo>
                    <a:pt x="3070" y="1"/>
                  </a:moveTo>
                  <a:cubicBezTo>
                    <a:pt x="2970" y="1"/>
                    <a:pt x="2803" y="1"/>
                    <a:pt x="2669" y="34"/>
                  </a:cubicBezTo>
                  <a:cubicBezTo>
                    <a:pt x="2369" y="68"/>
                    <a:pt x="2136" y="168"/>
                    <a:pt x="1836" y="201"/>
                  </a:cubicBezTo>
                  <a:cubicBezTo>
                    <a:pt x="1535" y="234"/>
                    <a:pt x="1302" y="234"/>
                    <a:pt x="1002" y="268"/>
                  </a:cubicBezTo>
                  <a:cubicBezTo>
                    <a:pt x="701" y="334"/>
                    <a:pt x="468" y="368"/>
                    <a:pt x="168" y="401"/>
                  </a:cubicBezTo>
                  <a:cubicBezTo>
                    <a:pt x="1" y="401"/>
                    <a:pt x="34" y="668"/>
                    <a:pt x="168" y="701"/>
                  </a:cubicBezTo>
                  <a:cubicBezTo>
                    <a:pt x="468" y="768"/>
                    <a:pt x="735" y="835"/>
                    <a:pt x="1035" y="835"/>
                  </a:cubicBezTo>
                  <a:cubicBezTo>
                    <a:pt x="1335" y="835"/>
                    <a:pt x="1569" y="835"/>
                    <a:pt x="1869" y="768"/>
                  </a:cubicBezTo>
                  <a:cubicBezTo>
                    <a:pt x="2169" y="735"/>
                    <a:pt x="2469" y="701"/>
                    <a:pt x="2703" y="668"/>
                  </a:cubicBezTo>
                  <a:cubicBezTo>
                    <a:pt x="2970" y="601"/>
                    <a:pt x="3237" y="535"/>
                    <a:pt x="3370" y="268"/>
                  </a:cubicBezTo>
                  <a:cubicBezTo>
                    <a:pt x="3403" y="268"/>
                    <a:pt x="3403" y="234"/>
                    <a:pt x="3470" y="234"/>
                  </a:cubicBezTo>
                  <a:cubicBezTo>
                    <a:pt x="3503" y="201"/>
                    <a:pt x="3470" y="68"/>
                    <a:pt x="3370" y="68"/>
                  </a:cubicBezTo>
                  <a:cubicBezTo>
                    <a:pt x="3237" y="68"/>
                    <a:pt x="3170" y="1"/>
                    <a:pt x="307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2502;p63"/>
            <p:cNvSpPr/>
            <p:nvPr/>
          </p:nvSpPr>
          <p:spPr>
            <a:xfrm>
              <a:off x="6342225" y="2477150"/>
              <a:ext cx="56725" cy="49525"/>
            </a:xfrm>
            <a:custGeom>
              <a:avLst/>
              <a:gdLst/>
              <a:ahLst/>
              <a:cxnLst/>
              <a:rect l="l" t="t" r="r" b="b"/>
              <a:pathLst>
                <a:path w="2269" h="1981" extrusionOk="0">
                  <a:moveTo>
                    <a:pt x="2008" y="0"/>
                  </a:moveTo>
                  <a:cubicBezTo>
                    <a:pt x="1909" y="0"/>
                    <a:pt x="1819" y="44"/>
                    <a:pt x="1768" y="146"/>
                  </a:cubicBezTo>
                  <a:lnTo>
                    <a:pt x="1701" y="179"/>
                  </a:lnTo>
                  <a:lnTo>
                    <a:pt x="1668" y="212"/>
                  </a:lnTo>
                  <a:cubicBezTo>
                    <a:pt x="1635" y="279"/>
                    <a:pt x="1601" y="312"/>
                    <a:pt x="1534" y="379"/>
                  </a:cubicBezTo>
                  <a:cubicBezTo>
                    <a:pt x="1501" y="446"/>
                    <a:pt x="1501" y="479"/>
                    <a:pt x="1468" y="513"/>
                  </a:cubicBezTo>
                  <a:lnTo>
                    <a:pt x="1434" y="546"/>
                  </a:lnTo>
                  <a:lnTo>
                    <a:pt x="1368" y="613"/>
                  </a:lnTo>
                  <a:cubicBezTo>
                    <a:pt x="1268" y="779"/>
                    <a:pt x="1134" y="880"/>
                    <a:pt x="967" y="1013"/>
                  </a:cubicBezTo>
                  <a:cubicBezTo>
                    <a:pt x="934" y="1046"/>
                    <a:pt x="867" y="1046"/>
                    <a:pt x="834" y="1113"/>
                  </a:cubicBezTo>
                  <a:lnTo>
                    <a:pt x="801" y="1146"/>
                  </a:lnTo>
                  <a:cubicBezTo>
                    <a:pt x="767" y="1146"/>
                    <a:pt x="767" y="1180"/>
                    <a:pt x="701" y="1180"/>
                  </a:cubicBezTo>
                  <a:cubicBezTo>
                    <a:pt x="667" y="1213"/>
                    <a:pt x="634" y="1280"/>
                    <a:pt x="600" y="1280"/>
                  </a:cubicBezTo>
                  <a:lnTo>
                    <a:pt x="534" y="1313"/>
                  </a:lnTo>
                  <a:cubicBezTo>
                    <a:pt x="534" y="1313"/>
                    <a:pt x="500" y="1313"/>
                    <a:pt x="500" y="1347"/>
                  </a:cubicBezTo>
                  <a:cubicBezTo>
                    <a:pt x="467" y="1380"/>
                    <a:pt x="367" y="1447"/>
                    <a:pt x="334" y="1480"/>
                  </a:cubicBezTo>
                  <a:cubicBezTo>
                    <a:pt x="300" y="1513"/>
                    <a:pt x="300" y="1547"/>
                    <a:pt x="267" y="1547"/>
                  </a:cubicBezTo>
                  <a:cubicBezTo>
                    <a:pt x="200" y="1613"/>
                    <a:pt x="167" y="1613"/>
                    <a:pt x="167" y="1647"/>
                  </a:cubicBezTo>
                  <a:cubicBezTo>
                    <a:pt x="133" y="1680"/>
                    <a:pt x="133" y="1713"/>
                    <a:pt x="100" y="1780"/>
                  </a:cubicBezTo>
                  <a:cubicBezTo>
                    <a:pt x="0" y="1847"/>
                    <a:pt x="100" y="1980"/>
                    <a:pt x="167" y="1980"/>
                  </a:cubicBezTo>
                  <a:lnTo>
                    <a:pt x="334" y="1980"/>
                  </a:lnTo>
                  <a:cubicBezTo>
                    <a:pt x="367" y="1980"/>
                    <a:pt x="467" y="1980"/>
                    <a:pt x="500" y="1947"/>
                  </a:cubicBezTo>
                  <a:cubicBezTo>
                    <a:pt x="634" y="1947"/>
                    <a:pt x="701" y="1880"/>
                    <a:pt x="834" y="1814"/>
                  </a:cubicBezTo>
                  <a:cubicBezTo>
                    <a:pt x="1034" y="1680"/>
                    <a:pt x="1201" y="1547"/>
                    <a:pt x="1368" y="1447"/>
                  </a:cubicBezTo>
                  <a:cubicBezTo>
                    <a:pt x="1534" y="1313"/>
                    <a:pt x="1668" y="1146"/>
                    <a:pt x="1801" y="980"/>
                  </a:cubicBezTo>
                  <a:cubicBezTo>
                    <a:pt x="1868" y="880"/>
                    <a:pt x="1935" y="813"/>
                    <a:pt x="2001" y="679"/>
                  </a:cubicBezTo>
                  <a:cubicBezTo>
                    <a:pt x="2102" y="546"/>
                    <a:pt x="2135" y="479"/>
                    <a:pt x="2168" y="346"/>
                  </a:cubicBezTo>
                  <a:cubicBezTo>
                    <a:pt x="2268" y="212"/>
                    <a:pt x="2168" y="46"/>
                    <a:pt x="2102" y="12"/>
                  </a:cubicBezTo>
                  <a:cubicBezTo>
                    <a:pt x="2070" y="4"/>
                    <a:pt x="2039" y="0"/>
                    <a:pt x="200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2503;p63"/>
            <p:cNvSpPr/>
            <p:nvPr/>
          </p:nvSpPr>
          <p:spPr>
            <a:xfrm>
              <a:off x="6333875" y="2487500"/>
              <a:ext cx="98425" cy="169600"/>
            </a:xfrm>
            <a:custGeom>
              <a:avLst/>
              <a:gdLst/>
              <a:ahLst/>
              <a:cxnLst/>
              <a:rect l="l" t="t" r="r" b="b"/>
              <a:pathLst>
                <a:path w="3937" h="6784" extrusionOk="0">
                  <a:moveTo>
                    <a:pt x="3613" y="1"/>
                  </a:moveTo>
                  <a:cubicBezTo>
                    <a:pt x="3566" y="1"/>
                    <a:pt x="3516" y="19"/>
                    <a:pt x="3470" y="65"/>
                  </a:cubicBezTo>
                  <a:cubicBezTo>
                    <a:pt x="3269" y="265"/>
                    <a:pt x="3203" y="566"/>
                    <a:pt x="3136" y="866"/>
                  </a:cubicBezTo>
                  <a:cubicBezTo>
                    <a:pt x="3069" y="1133"/>
                    <a:pt x="2969" y="1466"/>
                    <a:pt x="2836" y="1766"/>
                  </a:cubicBezTo>
                  <a:cubicBezTo>
                    <a:pt x="2636" y="2400"/>
                    <a:pt x="2335" y="3034"/>
                    <a:pt x="2069" y="3634"/>
                  </a:cubicBezTo>
                  <a:cubicBezTo>
                    <a:pt x="1768" y="4235"/>
                    <a:pt x="1435" y="4769"/>
                    <a:pt x="1101" y="5302"/>
                  </a:cubicBezTo>
                  <a:cubicBezTo>
                    <a:pt x="801" y="5769"/>
                    <a:pt x="401" y="6136"/>
                    <a:pt x="67" y="6603"/>
                  </a:cubicBezTo>
                  <a:cubicBezTo>
                    <a:pt x="0" y="6637"/>
                    <a:pt x="67" y="6770"/>
                    <a:pt x="134" y="6770"/>
                  </a:cubicBezTo>
                  <a:cubicBezTo>
                    <a:pt x="187" y="6779"/>
                    <a:pt x="238" y="6784"/>
                    <a:pt x="289" y="6784"/>
                  </a:cubicBezTo>
                  <a:cubicBezTo>
                    <a:pt x="787" y="6784"/>
                    <a:pt x="1199" y="6363"/>
                    <a:pt x="1502" y="5969"/>
                  </a:cubicBezTo>
                  <a:cubicBezTo>
                    <a:pt x="1935" y="5402"/>
                    <a:pt x="2269" y="4769"/>
                    <a:pt x="2602" y="4135"/>
                  </a:cubicBezTo>
                  <a:cubicBezTo>
                    <a:pt x="2936" y="3534"/>
                    <a:pt x="3169" y="2901"/>
                    <a:pt x="3436" y="2233"/>
                  </a:cubicBezTo>
                  <a:cubicBezTo>
                    <a:pt x="3570" y="1900"/>
                    <a:pt x="3636" y="1533"/>
                    <a:pt x="3736" y="1199"/>
                  </a:cubicBezTo>
                  <a:cubicBezTo>
                    <a:pt x="3803" y="799"/>
                    <a:pt x="3937" y="466"/>
                    <a:pt x="3803" y="132"/>
                  </a:cubicBezTo>
                  <a:cubicBezTo>
                    <a:pt x="3781" y="66"/>
                    <a:pt x="3702" y="1"/>
                    <a:pt x="3613"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2504;p63"/>
            <p:cNvSpPr/>
            <p:nvPr/>
          </p:nvSpPr>
          <p:spPr>
            <a:xfrm>
              <a:off x="6436450" y="2521375"/>
              <a:ext cx="29200" cy="81500"/>
            </a:xfrm>
            <a:custGeom>
              <a:avLst/>
              <a:gdLst/>
              <a:ahLst/>
              <a:cxnLst/>
              <a:rect l="l" t="t" r="r" b="b"/>
              <a:pathLst>
                <a:path w="1168" h="3260" extrusionOk="0">
                  <a:moveTo>
                    <a:pt x="922" y="1"/>
                  </a:moveTo>
                  <a:cubicBezTo>
                    <a:pt x="861" y="1"/>
                    <a:pt x="792" y="39"/>
                    <a:pt x="734" y="78"/>
                  </a:cubicBezTo>
                  <a:cubicBezTo>
                    <a:pt x="634" y="278"/>
                    <a:pt x="567" y="612"/>
                    <a:pt x="534" y="845"/>
                  </a:cubicBezTo>
                  <a:cubicBezTo>
                    <a:pt x="501" y="1079"/>
                    <a:pt x="467" y="1345"/>
                    <a:pt x="367" y="1612"/>
                  </a:cubicBezTo>
                  <a:cubicBezTo>
                    <a:pt x="301" y="1879"/>
                    <a:pt x="201" y="2113"/>
                    <a:pt x="167" y="2380"/>
                  </a:cubicBezTo>
                  <a:cubicBezTo>
                    <a:pt x="67" y="2613"/>
                    <a:pt x="67" y="2913"/>
                    <a:pt x="0" y="3180"/>
                  </a:cubicBezTo>
                  <a:cubicBezTo>
                    <a:pt x="0" y="3229"/>
                    <a:pt x="36" y="3260"/>
                    <a:pt x="81" y="3260"/>
                  </a:cubicBezTo>
                  <a:cubicBezTo>
                    <a:pt x="98" y="3260"/>
                    <a:pt x="116" y="3256"/>
                    <a:pt x="134" y="3247"/>
                  </a:cubicBezTo>
                  <a:cubicBezTo>
                    <a:pt x="334" y="3047"/>
                    <a:pt x="534" y="2847"/>
                    <a:pt x="668" y="2580"/>
                  </a:cubicBezTo>
                  <a:cubicBezTo>
                    <a:pt x="801" y="2313"/>
                    <a:pt x="901" y="2046"/>
                    <a:pt x="968" y="1779"/>
                  </a:cubicBezTo>
                  <a:cubicBezTo>
                    <a:pt x="1034" y="1512"/>
                    <a:pt x="1068" y="1245"/>
                    <a:pt x="1135" y="945"/>
                  </a:cubicBezTo>
                  <a:cubicBezTo>
                    <a:pt x="1168" y="712"/>
                    <a:pt x="1168" y="345"/>
                    <a:pt x="1034" y="78"/>
                  </a:cubicBezTo>
                  <a:cubicBezTo>
                    <a:pt x="1006" y="21"/>
                    <a:pt x="966" y="1"/>
                    <a:pt x="922"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2505;p63"/>
            <p:cNvSpPr/>
            <p:nvPr/>
          </p:nvSpPr>
          <p:spPr>
            <a:xfrm>
              <a:off x="6497325" y="2497200"/>
              <a:ext cx="60900" cy="68650"/>
            </a:xfrm>
            <a:custGeom>
              <a:avLst/>
              <a:gdLst/>
              <a:ahLst/>
              <a:cxnLst/>
              <a:rect l="l" t="t" r="r" b="b"/>
              <a:pathLst>
                <a:path w="2436" h="2746" extrusionOk="0">
                  <a:moveTo>
                    <a:pt x="220" y="1"/>
                  </a:moveTo>
                  <a:cubicBezTo>
                    <a:pt x="114" y="1"/>
                    <a:pt x="22" y="98"/>
                    <a:pt x="67" y="211"/>
                  </a:cubicBezTo>
                  <a:cubicBezTo>
                    <a:pt x="0" y="344"/>
                    <a:pt x="67" y="478"/>
                    <a:pt x="101" y="578"/>
                  </a:cubicBezTo>
                  <a:cubicBezTo>
                    <a:pt x="134" y="745"/>
                    <a:pt x="234" y="878"/>
                    <a:pt x="301" y="1012"/>
                  </a:cubicBezTo>
                  <a:cubicBezTo>
                    <a:pt x="467" y="1312"/>
                    <a:pt x="634" y="1545"/>
                    <a:pt x="868" y="1745"/>
                  </a:cubicBezTo>
                  <a:cubicBezTo>
                    <a:pt x="1068" y="1979"/>
                    <a:pt x="1268" y="2212"/>
                    <a:pt x="1468" y="2379"/>
                  </a:cubicBezTo>
                  <a:cubicBezTo>
                    <a:pt x="1661" y="2517"/>
                    <a:pt x="1945" y="2746"/>
                    <a:pt x="2208" y="2746"/>
                  </a:cubicBezTo>
                  <a:cubicBezTo>
                    <a:pt x="2263" y="2746"/>
                    <a:pt x="2317" y="2736"/>
                    <a:pt x="2369" y="2713"/>
                  </a:cubicBezTo>
                  <a:cubicBezTo>
                    <a:pt x="2402" y="2713"/>
                    <a:pt x="2436" y="2646"/>
                    <a:pt x="2436" y="2579"/>
                  </a:cubicBezTo>
                  <a:cubicBezTo>
                    <a:pt x="2436" y="2579"/>
                    <a:pt x="2436" y="2546"/>
                    <a:pt x="2402" y="2513"/>
                  </a:cubicBezTo>
                  <a:cubicBezTo>
                    <a:pt x="2269" y="2246"/>
                    <a:pt x="2035" y="2079"/>
                    <a:pt x="1802" y="1912"/>
                  </a:cubicBezTo>
                  <a:cubicBezTo>
                    <a:pt x="1602" y="1745"/>
                    <a:pt x="1435" y="1545"/>
                    <a:pt x="1268" y="1345"/>
                  </a:cubicBezTo>
                  <a:cubicBezTo>
                    <a:pt x="1101" y="1145"/>
                    <a:pt x="968" y="978"/>
                    <a:pt x="801" y="711"/>
                  </a:cubicBezTo>
                  <a:cubicBezTo>
                    <a:pt x="734" y="578"/>
                    <a:pt x="701" y="511"/>
                    <a:pt x="601" y="378"/>
                  </a:cubicBezTo>
                  <a:cubicBezTo>
                    <a:pt x="534" y="244"/>
                    <a:pt x="467" y="144"/>
                    <a:pt x="367" y="78"/>
                  </a:cubicBezTo>
                  <a:cubicBezTo>
                    <a:pt x="324" y="23"/>
                    <a:pt x="270" y="1"/>
                    <a:pt x="22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2506;p63"/>
            <p:cNvSpPr/>
            <p:nvPr/>
          </p:nvSpPr>
          <p:spPr>
            <a:xfrm>
              <a:off x="6533175" y="2481625"/>
              <a:ext cx="176000" cy="101975"/>
            </a:xfrm>
            <a:custGeom>
              <a:avLst/>
              <a:gdLst/>
              <a:ahLst/>
              <a:cxnLst/>
              <a:rect l="l" t="t" r="r" b="b"/>
              <a:pathLst>
                <a:path w="7040" h="4079" extrusionOk="0">
                  <a:moveTo>
                    <a:pt x="168" y="0"/>
                  </a:moveTo>
                  <a:cubicBezTo>
                    <a:pt x="134" y="0"/>
                    <a:pt x="68" y="33"/>
                    <a:pt x="34" y="67"/>
                  </a:cubicBezTo>
                  <a:cubicBezTo>
                    <a:pt x="1" y="334"/>
                    <a:pt x="201" y="567"/>
                    <a:pt x="368" y="767"/>
                  </a:cubicBezTo>
                  <a:cubicBezTo>
                    <a:pt x="568" y="1034"/>
                    <a:pt x="868" y="1301"/>
                    <a:pt x="1135" y="1534"/>
                  </a:cubicBezTo>
                  <a:cubicBezTo>
                    <a:pt x="1635" y="2001"/>
                    <a:pt x="2202" y="2435"/>
                    <a:pt x="2803" y="2802"/>
                  </a:cubicBezTo>
                  <a:cubicBezTo>
                    <a:pt x="3370" y="3136"/>
                    <a:pt x="4004" y="3402"/>
                    <a:pt x="4671" y="3669"/>
                  </a:cubicBezTo>
                  <a:cubicBezTo>
                    <a:pt x="5004" y="3803"/>
                    <a:pt x="5371" y="3869"/>
                    <a:pt x="5705" y="3970"/>
                  </a:cubicBezTo>
                  <a:cubicBezTo>
                    <a:pt x="5937" y="4016"/>
                    <a:pt x="6186" y="4079"/>
                    <a:pt x="6428" y="4079"/>
                  </a:cubicBezTo>
                  <a:cubicBezTo>
                    <a:pt x="6533" y="4079"/>
                    <a:pt x="6638" y="4067"/>
                    <a:pt x="6739" y="4036"/>
                  </a:cubicBezTo>
                  <a:cubicBezTo>
                    <a:pt x="6972" y="3970"/>
                    <a:pt x="7039" y="3669"/>
                    <a:pt x="6872" y="3536"/>
                  </a:cubicBezTo>
                  <a:lnTo>
                    <a:pt x="6639" y="3302"/>
                  </a:lnTo>
                  <a:cubicBezTo>
                    <a:pt x="6611" y="3289"/>
                    <a:pt x="6584" y="3280"/>
                    <a:pt x="6561" y="3280"/>
                  </a:cubicBezTo>
                  <a:cubicBezTo>
                    <a:pt x="6528" y="3280"/>
                    <a:pt x="6505" y="3297"/>
                    <a:pt x="6505" y="3336"/>
                  </a:cubicBezTo>
                  <a:lnTo>
                    <a:pt x="6505" y="3369"/>
                  </a:lnTo>
                  <a:cubicBezTo>
                    <a:pt x="6339" y="3336"/>
                    <a:pt x="6139" y="3302"/>
                    <a:pt x="5938" y="3269"/>
                  </a:cubicBezTo>
                  <a:cubicBezTo>
                    <a:pt x="5605" y="3169"/>
                    <a:pt x="5305" y="3102"/>
                    <a:pt x="4971" y="3002"/>
                  </a:cubicBezTo>
                  <a:cubicBezTo>
                    <a:pt x="4337" y="2802"/>
                    <a:pt x="3770" y="2502"/>
                    <a:pt x="3170" y="2202"/>
                  </a:cubicBezTo>
                  <a:cubicBezTo>
                    <a:pt x="2603" y="1935"/>
                    <a:pt x="2036" y="1534"/>
                    <a:pt x="1569" y="1134"/>
                  </a:cubicBezTo>
                  <a:cubicBezTo>
                    <a:pt x="1335" y="934"/>
                    <a:pt x="1068" y="701"/>
                    <a:pt x="835" y="467"/>
                  </a:cubicBezTo>
                  <a:cubicBezTo>
                    <a:pt x="668" y="300"/>
                    <a:pt x="401" y="0"/>
                    <a:pt x="16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2507;p63"/>
            <p:cNvSpPr/>
            <p:nvPr/>
          </p:nvSpPr>
          <p:spPr>
            <a:xfrm>
              <a:off x="6579400" y="2463750"/>
              <a:ext cx="82225" cy="41175"/>
            </a:xfrm>
            <a:custGeom>
              <a:avLst/>
              <a:gdLst/>
              <a:ahLst/>
              <a:cxnLst/>
              <a:rect l="l" t="t" r="r" b="b"/>
              <a:pathLst>
                <a:path w="3289" h="1647" extrusionOk="0">
                  <a:moveTo>
                    <a:pt x="155" y="1"/>
                  </a:moveTo>
                  <a:cubicBezTo>
                    <a:pt x="87" y="1"/>
                    <a:pt x="1" y="153"/>
                    <a:pt x="87" y="181"/>
                  </a:cubicBezTo>
                  <a:cubicBezTo>
                    <a:pt x="153" y="248"/>
                    <a:pt x="253" y="381"/>
                    <a:pt x="353" y="448"/>
                  </a:cubicBezTo>
                  <a:cubicBezTo>
                    <a:pt x="487" y="548"/>
                    <a:pt x="587" y="615"/>
                    <a:pt x="687" y="715"/>
                  </a:cubicBezTo>
                  <a:cubicBezTo>
                    <a:pt x="954" y="848"/>
                    <a:pt x="1154" y="982"/>
                    <a:pt x="1421" y="1082"/>
                  </a:cubicBezTo>
                  <a:cubicBezTo>
                    <a:pt x="1654" y="1215"/>
                    <a:pt x="1921" y="1282"/>
                    <a:pt x="2155" y="1416"/>
                  </a:cubicBezTo>
                  <a:cubicBezTo>
                    <a:pt x="2365" y="1521"/>
                    <a:pt x="2616" y="1646"/>
                    <a:pt x="2844" y="1646"/>
                  </a:cubicBezTo>
                  <a:cubicBezTo>
                    <a:pt x="2905" y="1646"/>
                    <a:pt x="2965" y="1637"/>
                    <a:pt x="3022" y="1616"/>
                  </a:cubicBezTo>
                  <a:cubicBezTo>
                    <a:pt x="3189" y="1582"/>
                    <a:pt x="3289" y="1416"/>
                    <a:pt x="3189" y="1315"/>
                  </a:cubicBezTo>
                  <a:cubicBezTo>
                    <a:pt x="3022" y="1049"/>
                    <a:pt x="2688" y="982"/>
                    <a:pt x="2455" y="848"/>
                  </a:cubicBezTo>
                  <a:cubicBezTo>
                    <a:pt x="2188" y="748"/>
                    <a:pt x="1988" y="648"/>
                    <a:pt x="1754" y="548"/>
                  </a:cubicBezTo>
                  <a:cubicBezTo>
                    <a:pt x="1488" y="415"/>
                    <a:pt x="1254" y="348"/>
                    <a:pt x="987" y="215"/>
                  </a:cubicBezTo>
                  <a:cubicBezTo>
                    <a:pt x="854" y="181"/>
                    <a:pt x="687" y="148"/>
                    <a:pt x="587" y="81"/>
                  </a:cubicBezTo>
                  <a:cubicBezTo>
                    <a:pt x="453" y="48"/>
                    <a:pt x="320" y="48"/>
                    <a:pt x="187" y="15"/>
                  </a:cubicBezTo>
                  <a:cubicBezTo>
                    <a:pt x="177" y="5"/>
                    <a:pt x="166" y="1"/>
                    <a:pt x="155"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2" name="Group 101"/>
          <p:cNvGrpSpPr/>
          <p:nvPr/>
        </p:nvGrpSpPr>
        <p:grpSpPr>
          <a:xfrm>
            <a:off x="2022894" y="1759789"/>
            <a:ext cx="5098212" cy="2346948"/>
            <a:chOff x="2130724" y="1759789"/>
            <a:chExt cx="4882552" cy="2346948"/>
          </a:xfrm>
        </p:grpSpPr>
        <p:sp>
          <p:nvSpPr>
            <p:cNvPr id="103" name="Double Wave 102"/>
            <p:cNvSpPr/>
            <p:nvPr/>
          </p:nvSpPr>
          <p:spPr>
            <a:xfrm>
              <a:off x="2130724" y="1759789"/>
              <a:ext cx="4882552" cy="2139351"/>
            </a:xfrm>
            <a:prstGeom prst="doubleWave">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04" name="TextBox 103"/>
            <p:cNvSpPr txBox="1"/>
            <p:nvPr/>
          </p:nvSpPr>
          <p:spPr>
            <a:xfrm>
              <a:off x="2224496" y="2044634"/>
              <a:ext cx="4700286" cy="2062103"/>
            </a:xfrm>
            <a:prstGeom prst="rect">
              <a:avLst/>
            </a:prstGeom>
            <a:noFill/>
          </p:spPr>
          <p:txBody>
            <a:bodyPr wrap="square" rtlCol="0">
              <a:spAutoFit/>
            </a:bodyPr>
            <a:lstStyle/>
            <a:p>
              <a:pPr algn="ctr"/>
              <a:r>
                <a:rPr lang="vi-VN" sz="3200" dirty="0">
                  <a:solidFill>
                    <a:srgbClr val="002060"/>
                  </a:solidFill>
                  <a:latin typeface="Calibri" panose="020F0502020204030204" pitchFamily="34" charset="0"/>
                  <a:cs typeface="Calibri" panose="020F0502020204030204" pitchFamily="34" charset="0"/>
                </a:rPr>
                <a:t>Cánh cam lạc mẹ nhưng vẫn nhận được sự che chở, yêu thương, giúp đỡ từ bạn bè.</a:t>
              </a:r>
              <a:endParaRPr lang="en-US" sz="3200" dirty="0">
                <a:solidFill>
                  <a:srgbClr val="002060"/>
                </a:solidFill>
                <a:latin typeface="Calibri" panose="020F0502020204030204" pitchFamily="34" charset="0"/>
                <a:cs typeface="Calibri" panose="020F0502020204030204" pitchFamily="34" charset="0"/>
              </a:endParaRPr>
            </a:p>
          </p:txBody>
        </p:sp>
      </p:grpSp>
      <p:pic>
        <p:nvPicPr>
          <p:cNvPr id="5122" name="Picture 2" descr="Cartone animato carino coccinella | Vettore Premium"/>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98621">
                        <a14:foregroundMark x1="24138" y1="40533" x2="50345" y2="46746"/>
                        <a14:foregroundMark x1="41724" y1="38166" x2="47586" y2="52663"/>
                        <a14:foregroundMark x1="64828" y1="12722" x2="85172" y2="16272"/>
                        <a14:foregroundMark x1="74138" y1="7101" x2="87931" y2="11834"/>
                        <a14:foregroundMark x1="82414" y1="4734" x2="71379" y2="5325"/>
                        <a14:foregroundMark x1="67586" y1="18343" x2="80690" y2="26923"/>
                        <a14:foregroundMark x1="87586" y1="18639" x2="84483" y2="23669"/>
                        <a14:backgroundMark x1="77241" y1="888" x2="77931" y2="1183"/>
                      </a14:backgroundRemoval>
                    </a14:imgEffect>
                  </a14:imgLayer>
                </a14:imgProps>
              </a:ext>
              <a:ext uri="{28A0092B-C50C-407E-A947-70E740481C1C}">
                <a14:useLocalDpi xmlns:a14="http://schemas.microsoft.com/office/drawing/2010/main" val="0"/>
              </a:ext>
            </a:extLst>
          </a:blip>
          <a:srcRect/>
          <a:stretch>
            <a:fillRect/>
          </a:stretch>
        </p:blipFill>
        <p:spPr bwMode="auto">
          <a:xfrm>
            <a:off x="9024967" y="2962071"/>
            <a:ext cx="1871639" cy="2181429"/>
          </a:xfrm>
          <a:prstGeom prst="rect">
            <a:avLst/>
          </a:prstGeom>
          <a:noFill/>
          <a:extLst>
            <a:ext uri="{909E8E84-426E-40DD-AFC4-6F175D3DCCD1}">
              <a14:hiddenFill xmlns:a14="http://schemas.microsoft.com/office/drawing/2010/main">
                <a:solidFill>
                  <a:srgbClr val="FFFFFF"/>
                </a:solidFill>
              </a14:hiddenFill>
            </a:ext>
          </a:extLst>
        </p:spPr>
      </p:pic>
      <p:grpSp>
        <p:nvGrpSpPr>
          <p:cNvPr id="106" name="Google Shape;2731;p46"/>
          <p:cNvGrpSpPr/>
          <p:nvPr/>
        </p:nvGrpSpPr>
        <p:grpSpPr>
          <a:xfrm>
            <a:off x="1027721" y="2292476"/>
            <a:ext cx="763425" cy="1073975"/>
            <a:chOff x="1562375" y="2930113"/>
            <a:chExt cx="763425" cy="1073975"/>
          </a:xfrm>
        </p:grpSpPr>
        <p:sp>
          <p:nvSpPr>
            <p:cNvPr id="107" name="Google Shape;2732;p46"/>
            <p:cNvSpPr/>
            <p:nvPr/>
          </p:nvSpPr>
          <p:spPr>
            <a:xfrm>
              <a:off x="2132300" y="2930113"/>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733;p46"/>
            <p:cNvSpPr/>
            <p:nvPr/>
          </p:nvSpPr>
          <p:spPr>
            <a:xfrm>
              <a:off x="2056100" y="3820188"/>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734;p46"/>
            <p:cNvSpPr/>
            <p:nvPr/>
          </p:nvSpPr>
          <p:spPr>
            <a:xfrm>
              <a:off x="1562375" y="3485088"/>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821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randombar(horizontal)">
                                      <p:cBhvr>
                                        <p:cTn id="7" dur="500"/>
                                        <p:tgtEl>
                                          <p:spTgt spid="8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randombar(horizontal)">
                                      <p:cBhvr>
                                        <p:cTn id="10" dur="500"/>
                                        <p:tgtEl>
                                          <p:spTgt spid="82"/>
                                        </p:tgtEl>
                                      </p:cBhvr>
                                    </p:animEffect>
                                  </p:childTnLst>
                                </p:cTn>
                              </p:par>
                              <p:par>
                                <p:cTn id="11" presetID="32" presetClass="emph" presetSubtype="0" fill="hold" nodeType="withEffect">
                                  <p:stCondLst>
                                    <p:cond delay="0"/>
                                  </p:stCondLst>
                                  <p:childTnLst>
                                    <p:animRot by="120000">
                                      <p:cBhvr>
                                        <p:cTn id="12" dur="100" fill="hold">
                                          <p:stCondLst>
                                            <p:cond delay="0"/>
                                          </p:stCondLst>
                                        </p:cTn>
                                        <p:tgtEl>
                                          <p:spTgt spid="83"/>
                                        </p:tgtEl>
                                        <p:attrNameLst>
                                          <p:attrName>r</p:attrName>
                                        </p:attrNameLst>
                                      </p:cBhvr>
                                    </p:animRot>
                                    <p:animRot by="-240000">
                                      <p:cBhvr>
                                        <p:cTn id="13" dur="200" fill="hold">
                                          <p:stCondLst>
                                            <p:cond delay="200"/>
                                          </p:stCondLst>
                                        </p:cTn>
                                        <p:tgtEl>
                                          <p:spTgt spid="83"/>
                                        </p:tgtEl>
                                        <p:attrNameLst>
                                          <p:attrName>r</p:attrName>
                                        </p:attrNameLst>
                                      </p:cBhvr>
                                    </p:animRot>
                                    <p:animRot by="240000">
                                      <p:cBhvr>
                                        <p:cTn id="14" dur="200" fill="hold">
                                          <p:stCondLst>
                                            <p:cond delay="400"/>
                                          </p:stCondLst>
                                        </p:cTn>
                                        <p:tgtEl>
                                          <p:spTgt spid="83"/>
                                        </p:tgtEl>
                                        <p:attrNameLst>
                                          <p:attrName>r</p:attrName>
                                        </p:attrNameLst>
                                      </p:cBhvr>
                                    </p:animRot>
                                    <p:animRot by="-240000">
                                      <p:cBhvr>
                                        <p:cTn id="15" dur="200" fill="hold">
                                          <p:stCondLst>
                                            <p:cond delay="600"/>
                                          </p:stCondLst>
                                        </p:cTn>
                                        <p:tgtEl>
                                          <p:spTgt spid="83"/>
                                        </p:tgtEl>
                                        <p:attrNameLst>
                                          <p:attrName>r</p:attrName>
                                        </p:attrNameLst>
                                      </p:cBhvr>
                                    </p:animRot>
                                    <p:animRot by="120000">
                                      <p:cBhvr>
                                        <p:cTn id="16" dur="200" fill="hold">
                                          <p:stCondLst>
                                            <p:cond delay="800"/>
                                          </p:stCondLst>
                                        </p:cTn>
                                        <p:tgtEl>
                                          <p:spTgt spid="8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02"/>
                                        </p:tgtEl>
                                        <p:attrNameLst>
                                          <p:attrName>style.visibility</p:attrName>
                                        </p:attrNameLst>
                                      </p:cBhvr>
                                      <p:to>
                                        <p:strVal val="visible"/>
                                      </p:to>
                                    </p:set>
                                    <p:animEffect transition="in" filter="barn(inVertical)">
                                      <p:cBhvr>
                                        <p:cTn id="21" dur="500"/>
                                        <p:tgtEl>
                                          <p:spTgt spid="102"/>
                                        </p:tgtEl>
                                      </p:cBhvr>
                                    </p:animEffect>
                                  </p:childTnLst>
                                </p:cTn>
                              </p:par>
                            </p:childTnLst>
                          </p:cTn>
                        </p:par>
                        <p:par>
                          <p:cTn id="22" fill="hold">
                            <p:stCondLst>
                              <p:cond delay="500"/>
                            </p:stCondLst>
                            <p:childTnLst>
                              <p:par>
                                <p:cTn id="23" presetID="1" presetClass="entr" presetSubtype="0" fill="hold" nodeType="afterEffect">
                                  <p:stCondLst>
                                    <p:cond delay="0"/>
                                  </p:stCondLst>
                                  <p:childTnLst>
                                    <p:set>
                                      <p:cBhvr>
                                        <p:cTn id="24" dur="1" fill="hold">
                                          <p:stCondLst>
                                            <p:cond delay="0"/>
                                          </p:stCondLst>
                                        </p:cTn>
                                        <p:tgtEl>
                                          <p:spTgt spid="5122"/>
                                        </p:tgtEl>
                                        <p:attrNameLst>
                                          <p:attrName>style.visibility</p:attrName>
                                        </p:attrNameLst>
                                      </p:cBhvr>
                                      <p:to>
                                        <p:strVal val="visible"/>
                                      </p:to>
                                    </p:set>
                                  </p:childTnLst>
                                </p:cTn>
                              </p:par>
                              <p:par>
                                <p:cTn id="25" presetID="42" presetClass="path" presetSubtype="0" accel="50000" decel="50000" fill="hold" nodeType="withEffect">
                                  <p:stCondLst>
                                    <p:cond delay="0"/>
                                  </p:stCondLst>
                                  <p:childTnLst>
                                    <p:animMotion origin="layout" path="M -0.00226 0.00402 L -0.22639 -0.00031 " pathEditMode="relative" rAng="0" ptsTypes="AA">
                                      <p:cBhvr>
                                        <p:cTn id="26" dur="5000" fill="hold"/>
                                        <p:tgtEl>
                                          <p:spTgt spid="5122"/>
                                        </p:tgtEl>
                                        <p:attrNameLst>
                                          <p:attrName>ppt_x</p:attrName>
                                          <p:attrName>ppt_y</p:attrName>
                                        </p:attrNameLst>
                                      </p:cBhvr>
                                      <p:rCtr x="-11215" y="-216"/>
                                    </p:animMotion>
                                  </p:childTnLst>
                                </p:cTn>
                              </p:par>
                            </p:childTnLst>
                          </p:cTn>
                        </p:par>
                        <p:par>
                          <p:cTn id="27" fill="hold">
                            <p:stCondLst>
                              <p:cond delay="5500"/>
                            </p:stCondLst>
                            <p:childTnLst>
                              <p:par>
                                <p:cTn id="28" presetID="32" presetClass="emph" presetSubtype="0" repeatCount="indefinite" fill="hold" nodeType="afterEffect">
                                  <p:stCondLst>
                                    <p:cond delay="0"/>
                                  </p:stCondLst>
                                  <p:childTnLst>
                                    <p:animRot by="120000">
                                      <p:cBhvr>
                                        <p:cTn id="29" dur="100" fill="hold">
                                          <p:stCondLst>
                                            <p:cond delay="0"/>
                                          </p:stCondLst>
                                        </p:cTn>
                                        <p:tgtEl>
                                          <p:spTgt spid="5122"/>
                                        </p:tgtEl>
                                        <p:attrNameLst>
                                          <p:attrName>r</p:attrName>
                                        </p:attrNameLst>
                                      </p:cBhvr>
                                    </p:animRot>
                                    <p:animRot by="-240000">
                                      <p:cBhvr>
                                        <p:cTn id="30" dur="200" fill="hold">
                                          <p:stCondLst>
                                            <p:cond delay="200"/>
                                          </p:stCondLst>
                                        </p:cTn>
                                        <p:tgtEl>
                                          <p:spTgt spid="5122"/>
                                        </p:tgtEl>
                                        <p:attrNameLst>
                                          <p:attrName>r</p:attrName>
                                        </p:attrNameLst>
                                      </p:cBhvr>
                                    </p:animRot>
                                    <p:animRot by="240000">
                                      <p:cBhvr>
                                        <p:cTn id="31" dur="200" fill="hold">
                                          <p:stCondLst>
                                            <p:cond delay="400"/>
                                          </p:stCondLst>
                                        </p:cTn>
                                        <p:tgtEl>
                                          <p:spTgt spid="5122"/>
                                        </p:tgtEl>
                                        <p:attrNameLst>
                                          <p:attrName>r</p:attrName>
                                        </p:attrNameLst>
                                      </p:cBhvr>
                                    </p:animRot>
                                    <p:animRot by="-240000">
                                      <p:cBhvr>
                                        <p:cTn id="32" dur="200" fill="hold">
                                          <p:stCondLst>
                                            <p:cond delay="600"/>
                                          </p:stCondLst>
                                        </p:cTn>
                                        <p:tgtEl>
                                          <p:spTgt spid="5122"/>
                                        </p:tgtEl>
                                        <p:attrNameLst>
                                          <p:attrName>r</p:attrName>
                                        </p:attrNameLst>
                                      </p:cBhvr>
                                    </p:animRot>
                                    <p:animRot by="120000">
                                      <p:cBhvr>
                                        <p:cTn id="33" dur="200" fill="hold">
                                          <p:stCondLst>
                                            <p:cond delay="800"/>
                                          </p:stCondLst>
                                        </p:cTn>
                                        <p:tgtEl>
                                          <p:spTgt spid="51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84"/>
        <p:cNvGrpSpPr/>
        <p:nvPr/>
      </p:nvGrpSpPr>
      <p:grpSpPr>
        <a:xfrm>
          <a:off x="0" y="0"/>
          <a:ext cx="0" cy="0"/>
          <a:chOff x="0" y="0"/>
          <a:chExt cx="0" cy="0"/>
        </a:xfrm>
      </p:grpSpPr>
      <p:sp>
        <p:nvSpPr>
          <p:cNvPr id="18" name="Rectangle 17"/>
          <p:cNvSpPr/>
          <p:nvPr/>
        </p:nvSpPr>
        <p:spPr>
          <a:xfrm>
            <a:off x="1957589" y="1198307"/>
            <a:ext cx="1604939" cy="507900"/>
          </a:xfrm>
          <a:prstGeom prst="rect">
            <a:avLst/>
          </a:prstGeom>
          <a:solidFill>
            <a:schemeClr val="tx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Rectangle 23"/>
          <p:cNvSpPr/>
          <p:nvPr/>
        </p:nvSpPr>
        <p:spPr>
          <a:xfrm>
            <a:off x="2887039" y="2890421"/>
            <a:ext cx="1684962" cy="452063"/>
          </a:xfrm>
          <a:prstGeom prst="rect">
            <a:avLst/>
          </a:prstGeom>
          <a:solidFill>
            <a:schemeClr val="tx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Rectangle 22"/>
          <p:cNvSpPr/>
          <p:nvPr/>
        </p:nvSpPr>
        <p:spPr>
          <a:xfrm>
            <a:off x="5985195" y="3352267"/>
            <a:ext cx="1287034" cy="452063"/>
          </a:xfrm>
          <a:prstGeom prst="rect">
            <a:avLst/>
          </a:prstGeom>
          <a:solidFill>
            <a:schemeClr val="tx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Rectangle 21"/>
          <p:cNvSpPr/>
          <p:nvPr/>
        </p:nvSpPr>
        <p:spPr>
          <a:xfrm>
            <a:off x="5148745" y="1662387"/>
            <a:ext cx="1036298" cy="452063"/>
          </a:xfrm>
          <a:prstGeom prst="rect">
            <a:avLst/>
          </a:prstGeom>
          <a:solidFill>
            <a:schemeClr val="tx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Rectangle 20"/>
          <p:cNvSpPr/>
          <p:nvPr/>
        </p:nvSpPr>
        <p:spPr>
          <a:xfrm>
            <a:off x="7261955" y="1254144"/>
            <a:ext cx="988194" cy="452063"/>
          </a:xfrm>
          <a:prstGeom prst="rect">
            <a:avLst/>
          </a:prstGeom>
          <a:solidFill>
            <a:schemeClr val="tx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3"/>
          <p:cNvSpPr/>
          <p:nvPr/>
        </p:nvSpPr>
        <p:spPr>
          <a:xfrm>
            <a:off x="365575" y="4325421"/>
            <a:ext cx="1494047" cy="452063"/>
          </a:xfrm>
          <a:prstGeom prst="rect">
            <a:avLst/>
          </a:prstGeom>
          <a:solidFill>
            <a:schemeClr val="tx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804" y="583224"/>
            <a:ext cx="8730229" cy="467603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857" y="52905"/>
            <a:ext cx="8102286" cy="786452"/>
          </a:xfrm>
          <a:prstGeom prst="rect">
            <a:avLst/>
          </a:prstGeom>
        </p:spPr>
      </p:pic>
    </p:spTree>
    <p:extLst>
      <p:ext uri="{BB962C8B-B14F-4D97-AF65-F5344CB8AC3E}">
        <p14:creationId xmlns:p14="http://schemas.microsoft.com/office/powerpoint/2010/main" val="28196053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inVertical)">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4" grpId="0" animBg="1"/>
      <p:bldP spid="23" grpId="0" animBg="1"/>
      <p:bldP spid="22" grpId="0" animBg="1"/>
      <p:bldP spid="21"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15"/>
        <p:cNvGrpSpPr/>
        <p:nvPr/>
      </p:nvGrpSpPr>
      <p:grpSpPr>
        <a:xfrm>
          <a:off x="0" y="0"/>
          <a:ext cx="0" cy="0"/>
          <a:chOff x="0" y="0"/>
          <a:chExt cx="0" cy="0"/>
        </a:xfrm>
      </p:grpSpPr>
      <p:grpSp>
        <p:nvGrpSpPr>
          <p:cNvPr id="2728" name="Google Shape;2728;p46"/>
          <p:cNvGrpSpPr/>
          <p:nvPr/>
        </p:nvGrpSpPr>
        <p:grpSpPr>
          <a:xfrm>
            <a:off x="627825" y="303948"/>
            <a:ext cx="7955993" cy="312260"/>
            <a:chOff x="627825" y="303948"/>
            <a:chExt cx="7955993" cy="312260"/>
          </a:xfrm>
        </p:grpSpPr>
        <p:sp>
          <p:nvSpPr>
            <p:cNvPr id="2729" name="Google Shape;2729;p46"/>
            <p:cNvSpPr/>
            <p:nvPr/>
          </p:nvSpPr>
          <p:spPr>
            <a:xfrm>
              <a:off x="7654575" y="303956"/>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46"/>
            <p:cNvSpPr/>
            <p:nvPr/>
          </p:nvSpPr>
          <p:spPr>
            <a:xfrm>
              <a:off x="627825" y="303948"/>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5" name="Google Shape;2735;p46"/>
          <p:cNvGrpSpPr/>
          <p:nvPr/>
        </p:nvGrpSpPr>
        <p:grpSpPr>
          <a:xfrm>
            <a:off x="-131942" y="-240334"/>
            <a:ext cx="9408147" cy="2571207"/>
            <a:chOff x="-131942" y="-240334"/>
            <a:chExt cx="9408147" cy="2571207"/>
          </a:xfrm>
        </p:grpSpPr>
        <p:grpSp>
          <p:nvGrpSpPr>
            <p:cNvPr id="2736" name="Google Shape;2736;p46"/>
            <p:cNvGrpSpPr/>
            <p:nvPr/>
          </p:nvGrpSpPr>
          <p:grpSpPr>
            <a:xfrm rot="-1799975">
              <a:off x="-47704" y="459634"/>
              <a:ext cx="3113747" cy="1171270"/>
              <a:chOff x="0" y="539998"/>
              <a:chExt cx="3901889" cy="1467738"/>
            </a:xfrm>
          </p:grpSpPr>
          <p:sp>
            <p:nvSpPr>
              <p:cNvPr id="2737" name="Google Shape;2737;p46"/>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46"/>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46"/>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46"/>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46"/>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46"/>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3" name="Google Shape;2743;p46"/>
            <p:cNvGrpSpPr/>
            <p:nvPr/>
          </p:nvGrpSpPr>
          <p:grpSpPr>
            <a:xfrm rot="1799975" flipH="1">
              <a:off x="6078221" y="459634"/>
              <a:ext cx="3113747" cy="1171270"/>
              <a:chOff x="0" y="539998"/>
              <a:chExt cx="3901889" cy="1467738"/>
            </a:xfrm>
          </p:grpSpPr>
          <p:sp>
            <p:nvSpPr>
              <p:cNvPr id="2744" name="Google Shape;2744;p46"/>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6"/>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46"/>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46"/>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46"/>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46"/>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 name="圆角矩形 7"/>
          <p:cNvSpPr/>
          <p:nvPr/>
        </p:nvSpPr>
        <p:spPr>
          <a:xfrm>
            <a:off x="3285389" y="787149"/>
            <a:ext cx="2573223" cy="515499"/>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Luyện viết từ khó</a:t>
            </a:r>
            <a:endParaRPr kumimoji="0" lang="zh-CN" altLang="en-US" sz="28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grpSp>
        <p:nvGrpSpPr>
          <p:cNvPr id="5" name="Group 4"/>
          <p:cNvGrpSpPr/>
          <p:nvPr/>
        </p:nvGrpSpPr>
        <p:grpSpPr>
          <a:xfrm>
            <a:off x="787061" y="1810787"/>
            <a:ext cx="2616835" cy="667820"/>
            <a:chOff x="893718" y="1815347"/>
            <a:chExt cx="2616835" cy="667820"/>
          </a:xfrm>
        </p:grpSpPr>
        <p:sp>
          <p:nvSpPr>
            <p:cNvPr id="87" name="圆角矩形 7"/>
            <p:cNvSpPr/>
            <p:nvPr/>
          </p:nvSpPr>
          <p:spPr>
            <a:xfrm>
              <a:off x="1483084" y="1927078"/>
              <a:ext cx="2027469"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rgbClr val="002060"/>
                  </a:solidFill>
                  <a:latin typeface="Calibri" panose="020F0502020204030204" pitchFamily="34" charset="0"/>
                  <a:ea typeface="黑体" panose="02010609060101010101" pitchFamily="49" charset="-122"/>
                  <a:cs typeface="Calibri" panose="020F0502020204030204" pitchFamily="34" charset="0"/>
                </a:rPr>
                <a:t>v</a:t>
              </a:r>
              <a:r>
                <a:rPr kumimoji="0" lang="vi-VN" altLang="zh-CN" sz="2800" i="0" u="none" strike="noStrike" kern="1200" cap="none" spc="0" normalizeH="0" baseline="0" noProof="0" dirty="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rPr>
                <a:t>ườn hoang</a:t>
              </a:r>
              <a:endParaRPr kumimoji="0" lang="zh-CN" altLang="en-US" sz="2800" i="0" u="none" strike="noStrike" kern="1200" cap="none" spc="0" normalizeH="0" baseline="0" noProof="0" dirty="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pic>
          <p:nvPicPr>
            <p:cNvPr id="6148" name="Picture 4" descr="dessin_coccinelle - Recherche Google | Ladybug cartoon, Ladybug art,  Ladybird drawi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41211" y1="60742" x2="67773" y2="52734"/>
                          <a14:foregroundMark x1="64063" y1="49219" x2="69922" y2="53125"/>
                        </a14:backgroundRemoval>
                      </a14:imgEffect>
                    </a14:imgLayer>
                  </a14:imgProps>
                </a:ext>
                <a:ext uri="{28A0092B-C50C-407E-A947-70E740481C1C}">
                  <a14:useLocalDpi xmlns:a14="http://schemas.microsoft.com/office/drawing/2010/main" val="0"/>
                </a:ext>
              </a:extLst>
            </a:blip>
            <a:srcRect l="17992" t="21109" r="20841" b="23798"/>
            <a:stretch/>
          </p:blipFill>
          <p:spPr bwMode="auto">
            <a:xfrm>
              <a:off x="893718" y="1815347"/>
              <a:ext cx="741438" cy="6678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3528427" y="1765733"/>
            <a:ext cx="2616835" cy="667820"/>
            <a:chOff x="3837315" y="1770293"/>
            <a:chExt cx="2616835" cy="667820"/>
          </a:xfrm>
        </p:grpSpPr>
        <p:sp>
          <p:nvSpPr>
            <p:cNvPr id="90" name="圆角矩形 7"/>
            <p:cNvSpPr/>
            <p:nvPr/>
          </p:nvSpPr>
          <p:spPr>
            <a:xfrm>
              <a:off x="4426681" y="1882024"/>
              <a:ext cx="2027469"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rgbClr val="002060"/>
                  </a:solidFill>
                  <a:latin typeface="Calibri" panose="020F0502020204030204" pitchFamily="34" charset="0"/>
                  <a:ea typeface="黑体" panose="02010609060101010101" pitchFamily="49" charset="-122"/>
                  <a:cs typeface="Calibri" panose="020F0502020204030204" pitchFamily="34" charset="0"/>
                </a:rPr>
                <a:t>trắng sương</a:t>
              </a:r>
              <a:endParaRPr kumimoji="0" lang="zh-CN" altLang="en-US" sz="2800" i="0" u="none" strike="noStrike" kern="1200" cap="none" spc="0" normalizeH="0" baseline="0" noProof="0" dirty="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pic>
          <p:nvPicPr>
            <p:cNvPr id="91" name="Picture 4" descr="dessin_coccinelle - Recherche Google | Ladybug cartoon, Ladybug art,  Ladybird drawi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41211" y1="60742" x2="67773" y2="52734"/>
                          <a14:foregroundMark x1="64063" y1="49219" x2="69922" y2="53125"/>
                        </a14:backgroundRemoval>
                      </a14:imgEffect>
                    </a14:imgLayer>
                  </a14:imgProps>
                </a:ext>
                <a:ext uri="{28A0092B-C50C-407E-A947-70E740481C1C}">
                  <a14:useLocalDpi xmlns:a14="http://schemas.microsoft.com/office/drawing/2010/main" val="0"/>
                </a:ext>
              </a:extLst>
            </a:blip>
            <a:srcRect l="17992" t="21109" r="20841" b="23798"/>
            <a:stretch/>
          </p:blipFill>
          <p:spPr bwMode="auto">
            <a:xfrm>
              <a:off x="3837315" y="1770293"/>
              <a:ext cx="741438" cy="6678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4" name="Group 93"/>
          <p:cNvGrpSpPr/>
          <p:nvPr/>
        </p:nvGrpSpPr>
        <p:grpSpPr>
          <a:xfrm>
            <a:off x="6269670" y="1777161"/>
            <a:ext cx="2207491" cy="667820"/>
            <a:chOff x="3837315" y="1770293"/>
            <a:chExt cx="2207491" cy="667820"/>
          </a:xfrm>
        </p:grpSpPr>
        <p:sp>
          <p:nvSpPr>
            <p:cNvPr id="95" name="圆角矩形 7"/>
            <p:cNvSpPr/>
            <p:nvPr/>
          </p:nvSpPr>
          <p:spPr>
            <a:xfrm>
              <a:off x="4426682" y="1882024"/>
              <a:ext cx="1618124"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rgbClr val="002060"/>
                  </a:solidFill>
                  <a:latin typeface="Calibri" panose="020F0502020204030204" pitchFamily="34" charset="0"/>
                  <a:ea typeface="黑体" panose="02010609060101010101" pitchFamily="49" charset="-122"/>
                  <a:cs typeface="Calibri" panose="020F0502020204030204" pitchFamily="34" charset="0"/>
                </a:rPr>
                <a:t>khản đặc</a:t>
              </a:r>
              <a:endParaRPr kumimoji="0" lang="zh-CN" altLang="en-US" sz="2800" i="0" u="none" strike="noStrike" kern="1200" cap="none" spc="0" normalizeH="0" baseline="0" noProof="0" dirty="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pic>
          <p:nvPicPr>
            <p:cNvPr id="96" name="Picture 4" descr="dessin_coccinelle - Recherche Google | Ladybug cartoon, Ladybug art,  Ladybird drawi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41211" y1="60742" x2="67773" y2="52734"/>
                          <a14:foregroundMark x1="64063" y1="49219" x2="69922" y2="53125"/>
                        </a14:backgroundRemoval>
                      </a14:imgEffect>
                    </a14:imgLayer>
                  </a14:imgProps>
                </a:ext>
                <a:ext uri="{28A0092B-C50C-407E-A947-70E740481C1C}">
                  <a14:useLocalDpi xmlns:a14="http://schemas.microsoft.com/office/drawing/2010/main" val="0"/>
                </a:ext>
              </a:extLst>
            </a:blip>
            <a:srcRect l="17992" t="21109" r="20841" b="23798"/>
            <a:stretch/>
          </p:blipFill>
          <p:spPr bwMode="auto">
            <a:xfrm>
              <a:off x="3837315" y="1770293"/>
              <a:ext cx="741438" cy="6678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6" name="Group 105"/>
          <p:cNvGrpSpPr/>
          <p:nvPr/>
        </p:nvGrpSpPr>
        <p:grpSpPr>
          <a:xfrm>
            <a:off x="1211618" y="2764567"/>
            <a:ext cx="2017327" cy="667820"/>
            <a:chOff x="3837315" y="1770293"/>
            <a:chExt cx="2017327" cy="667820"/>
          </a:xfrm>
        </p:grpSpPr>
        <p:sp>
          <p:nvSpPr>
            <p:cNvPr id="107" name="圆角矩形 7"/>
            <p:cNvSpPr/>
            <p:nvPr/>
          </p:nvSpPr>
          <p:spPr>
            <a:xfrm>
              <a:off x="4426682" y="1882024"/>
              <a:ext cx="1427960"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rgbClr val="002060"/>
                  </a:solidFill>
                  <a:latin typeface="Calibri" panose="020F0502020204030204" pitchFamily="34" charset="0"/>
                  <a:ea typeface="黑体" panose="02010609060101010101" pitchFamily="49" charset="-122"/>
                  <a:cs typeface="Calibri" panose="020F0502020204030204" pitchFamily="34" charset="0"/>
                </a:rPr>
                <a:t>giã gạo</a:t>
              </a:r>
              <a:endParaRPr kumimoji="0" lang="zh-CN" altLang="en-US" sz="2800" i="0" u="none" strike="noStrike" kern="1200" cap="none" spc="0" normalizeH="0" baseline="0" noProof="0" dirty="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pic>
          <p:nvPicPr>
            <p:cNvPr id="108" name="Picture 4" descr="dessin_coccinelle - Recherche Google | Ladybug cartoon, Ladybug art,  Ladybird drawi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41211" y1="60742" x2="67773" y2="52734"/>
                          <a14:foregroundMark x1="64063" y1="49219" x2="69922" y2="53125"/>
                        </a14:backgroundRemoval>
                      </a14:imgEffect>
                    </a14:imgLayer>
                  </a14:imgProps>
                </a:ext>
                <a:ext uri="{28A0092B-C50C-407E-A947-70E740481C1C}">
                  <a14:useLocalDpi xmlns:a14="http://schemas.microsoft.com/office/drawing/2010/main" val="0"/>
                </a:ext>
              </a:extLst>
            </a:blip>
            <a:srcRect l="17992" t="21109" r="20841" b="23798"/>
            <a:stretch/>
          </p:blipFill>
          <p:spPr bwMode="auto">
            <a:xfrm>
              <a:off x="3837315" y="1770293"/>
              <a:ext cx="741438" cy="6678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9" name="Group 108"/>
          <p:cNvGrpSpPr/>
          <p:nvPr/>
        </p:nvGrpSpPr>
        <p:grpSpPr>
          <a:xfrm>
            <a:off x="3818312" y="2763063"/>
            <a:ext cx="2017327" cy="667820"/>
            <a:chOff x="3837315" y="1770293"/>
            <a:chExt cx="2017327" cy="667820"/>
          </a:xfrm>
        </p:grpSpPr>
        <p:sp>
          <p:nvSpPr>
            <p:cNvPr id="110" name="圆角矩形 7"/>
            <p:cNvSpPr/>
            <p:nvPr/>
          </p:nvSpPr>
          <p:spPr>
            <a:xfrm>
              <a:off x="4426682" y="1882024"/>
              <a:ext cx="1427960"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rgbClr val="002060"/>
                  </a:solidFill>
                  <a:latin typeface="Calibri" panose="020F0502020204030204" pitchFamily="34" charset="0"/>
                  <a:ea typeface="黑体" panose="02010609060101010101" pitchFamily="49" charset="-122"/>
                  <a:cs typeface="Calibri" panose="020F0502020204030204" pitchFamily="34" charset="0"/>
                </a:rPr>
                <a:t>xén tóc</a:t>
              </a:r>
              <a:endParaRPr kumimoji="0" lang="zh-CN" altLang="en-US" sz="2800" i="0" u="none" strike="noStrike" kern="1200" cap="none" spc="0" normalizeH="0" baseline="0" noProof="0" dirty="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pic>
          <p:nvPicPr>
            <p:cNvPr id="111" name="Picture 4" descr="dessin_coccinelle - Recherche Google | Ladybug cartoon, Ladybug art,  Ladybird drawi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41211" y1="60742" x2="67773" y2="52734"/>
                          <a14:foregroundMark x1="64063" y1="49219" x2="69922" y2="53125"/>
                        </a14:backgroundRemoval>
                      </a14:imgEffect>
                    </a14:imgLayer>
                  </a14:imgProps>
                </a:ext>
                <a:ext uri="{28A0092B-C50C-407E-A947-70E740481C1C}">
                  <a14:useLocalDpi xmlns:a14="http://schemas.microsoft.com/office/drawing/2010/main" val="0"/>
                </a:ext>
              </a:extLst>
            </a:blip>
            <a:srcRect l="17992" t="21109" r="20841" b="23798"/>
            <a:stretch/>
          </p:blipFill>
          <p:spPr bwMode="auto">
            <a:xfrm>
              <a:off x="3837315" y="1770293"/>
              <a:ext cx="741438" cy="6678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2" name="Group 111"/>
          <p:cNvGrpSpPr/>
          <p:nvPr/>
        </p:nvGrpSpPr>
        <p:grpSpPr>
          <a:xfrm>
            <a:off x="6425006" y="2731243"/>
            <a:ext cx="2017327" cy="667820"/>
            <a:chOff x="3837315" y="1770293"/>
            <a:chExt cx="2017327" cy="667820"/>
          </a:xfrm>
        </p:grpSpPr>
        <p:sp>
          <p:nvSpPr>
            <p:cNvPr id="113" name="圆角矩形 7"/>
            <p:cNvSpPr/>
            <p:nvPr/>
          </p:nvSpPr>
          <p:spPr>
            <a:xfrm>
              <a:off x="4426682" y="1882024"/>
              <a:ext cx="1427960"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rgbClr val="002060"/>
                  </a:solidFill>
                  <a:latin typeface="Calibri" panose="020F0502020204030204" pitchFamily="34" charset="0"/>
                  <a:ea typeface="黑体" panose="02010609060101010101" pitchFamily="49" charset="-122"/>
                  <a:cs typeface="Calibri" panose="020F0502020204030204" pitchFamily="34" charset="0"/>
                </a:rPr>
                <a:t>râm ran</a:t>
              </a:r>
              <a:endParaRPr kumimoji="0" lang="zh-CN" altLang="en-US" sz="2800" i="0" u="none" strike="noStrike" kern="1200" cap="none" spc="0" normalizeH="0" baseline="0" noProof="0" dirty="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pic>
          <p:nvPicPr>
            <p:cNvPr id="114" name="Picture 4" descr="dessin_coccinelle - Recherche Google | Ladybug cartoon, Ladybug art,  Ladybird drawi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41211" y1="60742" x2="67773" y2="52734"/>
                          <a14:foregroundMark x1="64063" y1="49219" x2="69922" y2="53125"/>
                        </a14:backgroundRemoval>
                      </a14:imgEffect>
                    </a14:imgLayer>
                  </a14:imgProps>
                </a:ext>
                <a:ext uri="{28A0092B-C50C-407E-A947-70E740481C1C}">
                  <a14:useLocalDpi xmlns:a14="http://schemas.microsoft.com/office/drawing/2010/main" val="0"/>
                </a:ext>
              </a:extLst>
            </a:blip>
            <a:srcRect l="17992" t="21109" r="20841" b="23798"/>
            <a:stretch/>
          </p:blipFill>
          <p:spPr bwMode="auto">
            <a:xfrm>
              <a:off x="3837315" y="1770293"/>
              <a:ext cx="741438" cy="66782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randombar(horizontal)">
                                      <p:cBhvr>
                                        <p:cTn id="7" dur="5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4"/>
                                        </p:tgtEl>
                                        <p:attrNameLst>
                                          <p:attrName>style.visibility</p:attrName>
                                        </p:attrNameLst>
                                      </p:cBhvr>
                                      <p:to>
                                        <p:strVal val="visible"/>
                                      </p:to>
                                    </p:set>
                                    <p:animEffect transition="in" filter="barn(inVertical)">
                                      <p:cBhvr>
                                        <p:cTn id="22" dur="500"/>
                                        <p:tgtEl>
                                          <p:spTgt spid="9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6"/>
                                        </p:tgtEl>
                                        <p:attrNameLst>
                                          <p:attrName>style.visibility</p:attrName>
                                        </p:attrNameLst>
                                      </p:cBhvr>
                                      <p:to>
                                        <p:strVal val="visible"/>
                                      </p:to>
                                    </p:set>
                                    <p:animEffect transition="in" filter="barn(inVertical)">
                                      <p:cBhvr>
                                        <p:cTn id="27" dur="500"/>
                                        <p:tgtEl>
                                          <p:spTgt spid="10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9"/>
                                        </p:tgtEl>
                                        <p:attrNameLst>
                                          <p:attrName>style.visibility</p:attrName>
                                        </p:attrNameLst>
                                      </p:cBhvr>
                                      <p:to>
                                        <p:strVal val="visible"/>
                                      </p:to>
                                    </p:set>
                                    <p:animEffect transition="in" filter="barn(inVertical)">
                                      <p:cBhvr>
                                        <p:cTn id="32" dur="500"/>
                                        <p:tgtEl>
                                          <p:spTgt spid="10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barn(inVertical)">
                                      <p:cBhvr>
                                        <p:cTn id="37"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82"/>
        <p:cNvGrpSpPr/>
        <p:nvPr/>
      </p:nvGrpSpPr>
      <p:grpSpPr>
        <a:xfrm>
          <a:off x="0" y="0"/>
          <a:ext cx="0" cy="0"/>
          <a:chOff x="0" y="0"/>
          <a:chExt cx="0" cy="0"/>
        </a:xfrm>
      </p:grpSpPr>
      <p:sp>
        <p:nvSpPr>
          <p:cNvPr id="3283" name="Google Shape;3283;p57"/>
          <p:cNvSpPr/>
          <p:nvPr/>
        </p:nvSpPr>
        <p:spPr>
          <a:xfrm>
            <a:off x="1876415" y="1053989"/>
            <a:ext cx="5356500" cy="3150900"/>
          </a:xfrm>
          <a:prstGeom prst="roundRect">
            <a:avLst>
              <a:gd name="adj" fmla="val 13613"/>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57"/>
          <p:cNvSpPr/>
          <p:nvPr/>
        </p:nvSpPr>
        <p:spPr>
          <a:xfrm>
            <a:off x="1342974" y="336601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57"/>
          <p:cNvSpPr/>
          <p:nvPr/>
        </p:nvSpPr>
        <p:spPr>
          <a:xfrm flipH="1">
            <a:off x="2192139" y="116982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57"/>
          <p:cNvSpPr/>
          <p:nvPr/>
        </p:nvSpPr>
        <p:spPr>
          <a:xfrm flipH="1">
            <a:off x="3867628" y="832430"/>
            <a:ext cx="1408531" cy="315135"/>
          </a:xfrm>
          <a:custGeom>
            <a:avLst/>
            <a:gdLst/>
            <a:ahLst/>
            <a:cxnLst/>
            <a:rect l="l" t="t" r="r" b="b"/>
            <a:pathLst>
              <a:path w="285706" h="63922" extrusionOk="0">
                <a:moveTo>
                  <a:pt x="0" y="0"/>
                </a:moveTo>
                <a:lnTo>
                  <a:pt x="5563" y="4669"/>
                </a:lnTo>
                <a:lnTo>
                  <a:pt x="4520" y="5548"/>
                </a:lnTo>
                <a:lnTo>
                  <a:pt x="161" y="9213"/>
                </a:lnTo>
                <a:lnTo>
                  <a:pt x="3066" y="11632"/>
                </a:lnTo>
                <a:lnTo>
                  <a:pt x="5661" y="13816"/>
                </a:lnTo>
                <a:lnTo>
                  <a:pt x="5661" y="13879"/>
                </a:lnTo>
                <a:lnTo>
                  <a:pt x="5214" y="14239"/>
                </a:lnTo>
                <a:lnTo>
                  <a:pt x="372" y="18312"/>
                </a:lnTo>
                <a:lnTo>
                  <a:pt x="4791" y="22009"/>
                </a:lnTo>
                <a:lnTo>
                  <a:pt x="5661" y="22742"/>
                </a:lnTo>
                <a:lnTo>
                  <a:pt x="5661" y="22966"/>
                </a:lnTo>
                <a:lnTo>
                  <a:pt x="2720" y="25451"/>
                </a:lnTo>
                <a:lnTo>
                  <a:pt x="372" y="27411"/>
                </a:lnTo>
                <a:lnTo>
                  <a:pt x="5661" y="31830"/>
                </a:lnTo>
                <a:lnTo>
                  <a:pt x="5661" y="32065"/>
                </a:lnTo>
                <a:lnTo>
                  <a:pt x="372" y="36510"/>
                </a:lnTo>
                <a:lnTo>
                  <a:pt x="3936" y="39478"/>
                </a:lnTo>
                <a:lnTo>
                  <a:pt x="5661" y="40929"/>
                </a:lnTo>
                <a:lnTo>
                  <a:pt x="5661" y="41167"/>
                </a:lnTo>
                <a:lnTo>
                  <a:pt x="2705" y="43637"/>
                </a:lnTo>
                <a:lnTo>
                  <a:pt x="372" y="45598"/>
                </a:lnTo>
                <a:lnTo>
                  <a:pt x="5661" y="50031"/>
                </a:lnTo>
                <a:lnTo>
                  <a:pt x="5661" y="50079"/>
                </a:lnTo>
                <a:lnTo>
                  <a:pt x="161" y="54685"/>
                </a:lnTo>
                <a:lnTo>
                  <a:pt x="3254" y="57280"/>
                </a:lnTo>
                <a:lnTo>
                  <a:pt x="5563" y="59229"/>
                </a:lnTo>
                <a:lnTo>
                  <a:pt x="3030" y="61377"/>
                </a:lnTo>
                <a:lnTo>
                  <a:pt x="0" y="63921"/>
                </a:lnTo>
                <a:lnTo>
                  <a:pt x="285705" y="63921"/>
                </a:lnTo>
                <a:lnTo>
                  <a:pt x="280131" y="59229"/>
                </a:lnTo>
                <a:lnTo>
                  <a:pt x="285530" y="54685"/>
                </a:lnTo>
                <a:lnTo>
                  <a:pt x="280044" y="50079"/>
                </a:lnTo>
                <a:lnTo>
                  <a:pt x="280044" y="50031"/>
                </a:lnTo>
                <a:lnTo>
                  <a:pt x="285306" y="45598"/>
                </a:lnTo>
                <a:lnTo>
                  <a:pt x="280044" y="41167"/>
                </a:lnTo>
                <a:lnTo>
                  <a:pt x="280044" y="40929"/>
                </a:lnTo>
                <a:lnTo>
                  <a:pt x="285306" y="36510"/>
                </a:lnTo>
                <a:lnTo>
                  <a:pt x="280044" y="32065"/>
                </a:lnTo>
                <a:lnTo>
                  <a:pt x="280044" y="31830"/>
                </a:lnTo>
                <a:lnTo>
                  <a:pt x="285306" y="27411"/>
                </a:lnTo>
                <a:lnTo>
                  <a:pt x="280044" y="22966"/>
                </a:lnTo>
                <a:lnTo>
                  <a:pt x="280044" y="22742"/>
                </a:lnTo>
                <a:lnTo>
                  <a:pt x="285306" y="18312"/>
                </a:lnTo>
                <a:lnTo>
                  <a:pt x="280044" y="13879"/>
                </a:lnTo>
                <a:lnTo>
                  <a:pt x="280044" y="13816"/>
                </a:lnTo>
                <a:lnTo>
                  <a:pt x="285530" y="9213"/>
                </a:lnTo>
                <a:lnTo>
                  <a:pt x="280131" y="4669"/>
                </a:lnTo>
                <a:lnTo>
                  <a:pt x="2857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57"/>
          <p:cNvSpPr/>
          <p:nvPr/>
        </p:nvSpPr>
        <p:spPr>
          <a:xfrm flipH="1">
            <a:off x="4724731" y="3959850"/>
            <a:ext cx="1024970" cy="315135"/>
          </a:xfrm>
          <a:custGeom>
            <a:avLst/>
            <a:gdLst/>
            <a:ahLst/>
            <a:cxnLst/>
            <a:rect l="l" t="t" r="r" b="b"/>
            <a:pathLst>
              <a:path w="285706" h="63922" extrusionOk="0">
                <a:moveTo>
                  <a:pt x="0" y="0"/>
                </a:moveTo>
                <a:lnTo>
                  <a:pt x="5563" y="4669"/>
                </a:lnTo>
                <a:lnTo>
                  <a:pt x="4520" y="5548"/>
                </a:lnTo>
                <a:lnTo>
                  <a:pt x="161" y="9213"/>
                </a:lnTo>
                <a:lnTo>
                  <a:pt x="3066" y="11632"/>
                </a:lnTo>
                <a:lnTo>
                  <a:pt x="5661" y="13816"/>
                </a:lnTo>
                <a:lnTo>
                  <a:pt x="5661" y="13879"/>
                </a:lnTo>
                <a:lnTo>
                  <a:pt x="5214" y="14239"/>
                </a:lnTo>
                <a:lnTo>
                  <a:pt x="372" y="18312"/>
                </a:lnTo>
                <a:lnTo>
                  <a:pt x="4791" y="22009"/>
                </a:lnTo>
                <a:lnTo>
                  <a:pt x="5661" y="22742"/>
                </a:lnTo>
                <a:lnTo>
                  <a:pt x="5661" y="22966"/>
                </a:lnTo>
                <a:lnTo>
                  <a:pt x="2720" y="25451"/>
                </a:lnTo>
                <a:lnTo>
                  <a:pt x="372" y="27411"/>
                </a:lnTo>
                <a:lnTo>
                  <a:pt x="5661" y="31830"/>
                </a:lnTo>
                <a:lnTo>
                  <a:pt x="5661" y="32065"/>
                </a:lnTo>
                <a:lnTo>
                  <a:pt x="372" y="36510"/>
                </a:lnTo>
                <a:lnTo>
                  <a:pt x="3936" y="39478"/>
                </a:lnTo>
                <a:lnTo>
                  <a:pt x="5661" y="40929"/>
                </a:lnTo>
                <a:lnTo>
                  <a:pt x="5661" y="41167"/>
                </a:lnTo>
                <a:lnTo>
                  <a:pt x="2705" y="43637"/>
                </a:lnTo>
                <a:lnTo>
                  <a:pt x="372" y="45598"/>
                </a:lnTo>
                <a:lnTo>
                  <a:pt x="5661" y="50031"/>
                </a:lnTo>
                <a:lnTo>
                  <a:pt x="5661" y="50079"/>
                </a:lnTo>
                <a:lnTo>
                  <a:pt x="161" y="54685"/>
                </a:lnTo>
                <a:lnTo>
                  <a:pt x="3254" y="57280"/>
                </a:lnTo>
                <a:lnTo>
                  <a:pt x="5563" y="59229"/>
                </a:lnTo>
                <a:lnTo>
                  <a:pt x="3030" y="61377"/>
                </a:lnTo>
                <a:lnTo>
                  <a:pt x="0" y="63921"/>
                </a:lnTo>
                <a:lnTo>
                  <a:pt x="285705" y="63921"/>
                </a:lnTo>
                <a:lnTo>
                  <a:pt x="280131" y="59229"/>
                </a:lnTo>
                <a:lnTo>
                  <a:pt x="285530" y="54685"/>
                </a:lnTo>
                <a:lnTo>
                  <a:pt x="280044" y="50079"/>
                </a:lnTo>
                <a:lnTo>
                  <a:pt x="280044" y="50031"/>
                </a:lnTo>
                <a:lnTo>
                  <a:pt x="285306" y="45598"/>
                </a:lnTo>
                <a:lnTo>
                  <a:pt x="280044" y="41167"/>
                </a:lnTo>
                <a:lnTo>
                  <a:pt x="280044" y="40929"/>
                </a:lnTo>
                <a:lnTo>
                  <a:pt x="285306" y="36510"/>
                </a:lnTo>
                <a:lnTo>
                  <a:pt x="280044" y="32065"/>
                </a:lnTo>
                <a:lnTo>
                  <a:pt x="280044" y="31830"/>
                </a:lnTo>
                <a:lnTo>
                  <a:pt x="285306" y="27411"/>
                </a:lnTo>
                <a:lnTo>
                  <a:pt x="280044" y="22966"/>
                </a:lnTo>
                <a:lnTo>
                  <a:pt x="280044" y="22742"/>
                </a:lnTo>
                <a:lnTo>
                  <a:pt x="285306" y="18312"/>
                </a:lnTo>
                <a:lnTo>
                  <a:pt x="280044" y="13879"/>
                </a:lnTo>
                <a:lnTo>
                  <a:pt x="280044" y="13816"/>
                </a:lnTo>
                <a:lnTo>
                  <a:pt x="285530" y="9213"/>
                </a:lnTo>
                <a:lnTo>
                  <a:pt x="280131" y="4669"/>
                </a:lnTo>
                <a:lnTo>
                  <a:pt x="2857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0" name="Google Shape;3290;p57"/>
          <p:cNvGrpSpPr/>
          <p:nvPr/>
        </p:nvGrpSpPr>
        <p:grpSpPr>
          <a:xfrm>
            <a:off x="-548224" y="-472308"/>
            <a:ext cx="10242221" cy="1872176"/>
            <a:chOff x="-548224" y="-472308"/>
            <a:chExt cx="10242221" cy="1872176"/>
          </a:xfrm>
        </p:grpSpPr>
        <p:grpSp>
          <p:nvGrpSpPr>
            <p:cNvPr id="3291" name="Google Shape;3291;p57"/>
            <p:cNvGrpSpPr/>
            <p:nvPr/>
          </p:nvGrpSpPr>
          <p:grpSpPr>
            <a:xfrm rot="-818038">
              <a:off x="-454052" y="-121837"/>
              <a:ext cx="3113653" cy="1171234"/>
              <a:chOff x="0" y="539998"/>
              <a:chExt cx="3901889" cy="1467738"/>
            </a:xfrm>
          </p:grpSpPr>
          <p:sp>
            <p:nvSpPr>
              <p:cNvPr id="3292" name="Google Shape;3292;p57"/>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57"/>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57"/>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57"/>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57"/>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57"/>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8" name="Google Shape;3298;p57"/>
            <p:cNvGrpSpPr/>
            <p:nvPr/>
          </p:nvGrpSpPr>
          <p:grpSpPr>
            <a:xfrm rot="818038" flipH="1">
              <a:off x="6486173" y="-121837"/>
              <a:ext cx="3113653" cy="1171234"/>
              <a:chOff x="0" y="539998"/>
              <a:chExt cx="3901889" cy="1467738"/>
            </a:xfrm>
          </p:grpSpPr>
          <p:sp>
            <p:nvSpPr>
              <p:cNvPr id="3299" name="Google Shape;3299;p57"/>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57"/>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57"/>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57"/>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57"/>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57"/>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05" name="Google Shape;3305;p57"/>
          <p:cNvGrpSpPr/>
          <p:nvPr/>
        </p:nvGrpSpPr>
        <p:grpSpPr>
          <a:xfrm>
            <a:off x="6815937" y="3163762"/>
            <a:ext cx="868425" cy="514500"/>
            <a:chOff x="2575700" y="1885000"/>
            <a:chExt cx="868425" cy="514500"/>
          </a:xfrm>
        </p:grpSpPr>
        <p:sp>
          <p:nvSpPr>
            <p:cNvPr id="3306" name="Google Shape;3306;p57"/>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57"/>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57"/>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57"/>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p:cNvSpPr>
            <a:spLocks noGrp="1"/>
          </p:cNvSpPr>
          <p:nvPr>
            <p:ph type="title"/>
          </p:nvPr>
        </p:nvSpPr>
        <p:spPr>
          <a:xfrm>
            <a:off x="2170232" y="1762716"/>
            <a:ext cx="4803536" cy="1618069"/>
          </a:xfrm>
        </p:spPr>
        <p:txBody>
          <a:bodyPr/>
          <a:lstStyle/>
          <a:p>
            <a:r>
              <a:rPr lang="vi-VN" sz="8800" dirty="0">
                <a:solidFill>
                  <a:srgbClr val="E50B5E"/>
                </a:solidFill>
                <a:latin typeface="Pattaya" panose="00000500000000000000" pitchFamily="2" charset="-34"/>
                <a:cs typeface="Pattaya" panose="00000500000000000000" pitchFamily="2" charset="-34"/>
              </a:rPr>
              <a:t>Nghe - viết</a:t>
            </a:r>
            <a:endParaRPr lang="en-US" sz="8800" dirty="0">
              <a:solidFill>
                <a:srgbClr val="E50B5E"/>
              </a:solidFill>
              <a:latin typeface="Pattaya" panose="00000500000000000000" pitchFamily="2" charset="-34"/>
              <a:cs typeface="Pattaya" panose="00000500000000000000" pitchFamily="2" charset="-34"/>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290"/>
                                        </p:tgtEl>
                                        <p:attrNameLst>
                                          <p:attrName>style.visibility</p:attrName>
                                        </p:attrNameLst>
                                      </p:cBhvr>
                                      <p:to>
                                        <p:strVal val="visible"/>
                                      </p:to>
                                    </p:set>
                                    <p:anim calcmode="lin" valueType="num">
                                      <p:cBhvr additive="base">
                                        <p:cTn id="7" dur="500" fill="hold"/>
                                        <p:tgtEl>
                                          <p:spTgt spid="3290"/>
                                        </p:tgtEl>
                                        <p:attrNameLst>
                                          <p:attrName>ppt_x</p:attrName>
                                        </p:attrNameLst>
                                      </p:cBhvr>
                                      <p:tavLst>
                                        <p:tav tm="0">
                                          <p:val>
                                            <p:strVal val="#ppt_x"/>
                                          </p:val>
                                        </p:tav>
                                        <p:tav tm="100000">
                                          <p:val>
                                            <p:strVal val="#ppt_x"/>
                                          </p:val>
                                        </p:tav>
                                      </p:tavLst>
                                    </p:anim>
                                    <p:anim calcmode="lin" valueType="num">
                                      <p:cBhvr additive="base">
                                        <p:cTn id="8" dur="500" fill="hold"/>
                                        <p:tgtEl>
                                          <p:spTgt spid="329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686046465"/>
</p:tagLst>
</file>

<file path=ppt/tags/tag2.xml><?xml version="1.0" encoding="utf-8"?>
<p:tagLst xmlns:a="http://schemas.openxmlformats.org/drawingml/2006/main" xmlns:r="http://schemas.openxmlformats.org/officeDocument/2006/relationships" xmlns:p="http://schemas.openxmlformats.org/presentationml/2006/main">
  <p:tag name="MH" val="20170622185806"/>
  <p:tag name="MH_LIBRARY" val="GRAPHIC"/>
  <p:tag name="MH_TYPE" val="Other"/>
  <p:tag name="MH_ORDER" val="16"/>
</p:tagLst>
</file>

<file path=ppt/tags/tag3.xml><?xml version="1.0" encoding="utf-8"?>
<p:tagLst xmlns:a="http://schemas.openxmlformats.org/drawingml/2006/main" xmlns:r="http://schemas.openxmlformats.org/officeDocument/2006/relationships" xmlns:p="http://schemas.openxmlformats.org/presentationml/2006/main">
  <p:tag name="MH" val="20170622185806"/>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622185806"/>
  <p:tag name="MH_LIBRARY" val="GRAPHIC"/>
  <p:tag name="MH_TYPE" val="Other"/>
  <p:tag name="MH_ORDER" val="16"/>
</p:tagLst>
</file>

<file path=ppt/tags/tag5.xml><?xml version="1.0" encoding="utf-8"?>
<p:tagLst xmlns:a="http://schemas.openxmlformats.org/drawingml/2006/main" xmlns:r="http://schemas.openxmlformats.org/officeDocument/2006/relationships" xmlns:p="http://schemas.openxmlformats.org/presentationml/2006/main">
  <p:tag name="MH" val="20170622185806"/>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70622185806"/>
  <p:tag name="MH_LIBRARY" val="GRAPHIC"/>
  <p:tag name="MH_TYPE" val="Other"/>
  <p:tag name="MH_ORDER" val="16"/>
</p:tagLst>
</file>

<file path=ppt/tags/tag7.xml><?xml version="1.0" encoding="utf-8"?>
<p:tagLst xmlns:a="http://schemas.openxmlformats.org/drawingml/2006/main" xmlns:r="http://schemas.openxmlformats.org/officeDocument/2006/relationships" xmlns:p="http://schemas.openxmlformats.org/presentationml/2006/main">
  <p:tag name="MH" val="20170622185806"/>
  <p:tag name="MH_LIBRARY" val="GRAPHIC"/>
  <p:tag name="MH_TYPE" val="SubTitle"/>
  <p:tag name="MH_ORDER" val="1"/>
</p:tagLst>
</file>

<file path=ppt/theme/theme1.xml><?xml version="1.0" encoding="utf-8"?>
<a:theme xmlns:a="http://schemas.openxmlformats.org/drawingml/2006/main" name="Children's Day by Slidesgo">
  <a:themeElements>
    <a:clrScheme name="Simple Light">
      <a:dk1>
        <a:srgbClr val="413E3E"/>
      </a:dk1>
      <a:lt1>
        <a:srgbClr val="F7F2DD"/>
      </a:lt1>
      <a:dk2>
        <a:srgbClr val="FFFFFF"/>
      </a:dk2>
      <a:lt2>
        <a:srgbClr val="E63813"/>
      </a:lt2>
      <a:accent1>
        <a:srgbClr val="ED8C18"/>
      </a:accent1>
      <a:accent2>
        <a:srgbClr val="FAB919"/>
      </a:accent2>
      <a:accent3>
        <a:srgbClr val="F8CEBB"/>
      </a:accent3>
      <a:accent4>
        <a:srgbClr val="CAB8C5"/>
      </a:accent4>
      <a:accent5>
        <a:srgbClr val="85C5A7"/>
      </a:accent5>
      <a:accent6>
        <a:srgbClr val="4ABACD"/>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535</TotalTime>
  <Words>781</Words>
  <Application>Microsoft Office PowerPoint</Application>
  <PresentationFormat>On-screen Show (16:9)</PresentationFormat>
  <Paragraphs>98</Paragraphs>
  <Slides>19</Slides>
  <Notes>19</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19</vt:i4>
      </vt:variant>
    </vt:vector>
  </HeadingPairs>
  <TitlesOfParts>
    <vt:vector size="32" baseType="lpstr">
      <vt:lpstr>Nunito</vt:lpstr>
      <vt:lpstr>隶书</vt:lpstr>
      <vt:lpstr>宋体</vt:lpstr>
      <vt:lpstr>Pattaya</vt:lpstr>
      <vt:lpstr>Amatic SC</vt:lpstr>
      <vt:lpstr>Calibri</vt:lpstr>
      <vt:lpstr>黑体</vt:lpstr>
      <vt:lpstr>Gwendolyn</vt:lpstr>
      <vt:lpstr>Arial</vt:lpstr>
      <vt:lpstr>Bebas Neue</vt:lpstr>
      <vt:lpstr>#9Slide03 AmpleSoft Bold</vt:lpstr>
      <vt:lpstr>汉仪夏日体W</vt:lpstr>
      <vt:lpstr>Children's Day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Nghe - viết</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AutoBVT</cp:lastModifiedBy>
  <cp:revision>81</cp:revision>
  <dcterms:modified xsi:type="dcterms:W3CDTF">2022-01-21T12:42:41Z</dcterms:modified>
</cp:coreProperties>
</file>