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embedTrueTypeFonts="1">
  <p:sldMasterIdLst>
    <p:sldMasterId id="2147483830" r:id="rId1"/>
    <p:sldMasterId id="2147483874" r:id="rId2"/>
  </p:sldMasterIdLst>
  <p:notesMasterIdLst>
    <p:notesMasterId r:id="rId21"/>
  </p:notesMasterIdLst>
  <p:sldIdLst>
    <p:sldId id="256" r:id="rId3"/>
    <p:sldId id="343" r:id="rId4"/>
    <p:sldId id="257" r:id="rId5"/>
    <p:sldId id="279" r:id="rId6"/>
    <p:sldId id="342" r:id="rId7"/>
    <p:sldId id="298" r:id="rId8"/>
    <p:sldId id="319" r:id="rId9"/>
    <p:sldId id="261" r:id="rId10"/>
    <p:sldId id="283" r:id="rId11"/>
    <p:sldId id="285" r:id="rId12"/>
    <p:sldId id="344" r:id="rId13"/>
    <p:sldId id="262" r:id="rId14"/>
    <p:sldId id="286" r:id="rId15"/>
    <p:sldId id="263" r:id="rId16"/>
    <p:sldId id="287" r:id="rId17"/>
    <p:sldId id="345" r:id="rId18"/>
    <p:sldId id="346" r:id="rId19"/>
    <p:sldId id="341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华文楷体" panose="02010600040101010101" pitchFamily="2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Franklin Gothic Book" panose="020B0503020102020204" pitchFamily="34" charset="0"/>
      <p:regular r:id="rId31"/>
      <p:italic r:id="rId32"/>
    </p:embeddedFont>
    <p:embeddedFont>
      <p:font typeface="Garamond" panose="02020404030301010803" pitchFamily="18" charset="0"/>
      <p:regular r:id="rId33"/>
      <p:bold r:id="rId34"/>
      <p:italic r:id="rId35"/>
    </p:embeddedFont>
    <p:embeddedFont>
      <p:font typeface="UTM Cooper Black" panose="02040603050506020204" pitchFamily="18" charset="0"/>
      <p:bold r:id="rId36"/>
      <p:italic r:id="rId37"/>
      <p:boldItalic r:id="rId38"/>
    </p:embeddedFont>
    <p:embeddedFont>
      <p:font typeface="VNI-Times" pitchFamily="2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9"/>
    <p:restoredTop sz="94681"/>
  </p:normalViewPr>
  <p:slideViewPr>
    <p:cSldViewPr>
      <p:cViewPr varScale="1">
        <p:scale>
          <a:sx n="91" d="100"/>
          <a:sy n="91" d="100"/>
        </p:scale>
        <p:origin x="840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2FB18DA7-F083-EF45-AFE3-CCD5F39737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BA02C3C-FCCE-0240-8312-793CC8B9DAA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435DBFA-E5DF-EA46-972A-B4B1968D7FC0}" type="datetimeFigureOut">
              <a:rPr lang="en-US"/>
              <a:pPr>
                <a:defRPr/>
              </a:pPr>
              <a:t>11/8/22</a:t>
            </a:fld>
            <a:endParaRPr lang="en-US"/>
          </a:p>
        </p:txBody>
      </p:sp>
      <p:sp>
        <p:nvSpPr>
          <p:cNvPr id="4" name="Chỗ dành sẵn cho Hình ảnh của Bản chiếu 3">
            <a:extLst>
              <a:ext uri="{FF2B5EF4-FFF2-40B4-BE49-F238E27FC236}">
                <a16:creationId xmlns:a16="http://schemas.microsoft.com/office/drawing/2014/main" id="{74A14DBF-C994-C541-B2B9-E1888A0142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Chỗ dành sẵn cho Ghi chú 4">
            <a:extLst>
              <a:ext uri="{FF2B5EF4-FFF2-40B4-BE49-F238E27FC236}">
                <a16:creationId xmlns:a16="http://schemas.microsoft.com/office/drawing/2014/main" id="{C77F0EBC-23B6-764E-9DA6-F88044A6C7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noProof="0"/>
              <a:t>Bấm để chỉnh sửa kiểu văn bản của Bản cái</a:t>
            </a:r>
          </a:p>
          <a:p>
            <a:pPr lvl="1"/>
            <a:r>
              <a:rPr lang="vi-VN" noProof="0"/>
              <a:t>Mức hai</a:t>
            </a:r>
          </a:p>
          <a:p>
            <a:pPr lvl="2"/>
            <a:r>
              <a:rPr lang="vi-VN" noProof="0"/>
              <a:t>Mức ba</a:t>
            </a:r>
          </a:p>
          <a:p>
            <a:pPr lvl="3"/>
            <a:r>
              <a:rPr lang="vi-VN" noProof="0"/>
              <a:t>Mức bốn</a:t>
            </a:r>
          </a:p>
          <a:p>
            <a:pPr lvl="4"/>
            <a:r>
              <a:rPr lang="vi-VN" noProof="0"/>
              <a:t>Mức năm</a:t>
            </a:r>
            <a:endParaRPr lang="en-US" noProof="0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B10AC14-7FF0-1C4D-BD0D-995F84DB5B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96F6769-FA15-5443-8BFE-9B6C85CAD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200E377A-41AA-3340-AD53-3906FC451718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442;p17:notes">
            <a:extLst>
              <a:ext uri="{FF2B5EF4-FFF2-40B4-BE49-F238E27FC236}">
                <a16:creationId xmlns:a16="http://schemas.microsoft.com/office/drawing/2014/main" id="{50ADAE9B-38AB-8C49-BE6D-8B61E9506D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300413"/>
            <a:ext cx="7315200" cy="2700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7891" name="Google Shape;443;p17:notes">
            <a:extLst>
              <a:ext uri="{FF2B5EF4-FFF2-40B4-BE49-F238E27FC236}">
                <a16:creationId xmlns:a16="http://schemas.microsoft.com/office/drawing/2014/main" id="{04AE715C-4B67-7043-A8BC-A809501DF34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514600" y="857250"/>
            <a:ext cx="4114800" cy="2314575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0987-91C9-4B44-8624-49B46AF0C9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873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0987-91C9-4B44-8624-49B46AF0C9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48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0987-91C9-4B44-8624-49B46AF0C9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529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0C13FB2-593D-8742-8D4F-7A39B00B2F7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63289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FB2-593D-8742-8D4F-7A39B00B2F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6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13FB2-593D-8742-8D4F-7A39B00B2F7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58391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FB2-593D-8742-8D4F-7A39B00B2F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0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FB2-593D-8742-8D4F-7A39B00B2F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000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FB2-593D-8742-8D4F-7A39B00B2F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005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FB2-593D-8742-8D4F-7A39B00B2F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49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13FB2-593D-8742-8D4F-7A39B00B2F7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5620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0987-91C9-4B44-8624-49B46AF0C9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1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13FB2-593D-8742-8D4F-7A39B00B2F7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1233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FB2-593D-8742-8D4F-7A39B00B2F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9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13FB2-593D-8742-8D4F-7A39B00B2F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184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D4E278-8FCF-324C-96F0-81C83F2DA9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885396D-9E7B-D44D-8279-04C3473A4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9AFFAED-EFD3-B646-A8AE-1AD470827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7356E-65E8-9441-B428-0E3D19C6F4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974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74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0987-91C9-4B44-8624-49B46AF0C9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674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0987-91C9-4B44-8624-49B46AF0C9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77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0987-91C9-4B44-8624-49B46AF0C9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79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0987-91C9-4B44-8624-49B46AF0C9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596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0987-91C9-4B44-8624-49B46AF0C9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900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0987-91C9-4B44-8624-49B46AF0C9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075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0987-91C9-4B44-8624-49B46AF0C9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24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10987-91C9-4B44-8624-49B46AF0C9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14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2110987-91C9-4B44-8624-49B46AF0C98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043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:a16="http://schemas.microsoft.com/office/drawing/2014/main" id="{AA4B501D-8051-EB4E-9FC4-0E9F58936197}"/>
              </a:ext>
            </a:extLst>
          </p:cNvPr>
          <p:cNvSpPr/>
          <p:nvPr/>
        </p:nvSpPr>
        <p:spPr>
          <a:xfrm>
            <a:off x="1741488" y="1033531"/>
            <a:ext cx="9144000" cy="51435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1507" name="图片 23">
            <a:extLst>
              <a:ext uri="{FF2B5EF4-FFF2-40B4-BE49-F238E27FC236}">
                <a16:creationId xmlns:a16="http://schemas.microsoft.com/office/drawing/2014/main" id="{4C07AAC4-3D96-354F-BE92-4A805F059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191" y="-146844"/>
            <a:ext cx="25400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图片 22">
            <a:extLst>
              <a:ext uri="{FF2B5EF4-FFF2-40B4-BE49-F238E27FC236}">
                <a16:creationId xmlns:a16="http://schemas.microsoft.com/office/drawing/2014/main" id="{41DFFEFC-991B-6142-80B6-09B86B6D5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3" y="4359933"/>
            <a:ext cx="44164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3045B48-A8B2-CC4E-9758-7AC764FBE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7" y="1290260"/>
            <a:ext cx="1211263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51">
            <a:extLst>
              <a:ext uri="{FF2B5EF4-FFF2-40B4-BE49-F238E27FC236}">
                <a16:creationId xmlns:a16="http://schemas.microsoft.com/office/drawing/2014/main" id="{489A8A81-F077-9445-969C-F28DD1658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88" y="3693942"/>
            <a:ext cx="1219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66">
            <a:extLst>
              <a:ext uri="{FF2B5EF4-FFF2-40B4-BE49-F238E27FC236}">
                <a16:creationId xmlns:a16="http://schemas.microsoft.com/office/drawing/2014/main" id="{0A15149F-F2B7-9441-9FC0-FA2EB6C96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7" y="455820"/>
            <a:ext cx="9556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15">
            <a:extLst>
              <a:ext uri="{FF2B5EF4-FFF2-40B4-BE49-F238E27FC236}">
                <a16:creationId xmlns:a16="http://schemas.microsoft.com/office/drawing/2014/main" id="{A18AE73F-9A99-C64D-B023-42D78E9CB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9339"/>
            <a:ext cx="12191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(TRANG 61)</a:t>
            </a:r>
            <a:endParaRPr lang="en-US" alt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4" name="WordArt 6">
            <a:extLst>
              <a:ext uri="{FF2B5EF4-FFF2-40B4-BE49-F238E27FC236}">
                <a16:creationId xmlns:a16="http://schemas.microsoft.com/office/drawing/2014/main" id="{48CCFBD5-B70B-ED4C-BF15-91BCDF1611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33937" y="2618039"/>
            <a:ext cx="2524125" cy="47924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vi-VN" sz="6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5</a:t>
            </a:r>
          </a:p>
        </p:txBody>
      </p:sp>
      <p:sp>
        <p:nvSpPr>
          <p:cNvPr id="21515" name="WordArt 187">
            <a:extLst>
              <a:ext uri="{FF2B5EF4-FFF2-40B4-BE49-F238E27FC236}">
                <a16:creationId xmlns:a16="http://schemas.microsoft.com/office/drawing/2014/main" id="{5004AE64-E6C1-D54A-A560-9C0C5F97AB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33937" y="6431585"/>
            <a:ext cx="2528888" cy="426415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vi-VN" sz="2000" b="1" i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</a:t>
            </a:r>
            <a:r>
              <a:rPr lang="vi-VN" sz="20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WordArt 187">
            <a:extLst>
              <a:ext uri="{FF2B5EF4-FFF2-40B4-BE49-F238E27FC236}">
                <a16:creationId xmlns:a16="http://schemas.microsoft.com/office/drawing/2014/main" id="{A334CF8F-D37C-6E49-80F7-729FFD4EB2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242286"/>
            <a:ext cx="12192000" cy="52787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vi-VN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vi-VN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1412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-0.02454 L 0.04779 -0.02431 C 0.0651 -0.00602 0.04752 -0.02547 0.06094 -0.00949 C 0.06315 -0.00695 0.06536 -0.00533 0.06706 -0.00255 C 0.06953 0.00116 0.07135 0.00625 0.07396 0.00972 C 0.08125 0.01944 0.07318 0.00926 0.08021 0.01666 C 0.08685 0.02384 0.08255 0.02083 0.08711 0.02384 C 0.08867 0.02546 0.08997 0.02801 0.0918 0.02916 C 0.09362 0.03032 0.09609 0.03148 0.09779 0.0331 C 0.09883 0.03403 0.09948 0.03518 0.10013 0.03588 C 0.10182 0.03703 0.10338 0.03773 0.10482 0.03866 C 0.10599 0.03935 0.10703 0.04074 0.10807 0.04143 C 0.10872 0.0419 0.1095 0.04236 0.11029 0.04282 C 0.11146 0.04352 0.11237 0.04467 0.11341 0.0456 C 0.11497 0.04653 0.11654 0.04768 0.1181 0.04838 C 0.11914 0.04884 0.12018 0.04907 0.12122 0.04977 C 0.12226 0.05046 0.12318 0.05162 0.12422 0.05254 C 0.12552 0.05324 0.13021 0.05486 0.13125 0.05509 C 0.13424 0.05879 0.13333 0.0581 0.13724 0.06065 C 0.13958 0.06203 0.14219 0.06296 0.1444 0.06481 C 0.14935 0.06921 0.14635 0.06713 0.15364 0.07037 L 0.15989 0.07315 L 0.16289 0.07453 C 0.16849 0.07407 0.17422 0.07384 0.17995 0.07315 C 0.18099 0.07291 0.18203 0.07199 0.18307 0.07176 C 0.18437 0.07106 0.18555 0.0706 0.18685 0.07037 C 0.19049 0.06921 0.19414 0.06852 0.19779 0.06759 C 0.19948 0.06713 0.2013 0.0669 0.20312 0.0662 C 0.20625 0.06504 0.21042 0.06366 0.21315 0.06203 L 0.21549 0.06065 C 0.2168 0.05879 0.21927 0.05532 0.22096 0.0537 C 0.22187 0.05278 0.22292 0.05185 0.22396 0.05116 C 0.22565 0.05 0.2276 0.0493 0.22917 0.04838 C 0.23073 0.04699 0.2319 0.04514 0.23333 0.04421 C 0.23984 0.03935 0.24088 0.03935 0.24648 0.03727 C 0.25 0.03472 0.25677 0.02963 0.25963 0.02639 C 0.26042 0.02546 0.26094 0.02453 0.26185 0.02384 C 0.26289 0.02222 0.26406 0.02106 0.26497 0.01944 C 0.26562 0.01852 0.26562 0.01643 0.26654 0.01528 C 0.26719 0.01435 0.26797 0.01435 0.26888 0.01389 C 0.26914 0.0125 0.26979 0.01111 0.27031 0.00972 C 0.27213 0.00671 0.27669 0.00416 0.27812 0.00301 C 0.28021 0.00116 0.28203 -0.00093 0.28437 -0.00255 C 0.28841 -0.00579 0.29258 -0.00903 0.29674 -0.01204 C 0.29844 -0.01343 0.30039 -0.01482 0.30208 -0.01621 C 0.30768 -0.0213 0.30508 -0.01968 0.30989 -0.02176 C 0.31029 -0.02315 0.3112 -0.02477 0.31211 -0.02593 C 0.31263 -0.02685 0.31706 -0.02824 0.31758 -0.02871 C 0.31888 -0.0294 0.32005 -0.03079 0.32148 -0.03148 C 0.32409 -0.03264 0.33359 -0.0338 0.33542 -0.03403 C 0.35404 -0.03727 0.33203 -0.03334 0.35078 -0.0382 C 0.35338 -0.03889 0.35599 -0.03912 0.35859 -0.03959 C 0.36081 -0.04005 0.36315 -0.04051 0.36549 -0.04097 C 0.3668 -0.04144 0.3681 -0.0419 0.3694 -0.04236 C 0.37604 -0.0419 0.38281 -0.0419 0.38945 -0.04097 C 0.3944 -0.04051 0.39922 -0.03866 0.40417 -0.0382 C 0.41445 -0.03727 0.42474 -0.03727 0.43516 -0.03681 C 0.44114 -0.03426 0.43672 -0.03588 0.44674 -0.03403 C 0.44896 -0.0338 0.4513 -0.03334 0.45364 -0.03287 C 0.45612 -0.03172 0.4569 -0.03148 0.45898 -0.03009 C 0.46042 -0.02917 0.46159 -0.02801 0.46276 -0.02732 C 0.46445 -0.02662 0.46601 -0.02639 0.46745 -0.02593 C 0.46888 -0.02547 0.47018 -0.025 0.47148 -0.02454 C 0.47305 -0.02408 0.475 -0.02361 0.47682 -0.02315 C 0.47838 -0.02269 0.47995 -0.02222 0.48151 -0.02176 C 0.48333 -0.0213 0.48503 -0.02107 0.48685 -0.02037 C 0.48828 -0.01991 0.49505 -0.01759 0.49766 -0.01621 C 0.49935 -0.01528 0.50078 -0.01435 0.50234 -0.01343 L 0.50469 -0.01204 C 0.50872 -0.00741 0.50534 -0.01042 0.51159 -0.0081 C 0.5125 -0.00764 0.51315 -0.00695 0.51393 -0.00672 C 0.51601 -0.00556 0.5181 -0.00486 0.52018 -0.00394 L 0.52318 -0.00255 C 0.52422 -0.00209 0.52513 -0.00162 0.5263 -0.00116 L 0.53021 0.00023 C 0.5319 0.00069 0.53333 0.00116 0.53489 0.00162 C 0.53594 0.00185 0.53685 0.00254 0.53776 0.00301 C 0.54948 0.00254 0.5612 0.00278 0.57279 0.00162 C 0.57487 0.00139 0.57669 -0.0007 0.57878 -0.00116 C 0.58503 -0.00232 0.58476 -0.00162 0.58971 -0.00394 C 0.60078 -0.00834 0.58203 -0.00116 0.59753 -0.0081 C 0.60052 -0.00949 0.60208 -0.00996 0.60521 -0.01204 C 0.60651 -0.01297 0.60781 -0.01412 0.60911 -0.01482 C 0.61003 -0.01528 0.6112 -0.01574 0.61211 -0.01621 C 0.61367 -0.01713 0.61523 -0.01806 0.6168 -0.01898 C 0.61758 -0.01945 0.61836 -0.01991 0.61914 -0.02037 C 0.62096 -0.02176 0.62266 -0.02315 0.62448 -0.02454 C 0.62526 -0.025 0.62604 -0.02523 0.62682 -0.02593 C 0.63255 -0.03009 0.62734 -0.02755 0.63307 -0.03009 C 0.63385 -0.03102 0.6345 -0.03218 0.63542 -0.03287 C 0.63685 -0.03403 0.63841 -0.03449 0.63997 -0.03542 C 0.64075 -0.03588 0.64154 -0.03658 0.64232 -0.03681 C 0.64336 -0.03727 0.6444 -0.03773 0.64544 -0.0382 C 0.64805 -0.03959 0.65052 -0.04167 0.65312 -0.04236 C 0.65521 -0.04306 0.65729 -0.04329 0.65937 -0.04375 C 0.66042 -0.04422 0.66146 -0.04468 0.66237 -0.04514 C 0.66315 -0.0456 0.66393 -0.04607 0.66471 -0.04653 C 0.6668 -0.04746 0.66888 -0.04838 0.67096 -0.04931 C 0.672 -0.04977 0.67305 -0.05 0.67396 -0.0507 C 0.67591 -0.05162 0.67747 -0.05278 0.67943 -0.05347 C 0.68151 -0.05394 0.68359 -0.0544 0.68568 -0.05463 C 0.69049 -0.05394 0.69544 -0.05347 0.70026 -0.05209 C 0.70169 -0.05162 0.70286 -0.05 0.70417 -0.04931 C 0.71966 -0.03935 0.70039 -0.05255 0.71185 -0.04375 C 0.71263 -0.04329 0.71354 -0.04306 0.71419 -0.04236 C 0.71953 -0.03773 0.71315 -0.04121 0.71966 -0.0382 C 0.72044 -0.03727 0.72109 -0.03611 0.722 -0.03542 C 0.72344 -0.03426 0.72513 -0.03426 0.72656 -0.03287 C 0.72786 -0.03148 0.72904 -0.02963 0.73047 -0.02871 C 0.73138 -0.02778 0.73255 -0.02778 0.73359 -0.02732 C 0.73516 -0.02639 0.73815 -0.02454 0.73815 -0.02431 C 0.74479 -0.01667 0.73646 -0.02616 0.74284 -0.02037 C 0.74362 -0.01968 0.74427 -0.01806 0.74518 -0.01759 C 0.74609 -0.01713 0.74726 -0.01759 0.74831 -0.01759 L 0.74831 -0.01736 L 0.74831 -0.01759 " pathEditMode="relative" rAng="0" ptsTypes="AAAAAAAAAAAAAAAAAAAAAAAAAAAAAAAAAAAAAAA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26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5C589C5C-C177-2547-8FBC-75C7C4E64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81000"/>
            <a:ext cx="108966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D6EC75D9-F733-D44B-8A8D-ACFE80BF2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62200"/>
            <a:ext cx="10896600" cy="258532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6C367D-3E52-6B4C-AC8B-F175A4359D34}"/>
              </a:ext>
            </a:extLst>
          </p:cNvPr>
          <p:cNvSpPr/>
          <p:nvPr/>
        </p:nvSpPr>
        <p:spPr>
          <a:xfrm>
            <a:off x="990600" y="152400"/>
            <a:ext cx="4461113" cy="1652816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anUp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3CA21776-F6CB-3240-B727-D44D3D1E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r="2"/>
          <a:stretch>
            <a:fillRect/>
          </a:stretch>
        </p:blipFill>
        <p:spPr bwMode="auto">
          <a:xfrm>
            <a:off x="5260976" y="2609034"/>
            <a:ext cx="6931024" cy="42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36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>
            <a:extLst>
              <a:ext uri="{FF2B5EF4-FFF2-40B4-BE49-F238E27FC236}">
                <a16:creationId xmlns:a16="http://schemas.microsoft.com/office/drawing/2014/main" id="{3C30AF8F-478C-244A-A7C2-723C269C2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747839"/>
            <a:ext cx="41275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9,65 x 0,4 x 2,5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86954FD2-0EAB-214A-A3CF-440F4C4FD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676400"/>
            <a:ext cx="320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0,25 x 40 x 9,84</a:t>
            </a: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8C9B1A53-FE75-E440-A3BC-7449E629C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438400"/>
            <a:ext cx="35814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9,65 x (0,4 x 2,5)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9,65 x 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9,65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1A8C445C-A98D-9D4C-A12A-29AB305B2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438400"/>
            <a:ext cx="35814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(0,25 x 40) x 9,84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x 9,84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98,4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">
            <a:hlinkClick r:id="rId2" action="ppaction://hlinksldjump"/>
            <a:extLst>
              <a:ext uri="{FF2B5EF4-FFF2-40B4-BE49-F238E27FC236}">
                <a16:creationId xmlns:a16="http://schemas.microsoft.com/office/drawing/2014/main" id="{74BB1C73-8126-9446-8D10-14AEC06B8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11125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2" grpId="0"/>
      <p:bldP spid="14343" grpId="0"/>
      <p:bldP spid="143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>
            <a:extLst>
              <a:ext uri="{FF2B5EF4-FFF2-40B4-BE49-F238E27FC236}">
                <a16:creationId xmlns:a16="http://schemas.microsoft.com/office/drawing/2014/main" id="{A0B3818D-00CB-7444-A301-7AAACBA1A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143000"/>
            <a:ext cx="320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7,38 x 1,25 x 80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5E0F6562-ACBE-E64C-A517-48C97A76D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143000"/>
            <a:ext cx="320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34,3 x 5 x 0,4</a:t>
            </a:r>
          </a:p>
        </p:txBody>
      </p:sp>
      <p:sp>
        <p:nvSpPr>
          <p:cNvPr id="15367" name="Text Box 7">
            <a:extLst>
              <a:ext uri="{FF2B5EF4-FFF2-40B4-BE49-F238E27FC236}">
                <a16:creationId xmlns:a16="http://schemas.microsoft.com/office/drawing/2014/main" id="{75F69E37-AF42-4344-872E-795659930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828800"/>
            <a:ext cx="35814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7,38 x (1,25 x 80)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7,38 x 100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738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id="{267061DC-F286-2C46-8F6C-C0C229CEA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828801"/>
            <a:ext cx="35814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34,3 x (5 x 0,4)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34,3 x 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68,6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  <p:bldP spid="15367" grpId="0"/>
      <p:bldP spid="153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>
            <a:extLst>
              <a:ext uri="{FF2B5EF4-FFF2-40B4-BE49-F238E27FC236}">
                <a16:creationId xmlns:a16="http://schemas.microsoft.com/office/drawing/2014/main" id="{C635A2A6-3CB6-4C41-BB3B-A340ECE88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447800"/>
            <a:ext cx="396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a)   (28,7 + 34,5) x 2,4</a:t>
            </a: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6256A1DC-6177-9F42-8E9E-85B9C3C33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057401"/>
            <a:ext cx="35814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63,2 x 2,4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151,68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9B181314-135B-0947-A4F4-3F3E84E33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447800"/>
            <a:ext cx="396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b)   28,7 + 34,5 x 2,4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B080D453-1EDA-AA41-A32B-960591D25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057401"/>
            <a:ext cx="35814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28,7 + 82,8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111,5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">
            <a:hlinkClick r:id="rId2" action="ppaction://hlinksldjump"/>
            <a:extLst>
              <a:ext uri="{FF2B5EF4-FFF2-40B4-BE49-F238E27FC236}">
                <a16:creationId xmlns:a16="http://schemas.microsoft.com/office/drawing/2014/main" id="{DE2610F3-808A-7048-B62C-C2192933A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78040"/>
            <a:ext cx="1112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89" grpId="0"/>
      <p:bldP spid="16390" grpId="0"/>
      <p:bldP spid="163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DE33888A-DBED-3741-AD2C-BA60C35F3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80122"/>
            <a:ext cx="10744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12,5km.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2,5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ki-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0816ED-C9CB-444C-8760-4BC9BC019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675" y="2249489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  <a:endParaRPr lang="vi-VN" alt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F7564-2CB7-F448-8DB5-6242AFDAA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286000"/>
            <a:ext cx="5638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giờ: 12,5 km</a:t>
            </a:r>
          </a:p>
          <a:p>
            <a:pPr eaLnBrk="1" hangingPunct="1"/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2,5 giờ : ........km?</a:t>
            </a:r>
            <a:endParaRPr lang="vi-VN" alt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7F548-4E47-1E4E-960B-6C3A7603E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544889"/>
            <a:ext cx="251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alt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333D00-E522-4F4A-B6C9-3DA725DE1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157663"/>
            <a:ext cx="861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en-US" sz="28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Trong 2,5 giờ người đó đi được số ki- lô- mét là:</a:t>
            </a:r>
          </a:p>
          <a:p>
            <a:pPr eaLnBrk="1" hangingPunct="1"/>
            <a:r>
              <a:rPr lang="en-US" altLang="en-US" sz="28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12,5 x 2,5 = 31,25 (km)</a:t>
            </a:r>
          </a:p>
          <a:p>
            <a:pPr eaLnBrk="1" hangingPunct="1"/>
            <a:r>
              <a:rPr lang="en-US" altLang="en-US" sz="28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ĐS: 31,25 km</a:t>
            </a:r>
            <a:endParaRPr lang="vi-VN" altLang="en-US" sz="2800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6C367D-3E52-6B4C-AC8B-F175A4359D34}"/>
              </a:ext>
            </a:extLst>
          </p:cNvPr>
          <p:cNvSpPr/>
          <p:nvPr/>
        </p:nvSpPr>
        <p:spPr>
          <a:xfrm>
            <a:off x="990600" y="152400"/>
            <a:ext cx="4461113" cy="1652816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anUp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3CA21776-F6CB-3240-B727-D44D3D1E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r="2"/>
          <a:stretch>
            <a:fillRect/>
          </a:stretch>
        </p:blipFill>
        <p:spPr bwMode="auto">
          <a:xfrm>
            <a:off x="5260976" y="2609034"/>
            <a:ext cx="6931024" cy="42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4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76078423-E845-EC48-A865-169716F9A353}"/>
              </a:ext>
            </a:extLst>
          </p:cNvPr>
          <p:cNvSpPr txBox="1">
            <a:spLocks/>
          </p:cNvSpPr>
          <p:nvPr/>
        </p:nvSpPr>
        <p:spPr>
          <a:xfrm>
            <a:off x="609600" y="5810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+mn-cs"/>
              </a:rPr>
              <a:t>CỦNG CỐ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126D0A3-1C0B-5642-B9F1-E1E46989D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1629359"/>
            <a:ext cx="10287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A7E8E-5E4F-E44E-849C-EDD92ABEC4F0}"/>
              </a:ext>
            </a:extLst>
          </p:cNvPr>
          <p:cNvSpPr txBox="1"/>
          <p:nvPr/>
        </p:nvSpPr>
        <p:spPr>
          <a:xfrm>
            <a:off x="1257300" y="3571938"/>
            <a:ext cx="10287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Hãy nêu thứ tự thực hiện các phép tính trong một biểu thức có chứa dấu ngoặc hoặc không chứa dấu ngoặc.</a:t>
            </a:r>
          </a:p>
        </p:txBody>
      </p:sp>
      <p:pic>
        <p:nvPicPr>
          <p:cNvPr id="9" name="PA_图片 31">
            <a:extLst>
              <a:ext uri="{FF2B5EF4-FFF2-40B4-BE49-F238E27FC236}">
                <a16:creationId xmlns:a16="http://schemas.microsoft.com/office/drawing/2014/main" id="{07748E37-0B65-D446-BEF1-78115EBE2D4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49912" y="1133329"/>
            <a:ext cx="1097375" cy="1219305"/>
          </a:xfrm>
          <a:prstGeom prst="rect">
            <a:avLst/>
          </a:prstGeom>
        </p:spPr>
      </p:pic>
      <p:pic>
        <p:nvPicPr>
          <p:cNvPr id="10" name="PA_图片 34">
            <a:extLst>
              <a:ext uri="{FF2B5EF4-FFF2-40B4-BE49-F238E27FC236}">
                <a16:creationId xmlns:a16="http://schemas.microsoft.com/office/drawing/2014/main" id="{7E6B2969-C648-3F41-9E25-9E6E5E61320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11724" y="3075909"/>
            <a:ext cx="1235563" cy="14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Google Shape;445;p17">
            <a:extLst>
              <a:ext uri="{FF2B5EF4-FFF2-40B4-BE49-F238E27FC236}">
                <a16:creationId xmlns:a16="http://schemas.microsoft.com/office/drawing/2014/main" id="{F89C6AFA-D5E0-064D-9F81-0C3CA2FF2EA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152400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" name="Google Shape;446;p17">
            <a:extLst>
              <a:ext uri="{FF2B5EF4-FFF2-40B4-BE49-F238E27FC236}">
                <a16:creationId xmlns:a16="http://schemas.microsoft.com/office/drawing/2014/main" id="{2EB28FAD-AD5B-E64B-A90F-414317CD2923}"/>
              </a:ext>
            </a:extLst>
          </p:cNvPr>
          <p:cNvSpPr/>
          <p:nvPr/>
        </p:nvSpPr>
        <p:spPr>
          <a:xfrm>
            <a:off x="2057400" y="1640682"/>
            <a:ext cx="8382000" cy="129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defRPr/>
            </a:pPr>
            <a:r>
              <a:rPr lang="en-US" sz="4000" b="1" dirty="0">
                <a:solidFill>
                  <a:srgbClr val="FFFFFF"/>
                </a:solidFill>
                <a:highlight>
                  <a:srgbClr val="800080"/>
                </a:highligh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CHÚC CÁC EM CHĂM NGOAN, HỌC TỐT!</a:t>
            </a:r>
            <a:endParaRPr sz="122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6C367D-3E52-6B4C-AC8B-F175A4359D34}"/>
              </a:ext>
            </a:extLst>
          </p:cNvPr>
          <p:cNvSpPr/>
          <p:nvPr/>
        </p:nvSpPr>
        <p:spPr>
          <a:xfrm>
            <a:off x="990600" y="152400"/>
            <a:ext cx="4461113" cy="1652816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anUp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3CA21776-F6CB-3240-B727-D44D3D1E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r="2"/>
          <a:stretch>
            <a:fillRect/>
          </a:stretch>
        </p:blipFill>
        <p:spPr bwMode="auto">
          <a:xfrm>
            <a:off x="5260976" y="2609034"/>
            <a:ext cx="6931024" cy="42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19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00F9CA7-4481-0046-A646-313397B45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52420C4D-C050-2E41-B386-0A0287626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490663"/>
            <a:ext cx="8229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/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0,1; 0,01; 0,001;... ta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49047582-D373-2044-BB72-E7B6FAC8C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429000"/>
            <a:ext cx="8229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0,1; 0,01; 0,001;... ta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FD284B3-D29B-6C45-AC85-AABB7FFFF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00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Text Box 4">
            <a:extLst>
              <a:ext uri="{FF2B5EF4-FFF2-40B4-BE49-F238E27FC236}">
                <a16:creationId xmlns:a16="http://schemas.microsoft.com/office/drawing/2014/main" id="{E46BDE20-CBC5-A34F-A1CA-E93CE1AB5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447801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EC385D2C-3028-A349-A7B0-5EEA8883C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362201"/>
            <a:ext cx="388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12,35 x 0,1 = 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2B9ADACC-513E-544C-B7FE-B94D777EE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352801"/>
            <a:ext cx="388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76,8 x 0,01 = </a:t>
            </a: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88D3A086-2A23-4A4D-AD5B-CA74767E3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343401"/>
            <a:ext cx="411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27,9 x 0,001 = </a:t>
            </a:r>
          </a:p>
        </p:txBody>
      </p:sp>
      <p:sp>
        <p:nvSpPr>
          <p:cNvPr id="24583" name="Text Box 8">
            <a:extLst>
              <a:ext uri="{FF2B5EF4-FFF2-40B4-BE49-F238E27FC236}">
                <a16:creationId xmlns:a16="http://schemas.microsoft.com/office/drawing/2014/main" id="{E0E0CFB1-C5A7-BF47-BEC2-A729F6965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362201"/>
            <a:ext cx="220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5B79BB65-4F02-C048-93F5-590843766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362201"/>
            <a:ext cx="1600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1,235</a:t>
            </a: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8E69CD15-EB95-9E40-8923-4EBCD056C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352801"/>
            <a:ext cx="1600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0,768</a:t>
            </a:r>
          </a:p>
        </p:txBody>
      </p:sp>
      <p:sp>
        <p:nvSpPr>
          <p:cNvPr id="4107" name="Text Box 11">
            <a:extLst>
              <a:ext uri="{FF2B5EF4-FFF2-40B4-BE49-F238E27FC236}">
                <a16:creationId xmlns:a16="http://schemas.microsoft.com/office/drawing/2014/main" id="{6E437CCD-6475-0544-A802-824E36DDB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343401"/>
            <a:ext cx="220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0,0279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2" grpId="0"/>
      <p:bldP spid="4103" grpId="0"/>
      <p:bldP spid="4105" grpId="0"/>
      <p:bldP spid="4106" grpId="0"/>
      <p:bldP spid="41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:a16="http://schemas.microsoft.com/office/drawing/2014/main" id="{AA4B501D-8051-EB4E-9FC4-0E9F58936197}"/>
              </a:ext>
            </a:extLst>
          </p:cNvPr>
          <p:cNvSpPr/>
          <p:nvPr/>
        </p:nvSpPr>
        <p:spPr>
          <a:xfrm>
            <a:off x="1741488" y="1033531"/>
            <a:ext cx="9144000" cy="51435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1507" name="图片 23">
            <a:extLst>
              <a:ext uri="{FF2B5EF4-FFF2-40B4-BE49-F238E27FC236}">
                <a16:creationId xmlns:a16="http://schemas.microsoft.com/office/drawing/2014/main" id="{4C07AAC4-3D96-354F-BE92-4A805F059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191" y="-146844"/>
            <a:ext cx="25400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图片 22">
            <a:extLst>
              <a:ext uri="{FF2B5EF4-FFF2-40B4-BE49-F238E27FC236}">
                <a16:creationId xmlns:a16="http://schemas.microsoft.com/office/drawing/2014/main" id="{41DFFEFC-991B-6142-80B6-09B86B6D5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3" y="4359933"/>
            <a:ext cx="44164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3045B48-A8B2-CC4E-9758-7AC764FBE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7" y="1290260"/>
            <a:ext cx="1211263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51">
            <a:extLst>
              <a:ext uri="{FF2B5EF4-FFF2-40B4-BE49-F238E27FC236}">
                <a16:creationId xmlns:a16="http://schemas.microsoft.com/office/drawing/2014/main" id="{489A8A81-F077-9445-969C-F28DD1658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88" y="3693942"/>
            <a:ext cx="1219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66">
            <a:extLst>
              <a:ext uri="{FF2B5EF4-FFF2-40B4-BE49-F238E27FC236}">
                <a16:creationId xmlns:a16="http://schemas.microsoft.com/office/drawing/2014/main" id="{0A15149F-F2B7-9441-9FC0-FA2EB6C96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7" y="455820"/>
            <a:ext cx="9556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15">
            <a:extLst>
              <a:ext uri="{FF2B5EF4-FFF2-40B4-BE49-F238E27FC236}">
                <a16:creationId xmlns:a16="http://schemas.microsoft.com/office/drawing/2014/main" id="{A18AE73F-9A99-C64D-B023-42D78E9CB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9339"/>
            <a:ext cx="12191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(TRANG 61)</a:t>
            </a:r>
            <a:endParaRPr lang="en-US" alt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4" name="WordArt 6">
            <a:extLst>
              <a:ext uri="{FF2B5EF4-FFF2-40B4-BE49-F238E27FC236}">
                <a16:creationId xmlns:a16="http://schemas.microsoft.com/office/drawing/2014/main" id="{48CCFBD5-B70B-ED4C-BF15-91BCDF1611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33937" y="2618039"/>
            <a:ext cx="2524125" cy="47924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vi-VN" sz="60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301512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-0.02454 L 0.04779 -0.02431 C 0.0651 -0.00602 0.04752 -0.02547 0.06094 -0.00949 C 0.06315 -0.00695 0.06536 -0.00533 0.06706 -0.00255 C 0.06953 0.00116 0.07135 0.00625 0.07396 0.00972 C 0.08125 0.01944 0.07318 0.00926 0.08021 0.01666 C 0.08685 0.02384 0.08255 0.02083 0.08711 0.02384 C 0.08867 0.02546 0.08997 0.02801 0.0918 0.02916 C 0.09362 0.03032 0.09609 0.03148 0.09779 0.0331 C 0.09883 0.03403 0.09948 0.03518 0.10013 0.03588 C 0.10182 0.03703 0.10338 0.03773 0.10482 0.03866 C 0.10599 0.03935 0.10703 0.04074 0.10807 0.04143 C 0.10872 0.0419 0.1095 0.04236 0.11029 0.04282 C 0.11146 0.04352 0.11237 0.04467 0.11341 0.0456 C 0.11497 0.04653 0.11654 0.04768 0.1181 0.04838 C 0.11914 0.04884 0.12018 0.04907 0.12122 0.04977 C 0.12226 0.05046 0.12318 0.05162 0.12422 0.05254 C 0.12552 0.05324 0.13021 0.05486 0.13125 0.05509 C 0.13424 0.05879 0.13333 0.0581 0.13724 0.06065 C 0.13958 0.06203 0.14219 0.06296 0.1444 0.06481 C 0.14935 0.06921 0.14635 0.06713 0.15364 0.07037 L 0.15989 0.07315 L 0.16289 0.07453 C 0.16849 0.07407 0.17422 0.07384 0.17995 0.07315 C 0.18099 0.07291 0.18203 0.07199 0.18307 0.07176 C 0.18437 0.07106 0.18555 0.0706 0.18685 0.07037 C 0.19049 0.06921 0.19414 0.06852 0.19779 0.06759 C 0.19948 0.06713 0.2013 0.0669 0.20312 0.0662 C 0.20625 0.06504 0.21042 0.06366 0.21315 0.06203 L 0.21549 0.06065 C 0.2168 0.05879 0.21927 0.05532 0.22096 0.0537 C 0.22187 0.05278 0.22292 0.05185 0.22396 0.05116 C 0.22565 0.05 0.2276 0.0493 0.22917 0.04838 C 0.23073 0.04699 0.2319 0.04514 0.23333 0.04421 C 0.23984 0.03935 0.24088 0.03935 0.24648 0.03727 C 0.25 0.03472 0.25677 0.02963 0.25963 0.02639 C 0.26042 0.02546 0.26094 0.02453 0.26185 0.02384 C 0.26289 0.02222 0.26406 0.02106 0.26497 0.01944 C 0.26562 0.01852 0.26562 0.01643 0.26654 0.01528 C 0.26719 0.01435 0.26797 0.01435 0.26888 0.01389 C 0.26914 0.0125 0.26979 0.01111 0.27031 0.00972 C 0.27213 0.00671 0.27669 0.00416 0.27812 0.00301 C 0.28021 0.00116 0.28203 -0.00093 0.28437 -0.00255 C 0.28841 -0.00579 0.29258 -0.00903 0.29674 -0.01204 C 0.29844 -0.01343 0.30039 -0.01482 0.30208 -0.01621 C 0.30768 -0.0213 0.30508 -0.01968 0.30989 -0.02176 C 0.31029 -0.02315 0.3112 -0.02477 0.31211 -0.02593 C 0.31263 -0.02685 0.31706 -0.02824 0.31758 -0.02871 C 0.31888 -0.0294 0.32005 -0.03079 0.32148 -0.03148 C 0.32409 -0.03264 0.33359 -0.0338 0.33542 -0.03403 C 0.35404 -0.03727 0.33203 -0.03334 0.35078 -0.0382 C 0.35338 -0.03889 0.35599 -0.03912 0.35859 -0.03959 C 0.36081 -0.04005 0.36315 -0.04051 0.36549 -0.04097 C 0.3668 -0.04144 0.3681 -0.0419 0.3694 -0.04236 C 0.37604 -0.0419 0.38281 -0.0419 0.38945 -0.04097 C 0.3944 -0.04051 0.39922 -0.03866 0.40417 -0.0382 C 0.41445 -0.03727 0.42474 -0.03727 0.43516 -0.03681 C 0.44114 -0.03426 0.43672 -0.03588 0.44674 -0.03403 C 0.44896 -0.0338 0.4513 -0.03334 0.45364 -0.03287 C 0.45612 -0.03172 0.4569 -0.03148 0.45898 -0.03009 C 0.46042 -0.02917 0.46159 -0.02801 0.46276 -0.02732 C 0.46445 -0.02662 0.46601 -0.02639 0.46745 -0.02593 C 0.46888 -0.02547 0.47018 -0.025 0.47148 -0.02454 C 0.47305 -0.02408 0.475 -0.02361 0.47682 -0.02315 C 0.47838 -0.02269 0.47995 -0.02222 0.48151 -0.02176 C 0.48333 -0.0213 0.48503 -0.02107 0.48685 -0.02037 C 0.48828 -0.01991 0.49505 -0.01759 0.49766 -0.01621 C 0.49935 -0.01528 0.50078 -0.01435 0.50234 -0.01343 L 0.50469 -0.01204 C 0.50872 -0.00741 0.50534 -0.01042 0.51159 -0.0081 C 0.5125 -0.00764 0.51315 -0.00695 0.51393 -0.00672 C 0.51601 -0.00556 0.5181 -0.00486 0.52018 -0.00394 L 0.52318 -0.00255 C 0.52422 -0.00209 0.52513 -0.00162 0.5263 -0.00116 L 0.53021 0.00023 C 0.5319 0.00069 0.53333 0.00116 0.53489 0.00162 C 0.53594 0.00185 0.53685 0.00254 0.53776 0.00301 C 0.54948 0.00254 0.5612 0.00278 0.57279 0.00162 C 0.57487 0.00139 0.57669 -0.0007 0.57878 -0.00116 C 0.58503 -0.00232 0.58476 -0.00162 0.58971 -0.00394 C 0.60078 -0.00834 0.58203 -0.00116 0.59753 -0.0081 C 0.60052 -0.00949 0.60208 -0.00996 0.60521 -0.01204 C 0.60651 -0.01297 0.60781 -0.01412 0.60911 -0.01482 C 0.61003 -0.01528 0.6112 -0.01574 0.61211 -0.01621 C 0.61367 -0.01713 0.61523 -0.01806 0.6168 -0.01898 C 0.61758 -0.01945 0.61836 -0.01991 0.61914 -0.02037 C 0.62096 -0.02176 0.62266 -0.02315 0.62448 -0.02454 C 0.62526 -0.025 0.62604 -0.02523 0.62682 -0.02593 C 0.63255 -0.03009 0.62734 -0.02755 0.63307 -0.03009 C 0.63385 -0.03102 0.6345 -0.03218 0.63542 -0.03287 C 0.63685 -0.03403 0.63841 -0.03449 0.63997 -0.03542 C 0.64075 -0.03588 0.64154 -0.03658 0.64232 -0.03681 C 0.64336 -0.03727 0.6444 -0.03773 0.64544 -0.0382 C 0.64805 -0.03959 0.65052 -0.04167 0.65312 -0.04236 C 0.65521 -0.04306 0.65729 -0.04329 0.65937 -0.04375 C 0.66042 -0.04422 0.66146 -0.04468 0.66237 -0.04514 C 0.66315 -0.0456 0.66393 -0.04607 0.66471 -0.04653 C 0.6668 -0.04746 0.66888 -0.04838 0.67096 -0.04931 C 0.672 -0.04977 0.67305 -0.05 0.67396 -0.0507 C 0.67591 -0.05162 0.67747 -0.05278 0.67943 -0.05347 C 0.68151 -0.05394 0.68359 -0.0544 0.68568 -0.05463 C 0.69049 -0.05394 0.69544 -0.05347 0.70026 -0.05209 C 0.70169 -0.05162 0.70286 -0.05 0.70417 -0.04931 C 0.71966 -0.03935 0.70039 -0.05255 0.71185 -0.04375 C 0.71263 -0.04329 0.71354 -0.04306 0.71419 -0.04236 C 0.71953 -0.03773 0.71315 -0.04121 0.71966 -0.0382 C 0.72044 -0.03727 0.72109 -0.03611 0.722 -0.03542 C 0.72344 -0.03426 0.72513 -0.03426 0.72656 -0.03287 C 0.72786 -0.03148 0.72904 -0.02963 0.73047 -0.02871 C 0.73138 -0.02778 0.73255 -0.02778 0.73359 -0.02732 C 0.73516 -0.02639 0.73815 -0.02454 0.73815 -0.02431 C 0.74479 -0.01667 0.73646 -0.02616 0.74284 -0.02037 C 0.74362 -0.01968 0.74427 -0.01806 0.74518 -0.01759 C 0.74609 -0.01713 0.74726 -0.01759 0.74831 -0.01759 L 0.74831 -0.01736 L 0.74831 -0.01759 " pathEditMode="relative" rAng="0" ptsTypes="AAAAAAAAAAAAAAAAAAAAAAAAAAAAAAAAAAAAAAA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26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8A79F-881B-844C-A7B4-E242760C784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0" y="1219200"/>
            <a:ext cx="12192000" cy="838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4E539-70B2-6943-97F1-23E1EFA3AB38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914400" y="2057399"/>
            <a:ext cx="10363200" cy="2438400"/>
          </a:xfrm>
        </p:spPr>
        <p:txBody>
          <a:bodyPr rtlCol="0">
            <a:noAutofit/>
          </a:bodyPr>
          <a:lstStyle/>
          <a:p>
            <a:pPr marL="0" indent="0" algn="just" fontAlgn="auto">
              <a:buNone/>
              <a:defRPr/>
            </a:pP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HS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fontAlgn="auto">
              <a:buNone/>
              <a:defRPr/>
            </a:pP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6C367D-3E52-6B4C-AC8B-F175A4359D34}"/>
              </a:ext>
            </a:extLst>
          </p:cNvPr>
          <p:cNvSpPr/>
          <p:nvPr/>
        </p:nvSpPr>
        <p:spPr>
          <a:xfrm>
            <a:off x="990600" y="152400"/>
            <a:ext cx="4461113" cy="1652816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anUp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3CA21776-F6CB-3240-B727-D44D3D1E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r="2"/>
          <a:stretch>
            <a:fillRect/>
          </a:stretch>
        </p:blipFill>
        <p:spPr bwMode="auto">
          <a:xfrm>
            <a:off x="5260976" y="2609034"/>
            <a:ext cx="6931024" cy="42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>
            <a:hlinkClick r:id="rId2" action="ppaction://hlinksldjump"/>
            <a:extLst>
              <a:ext uri="{FF2B5EF4-FFF2-40B4-BE49-F238E27FC236}">
                <a16:creationId xmlns:a16="http://schemas.microsoft.com/office/drawing/2014/main" id="{19EA7DF6-E357-2E49-8ADD-29E2FBFD0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78040"/>
            <a:ext cx="11125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x b) x c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x (b x c)</a:t>
            </a:r>
          </a:p>
        </p:txBody>
      </p:sp>
      <p:graphicFrame>
        <p:nvGraphicFramePr>
          <p:cNvPr id="6148" name="Group 4">
            <a:extLst>
              <a:ext uri="{FF2B5EF4-FFF2-40B4-BE49-F238E27FC236}">
                <a16:creationId xmlns:a16="http://schemas.microsoft.com/office/drawing/2014/main" id="{B8F50608-D4C4-3040-AF78-883AA249F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643553"/>
              </p:ext>
            </p:extLst>
          </p:nvPr>
        </p:nvGraphicFramePr>
        <p:xfrm>
          <a:off x="1981200" y="1905000"/>
          <a:ext cx="8382000" cy="4064000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 x b) x 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x (b x 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708" name="Text Box 36">
            <a:extLst>
              <a:ext uri="{FF2B5EF4-FFF2-40B4-BE49-F238E27FC236}">
                <a16:creationId xmlns:a16="http://schemas.microsoft.com/office/drawing/2014/main" id="{82CF876D-26CC-7A4B-A445-AD658B38E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0480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9" name="Text Box 37">
            <a:extLst>
              <a:ext uri="{FF2B5EF4-FFF2-40B4-BE49-F238E27FC236}">
                <a16:creationId xmlns:a16="http://schemas.microsoft.com/office/drawing/2014/main" id="{5B5ADF58-8F4F-9C42-B22B-4EBB621B2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0480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10" name="Text Box 38">
            <a:extLst>
              <a:ext uri="{FF2B5EF4-FFF2-40B4-BE49-F238E27FC236}">
                <a16:creationId xmlns:a16="http://schemas.microsoft.com/office/drawing/2014/main" id="{AF3CDDF4-997A-A843-B1B8-D20B28AB9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0386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11" name="Text Box 39">
            <a:extLst>
              <a:ext uri="{FF2B5EF4-FFF2-40B4-BE49-F238E27FC236}">
                <a16:creationId xmlns:a16="http://schemas.microsoft.com/office/drawing/2014/main" id="{A6FD7E33-253F-9549-8FBE-BC1F4CA1E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0480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12" name="Text Box 40">
            <a:extLst>
              <a:ext uri="{FF2B5EF4-FFF2-40B4-BE49-F238E27FC236}">
                <a16:creationId xmlns:a16="http://schemas.microsoft.com/office/drawing/2014/main" id="{6ABB8037-C69B-714B-8F5D-76333BB4E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114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13" name="Text Box 41">
            <a:extLst>
              <a:ext uri="{FF2B5EF4-FFF2-40B4-BE49-F238E27FC236}">
                <a16:creationId xmlns:a16="http://schemas.microsoft.com/office/drawing/2014/main" id="{B0E949DC-8687-0248-A18E-05E6F61F8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114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14" name="Text Box 42">
            <a:extLst>
              <a:ext uri="{FF2B5EF4-FFF2-40B4-BE49-F238E27FC236}">
                <a16:creationId xmlns:a16="http://schemas.microsoft.com/office/drawing/2014/main" id="{CD2B61E7-7D01-CE41-84C7-36B06A354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41148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87" name="Text Box 43">
            <a:extLst>
              <a:ext uri="{FF2B5EF4-FFF2-40B4-BE49-F238E27FC236}">
                <a16:creationId xmlns:a16="http://schemas.microsoft.com/office/drawing/2014/main" id="{3217CFB5-058D-FE40-8FFB-01F475E34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895600"/>
            <a:ext cx="3276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(2,5 x 3,1) x 0,6 = 4,65</a:t>
            </a:r>
          </a:p>
        </p:txBody>
      </p:sp>
      <p:sp>
        <p:nvSpPr>
          <p:cNvPr id="6188" name="Text Box 44">
            <a:extLst>
              <a:ext uri="{FF2B5EF4-FFF2-40B4-BE49-F238E27FC236}">
                <a16:creationId xmlns:a16="http://schemas.microsoft.com/office/drawing/2014/main" id="{A3F9599E-A355-6541-8B07-B43AC2570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971800"/>
            <a:ext cx="2743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x (3,1 x 0,6) = 4,65</a:t>
            </a:r>
          </a:p>
        </p:txBody>
      </p:sp>
      <p:sp>
        <p:nvSpPr>
          <p:cNvPr id="6189" name="Text Box 45">
            <a:extLst>
              <a:ext uri="{FF2B5EF4-FFF2-40B4-BE49-F238E27FC236}">
                <a16:creationId xmlns:a16="http://schemas.microsoft.com/office/drawing/2014/main" id="{E77A2E92-DFAD-FC41-A7E6-F7AF35D89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38600"/>
            <a:ext cx="2743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 x (4 x 2,5) = 16</a:t>
            </a:r>
          </a:p>
        </p:txBody>
      </p:sp>
      <p:sp>
        <p:nvSpPr>
          <p:cNvPr id="6190" name="Text Box 46">
            <a:extLst>
              <a:ext uri="{FF2B5EF4-FFF2-40B4-BE49-F238E27FC236}">
                <a16:creationId xmlns:a16="http://schemas.microsoft.com/office/drawing/2014/main" id="{2FBE7359-1450-D340-A26C-69CFF2510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953000"/>
            <a:ext cx="2743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 x (2,5 x 1,3) = 15,6</a:t>
            </a:r>
          </a:p>
        </p:txBody>
      </p:sp>
      <p:sp>
        <p:nvSpPr>
          <p:cNvPr id="6191" name="Text Box 47">
            <a:extLst>
              <a:ext uri="{FF2B5EF4-FFF2-40B4-BE49-F238E27FC236}">
                <a16:creationId xmlns:a16="http://schemas.microsoft.com/office/drawing/2014/main" id="{866ED55F-4F7F-6C44-93BA-C6A8EF73B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038600"/>
            <a:ext cx="2743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(1,6 x 4) x 2,5 = 16</a:t>
            </a:r>
          </a:p>
        </p:txBody>
      </p:sp>
      <p:sp>
        <p:nvSpPr>
          <p:cNvPr id="6192" name="Text Box 48">
            <a:extLst>
              <a:ext uri="{FF2B5EF4-FFF2-40B4-BE49-F238E27FC236}">
                <a16:creationId xmlns:a16="http://schemas.microsoft.com/office/drawing/2014/main" id="{B18879B2-4A6E-9646-B778-9EC7B0822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953000"/>
            <a:ext cx="2743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(4,8 x 2,5) x 1,3 = 15,6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215928-5910-614A-A37F-64254490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2895600"/>
            <a:ext cx="3124200" cy="104140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69B974-F555-3344-AB75-A726F105C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7739" y="2909888"/>
            <a:ext cx="3051175" cy="102235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803F40-865F-C045-8D7E-A971BACB9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930650"/>
            <a:ext cx="3124200" cy="102235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984577-452F-7048-8705-318CC14D5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626" y="3930650"/>
            <a:ext cx="3051175" cy="102235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9A4156-7743-4C4C-AD65-76758F563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953000"/>
            <a:ext cx="3124200" cy="102235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34AE7C-9B00-BD4E-B3B1-37EB8D733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0914" y="4953000"/>
            <a:ext cx="3051175" cy="102235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7" grpId="0"/>
      <p:bldP spid="6188" grpId="0"/>
      <p:bldP spid="6189" grpId="0"/>
      <p:bldP spid="6190" grpId="0"/>
      <p:bldP spid="6191" grpId="0"/>
      <p:bldP spid="6192" grpId="0"/>
      <p:bldP spid="3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hlinkClick r:id="rId2" action="ppaction://hlinksldjump"/>
            <a:extLst>
              <a:ext uri="{FF2B5EF4-FFF2-40B4-BE49-F238E27FC236}">
                <a16:creationId xmlns:a16="http://schemas.microsoft.com/office/drawing/2014/main" id="{9EC94BC7-86A7-2E47-8FBB-D6EE908562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922338"/>
            <a:ext cx="11125200" cy="1143000"/>
          </a:xfrm>
        </p:spPr>
        <p:txBody>
          <a:bodyPr rtlCol="0">
            <a:norm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x b) x c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x (b x c)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243" name="Text Box 3">
            <a:hlinkClick r:id="rId2" action="ppaction://hlinksldjump"/>
            <a:extLst>
              <a:ext uri="{FF2B5EF4-FFF2-40B4-BE49-F238E27FC236}">
                <a16:creationId xmlns:a16="http://schemas.microsoft.com/office/drawing/2014/main" id="{02197AEC-F90E-0C45-9BD8-363B67437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035176"/>
            <a:ext cx="114300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244" name="Text Box 4">
            <a:hlinkClick r:id="rId2" action="ppaction://hlinksldjump"/>
            <a:extLst>
              <a:ext uri="{FF2B5EF4-FFF2-40B4-BE49-F238E27FC236}">
                <a16:creationId xmlns:a16="http://schemas.microsoft.com/office/drawing/2014/main" id="{AB7D9715-B309-7F42-A12D-113C7AA1A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114801"/>
            <a:ext cx="7620000" cy="1249363"/>
          </a:xfrm>
          <a:prstGeom prst="rect">
            <a:avLst/>
          </a:prstGeom>
          <a:solidFill>
            <a:srgbClr val="00CCFF">
              <a:alpha val="27843"/>
            </a:srgbClr>
          </a:solidFill>
          <a:ln w="57150" cmpd="thinThick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x b) x c = a x (b x c)</a:t>
            </a:r>
            <a:endParaRPr lang="en-US" alt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 action="ppaction://hlinksldjum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7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 - &amp;quot;Vậy giá trị của hai biểu thức (a x b) x c và a x (b x c) như thế nào khi thay đổi các chữ bằng số ?&amp;quot;&quot;/&gt;&lt;property id=&quot;20307&quot; value=&quot;283&quot;/&gt;&lt;/object&gt;&lt;object type=&quot;3&quot; unique_id=&quot;10009&quot;&gt;&lt;property id=&quot;20148&quot; value=&quot;5&quot;/&gt;&lt;property id=&quot;20300&quot; value=&quot;Slide 7&quot;/&gt;&lt;property id=&quot;20307&quot; value=&quot;285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10&quot;/&gt;&lt;property id=&quot;20307&quot; value=&quot;286&quot;/&gt;&lt;/object&gt;&lt;object type=&quot;3&quot; unique_id=&quot;10012&quot;&gt;&lt;property id=&quot;20148&quot; value=&quot;5&quot;/&gt;&lt;property id=&quot;20300&quot; value=&quot;Slide 11&quot;/&gt;&lt;property id=&quot;20307&quot; value=&quot;263&quot;/&gt;&lt;/object&gt;&lt;object type=&quot;3&quot; unique_id=&quot;10013&quot;&gt;&lt;property id=&quot;20148&quot; value=&quot;5&quot;/&gt;&lt;property id=&quot;20300&quot; value=&quot;Slide 12&quot;/&gt;&lt;property id=&quot;20307&quot; value=&quot;287&quot;/&gt;&lt;/object&gt;&lt;object type=&quot;3&quot; unique_id=&quot;10014&quot;&gt;&lt;property id=&quot;20148&quot; value=&quot;5&quot;/&gt;&lt;property id=&quot;20300&quot; value=&quot;Slide 13&quot;/&gt;&lt;property id=&quot;20307&quot; value=&quot;289&quot;/&gt;&lt;/object&gt;&lt;object type=&quot;3&quot; unique_id=&quot;10071&quot;&gt;&lt;property id=&quot;20148&quot; value=&quot;5&quot;/&gt;&lt;property id=&quot;20300&quot; value=&quot;Slide 9&quot;/&gt;&lt;property id=&quot;20307&quot; value=&quot;290&quot;/&gt;&lt;/object&gt;&lt;object type=&quot;3&quot; unique_id=&quot;31867&quot;&gt;&lt;property id=&quot;20148&quot; value=&quot;5&quot;/&gt;&lt;property id=&quot;20300&quot; value=&quot;Slide 1&quot;/&gt;&lt;property id=&quot;20307&quot; value=&quot;291&quot;/&gt;&lt;/object&gt;&lt;/object&gt;&lt;object type=&quot;8&quot; unique_id=&quot;1002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</TotalTime>
  <Words>596</Words>
  <Application>Microsoft Macintosh PowerPoint</Application>
  <PresentationFormat>Widescreen</PresentationFormat>
  <Paragraphs>93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Times New Roman</vt:lpstr>
      <vt:lpstr>UTM Cooper Black</vt:lpstr>
      <vt:lpstr>Franklin Gothic Book</vt:lpstr>
      <vt:lpstr>Calibri</vt:lpstr>
      <vt:lpstr>华文楷体</vt:lpstr>
      <vt:lpstr>Garamond</vt:lpstr>
      <vt:lpstr>Arial</vt:lpstr>
      <vt:lpstr>微软雅黑</vt:lpstr>
      <vt:lpstr>VNI-Times</vt:lpstr>
      <vt:lpstr>Calibri Light</vt:lpstr>
      <vt:lpstr>1_Chủ đề Office</vt:lpstr>
      <vt:lpstr>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Vậy giá trị của hai biểu thức (a x b) x c và a x (b x c) như thế nào khi thay đổi các chữ bằng số?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Microsoft Office User</cp:lastModifiedBy>
  <cp:revision>81</cp:revision>
  <dcterms:created xsi:type="dcterms:W3CDTF">2009-11-09T15:47:08Z</dcterms:created>
  <dcterms:modified xsi:type="dcterms:W3CDTF">2022-11-07T17:44:12Z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