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sldIdLst>
    <p:sldId id="419" r:id="rId2"/>
    <p:sldId id="443" r:id="rId3"/>
    <p:sldId id="263" r:id="rId4"/>
    <p:sldId id="268" r:id="rId5"/>
    <p:sldId id="270" r:id="rId6"/>
    <p:sldId id="272" r:id="rId7"/>
    <p:sldId id="271" r:id="rId8"/>
    <p:sldId id="434" r:id="rId9"/>
    <p:sldId id="435" r:id="rId10"/>
    <p:sldId id="417" r:id="rId11"/>
    <p:sldId id="436" r:id="rId12"/>
    <p:sldId id="437" r:id="rId13"/>
    <p:sldId id="438" r:id="rId14"/>
    <p:sldId id="260" r:id="rId15"/>
    <p:sldId id="441" r:id="rId16"/>
    <p:sldId id="442" r:id="rId17"/>
    <p:sldId id="273" r:id="rId18"/>
    <p:sldId id="440" r:id="rId19"/>
    <p:sldId id="4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EE4"/>
    <a:srgbClr val="CCECFF"/>
    <a:srgbClr val="FFEF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autoAdjust="0"/>
    <p:restoredTop sz="94660"/>
  </p:normalViewPr>
  <p:slideViewPr>
    <p:cSldViewPr snapToGrid="0">
      <p:cViewPr varScale="1">
        <p:scale>
          <a:sx n="85" d="100"/>
          <a:sy n="85" d="100"/>
        </p:scale>
        <p:origin x="192" y="2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19042-904A-43DE-A0CB-33A836632BBE}"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F38A9-EA8F-45FD-B67E-307480C43775}" type="slidenum">
              <a:rPr lang="en-US" smtClean="0"/>
              <a:t>‹#›</a:t>
            </a:fld>
            <a:endParaRPr lang="en-US"/>
          </a:p>
        </p:txBody>
      </p:sp>
    </p:spTree>
    <p:extLst>
      <p:ext uri="{BB962C8B-B14F-4D97-AF65-F5344CB8AC3E}">
        <p14:creationId xmlns:p14="http://schemas.microsoft.com/office/powerpoint/2010/main" val="369305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9169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430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343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1794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810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863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3119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492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102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049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5420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490570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76234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808023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430547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095925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9" name="矩形 8"/>
          <p:cNvSpPr/>
          <p:nvPr userDrawn="1"/>
        </p:nvSpPr>
        <p:spPr>
          <a:xfrm>
            <a:off x="8880414" y="643112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02505286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7960129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75001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07383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508132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526588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67953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emf"/><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6DCD945-CAC7-4F62-A5BA-64D2DAA2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942"/>
            <a:ext cx="12192000" cy="6957941"/>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grpSp>
        <p:nvGrpSpPr>
          <p:cNvPr id="8" name="Group 7">
            <a:extLst>
              <a:ext uri="{FF2B5EF4-FFF2-40B4-BE49-F238E27FC236}">
                <a16:creationId xmlns:a16="http://schemas.microsoft.com/office/drawing/2014/main" id="{068B83BE-0C0A-48EF-816E-CB02B954EFBB}"/>
              </a:ext>
            </a:extLst>
          </p:cNvPr>
          <p:cNvGrpSpPr/>
          <p:nvPr/>
        </p:nvGrpSpPr>
        <p:grpSpPr>
          <a:xfrm>
            <a:off x="168815" y="36133"/>
            <a:ext cx="12023185" cy="652463"/>
            <a:chOff x="168815" y="36133"/>
            <a:chExt cx="12023185" cy="652463"/>
          </a:xfrm>
        </p:grpSpPr>
        <p:pic>
          <p:nvPicPr>
            <p:cNvPr id="9" name="图片 3" descr="dbbdf7ebe7fa68866d08b93311b00402">
              <a:extLst>
                <a:ext uri="{FF2B5EF4-FFF2-40B4-BE49-F238E27FC236}">
                  <a16:creationId xmlns:a16="http://schemas.microsoft.com/office/drawing/2014/main" id="{3B1EC378-E8E2-43FD-AB01-16ECBBFC1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10" name="图片 3" descr="dbbdf7ebe7fa68866d08b93311b00402">
              <a:extLst>
                <a:ext uri="{FF2B5EF4-FFF2-40B4-BE49-F238E27FC236}">
                  <a16:creationId xmlns:a16="http://schemas.microsoft.com/office/drawing/2014/main" id="{598C822D-4D97-4F50-B949-7F0FD115FC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11" name="图片 3" descr="dbbdf7ebe7fa68866d08b93311b00402">
              <a:extLst>
                <a:ext uri="{FF2B5EF4-FFF2-40B4-BE49-F238E27FC236}">
                  <a16:creationId xmlns:a16="http://schemas.microsoft.com/office/drawing/2014/main" id="{112EB71D-6208-4472-9E3B-6EA83D176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sp>
        <p:nvSpPr>
          <p:cNvPr id="2" name="WordArt 5">
            <a:extLst>
              <a:ext uri="{FF2B5EF4-FFF2-40B4-BE49-F238E27FC236}">
                <a16:creationId xmlns:a16="http://schemas.microsoft.com/office/drawing/2014/main" id="{7197460A-58FD-CE0F-5139-124943CCAF2C}"/>
              </a:ext>
            </a:extLst>
          </p:cNvPr>
          <p:cNvSpPr>
            <a:spLocks noChangeArrowheads="1" noChangeShapeType="1" noTextEdit="1"/>
          </p:cNvSpPr>
          <p:nvPr/>
        </p:nvSpPr>
        <p:spPr bwMode="auto">
          <a:xfrm>
            <a:off x="4608860" y="2230412"/>
            <a:ext cx="2654300" cy="1000029"/>
          </a:xfrm>
          <a:prstGeom prst="rect">
            <a:avLst/>
          </a:prstGeom>
        </p:spPr>
        <p:txBody>
          <a:bodyPr wrap="none" fromWordArt="1">
            <a:prstTxWarp prst="textPlain">
              <a:avLst>
                <a:gd name="adj" fmla="val 50000"/>
              </a:avLst>
            </a:prstTxWarp>
          </a:bodyPr>
          <a:lstStyle/>
          <a:p>
            <a:pPr algn="ctr"/>
            <a:r>
              <a:rPr lang="en-US" sz="3000"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TOÁN 5</a:t>
            </a:r>
          </a:p>
        </p:txBody>
      </p:sp>
      <p:sp>
        <p:nvSpPr>
          <p:cNvPr id="4" name="TextBox 3">
            <a:extLst>
              <a:ext uri="{FF2B5EF4-FFF2-40B4-BE49-F238E27FC236}">
                <a16:creationId xmlns:a16="http://schemas.microsoft.com/office/drawing/2014/main" id="{F49BE4D5-B89F-9CD1-9D04-5A9109DB1885}"/>
              </a:ext>
            </a:extLst>
          </p:cNvPr>
          <p:cNvSpPr txBox="1">
            <a:spLocks noChangeArrowheads="1"/>
          </p:cNvSpPr>
          <p:nvPr/>
        </p:nvSpPr>
        <p:spPr bwMode="auto">
          <a:xfrm>
            <a:off x="2637186" y="301600"/>
            <a:ext cx="7032625" cy="738188"/>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lnSpc>
                <a:spcPct val="100000"/>
              </a:lnSpc>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TRƯỜNG TIỂU HỌC PHÚC LỢI</a:t>
            </a:r>
          </a:p>
        </p:txBody>
      </p:sp>
      <p:sp>
        <p:nvSpPr>
          <p:cNvPr id="5" name="TextBox 10">
            <a:extLst>
              <a:ext uri="{FF2B5EF4-FFF2-40B4-BE49-F238E27FC236}">
                <a16:creationId xmlns:a16="http://schemas.microsoft.com/office/drawing/2014/main" id="{31BB6BAD-7479-8F2E-AB2F-978D5F3D8A9E}"/>
              </a:ext>
            </a:extLst>
          </p:cNvPr>
          <p:cNvSpPr txBox="1">
            <a:spLocks noChangeArrowheads="1"/>
          </p:cNvSpPr>
          <p:nvPr/>
        </p:nvSpPr>
        <p:spPr bwMode="auto">
          <a:xfrm>
            <a:off x="3037522" y="6158602"/>
            <a:ext cx="542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b="1" i="1" dirty="0" err="1">
                <a:solidFill>
                  <a:srgbClr val="002060"/>
                </a:solidFill>
                <a:latin typeface="Times New Roman" panose="02020603050405020304" pitchFamily="18" charset="0"/>
                <a:cs typeface="Times New Roman" panose="02020603050405020304" pitchFamily="18" charset="0"/>
              </a:rPr>
              <a:t>Năm</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học</a:t>
            </a:r>
            <a:r>
              <a:rPr lang="en-US" altLang="en-US" b="1" i="1" dirty="0">
                <a:solidFill>
                  <a:srgbClr val="002060"/>
                </a:solidFill>
                <a:latin typeface="Times New Roman" panose="02020603050405020304" pitchFamily="18" charset="0"/>
                <a:cs typeface="Times New Roman" panose="02020603050405020304" pitchFamily="18" charset="0"/>
              </a:rPr>
              <a:t>: 2022 - 2023</a:t>
            </a:r>
            <a:endParaRPr lang="en-US" altLang="en-US" sz="2400" b="1" i="1" dirty="0">
              <a:solidFill>
                <a:srgbClr val="002060"/>
              </a:solidFill>
              <a:latin typeface="Times New Roman" panose="02020603050405020304" pitchFamily="18" charset="0"/>
              <a:cs typeface="Times New Roman" panose="02020603050405020304" pitchFamily="18" charset="0"/>
            </a:endParaRPr>
          </a:p>
        </p:txBody>
      </p:sp>
      <p:sp>
        <p:nvSpPr>
          <p:cNvPr id="6" name="WordArt 5">
            <a:extLst>
              <a:ext uri="{FF2B5EF4-FFF2-40B4-BE49-F238E27FC236}">
                <a16:creationId xmlns:a16="http://schemas.microsoft.com/office/drawing/2014/main" id="{5BA3C1D8-0E5D-AEE5-0229-3D94D44497E7}"/>
              </a:ext>
            </a:extLst>
          </p:cNvPr>
          <p:cNvSpPr>
            <a:spLocks noChangeArrowheads="1" noChangeShapeType="1" noTextEdit="1"/>
          </p:cNvSpPr>
          <p:nvPr/>
        </p:nvSpPr>
        <p:spPr bwMode="auto">
          <a:xfrm>
            <a:off x="1424066" y="3544864"/>
            <a:ext cx="9158990" cy="1356920"/>
          </a:xfrm>
          <a:prstGeom prst="rect">
            <a:avLst/>
          </a:prstGeom>
        </p:spPr>
        <p:txBody>
          <a:bodyPr wrap="none" fromWordArt="1">
            <a:prstTxWarp prst="textPlain">
              <a:avLst>
                <a:gd name="adj" fmla="val 50000"/>
              </a:avLst>
            </a:prstTxWarp>
          </a:bodyPr>
          <a:lstStyle/>
          <a:p>
            <a:pPr algn="ctr"/>
            <a:r>
              <a:rPr lang="en-US" sz="3000"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LUYỆN TẬP CHUNG (TRANG 55)</a:t>
            </a:r>
          </a:p>
        </p:txBody>
      </p:sp>
    </p:spTree>
    <p:extLst>
      <p:ext uri="{BB962C8B-B14F-4D97-AF65-F5344CB8AC3E}">
        <p14:creationId xmlns:p14="http://schemas.microsoft.com/office/powerpoint/2010/main" val="870025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216350"/>
            <a:ext cx="4031331" cy="1641650"/>
          </a:xfrm>
          <a:prstGeom prst="rect">
            <a:avLst/>
          </a:prstGeom>
        </p:spPr>
      </p:pic>
      <p:grpSp>
        <p:nvGrpSpPr>
          <p:cNvPr id="2" name="Group 1">
            <a:extLst>
              <a:ext uri="{FF2B5EF4-FFF2-40B4-BE49-F238E27FC236}">
                <a16:creationId xmlns:a16="http://schemas.microsoft.com/office/drawing/2014/main" id="{7758859F-7009-4E49-846B-301565848966}"/>
              </a:ext>
            </a:extLst>
          </p:cNvPr>
          <p:cNvGrpSpPr/>
          <p:nvPr/>
        </p:nvGrpSpPr>
        <p:grpSpPr>
          <a:xfrm>
            <a:off x="9208034" y="613663"/>
            <a:ext cx="3378231" cy="1348402"/>
            <a:chOff x="3819809" y="115410"/>
            <a:chExt cx="5675883" cy="1569720"/>
          </a:xfrm>
        </p:grpSpPr>
        <p:pic>
          <p:nvPicPr>
            <p:cNvPr id="17" name="图片 3" descr="dbbdf7ebe7fa68866d08b93311b00402">
              <a:extLst>
                <a:ext uri="{FF2B5EF4-FFF2-40B4-BE49-F238E27FC236}">
                  <a16:creationId xmlns:a16="http://schemas.microsoft.com/office/drawing/2014/main" id="{5693FA9D-3940-41D5-B70E-9221B3C161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9809" y="115410"/>
              <a:ext cx="5675883" cy="1569720"/>
            </a:xfrm>
            <a:prstGeom prst="rect">
              <a:avLst/>
            </a:prstGeom>
          </p:spPr>
        </p:pic>
        <p:sp>
          <p:nvSpPr>
            <p:cNvPr id="19" name="TextBox 18">
              <a:extLst>
                <a:ext uri="{FF2B5EF4-FFF2-40B4-BE49-F238E27FC236}">
                  <a16:creationId xmlns:a16="http://schemas.microsoft.com/office/drawing/2014/main" id="{603DA09E-DA02-4401-84DE-D8C39498FDB3}"/>
                </a:ext>
              </a:extLst>
            </p:cNvPr>
            <p:cNvSpPr txBox="1"/>
            <p:nvPr/>
          </p:nvSpPr>
          <p:spPr>
            <a:xfrm>
              <a:off x="4978348" y="206422"/>
              <a:ext cx="3054303" cy="8757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Vở</a:t>
              </a:r>
              <a:endParaRPr kumimoji="0" lang="en-US" altLang="zh-CN" sz="3200" b="1" i="0" u="none" strike="noStrike" kern="1200" cap="none" spc="200" normalizeH="0" baseline="0" noProof="0" dirty="0">
                <a:ln>
                  <a:noFill/>
                </a:ln>
                <a:solidFill>
                  <a:srgbClr val="7030A0"/>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 name="Group 2">
            <a:extLst>
              <a:ext uri="{FF2B5EF4-FFF2-40B4-BE49-F238E27FC236}">
                <a16:creationId xmlns:a16="http://schemas.microsoft.com/office/drawing/2014/main" id="{9DA45806-87D8-4FDB-91FA-FABDEDD42874}"/>
              </a:ext>
            </a:extLst>
          </p:cNvPr>
          <p:cNvGrpSpPr/>
          <p:nvPr/>
        </p:nvGrpSpPr>
        <p:grpSpPr>
          <a:xfrm>
            <a:off x="263856" y="991933"/>
            <a:ext cx="3348312" cy="1135783"/>
            <a:chOff x="-171738" y="1922009"/>
            <a:chExt cx="17857512" cy="1135783"/>
          </a:xfrm>
        </p:grpSpPr>
        <p:grpSp>
          <p:nvGrpSpPr>
            <p:cNvPr id="12" name="组合 11"/>
            <p:cNvGrpSpPr/>
            <p:nvPr/>
          </p:nvGrpSpPr>
          <p:grpSpPr>
            <a:xfrm>
              <a:off x="-171738" y="1922009"/>
              <a:ext cx="3888953" cy="1009015"/>
              <a:chOff x="10116" y="1209"/>
              <a:chExt cx="15609" cy="4046"/>
            </a:xfrm>
          </p:grpSpPr>
          <p:pic>
            <p:nvPicPr>
              <p:cNvPr id="9" name="图片 8" descr="f7d30ea4b628d33971365e72821aa1c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116" y="1209"/>
                <a:ext cx="15609" cy="4046"/>
              </a:xfrm>
              <a:prstGeom prst="rect">
                <a:avLst/>
              </a:prstGeom>
            </p:spPr>
          </p:pic>
          <p:sp>
            <p:nvSpPr>
              <p:cNvPr id="11" name="文本框 10"/>
              <p:cNvSpPr txBox="1"/>
              <p:nvPr/>
            </p:nvSpPr>
            <p:spPr>
              <a:xfrm rot="20760000">
                <a:off x="12163" y="2059"/>
                <a:ext cx="1236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I</a:t>
                </a:r>
              </a:p>
            </p:txBody>
          </p:sp>
        </p:grpSp>
        <p:sp>
          <p:nvSpPr>
            <p:cNvPr id="27" name="TextBox 26">
              <a:extLst>
                <a:ext uri="{FF2B5EF4-FFF2-40B4-BE49-F238E27FC236}">
                  <a16:creationId xmlns:a16="http://schemas.microsoft.com/office/drawing/2014/main" id="{A9E2CBEE-35FC-47B8-854F-2DAA9FD96FAF}"/>
                </a:ext>
              </a:extLst>
            </p:cNvPr>
            <p:cNvSpPr txBox="1"/>
            <p:nvPr/>
          </p:nvSpPr>
          <p:spPr>
            <a:xfrm>
              <a:off x="3504871" y="2473017"/>
              <a:ext cx="14180903"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Tính:</a:t>
              </a:r>
              <a:endParaRPr kumimoji="0" lang="en-US" altLang="zh-CN" sz="3200" b="1" i="0" u="none" strike="noStrike" kern="1200" cap="none" spc="200" normalizeH="0" baseline="0" noProof="0" dirty="0">
                <a:ln>
                  <a:noFill/>
                </a:ln>
                <a:solidFill>
                  <a:srgbClr val="7030A0"/>
                </a:solidFill>
                <a:effectLst/>
                <a:uLnTx/>
                <a:uFillTx/>
                <a:latin typeface="HP001 4 hàng" panose="020B0603050302020204" pitchFamily="34" charset="0"/>
                <a:ea typeface="Open Sans" panose="020B0606030504020204" pitchFamily="34" charset="0"/>
                <a:cs typeface="Open Sans" panose="020B0606030504020204" pitchFamily="34" charset="0"/>
              </a:endParaRPr>
            </a:p>
          </p:txBody>
        </p:sp>
      </p:grpSp>
      <p:grpSp>
        <p:nvGrpSpPr>
          <p:cNvPr id="18" name="Group 17">
            <a:extLst>
              <a:ext uri="{FF2B5EF4-FFF2-40B4-BE49-F238E27FC236}">
                <a16:creationId xmlns:a16="http://schemas.microsoft.com/office/drawing/2014/main" id="{231D978A-B539-421E-96C1-BF74B6ECC690}"/>
              </a:ext>
            </a:extLst>
          </p:cNvPr>
          <p:cNvGrpSpPr/>
          <p:nvPr/>
        </p:nvGrpSpPr>
        <p:grpSpPr>
          <a:xfrm>
            <a:off x="168815" y="36133"/>
            <a:ext cx="12023185" cy="652463"/>
            <a:chOff x="168815" y="36133"/>
            <a:chExt cx="12023185" cy="652463"/>
          </a:xfrm>
        </p:grpSpPr>
        <p:pic>
          <p:nvPicPr>
            <p:cNvPr id="20" name="图片 3" descr="dbbdf7ebe7fa68866d08b93311b00402">
              <a:extLst>
                <a:ext uri="{FF2B5EF4-FFF2-40B4-BE49-F238E27FC236}">
                  <a16:creationId xmlns:a16="http://schemas.microsoft.com/office/drawing/2014/main" id="{1753C492-C8AE-4CEC-9777-C52CCFF0D3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21" name="图片 3" descr="dbbdf7ebe7fa68866d08b93311b00402">
              <a:extLst>
                <a:ext uri="{FF2B5EF4-FFF2-40B4-BE49-F238E27FC236}">
                  <a16:creationId xmlns:a16="http://schemas.microsoft.com/office/drawing/2014/main" id="{6EA948B2-D6BB-4322-9C0A-4AC6F569FC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22" name="图片 3" descr="dbbdf7ebe7fa68866d08b93311b00402">
              <a:extLst>
                <a:ext uri="{FF2B5EF4-FFF2-40B4-BE49-F238E27FC236}">
                  <a16:creationId xmlns:a16="http://schemas.microsoft.com/office/drawing/2014/main" id="{FA0165D4-51E4-46C3-8637-E5E4F15919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sp>
        <p:nvSpPr>
          <p:cNvPr id="23" name="TextBox 22">
            <a:extLst>
              <a:ext uri="{FF2B5EF4-FFF2-40B4-BE49-F238E27FC236}">
                <a16:creationId xmlns:a16="http://schemas.microsoft.com/office/drawing/2014/main" id="{913DA1AE-8EBB-4D83-9930-F40831A4625F}"/>
              </a:ext>
            </a:extLst>
          </p:cNvPr>
          <p:cNvSpPr txBox="1"/>
          <p:nvPr/>
        </p:nvSpPr>
        <p:spPr>
          <a:xfrm>
            <a:off x="737958" y="2251503"/>
            <a:ext cx="3734718" cy="523220"/>
          </a:xfrm>
          <a:prstGeom prst="rect">
            <a:avLst/>
          </a:prstGeom>
          <a:noFill/>
        </p:spPr>
        <p:txBody>
          <a:bodyPr wrap="square">
            <a:spAutoFit/>
          </a:bodyPr>
          <a:lstStyle/>
          <a:p>
            <a:pPr>
              <a:defRPr/>
            </a:pPr>
            <a:r>
              <a:rPr kumimoji="0" lang="vi-VN"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a. 605,26 + 217,3</a:t>
            </a:r>
            <a:endParaRPr kumimoji="0" lang="en-US"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64527DBD-D140-4019-B900-FBB59B4082EE}"/>
              </a:ext>
            </a:extLst>
          </p:cNvPr>
          <p:cNvSpPr txBox="1"/>
          <p:nvPr/>
        </p:nvSpPr>
        <p:spPr>
          <a:xfrm>
            <a:off x="737958" y="3072758"/>
            <a:ext cx="3916673" cy="523220"/>
          </a:xfrm>
          <a:prstGeom prst="rect">
            <a:avLst/>
          </a:prstGeom>
          <a:noFill/>
        </p:spPr>
        <p:txBody>
          <a:bodyPr wrap="square">
            <a:spAutoFit/>
          </a:bodyPr>
          <a:lstStyle/>
          <a:p>
            <a:pPr>
              <a:defRPr/>
            </a:pPr>
            <a:r>
              <a:rPr lang="vi-VN" altLang="zh-CN" sz="2800" b="1" spc="200" dirty="0">
                <a:solidFill>
                  <a:srgbClr val="7030A0"/>
                </a:solidFill>
                <a:latin typeface="Open Sans" panose="020B0606030504020204" pitchFamily="34" charset="0"/>
                <a:ea typeface="Open Sans" panose="020B0606030504020204" pitchFamily="34" charset="0"/>
                <a:cs typeface="Open Sans" panose="020B0606030504020204" pitchFamily="34" charset="0"/>
              </a:rPr>
              <a:t>b</a:t>
            </a:r>
            <a:r>
              <a:rPr kumimoji="0" lang="vi-VN"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 800,56 – 384,48</a:t>
            </a:r>
            <a:endParaRPr kumimoji="0" lang="en-US"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A1B32ED7-25FA-4716-BC1A-527D32E4B748}"/>
              </a:ext>
            </a:extLst>
          </p:cNvPr>
          <p:cNvSpPr txBox="1"/>
          <p:nvPr/>
        </p:nvSpPr>
        <p:spPr>
          <a:xfrm>
            <a:off x="667068" y="3843552"/>
            <a:ext cx="4480796" cy="523220"/>
          </a:xfrm>
          <a:prstGeom prst="rect">
            <a:avLst/>
          </a:prstGeom>
          <a:noFill/>
        </p:spPr>
        <p:txBody>
          <a:bodyPr wrap="square">
            <a:spAutoFit/>
          </a:bodyPr>
          <a:lstStyle/>
          <a:p>
            <a:pPr>
              <a:defRPr/>
            </a:pPr>
            <a:r>
              <a:rPr kumimoji="0" lang="vi-VN"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c. 16,39 + 5,25 – 10,3</a:t>
            </a:r>
            <a:endParaRPr kumimoji="0" lang="en-US"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D6745811-5FD6-4847-B6C8-2CBFE0D1B304}"/>
              </a:ext>
            </a:extLst>
          </p:cNvPr>
          <p:cNvSpPr txBox="1"/>
          <p:nvPr/>
        </p:nvSpPr>
        <p:spPr>
          <a:xfrm>
            <a:off x="2030337" y="99941"/>
            <a:ext cx="7918659" cy="954107"/>
          </a:xfrm>
          <a:prstGeom prst="rect">
            <a:avLst/>
          </a:prstGeom>
          <a:noFill/>
        </p:spPr>
        <p:txBody>
          <a:bodyPr wrap="square">
            <a:spAutoFit/>
          </a:bodyPr>
          <a:lstStyle/>
          <a:p>
            <a:pPr algn="ctr">
              <a:defRPr/>
            </a:pPr>
            <a:r>
              <a:rPr kumimoji="0" lang="vi-VN" altLang="zh-CN" sz="2800" b="1" i="0" u="none" strike="noStrike" kern="1200" cap="none" spc="200" normalizeH="0" baseline="0" noProof="0" dirty="0">
                <a:ln>
                  <a:noFill/>
                </a:ln>
                <a:solidFill>
                  <a:srgbClr val="7030A0"/>
                </a:solidFill>
                <a:effectLst/>
                <a:uLnTx/>
                <a:uFillTx/>
                <a:latin typeface="HP001 4 hàng" panose="020B0603050302020204" pitchFamily="34" charset="0"/>
                <a:ea typeface="Open Sans" panose="020B0606030504020204" pitchFamily="34" charset="0"/>
                <a:cs typeface="Open Sans" panose="020B0606030504020204" pitchFamily="34" charset="0"/>
              </a:rPr>
              <a:t>Toán</a:t>
            </a:r>
          </a:p>
          <a:p>
            <a:pPr algn="ctr">
              <a:defRPr/>
            </a:pPr>
            <a:r>
              <a:rPr lang="vi-VN" altLang="zh-CN" sz="2800" b="1" spc="200" dirty="0">
                <a:solidFill>
                  <a:srgbClr val="7030A0"/>
                </a:solidFill>
                <a:latin typeface="HP001 4 hàng" panose="020B0603050302020204" pitchFamily="34" charset="0"/>
                <a:ea typeface="Open Sans" panose="020B0606030504020204" pitchFamily="34" charset="0"/>
                <a:cs typeface="Open Sans" panose="020B0606030504020204" pitchFamily="34" charset="0"/>
              </a:rPr>
              <a:t>Luyện tập chung</a:t>
            </a:r>
            <a:endParaRPr kumimoji="0" lang="en-US" altLang="zh-CN" sz="2800" b="1" i="0" u="none" strike="noStrike" kern="1200" cap="none" spc="200" normalizeH="0" baseline="0" noProof="0" dirty="0">
              <a:ln>
                <a:noFill/>
              </a:ln>
              <a:solidFill>
                <a:srgbClr val="7030A0"/>
              </a:solidFill>
              <a:effectLst/>
              <a:uLnTx/>
              <a:uFillTx/>
              <a:latin typeface="HP001 4 hàng" panose="020B0603050302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03D8A32B-EFCE-4E47-AA6D-D64B6954E003}"/>
              </a:ext>
            </a:extLst>
          </p:cNvPr>
          <p:cNvSpPr txBox="1"/>
          <p:nvPr/>
        </p:nvSpPr>
        <p:spPr>
          <a:xfrm>
            <a:off x="4206910" y="2266910"/>
            <a:ext cx="1889090" cy="523220"/>
          </a:xfrm>
          <a:prstGeom prst="rect">
            <a:avLst/>
          </a:prstGeom>
          <a:noFill/>
        </p:spPr>
        <p:txBody>
          <a:bodyPr wrap="square">
            <a:spAutoFit/>
          </a:bodyPr>
          <a:lstStyle/>
          <a:p>
            <a:pPr>
              <a:defRPr/>
            </a:pPr>
            <a:r>
              <a:rPr kumimoji="0" lang="vi-VN"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 822,56</a:t>
            </a:r>
            <a:endParaRPr kumimoji="0" lang="en-US"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64C680B0-2F9D-4B16-B311-47B8BE9FA94C}"/>
              </a:ext>
            </a:extLst>
          </p:cNvPr>
          <p:cNvSpPr txBox="1"/>
          <p:nvPr/>
        </p:nvSpPr>
        <p:spPr>
          <a:xfrm>
            <a:off x="4456532" y="3088165"/>
            <a:ext cx="1889090" cy="523220"/>
          </a:xfrm>
          <a:prstGeom prst="rect">
            <a:avLst/>
          </a:prstGeom>
          <a:noFill/>
        </p:spPr>
        <p:txBody>
          <a:bodyPr wrap="square">
            <a:spAutoFit/>
          </a:bodyPr>
          <a:lstStyle/>
          <a:p>
            <a:pPr>
              <a:defRPr/>
            </a:pPr>
            <a:r>
              <a:rPr kumimoji="0" lang="vi-VN"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 416,08</a:t>
            </a:r>
            <a:endParaRPr kumimoji="0" lang="en-US"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628FD489-1B86-4C60-A012-A993BD29222B}"/>
              </a:ext>
            </a:extLst>
          </p:cNvPr>
          <p:cNvSpPr txBox="1"/>
          <p:nvPr/>
        </p:nvSpPr>
        <p:spPr>
          <a:xfrm>
            <a:off x="4839659" y="3821197"/>
            <a:ext cx="3011925" cy="523220"/>
          </a:xfrm>
          <a:prstGeom prst="rect">
            <a:avLst/>
          </a:prstGeom>
          <a:noFill/>
        </p:spPr>
        <p:txBody>
          <a:bodyPr wrap="square">
            <a:spAutoFit/>
          </a:bodyPr>
          <a:lstStyle/>
          <a:p>
            <a:pPr>
              <a:defRPr/>
            </a:pPr>
            <a:r>
              <a:rPr kumimoji="0" lang="vi-VN"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 21,64 – 10,3 </a:t>
            </a:r>
            <a:endParaRPr kumimoji="0" lang="en-US"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95361C72-D3CE-4318-885B-1F1AF4A4F28C}"/>
              </a:ext>
            </a:extLst>
          </p:cNvPr>
          <p:cNvSpPr txBox="1"/>
          <p:nvPr/>
        </p:nvSpPr>
        <p:spPr>
          <a:xfrm>
            <a:off x="7666030" y="3853609"/>
            <a:ext cx="1889090" cy="523220"/>
          </a:xfrm>
          <a:prstGeom prst="rect">
            <a:avLst/>
          </a:prstGeom>
          <a:noFill/>
        </p:spPr>
        <p:txBody>
          <a:bodyPr wrap="square">
            <a:spAutoFit/>
          </a:bodyPr>
          <a:lstStyle/>
          <a:p>
            <a:pPr>
              <a:defRPr/>
            </a:pPr>
            <a:r>
              <a:rPr kumimoji="0" lang="vi-VN"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 11,34</a:t>
            </a:r>
            <a:endParaRPr kumimoji="0" lang="en-US" altLang="zh-CN" sz="2800" b="1" i="0" u="none" strike="noStrike" kern="1200" cap="none" spc="20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5446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6DCD945-CAC7-4F62-A5BA-64D2DAA2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133"/>
            <a:ext cx="12192000" cy="685800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grpSp>
        <p:nvGrpSpPr>
          <p:cNvPr id="8" name="Group 7">
            <a:extLst>
              <a:ext uri="{FF2B5EF4-FFF2-40B4-BE49-F238E27FC236}">
                <a16:creationId xmlns:a16="http://schemas.microsoft.com/office/drawing/2014/main" id="{068B83BE-0C0A-48EF-816E-CB02B954EFBB}"/>
              </a:ext>
            </a:extLst>
          </p:cNvPr>
          <p:cNvGrpSpPr/>
          <p:nvPr/>
        </p:nvGrpSpPr>
        <p:grpSpPr>
          <a:xfrm>
            <a:off x="168815" y="36133"/>
            <a:ext cx="12023185" cy="652463"/>
            <a:chOff x="168815" y="36133"/>
            <a:chExt cx="12023185" cy="652463"/>
          </a:xfrm>
        </p:grpSpPr>
        <p:pic>
          <p:nvPicPr>
            <p:cNvPr id="9" name="图片 3" descr="dbbdf7ebe7fa68866d08b93311b00402">
              <a:extLst>
                <a:ext uri="{FF2B5EF4-FFF2-40B4-BE49-F238E27FC236}">
                  <a16:creationId xmlns:a16="http://schemas.microsoft.com/office/drawing/2014/main" id="{3B1EC378-E8E2-43FD-AB01-16ECBBFC1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10" name="图片 3" descr="dbbdf7ebe7fa68866d08b93311b00402">
              <a:extLst>
                <a:ext uri="{FF2B5EF4-FFF2-40B4-BE49-F238E27FC236}">
                  <a16:creationId xmlns:a16="http://schemas.microsoft.com/office/drawing/2014/main" id="{598C822D-4D97-4F50-B949-7F0FD115FC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11" name="图片 3" descr="dbbdf7ebe7fa68866d08b93311b00402">
              <a:extLst>
                <a:ext uri="{FF2B5EF4-FFF2-40B4-BE49-F238E27FC236}">
                  <a16:creationId xmlns:a16="http://schemas.microsoft.com/office/drawing/2014/main" id="{112EB71D-6208-4472-9E3B-6EA83D176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grpSp>
        <p:nvGrpSpPr>
          <p:cNvPr id="15" name="Group 14">
            <a:extLst>
              <a:ext uri="{FF2B5EF4-FFF2-40B4-BE49-F238E27FC236}">
                <a16:creationId xmlns:a16="http://schemas.microsoft.com/office/drawing/2014/main" id="{CB461931-3E4B-4B88-872A-BD0B14F0FDDD}"/>
              </a:ext>
            </a:extLst>
          </p:cNvPr>
          <p:cNvGrpSpPr/>
          <p:nvPr/>
        </p:nvGrpSpPr>
        <p:grpSpPr>
          <a:xfrm>
            <a:off x="312894" y="200770"/>
            <a:ext cx="3030808" cy="1009015"/>
            <a:chOff x="230386" y="3578409"/>
            <a:chExt cx="3013538" cy="1009015"/>
          </a:xfrm>
        </p:grpSpPr>
        <p:grpSp>
          <p:nvGrpSpPr>
            <p:cNvPr id="16" name="组合 11">
              <a:extLst>
                <a:ext uri="{FF2B5EF4-FFF2-40B4-BE49-F238E27FC236}">
                  <a16:creationId xmlns:a16="http://schemas.microsoft.com/office/drawing/2014/main" id="{3A00AD66-8037-48A7-95C5-AE154C0CE24C}"/>
                </a:ext>
              </a:extLst>
            </p:cNvPr>
            <p:cNvGrpSpPr/>
            <p:nvPr/>
          </p:nvGrpSpPr>
          <p:grpSpPr>
            <a:xfrm>
              <a:off x="230386" y="3578409"/>
              <a:ext cx="965200" cy="1009015"/>
              <a:chOff x="11295" y="1307"/>
              <a:chExt cx="3874" cy="4046"/>
            </a:xfrm>
          </p:grpSpPr>
          <p:pic>
            <p:nvPicPr>
              <p:cNvPr id="18" name="图片 8" descr="f7d30ea4b628d33971365e72821aa1c5">
                <a:extLst>
                  <a:ext uri="{FF2B5EF4-FFF2-40B4-BE49-F238E27FC236}">
                    <a16:creationId xmlns:a16="http://schemas.microsoft.com/office/drawing/2014/main" id="{F65914A3-69F9-4227-96CE-AFF7F911830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9" name="文本框 10">
                <a:extLst>
                  <a:ext uri="{FF2B5EF4-FFF2-40B4-BE49-F238E27FC236}">
                    <a16:creationId xmlns:a16="http://schemas.microsoft.com/office/drawing/2014/main" id="{625BAB8C-67EE-4C8A-AAC2-81E0E45B0DBD}"/>
                  </a:ext>
                </a:extLst>
              </p:cNvPr>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2</a:t>
                </a:r>
                <a:endParaRPr kumimoji="0" lang="en-US" altLang="zh-CN"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TextBox 16">
              <a:extLst>
                <a:ext uri="{FF2B5EF4-FFF2-40B4-BE49-F238E27FC236}">
                  <a16:creationId xmlns:a16="http://schemas.microsoft.com/office/drawing/2014/main" id="{A665F6C6-6CA5-4FF6-A6B3-7B680147C9EF}"/>
                </a:ext>
              </a:extLst>
            </p:cNvPr>
            <p:cNvSpPr txBox="1"/>
            <p:nvPr/>
          </p:nvSpPr>
          <p:spPr>
            <a:xfrm>
              <a:off x="1230537" y="3595270"/>
              <a:ext cx="2013387" cy="707886"/>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40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Tìm x:</a:t>
              </a:r>
              <a:endParaRPr kumimoji="0" lang="en-US" altLang="zh-CN" sz="4000" b="1" i="0" u="none" strike="noStrike" kern="1200" cap="none" spc="200" normalizeH="0" baseline="0" noProof="0" dirty="0">
                <a:ln>
                  <a:noFill/>
                </a:ln>
                <a:solidFill>
                  <a:srgbClr val="7030A0"/>
                </a:solidFill>
                <a:effectLst/>
                <a:uLnTx/>
                <a:uFillTx/>
                <a:latin typeface="HP001 4 hàng" panose="020B0603050302020204" pitchFamily="34" charset="0"/>
                <a:ea typeface="Open Sans" panose="020B0606030504020204" pitchFamily="34" charset="0"/>
                <a:cs typeface="Open Sans" panose="020B0606030504020204" pitchFamily="34" charset="0"/>
              </a:endParaRPr>
            </a:p>
          </p:txBody>
        </p:sp>
      </p:grpSp>
      <p:sp>
        <p:nvSpPr>
          <p:cNvPr id="23" name="TextBox 22">
            <a:extLst>
              <a:ext uri="{FF2B5EF4-FFF2-40B4-BE49-F238E27FC236}">
                <a16:creationId xmlns:a16="http://schemas.microsoft.com/office/drawing/2014/main" id="{00629F0E-5981-4D87-A646-5CBD25A9D792}"/>
              </a:ext>
            </a:extLst>
          </p:cNvPr>
          <p:cNvSpPr txBox="1"/>
          <p:nvPr/>
        </p:nvSpPr>
        <p:spPr>
          <a:xfrm>
            <a:off x="897986" y="1695055"/>
            <a:ext cx="450652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a. x – 5,2 = 1,9 + 3,8</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D50B0B11-6C1E-4B40-A0D7-427B87A13FB3}"/>
              </a:ext>
            </a:extLst>
          </p:cNvPr>
          <p:cNvSpPr txBox="1"/>
          <p:nvPr/>
        </p:nvSpPr>
        <p:spPr>
          <a:xfrm>
            <a:off x="6302499" y="1695054"/>
            <a:ext cx="450652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b. x + 2,7 = 8,7 + 4,9</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4A31371B-E825-4232-81B3-DE9ED0D3F3AE}"/>
              </a:ext>
            </a:extLst>
          </p:cNvPr>
          <p:cNvSpPr txBox="1"/>
          <p:nvPr/>
        </p:nvSpPr>
        <p:spPr>
          <a:xfrm>
            <a:off x="1318777" y="2383240"/>
            <a:ext cx="450652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x – 5,2 =    5,7</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AE931903-1CDC-4D38-9948-EB37EE8D5FD8}"/>
              </a:ext>
            </a:extLst>
          </p:cNvPr>
          <p:cNvSpPr txBox="1"/>
          <p:nvPr/>
        </p:nvSpPr>
        <p:spPr>
          <a:xfrm>
            <a:off x="1318776" y="3067705"/>
            <a:ext cx="450652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x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5,7 + 5,2</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44BC860-0F9F-45E2-BD7E-CBE5EA3D7A0D}"/>
              </a:ext>
            </a:extLst>
          </p:cNvPr>
          <p:cNvSpPr txBox="1"/>
          <p:nvPr/>
        </p:nvSpPr>
        <p:spPr>
          <a:xfrm>
            <a:off x="1174307" y="3788650"/>
            <a:ext cx="450652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x</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 10,9</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967E46F3-25C4-41CE-9630-F0F3878FD4E4}"/>
              </a:ext>
            </a:extLst>
          </p:cNvPr>
          <p:cNvSpPr txBox="1"/>
          <p:nvPr/>
        </p:nvSpPr>
        <p:spPr>
          <a:xfrm>
            <a:off x="6803518" y="2383239"/>
            <a:ext cx="450652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x + 2,7 =    13,6</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CD7B3225-086F-46C1-95D3-A1187592D78E}"/>
              </a:ext>
            </a:extLst>
          </p:cNvPr>
          <p:cNvSpPr txBox="1"/>
          <p:nvPr/>
        </p:nvSpPr>
        <p:spPr>
          <a:xfrm>
            <a:off x="6627248" y="2997147"/>
            <a:ext cx="5097720"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x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13,6 – 2,7</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62DDF3B7-2308-4797-B9D0-73BFEB6B6455}"/>
              </a:ext>
            </a:extLst>
          </p:cNvPr>
          <p:cNvSpPr txBox="1"/>
          <p:nvPr/>
        </p:nvSpPr>
        <p:spPr>
          <a:xfrm>
            <a:off x="6627249" y="3788651"/>
            <a:ext cx="450652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x      </a:t>
            </a:r>
            <a:r>
              <a:rPr lang="en-US" altLang="zh-CN" sz="3200" b="1">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10,9</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6516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80">
                                          <p:stCondLst>
                                            <p:cond delay="0"/>
                                          </p:stCondLst>
                                        </p:cTn>
                                        <p:tgtEl>
                                          <p:spTgt spid="26"/>
                                        </p:tgtEl>
                                      </p:cBhvr>
                                    </p:animEffect>
                                    <p:anim calcmode="lin" valueType="num">
                                      <p:cBhvr>
                                        <p:cTn id="1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0" dur="26">
                                          <p:stCondLst>
                                            <p:cond delay="650"/>
                                          </p:stCondLst>
                                        </p:cTn>
                                        <p:tgtEl>
                                          <p:spTgt spid="26"/>
                                        </p:tgtEl>
                                      </p:cBhvr>
                                      <p:to x="100000" y="60000"/>
                                    </p:animScale>
                                    <p:animScale>
                                      <p:cBhvr>
                                        <p:cTn id="21" dur="166" decel="50000">
                                          <p:stCondLst>
                                            <p:cond delay="676"/>
                                          </p:stCondLst>
                                        </p:cTn>
                                        <p:tgtEl>
                                          <p:spTgt spid="26"/>
                                        </p:tgtEl>
                                      </p:cBhvr>
                                      <p:to x="100000" y="100000"/>
                                    </p:animScale>
                                    <p:animScale>
                                      <p:cBhvr>
                                        <p:cTn id="22" dur="26">
                                          <p:stCondLst>
                                            <p:cond delay="1312"/>
                                          </p:stCondLst>
                                        </p:cTn>
                                        <p:tgtEl>
                                          <p:spTgt spid="26"/>
                                        </p:tgtEl>
                                      </p:cBhvr>
                                      <p:to x="100000" y="80000"/>
                                    </p:animScale>
                                    <p:animScale>
                                      <p:cBhvr>
                                        <p:cTn id="23" dur="166" decel="50000">
                                          <p:stCondLst>
                                            <p:cond delay="1338"/>
                                          </p:stCondLst>
                                        </p:cTn>
                                        <p:tgtEl>
                                          <p:spTgt spid="26"/>
                                        </p:tgtEl>
                                      </p:cBhvr>
                                      <p:to x="100000" y="100000"/>
                                    </p:animScale>
                                    <p:animScale>
                                      <p:cBhvr>
                                        <p:cTn id="24" dur="26">
                                          <p:stCondLst>
                                            <p:cond delay="1642"/>
                                          </p:stCondLst>
                                        </p:cTn>
                                        <p:tgtEl>
                                          <p:spTgt spid="26"/>
                                        </p:tgtEl>
                                      </p:cBhvr>
                                      <p:to x="100000" y="90000"/>
                                    </p:animScale>
                                    <p:animScale>
                                      <p:cBhvr>
                                        <p:cTn id="25" dur="166" decel="50000">
                                          <p:stCondLst>
                                            <p:cond delay="1668"/>
                                          </p:stCondLst>
                                        </p:cTn>
                                        <p:tgtEl>
                                          <p:spTgt spid="26"/>
                                        </p:tgtEl>
                                      </p:cBhvr>
                                      <p:to x="100000" y="100000"/>
                                    </p:animScale>
                                    <p:animScale>
                                      <p:cBhvr>
                                        <p:cTn id="26" dur="26">
                                          <p:stCondLst>
                                            <p:cond delay="1808"/>
                                          </p:stCondLst>
                                        </p:cTn>
                                        <p:tgtEl>
                                          <p:spTgt spid="26"/>
                                        </p:tgtEl>
                                      </p:cBhvr>
                                      <p:to x="100000" y="95000"/>
                                    </p:animScale>
                                    <p:animScale>
                                      <p:cBhvr>
                                        <p:cTn id="27" dur="166" decel="50000">
                                          <p:stCondLst>
                                            <p:cond delay="1834"/>
                                          </p:stCondLst>
                                        </p:cTn>
                                        <p:tgtEl>
                                          <p:spTgt spid="2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80">
                                          <p:stCondLst>
                                            <p:cond delay="0"/>
                                          </p:stCondLst>
                                        </p:cTn>
                                        <p:tgtEl>
                                          <p:spTgt spid="27"/>
                                        </p:tgtEl>
                                      </p:cBhvr>
                                    </p:animEffect>
                                    <p:anim calcmode="lin" valueType="num">
                                      <p:cBhvr>
                                        <p:cTn id="3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8" dur="26">
                                          <p:stCondLst>
                                            <p:cond delay="650"/>
                                          </p:stCondLst>
                                        </p:cTn>
                                        <p:tgtEl>
                                          <p:spTgt spid="27"/>
                                        </p:tgtEl>
                                      </p:cBhvr>
                                      <p:to x="100000" y="60000"/>
                                    </p:animScale>
                                    <p:animScale>
                                      <p:cBhvr>
                                        <p:cTn id="39" dur="166" decel="50000">
                                          <p:stCondLst>
                                            <p:cond delay="676"/>
                                          </p:stCondLst>
                                        </p:cTn>
                                        <p:tgtEl>
                                          <p:spTgt spid="27"/>
                                        </p:tgtEl>
                                      </p:cBhvr>
                                      <p:to x="100000" y="100000"/>
                                    </p:animScale>
                                    <p:animScale>
                                      <p:cBhvr>
                                        <p:cTn id="40" dur="26">
                                          <p:stCondLst>
                                            <p:cond delay="1312"/>
                                          </p:stCondLst>
                                        </p:cTn>
                                        <p:tgtEl>
                                          <p:spTgt spid="27"/>
                                        </p:tgtEl>
                                      </p:cBhvr>
                                      <p:to x="100000" y="80000"/>
                                    </p:animScale>
                                    <p:animScale>
                                      <p:cBhvr>
                                        <p:cTn id="41" dur="166" decel="50000">
                                          <p:stCondLst>
                                            <p:cond delay="1338"/>
                                          </p:stCondLst>
                                        </p:cTn>
                                        <p:tgtEl>
                                          <p:spTgt spid="27"/>
                                        </p:tgtEl>
                                      </p:cBhvr>
                                      <p:to x="100000" y="100000"/>
                                    </p:animScale>
                                    <p:animScale>
                                      <p:cBhvr>
                                        <p:cTn id="42" dur="26">
                                          <p:stCondLst>
                                            <p:cond delay="1642"/>
                                          </p:stCondLst>
                                        </p:cTn>
                                        <p:tgtEl>
                                          <p:spTgt spid="27"/>
                                        </p:tgtEl>
                                      </p:cBhvr>
                                      <p:to x="100000" y="90000"/>
                                    </p:animScale>
                                    <p:animScale>
                                      <p:cBhvr>
                                        <p:cTn id="43" dur="166" decel="50000">
                                          <p:stCondLst>
                                            <p:cond delay="1668"/>
                                          </p:stCondLst>
                                        </p:cTn>
                                        <p:tgtEl>
                                          <p:spTgt spid="27"/>
                                        </p:tgtEl>
                                      </p:cBhvr>
                                      <p:to x="100000" y="100000"/>
                                    </p:animScale>
                                    <p:animScale>
                                      <p:cBhvr>
                                        <p:cTn id="44" dur="26">
                                          <p:stCondLst>
                                            <p:cond delay="1808"/>
                                          </p:stCondLst>
                                        </p:cTn>
                                        <p:tgtEl>
                                          <p:spTgt spid="27"/>
                                        </p:tgtEl>
                                      </p:cBhvr>
                                      <p:to x="100000" y="95000"/>
                                    </p:animScale>
                                    <p:animScale>
                                      <p:cBhvr>
                                        <p:cTn id="45" dur="166" decel="50000">
                                          <p:stCondLst>
                                            <p:cond delay="1834"/>
                                          </p:stCondLst>
                                        </p:cTn>
                                        <p:tgtEl>
                                          <p:spTgt spid="2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2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80">
                                          <p:stCondLst>
                                            <p:cond delay="0"/>
                                          </p:stCondLst>
                                        </p:cTn>
                                        <p:tgtEl>
                                          <p:spTgt spid="29"/>
                                        </p:tgtEl>
                                      </p:cBhvr>
                                    </p:animEffect>
                                    <p:anim calcmode="lin" valueType="num">
                                      <p:cBhvr>
                                        <p:cTn id="6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8" dur="26">
                                          <p:stCondLst>
                                            <p:cond delay="650"/>
                                          </p:stCondLst>
                                        </p:cTn>
                                        <p:tgtEl>
                                          <p:spTgt spid="29"/>
                                        </p:tgtEl>
                                      </p:cBhvr>
                                      <p:to x="100000" y="60000"/>
                                    </p:animScale>
                                    <p:animScale>
                                      <p:cBhvr>
                                        <p:cTn id="69" dur="166" decel="50000">
                                          <p:stCondLst>
                                            <p:cond delay="676"/>
                                          </p:stCondLst>
                                        </p:cTn>
                                        <p:tgtEl>
                                          <p:spTgt spid="29"/>
                                        </p:tgtEl>
                                      </p:cBhvr>
                                      <p:to x="100000" y="100000"/>
                                    </p:animScale>
                                    <p:animScale>
                                      <p:cBhvr>
                                        <p:cTn id="70" dur="26">
                                          <p:stCondLst>
                                            <p:cond delay="1312"/>
                                          </p:stCondLst>
                                        </p:cTn>
                                        <p:tgtEl>
                                          <p:spTgt spid="29"/>
                                        </p:tgtEl>
                                      </p:cBhvr>
                                      <p:to x="100000" y="80000"/>
                                    </p:animScale>
                                    <p:animScale>
                                      <p:cBhvr>
                                        <p:cTn id="71" dur="166" decel="50000">
                                          <p:stCondLst>
                                            <p:cond delay="1338"/>
                                          </p:stCondLst>
                                        </p:cTn>
                                        <p:tgtEl>
                                          <p:spTgt spid="29"/>
                                        </p:tgtEl>
                                      </p:cBhvr>
                                      <p:to x="100000" y="100000"/>
                                    </p:animScale>
                                    <p:animScale>
                                      <p:cBhvr>
                                        <p:cTn id="72" dur="26">
                                          <p:stCondLst>
                                            <p:cond delay="1642"/>
                                          </p:stCondLst>
                                        </p:cTn>
                                        <p:tgtEl>
                                          <p:spTgt spid="29"/>
                                        </p:tgtEl>
                                      </p:cBhvr>
                                      <p:to x="100000" y="90000"/>
                                    </p:animScale>
                                    <p:animScale>
                                      <p:cBhvr>
                                        <p:cTn id="73" dur="166" decel="50000">
                                          <p:stCondLst>
                                            <p:cond delay="1668"/>
                                          </p:stCondLst>
                                        </p:cTn>
                                        <p:tgtEl>
                                          <p:spTgt spid="29"/>
                                        </p:tgtEl>
                                      </p:cBhvr>
                                      <p:to x="100000" y="100000"/>
                                    </p:animScale>
                                    <p:animScale>
                                      <p:cBhvr>
                                        <p:cTn id="74" dur="26">
                                          <p:stCondLst>
                                            <p:cond delay="1808"/>
                                          </p:stCondLst>
                                        </p:cTn>
                                        <p:tgtEl>
                                          <p:spTgt spid="29"/>
                                        </p:tgtEl>
                                      </p:cBhvr>
                                      <p:to x="100000" y="95000"/>
                                    </p:animScale>
                                    <p:animScale>
                                      <p:cBhvr>
                                        <p:cTn id="75" dur="166" decel="50000">
                                          <p:stCondLst>
                                            <p:cond delay="1834"/>
                                          </p:stCondLst>
                                        </p:cTn>
                                        <p:tgtEl>
                                          <p:spTgt spid="29"/>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down)">
                                      <p:cBhvr>
                                        <p:cTn id="80" dur="580">
                                          <p:stCondLst>
                                            <p:cond delay="0"/>
                                          </p:stCondLst>
                                        </p:cTn>
                                        <p:tgtEl>
                                          <p:spTgt spid="30"/>
                                        </p:tgtEl>
                                      </p:cBhvr>
                                    </p:animEffect>
                                    <p:anim calcmode="lin" valueType="num">
                                      <p:cBhvr>
                                        <p:cTn id="8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6" dur="26">
                                          <p:stCondLst>
                                            <p:cond delay="650"/>
                                          </p:stCondLst>
                                        </p:cTn>
                                        <p:tgtEl>
                                          <p:spTgt spid="30"/>
                                        </p:tgtEl>
                                      </p:cBhvr>
                                      <p:to x="100000" y="60000"/>
                                    </p:animScale>
                                    <p:animScale>
                                      <p:cBhvr>
                                        <p:cTn id="87" dur="166" decel="50000">
                                          <p:stCondLst>
                                            <p:cond delay="676"/>
                                          </p:stCondLst>
                                        </p:cTn>
                                        <p:tgtEl>
                                          <p:spTgt spid="30"/>
                                        </p:tgtEl>
                                      </p:cBhvr>
                                      <p:to x="100000" y="100000"/>
                                    </p:animScale>
                                    <p:animScale>
                                      <p:cBhvr>
                                        <p:cTn id="88" dur="26">
                                          <p:stCondLst>
                                            <p:cond delay="1312"/>
                                          </p:stCondLst>
                                        </p:cTn>
                                        <p:tgtEl>
                                          <p:spTgt spid="30"/>
                                        </p:tgtEl>
                                      </p:cBhvr>
                                      <p:to x="100000" y="80000"/>
                                    </p:animScale>
                                    <p:animScale>
                                      <p:cBhvr>
                                        <p:cTn id="89" dur="166" decel="50000">
                                          <p:stCondLst>
                                            <p:cond delay="1338"/>
                                          </p:stCondLst>
                                        </p:cTn>
                                        <p:tgtEl>
                                          <p:spTgt spid="30"/>
                                        </p:tgtEl>
                                      </p:cBhvr>
                                      <p:to x="100000" y="100000"/>
                                    </p:animScale>
                                    <p:animScale>
                                      <p:cBhvr>
                                        <p:cTn id="90" dur="26">
                                          <p:stCondLst>
                                            <p:cond delay="1642"/>
                                          </p:stCondLst>
                                        </p:cTn>
                                        <p:tgtEl>
                                          <p:spTgt spid="30"/>
                                        </p:tgtEl>
                                      </p:cBhvr>
                                      <p:to x="100000" y="90000"/>
                                    </p:animScale>
                                    <p:animScale>
                                      <p:cBhvr>
                                        <p:cTn id="91" dur="166" decel="50000">
                                          <p:stCondLst>
                                            <p:cond delay="1668"/>
                                          </p:stCondLst>
                                        </p:cTn>
                                        <p:tgtEl>
                                          <p:spTgt spid="30"/>
                                        </p:tgtEl>
                                      </p:cBhvr>
                                      <p:to x="100000" y="100000"/>
                                    </p:animScale>
                                    <p:animScale>
                                      <p:cBhvr>
                                        <p:cTn id="92" dur="26">
                                          <p:stCondLst>
                                            <p:cond delay="1808"/>
                                          </p:stCondLst>
                                        </p:cTn>
                                        <p:tgtEl>
                                          <p:spTgt spid="30"/>
                                        </p:tgtEl>
                                      </p:cBhvr>
                                      <p:to x="100000" y="95000"/>
                                    </p:animScale>
                                    <p:animScale>
                                      <p:cBhvr>
                                        <p:cTn id="93"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6DCD945-CAC7-4F62-A5BA-64D2DAA2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13"/>
            <a:ext cx="12192000" cy="6858000"/>
          </a:xfrm>
          <a:prstGeom prst="rect">
            <a:avLst/>
          </a:prstGeom>
        </p:spPr>
      </p:pic>
      <p:sp>
        <p:nvSpPr>
          <p:cNvPr id="34" name="TextBox 33">
            <a:extLst>
              <a:ext uri="{FF2B5EF4-FFF2-40B4-BE49-F238E27FC236}">
                <a16:creationId xmlns:a16="http://schemas.microsoft.com/office/drawing/2014/main" id="{E6C716B3-C90A-4FB4-AF47-8D4E4C777F31}"/>
              </a:ext>
            </a:extLst>
          </p:cNvPr>
          <p:cNvSpPr txBox="1"/>
          <p:nvPr/>
        </p:nvSpPr>
        <p:spPr>
          <a:xfrm>
            <a:off x="6544992" y="1742487"/>
            <a:ext cx="450652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200" b="1" dirty="0">
                <a:solidFill>
                  <a:srgbClr val="FF0000"/>
                </a:solidFill>
                <a:latin typeface="HP001 4 hàng" panose="020B0603050302020204" pitchFamily="34" charset="0"/>
                <a:ea typeface="Open Sans" panose="020B0606030504020204" pitchFamily="34" charset="0"/>
                <a:cs typeface="Open Sans" panose="020B0606030504020204" pitchFamily="34" charset="0"/>
              </a:rPr>
              <a:t>a – b – c = a – (b + c)</a:t>
            </a:r>
            <a:endParaRPr kumimoji="0" lang="en-US" altLang="zh-CN" sz="3200" b="1" i="0" u="none" strike="noStrike" kern="1200" cap="none" spc="200" normalizeH="0" baseline="0" noProof="0" dirty="0">
              <a:ln>
                <a:noFill/>
              </a:ln>
              <a:solidFill>
                <a:srgbClr val="FF0000"/>
              </a:solidFill>
              <a:effectLst/>
              <a:uLnTx/>
              <a:uFillTx/>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BC4D32ED-F5B7-4E32-BC9D-3E6F30D51374}"/>
              </a:ext>
            </a:extLst>
          </p:cNvPr>
          <p:cNvSpPr txBox="1"/>
          <p:nvPr/>
        </p:nvSpPr>
        <p:spPr>
          <a:xfrm>
            <a:off x="3997882" y="1680242"/>
            <a:ext cx="1631349"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+7,55</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grpSp>
        <p:nvGrpSpPr>
          <p:cNvPr id="8" name="Group 7">
            <a:extLst>
              <a:ext uri="{FF2B5EF4-FFF2-40B4-BE49-F238E27FC236}">
                <a16:creationId xmlns:a16="http://schemas.microsoft.com/office/drawing/2014/main" id="{068B83BE-0C0A-48EF-816E-CB02B954EFBB}"/>
              </a:ext>
            </a:extLst>
          </p:cNvPr>
          <p:cNvGrpSpPr/>
          <p:nvPr/>
        </p:nvGrpSpPr>
        <p:grpSpPr>
          <a:xfrm>
            <a:off x="168815" y="36133"/>
            <a:ext cx="12023185" cy="652463"/>
            <a:chOff x="168815" y="36133"/>
            <a:chExt cx="12023185" cy="652463"/>
          </a:xfrm>
        </p:grpSpPr>
        <p:pic>
          <p:nvPicPr>
            <p:cNvPr id="9" name="图片 3" descr="dbbdf7ebe7fa68866d08b93311b00402">
              <a:extLst>
                <a:ext uri="{FF2B5EF4-FFF2-40B4-BE49-F238E27FC236}">
                  <a16:creationId xmlns:a16="http://schemas.microsoft.com/office/drawing/2014/main" id="{3B1EC378-E8E2-43FD-AB01-16ECBBFC1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10" name="图片 3" descr="dbbdf7ebe7fa68866d08b93311b00402">
              <a:extLst>
                <a:ext uri="{FF2B5EF4-FFF2-40B4-BE49-F238E27FC236}">
                  <a16:creationId xmlns:a16="http://schemas.microsoft.com/office/drawing/2014/main" id="{598C822D-4D97-4F50-B949-7F0FD115FC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11" name="图片 3" descr="dbbdf7ebe7fa68866d08b93311b00402">
              <a:extLst>
                <a:ext uri="{FF2B5EF4-FFF2-40B4-BE49-F238E27FC236}">
                  <a16:creationId xmlns:a16="http://schemas.microsoft.com/office/drawing/2014/main" id="{112EB71D-6208-4472-9E3B-6EA83D176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grpSp>
        <p:nvGrpSpPr>
          <p:cNvPr id="15" name="Group 14">
            <a:extLst>
              <a:ext uri="{FF2B5EF4-FFF2-40B4-BE49-F238E27FC236}">
                <a16:creationId xmlns:a16="http://schemas.microsoft.com/office/drawing/2014/main" id="{CB461931-3E4B-4B88-872A-BD0B14F0FDDD}"/>
              </a:ext>
            </a:extLst>
          </p:cNvPr>
          <p:cNvGrpSpPr/>
          <p:nvPr/>
        </p:nvGrpSpPr>
        <p:grpSpPr>
          <a:xfrm>
            <a:off x="312893" y="200770"/>
            <a:ext cx="10409657" cy="1009015"/>
            <a:chOff x="230386" y="3578409"/>
            <a:chExt cx="10122433" cy="1009015"/>
          </a:xfrm>
        </p:grpSpPr>
        <p:grpSp>
          <p:nvGrpSpPr>
            <p:cNvPr id="16" name="组合 11">
              <a:extLst>
                <a:ext uri="{FF2B5EF4-FFF2-40B4-BE49-F238E27FC236}">
                  <a16:creationId xmlns:a16="http://schemas.microsoft.com/office/drawing/2014/main" id="{3A00AD66-8037-48A7-95C5-AE154C0CE24C}"/>
                </a:ext>
              </a:extLst>
            </p:cNvPr>
            <p:cNvGrpSpPr/>
            <p:nvPr/>
          </p:nvGrpSpPr>
          <p:grpSpPr>
            <a:xfrm>
              <a:off x="230386" y="3578409"/>
              <a:ext cx="965200" cy="1009015"/>
              <a:chOff x="11295" y="1307"/>
              <a:chExt cx="3874" cy="4046"/>
            </a:xfrm>
          </p:grpSpPr>
          <p:pic>
            <p:nvPicPr>
              <p:cNvPr id="18" name="图片 8" descr="f7d30ea4b628d33971365e72821aa1c5">
                <a:extLst>
                  <a:ext uri="{FF2B5EF4-FFF2-40B4-BE49-F238E27FC236}">
                    <a16:creationId xmlns:a16="http://schemas.microsoft.com/office/drawing/2014/main" id="{F65914A3-69F9-4227-96CE-AFF7F911830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9" name="文本框 10">
                <a:extLst>
                  <a:ext uri="{FF2B5EF4-FFF2-40B4-BE49-F238E27FC236}">
                    <a16:creationId xmlns:a16="http://schemas.microsoft.com/office/drawing/2014/main" id="{625BAB8C-67EE-4C8A-AAC2-81E0E45B0DBD}"/>
                  </a:ext>
                </a:extLst>
              </p:cNvPr>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a:t>
                </a:r>
                <a:endParaRPr kumimoji="0" lang="en-US" altLang="zh-CN"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TextBox 16">
              <a:extLst>
                <a:ext uri="{FF2B5EF4-FFF2-40B4-BE49-F238E27FC236}">
                  <a16:creationId xmlns:a16="http://schemas.microsoft.com/office/drawing/2014/main" id="{A665F6C6-6CA5-4FF6-A6B3-7B680147C9EF}"/>
                </a:ext>
              </a:extLst>
            </p:cNvPr>
            <p:cNvSpPr txBox="1"/>
            <p:nvPr/>
          </p:nvSpPr>
          <p:spPr>
            <a:xfrm>
              <a:off x="1230537" y="3595270"/>
              <a:ext cx="9122282" cy="707886"/>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40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Tính bằng cách thuận tiện nhất:</a:t>
              </a:r>
              <a:endParaRPr kumimoji="0" lang="en-US" altLang="zh-CN" sz="4000" b="1" i="0" u="none" strike="noStrike" kern="1200" cap="none" spc="200" normalizeH="0" baseline="0" noProof="0" dirty="0">
                <a:ln>
                  <a:noFill/>
                </a:ln>
                <a:solidFill>
                  <a:srgbClr val="7030A0"/>
                </a:solidFill>
                <a:effectLst/>
                <a:uLnTx/>
                <a:uFillTx/>
                <a:latin typeface="HP001 4 hàng" panose="020B0603050302020204" pitchFamily="34" charset="0"/>
                <a:ea typeface="Open Sans" panose="020B0606030504020204" pitchFamily="34" charset="0"/>
                <a:cs typeface="Open Sans" panose="020B0606030504020204" pitchFamily="34" charset="0"/>
              </a:endParaRPr>
            </a:p>
          </p:txBody>
        </p:sp>
      </p:grpSp>
      <p:sp>
        <p:nvSpPr>
          <p:cNvPr id="25" name="TextBox 24">
            <a:extLst>
              <a:ext uri="{FF2B5EF4-FFF2-40B4-BE49-F238E27FC236}">
                <a16:creationId xmlns:a16="http://schemas.microsoft.com/office/drawing/2014/main" id="{4A31371B-E825-4232-81B3-DE9ED0D3F3AE}"/>
              </a:ext>
            </a:extLst>
          </p:cNvPr>
          <p:cNvSpPr txBox="1"/>
          <p:nvPr/>
        </p:nvSpPr>
        <p:spPr>
          <a:xfrm>
            <a:off x="851524" y="1834975"/>
            <a:ext cx="1891604"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12,45</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AE931903-1CDC-4D38-9948-EB37EE8D5FD8}"/>
              </a:ext>
            </a:extLst>
          </p:cNvPr>
          <p:cNvSpPr txBox="1"/>
          <p:nvPr/>
        </p:nvSpPr>
        <p:spPr>
          <a:xfrm>
            <a:off x="683450" y="2618337"/>
            <a:ext cx="5094847"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rPr>
              <a:t>=</a:t>
            </a:r>
            <a:r>
              <a:rPr lang="en-US" altLang="zh-CN" sz="3200" b="1" spc="200" dirty="0">
                <a:solidFill>
                  <a:srgbClr val="7030A0"/>
                </a:solidFill>
                <a:ea typeface="Open Sans" panose="020B0606030504020204" pitchFamily="34" charset="0"/>
                <a:cs typeface="Open Sans" panose="020B0606030504020204" pitchFamily="34" charset="0"/>
              </a:rPr>
              <a:t>(12,45+7,55)+6,98</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44BC860-0F9F-45E2-BD7E-CBE5EA3D7A0D}"/>
              </a:ext>
            </a:extLst>
          </p:cNvPr>
          <p:cNvSpPr txBox="1"/>
          <p:nvPr/>
        </p:nvSpPr>
        <p:spPr>
          <a:xfrm>
            <a:off x="683450" y="3265594"/>
            <a:ext cx="3554983" cy="1077218"/>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vi-VN"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rPr>
              <a:t>=</a:t>
            </a:r>
            <a:r>
              <a:rPr kumimoji="0" lang="vi-VN" altLang="zh-CN" sz="3200" b="1" i="0" u="none" strike="noStrike" kern="1200" cap="none" spc="200" normalizeH="0" noProof="0" dirty="0">
                <a:ln>
                  <a:noFill/>
                </a:ln>
                <a:solidFill>
                  <a:srgbClr val="7030A0"/>
                </a:solidFill>
                <a:effectLst/>
                <a:uLnTx/>
                <a:uFillTx/>
                <a:ea typeface="Open Sans" panose="020B0606030504020204" pitchFamily="34" charset="0"/>
                <a:cs typeface="Open Sans" panose="020B0606030504020204" pitchFamily="34" charset="0"/>
              </a:rPr>
              <a:t> 20 + 6,98</a:t>
            </a:r>
          </a:p>
          <a:p>
            <a:pPr marL="0" marR="0" lvl="0" indent="0" defTabSz="914400" rtl="0" eaLnBrk="1" fontAlgn="auto" latinLnBrk="0" hangingPunct="1">
              <a:spcBef>
                <a:spcPts val="0"/>
              </a:spcBef>
              <a:spcAft>
                <a:spcPts val="0"/>
              </a:spcAft>
              <a:buClrTx/>
              <a:buSzTx/>
              <a:buFontTx/>
              <a:buNone/>
              <a:tabLst/>
              <a:defRPr/>
            </a:pPr>
            <a:r>
              <a:rPr lang="vi-VN" altLang="zh-CN" sz="3200" b="1" spc="200" baseline="0" dirty="0">
                <a:solidFill>
                  <a:srgbClr val="7030A0"/>
                </a:solidFill>
                <a:ea typeface="Open Sans" panose="020B0606030504020204" pitchFamily="34" charset="0"/>
                <a:cs typeface="Open Sans" panose="020B0606030504020204" pitchFamily="34" charset="0"/>
              </a:rPr>
              <a:t>= 26,98</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967E46F3-25C4-41CE-9630-F0F3878FD4E4}"/>
              </a:ext>
            </a:extLst>
          </p:cNvPr>
          <p:cNvSpPr txBox="1"/>
          <p:nvPr/>
        </p:nvSpPr>
        <p:spPr>
          <a:xfrm>
            <a:off x="6298553" y="2665567"/>
            <a:ext cx="4771084"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42,37 – (28,73 + 11,27)</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870E24F4-FF2F-4CA2-AA8B-179CAF38904D}"/>
              </a:ext>
            </a:extLst>
          </p:cNvPr>
          <p:cNvSpPr/>
          <p:nvPr/>
        </p:nvSpPr>
        <p:spPr>
          <a:xfrm>
            <a:off x="889692" y="1518424"/>
            <a:ext cx="4682366" cy="808838"/>
          </a:xfrm>
          <a:prstGeom prst="rect">
            <a:avLst/>
          </a:prstGeom>
          <a:solidFill>
            <a:srgbClr val="94BEE4"/>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2DDF3B7-2308-4797-B9D0-73BFEB6B6455}"/>
              </a:ext>
            </a:extLst>
          </p:cNvPr>
          <p:cNvSpPr txBox="1"/>
          <p:nvPr/>
        </p:nvSpPr>
        <p:spPr>
          <a:xfrm>
            <a:off x="6319948" y="4173422"/>
            <a:ext cx="1525339"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2,37</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3902CE23-7263-445F-9919-545B26F9C591}"/>
              </a:ext>
            </a:extLst>
          </p:cNvPr>
          <p:cNvSpPr/>
          <p:nvPr/>
        </p:nvSpPr>
        <p:spPr>
          <a:xfrm>
            <a:off x="6281892" y="1566749"/>
            <a:ext cx="4682366" cy="808838"/>
          </a:xfrm>
          <a:prstGeom prst="rect">
            <a:avLst/>
          </a:prstGeom>
          <a:solidFill>
            <a:srgbClr val="94BEE4"/>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0629F0E-5981-4D87-A646-5CBD25A9D792}"/>
              </a:ext>
            </a:extLst>
          </p:cNvPr>
          <p:cNvSpPr txBox="1"/>
          <p:nvPr/>
        </p:nvSpPr>
        <p:spPr>
          <a:xfrm>
            <a:off x="977611" y="1717409"/>
            <a:ext cx="4506527" cy="584775"/>
          </a:xfrm>
          <a:prstGeom prst="rect">
            <a:avLst/>
          </a:prstGeom>
          <a:noFill/>
        </p:spPr>
        <p:txBody>
          <a:bodyPr wrap="square">
            <a:spAutoFit/>
          </a:bodyPr>
          <a:lstStyle/>
          <a:p>
            <a:pPr marL="514350" marR="0" lvl="0" indent="-514350" defTabSz="914400" rtl="0" eaLnBrk="1" fontAlgn="auto" latinLnBrk="0" hangingPunct="1">
              <a:spcBef>
                <a:spcPts val="0"/>
              </a:spcBef>
              <a:spcAft>
                <a:spcPts val="0"/>
              </a:spcAft>
              <a:buClrTx/>
              <a:buSzTx/>
              <a:buFontTx/>
              <a:buAutoNum type="alphaLcPeriod"/>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12,45 + 6,98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7,55</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D50B0B11-6C1E-4B40-A0D7-427B87A13FB3}"/>
              </a:ext>
            </a:extLst>
          </p:cNvPr>
          <p:cNvSpPr txBox="1"/>
          <p:nvPr/>
        </p:nvSpPr>
        <p:spPr>
          <a:xfrm>
            <a:off x="6339065" y="1725526"/>
            <a:ext cx="4682366"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vi-VN"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b. </a:t>
            </a: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42,37 – 28,73 – 11,27</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CD7B3225-086F-46C1-95D3-A1187592D78E}"/>
              </a:ext>
            </a:extLst>
          </p:cNvPr>
          <p:cNvSpPr txBox="1"/>
          <p:nvPr/>
        </p:nvSpPr>
        <p:spPr>
          <a:xfrm>
            <a:off x="6319948" y="3449334"/>
            <a:ext cx="4506527" cy="584775"/>
          </a:xfrm>
          <a:prstGeom prst="rect">
            <a:avLst/>
          </a:prstGeom>
          <a:noFill/>
        </p:spPr>
        <p:txBody>
          <a:bodyPr wrap="square">
            <a:spAutoFit/>
          </a:bodyPr>
          <a:lstStyle/>
          <a:p>
            <a:pPr lvl="0">
              <a:defRPr/>
            </a:pP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42,37 –  40</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04075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56 -0.01922 L -0.00248 0.10625 " pathEditMode="relative" rAng="0" ptsTypes="AA">
                                      <p:cBhvr>
                                        <p:cTn id="6" dur="2000" fill="hold"/>
                                        <p:tgtEl>
                                          <p:spTgt spid="25"/>
                                        </p:tgtEl>
                                        <p:attrNameLst>
                                          <p:attrName>ppt_x</p:attrName>
                                          <p:attrName>ppt_y</p:attrName>
                                        </p:attrNameLst>
                                      </p:cBhvr>
                                      <p:rCtr x="156" y="627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2.22222E-6 L -0.12656 0.12778 " pathEditMode="relative" rAng="0" ptsTypes="AA">
                                      <p:cBhvr>
                                        <p:cTn id="10" dur="2000" fill="hold"/>
                                        <p:tgtEl>
                                          <p:spTgt spid="32"/>
                                        </p:tgtEl>
                                        <p:attrNameLst>
                                          <p:attrName>ppt_x</p:attrName>
                                          <p:attrName>ppt_y</p:attrName>
                                        </p:attrNameLst>
                                      </p:cBhvr>
                                      <p:rCtr x="-7187" y="3125"/>
                                    </p:animMotion>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80">
                                          <p:stCondLst>
                                            <p:cond delay="0"/>
                                          </p:stCondLst>
                                        </p:cTn>
                                        <p:tgtEl>
                                          <p:spTgt spid="26"/>
                                        </p:tgtEl>
                                      </p:cBhvr>
                                    </p:animEffect>
                                    <p:anim calcmode="lin" valueType="num">
                                      <p:cBhvr>
                                        <p:cTn id="1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1" dur="26">
                                          <p:stCondLst>
                                            <p:cond delay="650"/>
                                          </p:stCondLst>
                                        </p:cTn>
                                        <p:tgtEl>
                                          <p:spTgt spid="26"/>
                                        </p:tgtEl>
                                      </p:cBhvr>
                                      <p:to x="100000" y="60000"/>
                                    </p:animScale>
                                    <p:animScale>
                                      <p:cBhvr>
                                        <p:cTn id="22" dur="166" decel="50000">
                                          <p:stCondLst>
                                            <p:cond delay="676"/>
                                          </p:stCondLst>
                                        </p:cTn>
                                        <p:tgtEl>
                                          <p:spTgt spid="26"/>
                                        </p:tgtEl>
                                      </p:cBhvr>
                                      <p:to x="100000" y="100000"/>
                                    </p:animScale>
                                    <p:animScale>
                                      <p:cBhvr>
                                        <p:cTn id="23" dur="26">
                                          <p:stCondLst>
                                            <p:cond delay="1312"/>
                                          </p:stCondLst>
                                        </p:cTn>
                                        <p:tgtEl>
                                          <p:spTgt spid="26"/>
                                        </p:tgtEl>
                                      </p:cBhvr>
                                      <p:to x="100000" y="80000"/>
                                    </p:animScale>
                                    <p:animScale>
                                      <p:cBhvr>
                                        <p:cTn id="24" dur="166" decel="50000">
                                          <p:stCondLst>
                                            <p:cond delay="1338"/>
                                          </p:stCondLst>
                                        </p:cTn>
                                        <p:tgtEl>
                                          <p:spTgt spid="26"/>
                                        </p:tgtEl>
                                      </p:cBhvr>
                                      <p:to x="100000" y="100000"/>
                                    </p:animScale>
                                    <p:animScale>
                                      <p:cBhvr>
                                        <p:cTn id="25" dur="26">
                                          <p:stCondLst>
                                            <p:cond delay="1642"/>
                                          </p:stCondLst>
                                        </p:cTn>
                                        <p:tgtEl>
                                          <p:spTgt spid="26"/>
                                        </p:tgtEl>
                                      </p:cBhvr>
                                      <p:to x="100000" y="90000"/>
                                    </p:animScale>
                                    <p:animScale>
                                      <p:cBhvr>
                                        <p:cTn id="26" dur="166" decel="50000">
                                          <p:stCondLst>
                                            <p:cond delay="1668"/>
                                          </p:stCondLst>
                                        </p:cTn>
                                        <p:tgtEl>
                                          <p:spTgt spid="26"/>
                                        </p:tgtEl>
                                      </p:cBhvr>
                                      <p:to x="100000" y="100000"/>
                                    </p:animScale>
                                    <p:animScale>
                                      <p:cBhvr>
                                        <p:cTn id="27" dur="26">
                                          <p:stCondLst>
                                            <p:cond delay="1808"/>
                                          </p:stCondLst>
                                        </p:cTn>
                                        <p:tgtEl>
                                          <p:spTgt spid="26"/>
                                        </p:tgtEl>
                                      </p:cBhvr>
                                      <p:to x="100000" y="95000"/>
                                    </p:animScale>
                                    <p:animScale>
                                      <p:cBhvr>
                                        <p:cTn id="28" dur="166" decel="50000">
                                          <p:stCondLst>
                                            <p:cond delay="1834"/>
                                          </p:stCondLst>
                                        </p:cTn>
                                        <p:tgtEl>
                                          <p:spTgt spid="2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80">
                                          <p:stCondLst>
                                            <p:cond delay="0"/>
                                          </p:stCondLst>
                                        </p:cTn>
                                        <p:tgtEl>
                                          <p:spTgt spid="27"/>
                                        </p:tgtEl>
                                      </p:cBhvr>
                                    </p:animEffect>
                                    <p:anim calcmode="lin" valueType="num">
                                      <p:cBhvr>
                                        <p:cTn id="3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9" dur="26">
                                          <p:stCondLst>
                                            <p:cond delay="650"/>
                                          </p:stCondLst>
                                        </p:cTn>
                                        <p:tgtEl>
                                          <p:spTgt spid="27"/>
                                        </p:tgtEl>
                                      </p:cBhvr>
                                      <p:to x="100000" y="60000"/>
                                    </p:animScale>
                                    <p:animScale>
                                      <p:cBhvr>
                                        <p:cTn id="40" dur="166" decel="50000">
                                          <p:stCondLst>
                                            <p:cond delay="676"/>
                                          </p:stCondLst>
                                        </p:cTn>
                                        <p:tgtEl>
                                          <p:spTgt spid="27"/>
                                        </p:tgtEl>
                                      </p:cBhvr>
                                      <p:to x="100000" y="100000"/>
                                    </p:animScale>
                                    <p:animScale>
                                      <p:cBhvr>
                                        <p:cTn id="41" dur="26">
                                          <p:stCondLst>
                                            <p:cond delay="1312"/>
                                          </p:stCondLst>
                                        </p:cTn>
                                        <p:tgtEl>
                                          <p:spTgt spid="27"/>
                                        </p:tgtEl>
                                      </p:cBhvr>
                                      <p:to x="100000" y="80000"/>
                                    </p:animScale>
                                    <p:animScale>
                                      <p:cBhvr>
                                        <p:cTn id="42" dur="166" decel="50000">
                                          <p:stCondLst>
                                            <p:cond delay="1338"/>
                                          </p:stCondLst>
                                        </p:cTn>
                                        <p:tgtEl>
                                          <p:spTgt spid="27"/>
                                        </p:tgtEl>
                                      </p:cBhvr>
                                      <p:to x="100000" y="100000"/>
                                    </p:animScale>
                                    <p:animScale>
                                      <p:cBhvr>
                                        <p:cTn id="43" dur="26">
                                          <p:stCondLst>
                                            <p:cond delay="1642"/>
                                          </p:stCondLst>
                                        </p:cTn>
                                        <p:tgtEl>
                                          <p:spTgt spid="27"/>
                                        </p:tgtEl>
                                      </p:cBhvr>
                                      <p:to x="100000" y="90000"/>
                                    </p:animScale>
                                    <p:animScale>
                                      <p:cBhvr>
                                        <p:cTn id="44" dur="166" decel="50000">
                                          <p:stCondLst>
                                            <p:cond delay="1668"/>
                                          </p:stCondLst>
                                        </p:cTn>
                                        <p:tgtEl>
                                          <p:spTgt spid="27"/>
                                        </p:tgtEl>
                                      </p:cBhvr>
                                      <p:to x="100000" y="100000"/>
                                    </p:animScale>
                                    <p:animScale>
                                      <p:cBhvr>
                                        <p:cTn id="45" dur="26">
                                          <p:stCondLst>
                                            <p:cond delay="1808"/>
                                          </p:stCondLst>
                                        </p:cTn>
                                        <p:tgtEl>
                                          <p:spTgt spid="27"/>
                                        </p:tgtEl>
                                      </p:cBhvr>
                                      <p:to x="100000" y="95000"/>
                                    </p:animScale>
                                    <p:animScale>
                                      <p:cBhvr>
                                        <p:cTn id="46" dur="166" decel="50000">
                                          <p:stCondLst>
                                            <p:cond delay="1834"/>
                                          </p:stCondLst>
                                        </p:cTn>
                                        <p:tgtEl>
                                          <p:spTgt spid="2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ircle(in)">
                                      <p:cBhvr>
                                        <p:cTn id="51" dur="2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1.875E-6 2.96296E-6 L -0.00963 -0.13171 " pathEditMode="relative" rAng="0" ptsTypes="AA">
                                      <p:cBhvr>
                                        <p:cTn id="55" dur="2000" fill="hold"/>
                                        <p:tgtEl>
                                          <p:spTgt spid="34"/>
                                        </p:tgtEl>
                                        <p:attrNameLst>
                                          <p:attrName>ppt_x</p:attrName>
                                          <p:attrName>ppt_y</p:attrName>
                                        </p:attrNameLst>
                                      </p:cBhvr>
                                      <p:rCtr x="26" y="-6111"/>
                                    </p:animMotion>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80">
                                          <p:stCondLst>
                                            <p:cond delay="0"/>
                                          </p:stCondLst>
                                        </p:cTn>
                                        <p:tgtEl>
                                          <p:spTgt spid="29"/>
                                        </p:tgtEl>
                                      </p:cBhvr>
                                    </p:animEffect>
                                    <p:anim calcmode="lin" valueType="num">
                                      <p:cBhvr>
                                        <p:cTn id="6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73" dur="26">
                                          <p:stCondLst>
                                            <p:cond delay="650"/>
                                          </p:stCondLst>
                                        </p:cTn>
                                        <p:tgtEl>
                                          <p:spTgt spid="29"/>
                                        </p:tgtEl>
                                      </p:cBhvr>
                                      <p:to x="100000" y="60000"/>
                                    </p:animScale>
                                    <p:animScale>
                                      <p:cBhvr>
                                        <p:cTn id="74" dur="166" decel="50000">
                                          <p:stCondLst>
                                            <p:cond delay="676"/>
                                          </p:stCondLst>
                                        </p:cTn>
                                        <p:tgtEl>
                                          <p:spTgt spid="29"/>
                                        </p:tgtEl>
                                      </p:cBhvr>
                                      <p:to x="100000" y="100000"/>
                                    </p:animScale>
                                    <p:animScale>
                                      <p:cBhvr>
                                        <p:cTn id="75" dur="26">
                                          <p:stCondLst>
                                            <p:cond delay="1312"/>
                                          </p:stCondLst>
                                        </p:cTn>
                                        <p:tgtEl>
                                          <p:spTgt spid="29"/>
                                        </p:tgtEl>
                                      </p:cBhvr>
                                      <p:to x="100000" y="80000"/>
                                    </p:animScale>
                                    <p:animScale>
                                      <p:cBhvr>
                                        <p:cTn id="76" dur="166" decel="50000">
                                          <p:stCondLst>
                                            <p:cond delay="1338"/>
                                          </p:stCondLst>
                                        </p:cTn>
                                        <p:tgtEl>
                                          <p:spTgt spid="29"/>
                                        </p:tgtEl>
                                      </p:cBhvr>
                                      <p:to x="100000" y="100000"/>
                                    </p:animScale>
                                    <p:animScale>
                                      <p:cBhvr>
                                        <p:cTn id="77" dur="26">
                                          <p:stCondLst>
                                            <p:cond delay="1642"/>
                                          </p:stCondLst>
                                        </p:cTn>
                                        <p:tgtEl>
                                          <p:spTgt spid="29"/>
                                        </p:tgtEl>
                                      </p:cBhvr>
                                      <p:to x="100000" y="90000"/>
                                    </p:animScale>
                                    <p:animScale>
                                      <p:cBhvr>
                                        <p:cTn id="78" dur="166" decel="50000">
                                          <p:stCondLst>
                                            <p:cond delay="1668"/>
                                          </p:stCondLst>
                                        </p:cTn>
                                        <p:tgtEl>
                                          <p:spTgt spid="29"/>
                                        </p:tgtEl>
                                      </p:cBhvr>
                                      <p:to x="100000" y="100000"/>
                                    </p:animScale>
                                    <p:animScale>
                                      <p:cBhvr>
                                        <p:cTn id="79" dur="26">
                                          <p:stCondLst>
                                            <p:cond delay="1808"/>
                                          </p:stCondLst>
                                        </p:cTn>
                                        <p:tgtEl>
                                          <p:spTgt spid="29"/>
                                        </p:tgtEl>
                                      </p:cBhvr>
                                      <p:to x="100000" y="95000"/>
                                    </p:animScale>
                                    <p:animScale>
                                      <p:cBhvr>
                                        <p:cTn id="80" dur="166" decel="50000">
                                          <p:stCondLst>
                                            <p:cond delay="1834"/>
                                          </p:stCondLst>
                                        </p:cTn>
                                        <p:tgtEl>
                                          <p:spTgt spid="2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down)">
                                      <p:cBhvr>
                                        <p:cTn id="85" dur="580">
                                          <p:stCondLst>
                                            <p:cond delay="0"/>
                                          </p:stCondLst>
                                        </p:cTn>
                                        <p:tgtEl>
                                          <p:spTgt spid="30"/>
                                        </p:tgtEl>
                                      </p:cBhvr>
                                    </p:animEffect>
                                    <p:anim calcmode="lin" valueType="num">
                                      <p:cBhvr>
                                        <p:cTn id="8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91" dur="26">
                                          <p:stCondLst>
                                            <p:cond delay="650"/>
                                          </p:stCondLst>
                                        </p:cTn>
                                        <p:tgtEl>
                                          <p:spTgt spid="30"/>
                                        </p:tgtEl>
                                      </p:cBhvr>
                                      <p:to x="100000" y="60000"/>
                                    </p:animScale>
                                    <p:animScale>
                                      <p:cBhvr>
                                        <p:cTn id="92" dur="166" decel="50000">
                                          <p:stCondLst>
                                            <p:cond delay="676"/>
                                          </p:stCondLst>
                                        </p:cTn>
                                        <p:tgtEl>
                                          <p:spTgt spid="30"/>
                                        </p:tgtEl>
                                      </p:cBhvr>
                                      <p:to x="100000" y="100000"/>
                                    </p:animScale>
                                    <p:animScale>
                                      <p:cBhvr>
                                        <p:cTn id="93" dur="26">
                                          <p:stCondLst>
                                            <p:cond delay="1312"/>
                                          </p:stCondLst>
                                        </p:cTn>
                                        <p:tgtEl>
                                          <p:spTgt spid="30"/>
                                        </p:tgtEl>
                                      </p:cBhvr>
                                      <p:to x="100000" y="80000"/>
                                    </p:animScale>
                                    <p:animScale>
                                      <p:cBhvr>
                                        <p:cTn id="94" dur="166" decel="50000">
                                          <p:stCondLst>
                                            <p:cond delay="1338"/>
                                          </p:stCondLst>
                                        </p:cTn>
                                        <p:tgtEl>
                                          <p:spTgt spid="30"/>
                                        </p:tgtEl>
                                      </p:cBhvr>
                                      <p:to x="100000" y="100000"/>
                                    </p:animScale>
                                    <p:animScale>
                                      <p:cBhvr>
                                        <p:cTn id="95" dur="26">
                                          <p:stCondLst>
                                            <p:cond delay="1642"/>
                                          </p:stCondLst>
                                        </p:cTn>
                                        <p:tgtEl>
                                          <p:spTgt spid="30"/>
                                        </p:tgtEl>
                                      </p:cBhvr>
                                      <p:to x="100000" y="90000"/>
                                    </p:animScale>
                                    <p:animScale>
                                      <p:cBhvr>
                                        <p:cTn id="96" dur="166" decel="50000">
                                          <p:stCondLst>
                                            <p:cond delay="1668"/>
                                          </p:stCondLst>
                                        </p:cTn>
                                        <p:tgtEl>
                                          <p:spTgt spid="30"/>
                                        </p:tgtEl>
                                      </p:cBhvr>
                                      <p:to x="100000" y="100000"/>
                                    </p:animScale>
                                    <p:animScale>
                                      <p:cBhvr>
                                        <p:cTn id="97" dur="26">
                                          <p:stCondLst>
                                            <p:cond delay="1808"/>
                                          </p:stCondLst>
                                        </p:cTn>
                                        <p:tgtEl>
                                          <p:spTgt spid="30"/>
                                        </p:tgtEl>
                                      </p:cBhvr>
                                      <p:to x="100000" y="95000"/>
                                    </p:animScale>
                                    <p:animScale>
                                      <p:cBhvr>
                                        <p:cTn id="98"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2" grpId="0"/>
      <p:bldP spid="25" grpId="0"/>
      <p:bldP spid="26" grpId="0"/>
      <p:bldP spid="27" grpId="0"/>
      <p:bldP spid="28" grpId="0"/>
      <p:bldP spid="30" grpId="0"/>
      <p:bldP spid="24"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6DCD945-CAC7-4F62-A5BA-64D2DAA2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83"/>
            <a:ext cx="12192000" cy="685800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grpSp>
        <p:nvGrpSpPr>
          <p:cNvPr id="8" name="Group 7">
            <a:extLst>
              <a:ext uri="{FF2B5EF4-FFF2-40B4-BE49-F238E27FC236}">
                <a16:creationId xmlns:a16="http://schemas.microsoft.com/office/drawing/2014/main" id="{068B83BE-0C0A-48EF-816E-CB02B954EFBB}"/>
              </a:ext>
            </a:extLst>
          </p:cNvPr>
          <p:cNvGrpSpPr/>
          <p:nvPr/>
        </p:nvGrpSpPr>
        <p:grpSpPr>
          <a:xfrm>
            <a:off x="168815" y="36133"/>
            <a:ext cx="12023185" cy="652463"/>
            <a:chOff x="168815" y="36133"/>
            <a:chExt cx="12023185" cy="652463"/>
          </a:xfrm>
        </p:grpSpPr>
        <p:pic>
          <p:nvPicPr>
            <p:cNvPr id="9" name="图片 3" descr="dbbdf7ebe7fa68866d08b93311b00402">
              <a:extLst>
                <a:ext uri="{FF2B5EF4-FFF2-40B4-BE49-F238E27FC236}">
                  <a16:creationId xmlns:a16="http://schemas.microsoft.com/office/drawing/2014/main" id="{3B1EC378-E8E2-43FD-AB01-16ECBBFC1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10" name="图片 3" descr="dbbdf7ebe7fa68866d08b93311b00402">
              <a:extLst>
                <a:ext uri="{FF2B5EF4-FFF2-40B4-BE49-F238E27FC236}">
                  <a16:creationId xmlns:a16="http://schemas.microsoft.com/office/drawing/2014/main" id="{598C822D-4D97-4F50-B949-7F0FD115FC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11" name="图片 3" descr="dbbdf7ebe7fa68866d08b93311b00402">
              <a:extLst>
                <a:ext uri="{FF2B5EF4-FFF2-40B4-BE49-F238E27FC236}">
                  <a16:creationId xmlns:a16="http://schemas.microsoft.com/office/drawing/2014/main" id="{112EB71D-6208-4472-9E3B-6EA83D176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pic>
        <p:nvPicPr>
          <p:cNvPr id="12" name="图片 3" descr="5c95d9be9ffa50fc92ed5552156a00c5">
            <a:extLst>
              <a:ext uri="{FF2B5EF4-FFF2-40B4-BE49-F238E27FC236}">
                <a16:creationId xmlns:a16="http://schemas.microsoft.com/office/drawing/2014/main" id="{54BD6ABA-3234-4F64-9D7F-5E5EF32BB39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64180" y="0"/>
            <a:ext cx="7858760" cy="3610610"/>
          </a:xfrm>
          <a:prstGeom prst="rect">
            <a:avLst/>
          </a:prstGeom>
        </p:spPr>
      </p:pic>
      <p:sp>
        <p:nvSpPr>
          <p:cNvPr id="13" name="文本框 4">
            <a:extLst>
              <a:ext uri="{FF2B5EF4-FFF2-40B4-BE49-F238E27FC236}">
                <a16:creationId xmlns:a16="http://schemas.microsoft.com/office/drawing/2014/main" id="{968FC62E-B3F6-49B0-8427-6F79EDBA919A}"/>
              </a:ext>
            </a:extLst>
          </p:cNvPr>
          <p:cNvSpPr txBox="1"/>
          <p:nvPr/>
        </p:nvSpPr>
        <p:spPr>
          <a:xfrm rot="21360000">
            <a:off x="3839953" y="1650168"/>
            <a:ext cx="6588642" cy="103412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altLang="zh-CN" sz="7200" b="1" dirty="0" err="1">
                <a:solidFill>
                  <a:srgbClr val="C00000"/>
                </a:solidFill>
                <a:effectLst>
                  <a:outerShdw blurRad="38100" dist="38100" dir="2700000" algn="tl">
                    <a:srgbClr val="000000">
                      <a:alpha val="43137"/>
                    </a:srgbClr>
                  </a:outerShdw>
                </a:effectLst>
                <a:latin typeface="HP001 4 hàng" panose="020B0603050302020204" pitchFamily="34" charset="0"/>
                <a:ea typeface="Open Sans" panose="020B0606030504020204" pitchFamily="34" charset="0"/>
                <a:cs typeface="Open Sans" panose="020B0606030504020204" pitchFamily="34" charset="0"/>
              </a:rPr>
              <a:t>Về</a:t>
            </a:r>
            <a:r>
              <a:rPr lang="en-US" altLang="zh-CN" sz="7200" b="1" dirty="0">
                <a:solidFill>
                  <a:srgbClr val="C00000"/>
                </a:solidFill>
                <a:effectLst>
                  <a:outerShdw blurRad="38100" dist="38100" dir="2700000" algn="tl">
                    <a:srgbClr val="000000">
                      <a:alpha val="43137"/>
                    </a:srgbClr>
                  </a:outerShdw>
                </a:effectLst>
                <a:latin typeface="HP001 4 hàng" panose="020B0603050302020204" pitchFamily="34" charset="0"/>
                <a:ea typeface="Open Sans" panose="020B0606030504020204" pitchFamily="34" charset="0"/>
                <a:cs typeface="Open Sans" panose="020B0606030504020204" pitchFamily="34" charset="0"/>
              </a:rPr>
              <a:t> </a:t>
            </a:r>
            <a:r>
              <a:rPr lang="en-US" altLang="zh-CN" sz="7200" b="1" dirty="0" err="1">
                <a:solidFill>
                  <a:srgbClr val="C00000"/>
                </a:solidFill>
                <a:effectLst>
                  <a:outerShdw blurRad="38100" dist="38100" dir="2700000" algn="tl">
                    <a:srgbClr val="000000">
                      <a:alpha val="43137"/>
                    </a:srgbClr>
                  </a:outerShdw>
                </a:effectLst>
                <a:latin typeface="HP001 4 hàng" panose="020B0603050302020204" pitchFamily="34" charset="0"/>
                <a:ea typeface="Open Sans" panose="020B0606030504020204" pitchFamily="34" charset="0"/>
                <a:cs typeface="Open Sans" panose="020B0606030504020204" pitchFamily="34" charset="0"/>
              </a:rPr>
              <a:t>đích</a:t>
            </a:r>
            <a:endParaRPr kumimoji="0" lang="zh-CN" altLang="en-US" sz="7200" b="1" i="0" u="none" strike="noStrike" kern="1200" cap="none" spc="180" normalizeH="0" baseline="0" noProof="0" dirty="0">
              <a:ln>
                <a:noFill/>
              </a:ln>
              <a:solidFill>
                <a:srgbClr val="C00000"/>
              </a:solidFill>
              <a:effectLst>
                <a:outerShdw blurRad="38100" dist="38100" dir="2700000" algn="tl">
                  <a:srgbClr val="000000">
                    <a:alpha val="43137"/>
                  </a:srgbClr>
                </a:outerShdw>
              </a:effectLst>
              <a:uLnTx/>
              <a:uFillTx/>
              <a:latin typeface="HP001 4 hàng" panose="020B0603050302020204" pitchFamily="34" charset="0"/>
              <a:ea typeface="方正正大黑简体" panose="02000000000000000000" pitchFamily="2" charset="-122"/>
              <a:cs typeface="Open Sans" panose="020B0606030504020204" pitchFamily="34" charset="0"/>
            </a:endParaRPr>
          </a:p>
        </p:txBody>
      </p:sp>
    </p:spTree>
    <p:extLst>
      <p:ext uri="{BB962C8B-B14F-4D97-AF65-F5344CB8AC3E}">
        <p14:creationId xmlns:p14="http://schemas.microsoft.com/office/powerpoint/2010/main" val="2106027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E7F9D11F-8294-78B5-91A0-F4D2F190E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9" y="0"/>
            <a:ext cx="12192000" cy="6858000"/>
          </a:xfrm>
          <a:prstGeom prst="rect">
            <a:avLst/>
          </a:prstGeom>
        </p:spPr>
      </p:pic>
      <p:sp>
        <p:nvSpPr>
          <p:cNvPr id="4" name="TextBox 3"/>
          <p:cNvSpPr txBox="1"/>
          <p:nvPr/>
        </p:nvSpPr>
        <p:spPr>
          <a:xfrm>
            <a:off x="2024035" y="428604"/>
            <a:ext cx="8072493" cy="1569660"/>
          </a:xfrm>
          <a:prstGeom prst="rect">
            <a:avLst/>
          </a:prstGeom>
          <a:noFill/>
        </p:spPr>
        <p:txBody>
          <a:bodyPr wrap="square" rtlCol="0">
            <a:spAutoFit/>
          </a:bodyPr>
          <a:lstStyle/>
          <a:p>
            <a:pPr algn="just"/>
            <a:r>
              <a:rPr lang="vi-VN" sz="2400" dirty="0">
                <a:latin typeface="Times New Roman" pitchFamily="18" charset="0"/>
              </a:rPr>
              <a:t>4. Một người đi xe đạp trong 3 giờ được 36 km. Giờ thứ nhất người đó đi được 13,25 km, giờ thứ hai người đó đi được ít hơn giờ thứ nhất 1,5 km. Hỏi  giờ thứ ba người đó đi được bao nhiêu ki-lô-mét ?</a:t>
            </a:r>
            <a:endParaRPr lang="en-US" sz="2400" dirty="0">
              <a:latin typeface="+mj-lt"/>
            </a:endParaRPr>
          </a:p>
        </p:txBody>
      </p:sp>
      <p:sp>
        <p:nvSpPr>
          <p:cNvPr id="5" name="TextBox 4"/>
          <p:cNvSpPr txBox="1"/>
          <p:nvPr/>
        </p:nvSpPr>
        <p:spPr>
          <a:xfrm>
            <a:off x="2309786" y="2571744"/>
            <a:ext cx="5705408" cy="1938992"/>
          </a:xfrm>
          <a:prstGeom prst="rect">
            <a:avLst/>
          </a:prstGeom>
          <a:noFill/>
        </p:spPr>
        <p:txBody>
          <a:bodyPr wrap="none" rtlCol="0">
            <a:spAutoFit/>
          </a:bodyPr>
          <a:lstStyle/>
          <a:p>
            <a:r>
              <a:rPr lang="vi-VN" sz="2400" dirty="0">
                <a:latin typeface="Times New Roman" pitchFamily="18" charset="0"/>
              </a:rPr>
              <a:t>Giờ thứ nhất:    |-------------------------|--------|</a:t>
            </a:r>
          </a:p>
          <a:p>
            <a:endParaRPr lang="vi-VN" sz="2400" dirty="0">
              <a:latin typeface="Times New Roman" pitchFamily="18" charset="0"/>
            </a:endParaRPr>
          </a:p>
          <a:p>
            <a:r>
              <a:rPr lang="vi-VN" sz="2400" dirty="0">
                <a:latin typeface="Times New Roman" pitchFamily="18" charset="0"/>
              </a:rPr>
              <a:t>Giờ thứ hai  :    |-------------------------|</a:t>
            </a:r>
          </a:p>
          <a:p>
            <a:r>
              <a:rPr lang="vi-VN" sz="2400" dirty="0">
                <a:latin typeface="Times New Roman" pitchFamily="18" charset="0"/>
              </a:rPr>
              <a:t>                                          </a:t>
            </a:r>
          </a:p>
          <a:p>
            <a:r>
              <a:rPr lang="vi-VN" sz="2400" dirty="0">
                <a:latin typeface="Times New Roman" pitchFamily="18" charset="0"/>
              </a:rPr>
              <a:t>Giờ thứ ba   :                   </a:t>
            </a:r>
            <a:r>
              <a:rPr lang="vi-VN" sz="2400" b="1" dirty="0">
                <a:solidFill>
                  <a:srgbClr val="FF0000"/>
                </a:solidFill>
                <a:latin typeface="Times New Roman" pitchFamily="18" charset="0"/>
              </a:rPr>
              <a:t>?</a:t>
            </a:r>
            <a:endParaRPr lang="en-US" sz="2400" b="1" dirty="0">
              <a:solidFill>
                <a:srgbClr val="FF0000"/>
              </a:solidFill>
              <a:latin typeface="+mj-lt"/>
            </a:endParaRPr>
          </a:p>
        </p:txBody>
      </p:sp>
      <p:sp>
        <p:nvSpPr>
          <p:cNvPr id="6" name="TextBox 5"/>
          <p:cNvSpPr txBox="1"/>
          <p:nvPr/>
        </p:nvSpPr>
        <p:spPr>
          <a:xfrm>
            <a:off x="5595934" y="1857365"/>
            <a:ext cx="1346844" cy="461665"/>
          </a:xfrm>
          <a:prstGeom prst="rect">
            <a:avLst/>
          </a:prstGeom>
          <a:noFill/>
        </p:spPr>
        <p:txBody>
          <a:bodyPr wrap="none" rtlCol="0">
            <a:spAutoFit/>
          </a:bodyPr>
          <a:lstStyle/>
          <a:p>
            <a:r>
              <a:rPr lang="vi-VN" sz="2400" dirty="0">
                <a:latin typeface="Times New Roman" pitchFamily="18" charset="0"/>
              </a:rPr>
              <a:t>13,25 km</a:t>
            </a:r>
            <a:endParaRPr lang="en-US" sz="2400" dirty="0">
              <a:latin typeface="+mj-lt"/>
            </a:endParaRPr>
          </a:p>
        </p:txBody>
      </p:sp>
      <p:sp>
        <p:nvSpPr>
          <p:cNvPr id="8" name="TextBox 7"/>
          <p:cNvSpPr txBox="1"/>
          <p:nvPr/>
        </p:nvSpPr>
        <p:spPr>
          <a:xfrm>
            <a:off x="6810381" y="2786059"/>
            <a:ext cx="1039067" cy="461665"/>
          </a:xfrm>
          <a:prstGeom prst="rect">
            <a:avLst/>
          </a:prstGeom>
          <a:noFill/>
        </p:spPr>
        <p:txBody>
          <a:bodyPr wrap="none" rtlCol="0">
            <a:spAutoFit/>
          </a:bodyPr>
          <a:lstStyle/>
          <a:p>
            <a:r>
              <a:rPr lang="vi-VN" sz="2400" dirty="0">
                <a:solidFill>
                  <a:srgbClr val="FF0000"/>
                </a:solidFill>
                <a:latin typeface="Times New Roman" pitchFamily="18" charset="0"/>
              </a:rPr>
              <a:t>1,5 km</a:t>
            </a:r>
            <a:endParaRPr lang="en-US" sz="2400" dirty="0">
              <a:solidFill>
                <a:srgbClr val="FF0000"/>
              </a:solidFill>
              <a:latin typeface="+mj-lt"/>
            </a:endParaRPr>
          </a:p>
        </p:txBody>
      </p:sp>
      <p:sp>
        <p:nvSpPr>
          <p:cNvPr id="9" name="TextBox 8"/>
          <p:cNvSpPr txBox="1"/>
          <p:nvPr/>
        </p:nvSpPr>
        <p:spPr>
          <a:xfrm>
            <a:off x="5381620" y="2857496"/>
            <a:ext cx="364202" cy="523220"/>
          </a:xfrm>
          <a:prstGeom prst="rect">
            <a:avLst/>
          </a:prstGeom>
          <a:noFill/>
        </p:spPr>
        <p:txBody>
          <a:bodyPr wrap="square" rtlCol="0">
            <a:spAutoFit/>
          </a:bodyPr>
          <a:lstStyle/>
          <a:p>
            <a:r>
              <a:rPr lang="vi-VN" sz="2800" b="1" dirty="0">
                <a:latin typeface="Times New Roman" pitchFamily="18" charset="0"/>
              </a:rPr>
              <a:t>?</a:t>
            </a:r>
            <a:endParaRPr lang="en-US" sz="2800" b="1" dirty="0">
              <a:latin typeface="+mj-lt"/>
            </a:endParaRPr>
          </a:p>
        </p:txBody>
      </p:sp>
      <p:sp>
        <p:nvSpPr>
          <p:cNvPr id="11" name="Right Brace 10"/>
          <p:cNvSpPr/>
          <p:nvPr/>
        </p:nvSpPr>
        <p:spPr>
          <a:xfrm rot="16200000">
            <a:off x="5831681" y="907237"/>
            <a:ext cx="457200" cy="335758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5453058" y="2143116"/>
            <a:ext cx="285752" cy="242889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7810512" y="2786058"/>
            <a:ext cx="528638" cy="1500198"/>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8310579" y="3324526"/>
            <a:ext cx="962123" cy="461665"/>
          </a:xfrm>
          <a:prstGeom prst="rect">
            <a:avLst/>
          </a:prstGeom>
          <a:noFill/>
        </p:spPr>
        <p:txBody>
          <a:bodyPr wrap="none" rtlCol="0">
            <a:spAutoFit/>
          </a:bodyPr>
          <a:lstStyle/>
          <a:p>
            <a:r>
              <a:rPr lang="vi-VN" sz="2400" dirty="0">
                <a:solidFill>
                  <a:srgbClr val="FF0000"/>
                </a:solidFill>
                <a:latin typeface="Times New Roman" pitchFamily="18" charset="0"/>
              </a:rPr>
              <a:t>36 km</a:t>
            </a:r>
            <a:endParaRPr lang="en-US" sz="2400" dirty="0">
              <a:solidFill>
                <a:srgbClr val="FF0000"/>
              </a:solidFill>
              <a:latin typeface="+mj-lt"/>
            </a:endParaRPr>
          </a:p>
        </p:txBody>
      </p:sp>
      <p:sp>
        <p:nvSpPr>
          <p:cNvPr id="16" name="TextBox 15"/>
          <p:cNvSpPr txBox="1"/>
          <p:nvPr/>
        </p:nvSpPr>
        <p:spPr>
          <a:xfrm>
            <a:off x="2309787" y="4714885"/>
            <a:ext cx="7157537" cy="461665"/>
          </a:xfrm>
          <a:prstGeom prst="rect">
            <a:avLst/>
          </a:prstGeom>
          <a:noFill/>
        </p:spPr>
        <p:txBody>
          <a:bodyPr wrap="none" rtlCol="0">
            <a:spAutoFit/>
          </a:bodyPr>
          <a:lstStyle/>
          <a:p>
            <a:r>
              <a:rPr lang="vi-VN" sz="2400" dirty="0">
                <a:solidFill>
                  <a:srgbClr val="130AC2"/>
                </a:solidFill>
                <a:latin typeface="Times New Roman" pitchFamily="18" charset="0"/>
              </a:rPr>
              <a:t>Giờ thứ hai đi được là:   13,25     -     1,5    =  11,75 (km)</a:t>
            </a:r>
            <a:endParaRPr lang="en-US" sz="2400" dirty="0">
              <a:solidFill>
                <a:srgbClr val="130AC2"/>
              </a:solidFill>
              <a:latin typeface="+mj-lt"/>
            </a:endParaRPr>
          </a:p>
        </p:txBody>
      </p:sp>
      <p:sp>
        <p:nvSpPr>
          <p:cNvPr id="17" name="TextBox 16"/>
          <p:cNvSpPr txBox="1"/>
          <p:nvPr/>
        </p:nvSpPr>
        <p:spPr>
          <a:xfrm>
            <a:off x="2282569" y="5214951"/>
            <a:ext cx="7285584" cy="461665"/>
          </a:xfrm>
          <a:prstGeom prst="rect">
            <a:avLst/>
          </a:prstGeom>
          <a:noFill/>
        </p:spPr>
        <p:txBody>
          <a:bodyPr wrap="none" rtlCol="0">
            <a:spAutoFit/>
          </a:bodyPr>
          <a:lstStyle/>
          <a:p>
            <a:r>
              <a:rPr lang="vi-VN" sz="2400" dirty="0">
                <a:solidFill>
                  <a:srgbClr val="130AC2"/>
                </a:solidFill>
                <a:latin typeface="Times New Roman" pitchFamily="18" charset="0"/>
              </a:rPr>
              <a:t>Giờ thứ ba đi được là:   36 - (13,25+11,75) =       11 (km)</a:t>
            </a:r>
            <a:endParaRPr lang="en-US" sz="2400" dirty="0">
              <a:solidFill>
                <a:srgbClr val="130AC2"/>
              </a:solidFill>
              <a:latin typeface="+mj-lt"/>
            </a:endParaRPr>
          </a:p>
        </p:txBody>
      </p:sp>
      <p:sp>
        <p:nvSpPr>
          <p:cNvPr id="18" name="TextBox 17"/>
          <p:cNvSpPr txBox="1"/>
          <p:nvPr/>
        </p:nvSpPr>
        <p:spPr>
          <a:xfrm>
            <a:off x="6453191" y="5857892"/>
            <a:ext cx="2643205" cy="523220"/>
          </a:xfrm>
          <a:prstGeom prst="rect">
            <a:avLst/>
          </a:prstGeom>
          <a:noFill/>
        </p:spPr>
        <p:txBody>
          <a:bodyPr wrap="square" rtlCol="0">
            <a:spAutoFit/>
          </a:bodyPr>
          <a:lstStyle/>
          <a:p>
            <a:r>
              <a:rPr lang="vi-VN" sz="2800" b="1" u="sng" dirty="0">
                <a:solidFill>
                  <a:srgbClr val="FF0000"/>
                </a:solidFill>
                <a:latin typeface="Times New Roman" pitchFamily="18" charset="0"/>
              </a:rPr>
              <a:t>Đáp số:   11 km  </a:t>
            </a:r>
            <a:endParaRPr lang="en-US" sz="2800" b="1" u="sng" dirty="0">
              <a:solidFill>
                <a:srgbClr val="FF0000"/>
              </a:solidFill>
              <a:latin typeface="+mj-lt"/>
            </a:endParaRPr>
          </a:p>
        </p:txBody>
      </p:sp>
      <p:cxnSp>
        <p:nvCxnSpPr>
          <p:cNvPr id="20" name="Straight Connector 19"/>
          <p:cNvCxnSpPr/>
          <p:nvPr/>
        </p:nvCxnSpPr>
        <p:spPr>
          <a:xfrm>
            <a:off x="5953124" y="813930"/>
            <a:ext cx="221457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81488" y="1214422"/>
            <a:ext cx="107157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024958" y="1214422"/>
            <a:ext cx="107157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24232" y="1571612"/>
            <a:ext cx="107157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81620" y="1571612"/>
            <a:ext cx="450059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66910" y="1928802"/>
            <a:ext cx="114300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ox(in)">
                                      <p:cBhvr>
                                        <p:cTn id="17" dur="500"/>
                                        <p:tgtEl>
                                          <p:spTgt spid="23"/>
                                        </p:tgtEl>
                                      </p:cBhvr>
                                    </p:animEffect>
                                  </p:childTnLst>
                                </p:cTn>
                              </p:par>
                              <p:par>
                                <p:cTn id="18" presetID="4" presetClass="entr" presetSubtype="16"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ox(in)">
                                      <p:cBhvr>
                                        <p:cTn id="25" dur="500"/>
                                        <p:tgtEl>
                                          <p:spTgt spid="26"/>
                                        </p:tgtEl>
                                      </p:cBhvr>
                                    </p:animEffect>
                                  </p:childTnLst>
                                </p:cTn>
                              </p:par>
                              <p:par>
                                <p:cTn id="26" presetID="4" presetClass="entr" presetSubtype="1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ox(i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ox(in)">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i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box(in)">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box(in)">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box(in)">
                                      <p:cBhvr>
                                        <p:cTn id="56" dur="500"/>
                                        <p:tgtEl>
                                          <p:spTgt spid="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ox(in)">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ox(in)">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ox(in)">
                                      <p:cBhvr>
                                        <p:cTn id="71" dur="500"/>
                                        <p:tgtEl>
                                          <p:spTgt spid="13"/>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ox(in)">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ox(in)">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box(in)">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ox(in)">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animBg="1"/>
      <p:bldP spid="13" grpId="0" animBg="1"/>
      <p:bldP spid="14" grpId="0" animBg="1"/>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9479D554-F766-41CE-9435-C504C7D31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166910" y="500043"/>
            <a:ext cx="7429552" cy="1384995"/>
          </a:xfrm>
          <a:prstGeom prst="rect">
            <a:avLst/>
          </a:prstGeom>
          <a:solidFill>
            <a:schemeClr val="accent1">
              <a:lumMod val="20000"/>
              <a:lumOff val="80000"/>
            </a:schemeClr>
          </a:solidFill>
        </p:spPr>
        <p:txBody>
          <a:bodyPr wrap="square" rtlCol="0">
            <a:spAutoFit/>
          </a:bodyPr>
          <a:lstStyle/>
          <a:p>
            <a:r>
              <a:rPr lang="vi-VN" sz="2800" dirty="0">
                <a:latin typeface="Times New Roman" pitchFamily="18" charset="0"/>
              </a:rPr>
              <a:t>5. Tổng của ba số  bằng 8. Tổng của số thứ nhất và số thứ hai bằng 4,7. Tổng của số thứ hai và số thứ ba bằng 5,5. Hãy tìm mỗi số đó.</a:t>
            </a:r>
            <a:endParaRPr lang="en-US" sz="2800" dirty="0">
              <a:latin typeface="+mj-lt"/>
            </a:endParaRPr>
          </a:p>
        </p:txBody>
      </p:sp>
      <p:cxnSp>
        <p:nvCxnSpPr>
          <p:cNvPr id="6" name="Straight Connector 5"/>
          <p:cNvCxnSpPr/>
          <p:nvPr/>
        </p:nvCxnSpPr>
        <p:spPr>
          <a:xfrm>
            <a:off x="4066708" y="954978"/>
            <a:ext cx="171451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38546" y="1399708"/>
            <a:ext cx="121444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5538" y="1784338"/>
            <a:ext cx="121444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81620" y="1785926"/>
            <a:ext cx="121444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31514" y="3409235"/>
            <a:ext cx="5556329" cy="523220"/>
          </a:xfrm>
          <a:prstGeom prst="rect">
            <a:avLst/>
          </a:prstGeom>
          <a:noFill/>
        </p:spPr>
        <p:txBody>
          <a:bodyPr wrap="none" rtlCol="0">
            <a:spAutoFit/>
          </a:bodyPr>
          <a:lstStyle/>
          <a:p>
            <a:r>
              <a:rPr lang="vi-VN" sz="2800" dirty="0">
                <a:latin typeface="Times New Roman" pitchFamily="18" charset="0"/>
              </a:rPr>
              <a:t>Số thứ ba là   :      8   -   4,7       =  3,3</a:t>
            </a:r>
            <a:endParaRPr lang="en-US" sz="2800" dirty="0">
              <a:latin typeface="+mj-lt"/>
            </a:endParaRPr>
          </a:p>
        </p:txBody>
      </p:sp>
      <p:sp>
        <p:nvSpPr>
          <p:cNvPr id="12" name="TextBox 11"/>
          <p:cNvSpPr txBox="1"/>
          <p:nvPr/>
        </p:nvSpPr>
        <p:spPr>
          <a:xfrm>
            <a:off x="2798006" y="3957585"/>
            <a:ext cx="5565947" cy="523220"/>
          </a:xfrm>
          <a:prstGeom prst="rect">
            <a:avLst/>
          </a:prstGeom>
          <a:noFill/>
        </p:spPr>
        <p:txBody>
          <a:bodyPr wrap="none" rtlCol="0">
            <a:spAutoFit/>
          </a:bodyPr>
          <a:lstStyle/>
          <a:p>
            <a:r>
              <a:rPr lang="vi-VN" sz="2800" dirty="0">
                <a:latin typeface="Times New Roman" pitchFamily="18" charset="0"/>
              </a:rPr>
              <a:t>Số thứ hai là  :   5,5   -  3,3        =  2,2</a:t>
            </a:r>
            <a:endParaRPr lang="en-US" sz="2800" dirty="0">
              <a:latin typeface="+mj-lt"/>
            </a:endParaRPr>
          </a:p>
        </p:txBody>
      </p:sp>
      <p:sp>
        <p:nvSpPr>
          <p:cNvPr id="13" name="TextBox 12"/>
          <p:cNvSpPr txBox="1"/>
          <p:nvPr/>
        </p:nvSpPr>
        <p:spPr>
          <a:xfrm>
            <a:off x="2821283" y="4529089"/>
            <a:ext cx="5565947" cy="523220"/>
          </a:xfrm>
          <a:prstGeom prst="rect">
            <a:avLst/>
          </a:prstGeom>
          <a:noFill/>
        </p:spPr>
        <p:txBody>
          <a:bodyPr wrap="none" rtlCol="0">
            <a:spAutoFit/>
          </a:bodyPr>
          <a:lstStyle/>
          <a:p>
            <a:r>
              <a:rPr lang="vi-VN" sz="2800" dirty="0">
                <a:latin typeface="Times New Roman" pitchFamily="18" charset="0"/>
              </a:rPr>
              <a:t>Số thứ nhất là:   4,7   -  2,2        =  2,5</a:t>
            </a:r>
            <a:endParaRPr lang="en-US" sz="2800" dirty="0">
              <a:latin typeface="+mj-lt"/>
            </a:endParaRPr>
          </a:p>
        </p:txBody>
      </p:sp>
      <p:sp>
        <p:nvSpPr>
          <p:cNvPr id="14" name="TextBox 13"/>
          <p:cNvSpPr txBox="1"/>
          <p:nvPr/>
        </p:nvSpPr>
        <p:spPr>
          <a:xfrm>
            <a:off x="6331975" y="5266624"/>
            <a:ext cx="2499402" cy="1384995"/>
          </a:xfrm>
          <a:prstGeom prst="rect">
            <a:avLst/>
          </a:prstGeom>
          <a:noFill/>
        </p:spPr>
        <p:txBody>
          <a:bodyPr wrap="none" rtlCol="0">
            <a:spAutoFit/>
          </a:bodyPr>
          <a:lstStyle/>
          <a:p>
            <a:r>
              <a:rPr lang="vi-VN" sz="2800" u="sng" dirty="0">
                <a:latin typeface="Times New Roman" pitchFamily="18" charset="0"/>
              </a:rPr>
              <a:t>Đáp số:  </a:t>
            </a:r>
            <a:r>
              <a:rPr lang="vi-VN" sz="2800" dirty="0">
                <a:latin typeface="Times New Roman" pitchFamily="18" charset="0"/>
              </a:rPr>
              <a:t>1. </a:t>
            </a:r>
            <a:r>
              <a:rPr lang="vi-VN" sz="2800" b="1" dirty="0">
                <a:solidFill>
                  <a:srgbClr val="FF0000"/>
                </a:solidFill>
                <a:latin typeface="Times New Roman" pitchFamily="18" charset="0"/>
              </a:rPr>
              <a:t>2,5 </a:t>
            </a:r>
          </a:p>
          <a:p>
            <a:r>
              <a:rPr lang="vi-VN" sz="2800" dirty="0">
                <a:latin typeface="Times New Roman" pitchFamily="18" charset="0"/>
              </a:rPr>
              <a:t>              2. </a:t>
            </a:r>
            <a:r>
              <a:rPr lang="vi-VN" sz="2800" b="1" dirty="0">
                <a:solidFill>
                  <a:srgbClr val="FF0000"/>
                </a:solidFill>
                <a:latin typeface="Times New Roman" pitchFamily="18" charset="0"/>
              </a:rPr>
              <a:t>2,2  </a:t>
            </a:r>
          </a:p>
          <a:p>
            <a:r>
              <a:rPr lang="vi-VN" sz="2800" dirty="0">
                <a:latin typeface="Times New Roman" pitchFamily="18" charset="0"/>
              </a:rPr>
              <a:t>              3. </a:t>
            </a:r>
            <a:r>
              <a:rPr lang="vi-VN" sz="2800" b="1" dirty="0">
                <a:solidFill>
                  <a:srgbClr val="FF0000"/>
                </a:solidFill>
                <a:latin typeface="Times New Roman" pitchFamily="18" charset="0"/>
              </a:rPr>
              <a:t>3,3</a:t>
            </a:r>
            <a:endParaRPr lang="en-US" sz="2800" b="1" dirty="0">
              <a:solidFill>
                <a:srgbClr val="FF0000"/>
              </a:solidFill>
              <a:latin typeface="+mj-lt"/>
            </a:endParaRPr>
          </a:p>
        </p:txBody>
      </p:sp>
      <p:sp>
        <p:nvSpPr>
          <p:cNvPr id="15" name="TextBox 14"/>
          <p:cNvSpPr txBox="1"/>
          <p:nvPr/>
        </p:nvSpPr>
        <p:spPr>
          <a:xfrm>
            <a:off x="2950625" y="2055726"/>
            <a:ext cx="6298519" cy="584775"/>
          </a:xfrm>
          <a:prstGeom prst="rect">
            <a:avLst/>
          </a:prstGeom>
          <a:noFill/>
        </p:spPr>
        <p:txBody>
          <a:bodyPr wrap="none" rtlCol="0">
            <a:spAutoFit/>
          </a:bodyPr>
          <a:lstStyle/>
          <a:p>
            <a:r>
              <a:rPr lang="vi-VN" sz="3200" dirty="0">
                <a:solidFill>
                  <a:srgbClr val="7030A0"/>
                </a:solidFill>
                <a:latin typeface="Times New Roman" pitchFamily="18" charset="0"/>
              </a:rPr>
              <a:t>số thứ nhất  </a:t>
            </a:r>
            <a:r>
              <a:rPr lang="vi-VN" sz="3200" dirty="0">
                <a:latin typeface="Times New Roman" pitchFamily="18" charset="0"/>
              </a:rPr>
              <a:t>+  </a:t>
            </a:r>
            <a:r>
              <a:rPr lang="vi-VN" sz="3200" dirty="0">
                <a:solidFill>
                  <a:srgbClr val="FF0000"/>
                </a:solidFill>
                <a:latin typeface="Times New Roman" pitchFamily="18" charset="0"/>
              </a:rPr>
              <a:t>số thứ hai </a:t>
            </a:r>
            <a:r>
              <a:rPr lang="vi-VN" sz="3200" dirty="0">
                <a:latin typeface="Times New Roman" pitchFamily="18" charset="0"/>
              </a:rPr>
              <a:t>+ số thứ ba </a:t>
            </a:r>
            <a:endParaRPr lang="en-US" sz="3200" dirty="0">
              <a:latin typeface="+mj-lt"/>
            </a:endParaRPr>
          </a:p>
        </p:txBody>
      </p:sp>
      <p:sp>
        <p:nvSpPr>
          <p:cNvPr id="16" name="TextBox 15"/>
          <p:cNvSpPr txBox="1"/>
          <p:nvPr/>
        </p:nvSpPr>
        <p:spPr>
          <a:xfrm>
            <a:off x="2940328" y="2484354"/>
            <a:ext cx="6311343" cy="584775"/>
          </a:xfrm>
          <a:prstGeom prst="rect">
            <a:avLst/>
          </a:prstGeom>
          <a:noFill/>
        </p:spPr>
        <p:txBody>
          <a:bodyPr wrap="none" rtlCol="0">
            <a:spAutoFit/>
          </a:bodyPr>
          <a:lstStyle/>
          <a:p>
            <a:r>
              <a:rPr lang="vi-VN" sz="3200" dirty="0">
                <a:solidFill>
                  <a:srgbClr val="7030A0"/>
                </a:solidFill>
                <a:latin typeface="Times New Roman" pitchFamily="18" charset="0"/>
              </a:rPr>
              <a:t>số thứ nhất  </a:t>
            </a:r>
            <a:r>
              <a:rPr lang="vi-VN" sz="3200" dirty="0">
                <a:latin typeface="Times New Roman" pitchFamily="18" charset="0"/>
              </a:rPr>
              <a:t>+  </a:t>
            </a:r>
            <a:r>
              <a:rPr lang="vi-VN" sz="3200" dirty="0">
                <a:solidFill>
                  <a:srgbClr val="FF0000"/>
                </a:solidFill>
                <a:latin typeface="Times New Roman" pitchFamily="18" charset="0"/>
              </a:rPr>
              <a:t>số thứ hai                    </a:t>
            </a:r>
            <a:endParaRPr lang="en-US" sz="3200" dirty="0">
              <a:solidFill>
                <a:srgbClr val="FF0000"/>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ox(i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5" grpId="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5870B3BD-CB28-4A46-97FC-5DE9AA02579E}"/>
              </a:ext>
            </a:extLst>
          </p:cNvPr>
          <p:cNvGrpSpPr/>
          <p:nvPr/>
        </p:nvGrpSpPr>
        <p:grpSpPr>
          <a:xfrm>
            <a:off x="3116533" y="2074553"/>
            <a:ext cx="8085088" cy="1263277"/>
            <a:chOff x="1258622" y="1993084"/>
            <a:chExt cx="8085088" cy="1263277"/>
          </a:xfrm>
        </p:grpSpPr>
        <p:grpSp>
          <p:nvGrpSpPr>
            <p:cNvPr id="68" name="组合 11">
              <a:extLst>
                <a:ext uri="{FF2B5EF4-FFF2-40B4-BE49-F238E27FC236}">
                  <a16:creationId xmlns:a16="http://schemas.microsoft.com/office/drawing/2014/main" id="{9C3859A9-CAB1-4CDD-90A7-2B448F4CE64D}"/>
                </a:ext>
              </a:extLst>
            </p:cNvPr>
            <p:cNvGrpSpPr/>
            <p:nvPr/>
          </p:nvGrpSpPr>
          <p:grpSpPr>
            <a:xfrm>
              <a:off x="1258622" y="1993084"/>
              <a:ext cx="965200" cy="1009015"/>
              <a:chOff x="15857" y="1494"/>
              <a:chExt cx="3874" cy="4046"/>
            </a:xfrm>
          </p:grpSpPr>
          <p:pic>
            <p:nvPicPr>
              <p:cNvPr id="70" name="图片 8" descr="f7d30ea4b628d33971365e72821aa1c5">
                <a:extLst>
                  <a:ext uri="{FF2B5EF4-FFF2-40B4-BE49-F238E27FC236}">
                    <a16:creationId xmlns:a16="http://schemas.microsoft.com/office/drawing/2014/main" id="{A84F70B6-1649-4EBF-87C0-804DBD9543C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857" y="1494"/>
                <a:ext cx="3874" cy="4046"/>
              </a:xfrm>
              <a:prstGeom prst="rect">
                <a:avLst/>
              </a:prstGeom>
            </p:spPr>
          </p:pic>
          <p:sp>
            <p:nvSpPr>
              <p:cNvPr id="74" name="文本框 10">
                <a:extLst>
                  <a:ext uri="{FF2B5EF4-FFF2-40B4-BE49-F238E27FC236}">
                    <a16:creationId xmlns:a16="http://schemas.microsoft.com/office/drawing/2014/main" id="{7A22AE9F-F9D8-4B03-BCD5-3432ABBD9DF0}"/>
                  </a:ext>
                </a:extLst>
              </p:cNvPr>
              <p:cNvSpPr txBox="1"/>
              <p:nvPr/>
            </p:nvSpPr>
            <p:spPr>
              <a:xfrm rot="20760000">
                <a:off x="16959" y="2330"/>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Open   Sans"/>
                    <a:ea typeface="锐字工房洪荒之光中黑简1.0" panose="02010600030101010101" charset="-122"/>
                  </a:rPr>
                  <a:t>1</a:t>
                </a:r>
                <a:endParaRPr kumimoji="0" lang="en-US" altLang="zh-CN" sz="2400" b="0" i="0" u="none" strike="noStrike" kern="1200" cap="none" spc="0" normalizeH="0" baseline="0" noProof="0" dirty="0">
                  <a:ln>
                    <a:noFill/>
                  </a:ln>
                  <a:solidFill>
                    <a:prstClr val="black"/>
                  </a:solidFill>
                  <a:effectLst/>
                  <a:uLnTx/>
                  <a:uFillTx/>
                  <a:latin typeface="Open   Sans"/>
                  <a:ea typeface="锐字工房洪荒之光中黑简1.0" panose="02010600030101010101" charset="-122"/>
                </a:endParaRPr>
              </a:p>
            </p:txBody>
          </p:sp>
        </p:grpSp>
        <p:sp>
          <p:nvSpPr>
            <p:cNvPr id="69" name="TextBox 68">
              <a:extLst>
                <a:ext uri="{FF2B5EF4-FFF2-40B4-BE49-F238E27FC236}">
                  <a16:creationId xmlns:a16="http://schemas.microsoft.com/office/drawing/2014/main" id="{3D026B70-8849-4197-A450-CD787167FCA0}"/>
                </a:ext>
              </a:extLst>
            </p:cNvPr>
            <p:cNvSpPr txBox="1"/>
            <p:nvPr/>
          </p:nvSpPr>
          <p:spPr>
            <a:xfrm>
              <a:off x="2363095" y="2148365"/>
              <a:ext cx="6980615" cy="1107996"/>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altLang="zh-CN" sz="6600" b="1" i="0" u="none" strike="noStrike" kern="1200" cap="none" spc="200" normalizeH="0" baseline="0" noProof="0" dirty="0">
                  <a:ln>
                    <a:noFill/>
                  </a:ln>
                  <a:solidFill>
                    <a:srgbClr val="002060"/>
                  </a:solidFill>
                  <a:effectLst/>
                  <a:uLnTx/>
                  <a:uFillTx/>
                  <a:latin typeface="Open   Sans"/>
                  <a:ea typeface="字体管家棉花糖" panose="00020600040101010101" charset="-122"/>
                  <a:cs typeface="Times New Roman" panose="02020603050405020304" pitchFamily="18" charset="0"/>
                </a:rPr>
                <a:t>VẬN DỤNG</a:t>
              </a:r>
            </a:p>
          </p:txBody>
        </p:sp>
      </p:grpSp>
      <p:grpSp>
        <p:nvGrpSpPr>
          <p:cNvPr id="72" name="Group 71">
            <a:extLst>
              <a:ext uri="{FF2B5EF4-FFF2-40B4-BE49-F238E27FC236}">
                <a16:creationId xmlns:a16="http://schemas.microsoft.com/office/drawing/2014/main" id="{123F8ADE-92EA-4D9D-AAB4-6F33A91A15F0}"/>
              </a:ext>
            </a:extLst>
          </p:cNvPr>
          <p:cNvGrpSpPr/>
          <p:nvPr/>
        </p:nvGrpSpPr>
        <p:grpSpPr>
          <a:xfrm>
            <a:off x="60391" y="1414716"/>
            <a:ext cx="12023185" cy="652463"/>
            <a:chOff x="168815" y="36133"/>
            <a:chExt cx="12023185" cy="652463"/>
          </a:xfrm>
        </p:grpSpPr>
        <p:pic>
          <p:nvPicPr>
            <p:cNvPr id="80" name="图片 3" descr="dbbdf7ebe7fa68866d08b93311b00402">
              <a:extLst>
                <a:ext uri="{FF2B5EF4-FFF2-40B4-BE49-F238E27FC236}">
                  <a16:creationId xmlns:a16="http://schemas.microsoft.com/office/drawing/2014/main" id="{D4F2CCE6-26FB-40B4-B3D3-05090B6CFC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81" name="图片 3" descr="dbbdf7ebe7fa68866d08b93311b00402">
              <a:extLst>
                <a:ext uri="{FF2B5EF4-FFF2-40B4-BE49-F238E27FC236}">
                  <a16:creationId xmlns:a16="http://schemas.microsoft.com/office/drawing/2014/main" id="{4CFA3EE3-AC55-4944-BD78-FF21B38BB1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82" name="图片 3" descr="dbbdf7ebe7fa68866d08b93311b00402">
              <a:extLst>
                <a:ext uri="{FF2B5EF4-FFF2-40B4-BE49-F238E27FC236}">
                  <a16:creationId xmlns:a16="http://schemas.microsoft.com/office/drawing/2014/main" id="{A7E388F6-E7A6-4FF5-93B5-D8D81B8A07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pic>
        <p:nvPicPr>
          <p:cNvPr id="83" name="图片 13">
            <a:extLst>
              <a:ext uri="{FF2B5EF4-FFF2-40B4-BE49-F238E27FC236}">
                <a16:creationId xmlns:a16="http://schemas.microsoft.com/office/drawing/2014/main" id="{DFCD8DF5-9817-4E5D-AB55-20F57C51AB2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20264" y="5359303"/>
            <a:ext cx="3032106" cy="1283859"/>
          </a:xfrm>
          <a:prstGeom prst="rect">
            <a:avLst/>
          </a:prstGeom>
        </p:spPr>
      </p:pic>
    </p:spTree>
    <p:extLst>
      <p:ext uri="{BB962C8B-B14F-4D97-AF65-F5344CB8AC3E}">
        <p14:creationId xmlns:p14="http://schemas.microsoft.com/office/powerpoint/2010/main" val="8671251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36" name="Content Placeholder 19"/>
          <p:cNvSpPr txBox="1"/>
          <p:nvPr/>
        </p:nvSpPr>
        <p:spPr>
          <a:xfrm>
            <a:off x="3800461" y="2067179"/>
            <a:ext cx="1871892" cy="4782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vi-VN" altLang="zh-CN" sz="3200" b="1" dirty="0">
                <a:solidFill>
                  <a:prstClr val="black"/>
                </a:solidFill>
                <a:latin typeface="Open   Sans"/>
                <a:ea typeface="字体管家棉花糖" panose="00020600040101010101" charset="-122"/>
                <a:cs typeface="Times New Roman" panose="02020603050405020304" pitchFamily="18" charset="0"/>
              </a:rPr>
              <a:t>1. </a:t>
            </a:r>
            <a:r>
              <a:rPr lang="en-US" altLang="zh-CN" sz="3200" b="1" dirty="0" err="1">
                <a:solidFill>
                  <a:prstClr val="black"/>
                </a:solidFill>
                <a:latin typeface="Open   Sans"/>
                <a:ea typeface="字体管家棉花糖" panose="00020600040101010101" charset="-122"/>
                <a:cs typeface="Times New Roman" panose="02020603050405020304" pitchFamily="18" charset="0"/>
              </a:rPr>
              <a:t>đúng</a:t>
            </a:r>
            <a:endParaRPr kumimoji="0" lang="zh-CN" altLang="en-US" sz="3200" b="1" i="0" u="none" strike="noStrike" kern="1200" cap="none" spc="0" normalizeH="0" baseline="0" noProof="0" dirty="0">
              <a:ln>
                <a:noFill/>
              </a:ln>
              <a:solidFill>
                <a:prstClr val="black"/>
              </a:solidFill>
              <a:effectLst/>
              <a:uLnTx/>
              <a:uFillTx/>
              <a:latin typeface="Open   Sans"/>
              <a:ea typeface="字体管家棉花糖" panose="00020600040101010101" charset="-122"/>
              <a:cs typeface="Times New Roman" panose="02020603050405020304" pitchFamily="18" charset="0"/>
            </a:endParaRPr>
          </a:p>
        </p:txBody>
      </p:sp>
      <p:grpSp>
        <p:nvGrpSpPr>
          <p:cNvPr id="66" name="Group 65">
            <a:extLst>
              <a:ext uri="{FF2B5EF4-FFF2-40B4-BE49-F238E27FC236}">
                <a16:creationId xmlns:a16="http://schemas.microsoft.com/office/drawing/2014/main" id="{5870B3BD-CB28-4A46-97FC-5DE9AA02579E}"/>
              </a:ext>
            </a:extLst>
          </p:cNvPr>
          <p:cNvGrpSpPr/>
          <p:nvPr/>
        </p:nvGrpSpPr>
        <p:grpSpPr>
          <a:xfrm>
            <a:off x="1700881" y="526550"/>
            <a:ext cx="8015339" cy="1323439"/>
            <a:chOff x="1258622" y="1904277"/>
            <a:chExt cx="8015339" cy="1323439"/>
          </a:xfrm>
        </p:grpSpPr>
        <p:grpSp>
          <p:nvGrpSpPr>
            <p:cNvPr id="68" name="组合 11">
              <a:extLst>
                <a:ext uri="{FF2B5EF4-FFF2-40B4-BE49-F238E27FC236}">
                  <a16:creationId xmlns:a16="http://schemas.microsoft.com/office/drawing/2014/main" id="{9C3859A9-CAB1-4CDD-90A7-2B448F4CE64D}"/>
                </a:ext>
              </a:extLst>
            </p:cNvPr>
            <p:cNvGrpSpPr/>
            <p:nvPr/>
          </p:nvGrpSpPr>
          <p:grpSpPr>
            <a:xfrm>
              <a:off x="1258622" y="1993084"/>
              <a:ext cx="965200" cy="1009015"/>
              <a:chOff x="15857" y="1494"/>
              <a:chExt cx="3874" cy="4046"/>
            </a:xfrm>
          </p:grpSpPr>
          <p:pic>
            <p:nvPicPr>
              <p:cNvPr id="70" name="图片 8" descr="f7d30ea4b628d33971365e72821aa1c5">
                <a:extLst>
                  <a:ext uri="{FF2B5EF4-FFF2-40B4-BE49-F238E27FC236}">
                    <a16:creationId xmlns:a16="http://schemas.microsoft.com/office/drawing/2014/main" id="{A84F70B6-1649-4EBF-87C0-804DBD9543C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857" y="1494"/>
                <a:ext cx="3874" cy="4046"/>
              </a:xfrm>
              <a:prstGeom prst="rect">
                <a:avLst/>
              </a:prstGeom>
            </p:spPr>
          </p:pic>
          <p:sp>
            <p:nvSpPr>
              <p:cNvPr id="74" name="文本框 10">
                <a:extLst>
                  <a:ext uri="{FF2B5EF4-FFF2-40B4-BE49-F238E27FC236}">
                    <a16:creationId xmlns:a16="http://schemas.microsoft.com/office/drawing/2014/main" id="{7A22AE9F-F9D8-4B03-BCD5-3432ABBD9DF0}"/>
                  </a:ext>
                </a:extLst>
              </p:cNvPr>
              <p:cNvSpPr txBox="1"/>
              <p:nvPr/>
            </p:nvSpPr>
            <p:spPr>
              <a:xfrm rot="20760000">
                <a:off x="16959" y="2330"/>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Open   Sans"/>
                    <a:ea typeface="锐字工房洪荒之光中黑简1.0" panose="02010600030101010101" charset="-122"/>
                  </a:rPr>
                  <a:t>1</a:t>
                </a:r>
                <a:endParaRPr kumimoji="0" lang="en-US" altLang="zh-CN" sz="2400" b="0" i="0" u="none" strike="noStrike" kern="1200" cap="none" spc="0" normalizeH="0" baseline="0" noProof="0" dirty="0">
                  <a:ln>
                    <a:noFill/>
                  </a:ln>
                  <a:solidFill>
                    <a:prstClr val="black"/>
                  </a:solidFill>
                  <a:effectLst/>
                  <a:uLnTx/>
                  <a:uFillTx/>
                  <a:latin typeface="Open   Sans"/>
                  <a:ea typeface="锐字工房洪荒之光中黑简1.0" panose="02010600030101010101" charset="-122"/>
                </a:endParaRPr>
              </a:p>
            </p:txBody>
          </p:sp>
        </p:grpSp>
        <p:sp>
          <p:nvSpPr>
            <p:cNvPr id="69" name="TextBox 68">
              <a:extLst>
                <a:ext uri="{FF2B5EF4-FFF2-40B4-BE49-F238E27FC236}">
                  <a16:creationId xmlns:a16="http://schemas.microsoft.com/office/drawing/2014/main" id="{3D026B70-8849-4197-A450-CD787167FCA0}"/>
                </a:ext>
              </a:extLst>
            </p:cNvPr>
            <p:cNvSpPr txBox="1"/>
            <p:nvPr/>
          </p:nvSpPr>
          <p:spPr>
            <a:xfrm>
              <a:off x="2293346" y="1904277"/>
              <a:ext cx="6980615" cy="1323439"/>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4000" b="1" dirty="0" err="1">
                  <a:solidFill>
                    <a:srgbClr val="002060"/>
                  </a:solidFill>
                  <a:latin typeface="Open   Sans"/>
                  <a:ea typeface="字体管家棉花糖" panose="00020600040101010101" charset="-122"/>
                  <a:cs typeface="Times New Roman" panose="02020603050405020304" pitchFamily="18" charset="0"/>
                </a:rPr>
                <a:t>Phép</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cộng</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với</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số</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thập</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phân</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có</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tính</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chất</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giao</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hoán</a:t>
              </a:r>
              <a:r>
                <a:rPr lang="en-US" altLang="zh-CN" sz="4000" b="1" dirty="0">
                  <a:solidFill>
                    <a:srgbClr val="002060"/>
                  </a:solidFill>
                  <a:latin typeface="Open   Sans"/>
                  <a:ea typeface="字体管家棉花糖" panose="00020600040101010101" charset="-122"/>
                  <a:cs typeface="Times New Roman" panose="02020603050405020304" pitchFamily="18" charset="0"/>
                </a:rPr>
                <a:t>.</a:t>
              </a:r>
              <a:endParaRPr kumimoji="0" lang="en-US" altLang="zh-CN" sz="4000" b="1" i="0" u="none" strike="noStrike" kern="1200" cap="none" spc="200" normalizeH="0" baseline="0" noProof="0" dirty="0">
                <a:ln>
                  <a:noFill/>
                </a:ln>
                <a:solidFill>
                  <a:srgbClr val="002060"/>
                </a:solidFill>
                <a:effectLst/>
                <a:uLnTx/>
                <a:uFillTx/>
                <a:latin typeface="Open   Sans"/>
                <a:ea typeface="字体管家棉花糖" panose="00020600040101010101" charset="-122"/>
                <a:cs typeface="Times New Roman" panose="02020603050405020304" pitchFamily="18" charset="0"/>
              </a:endParaRPr>
            </a:p>
          </p:txBody>
        </p:sp>
      </p:grpSp>
      <p:grpSp>
        <p:nvGrpSpPr>
          <p:cNvPr id="72" name="Group 71">
            <a:extLst>
              <a:ext uri="{FF2B5EF4-FFF2-40B4-BE49-F238E27FC236}">
                <a16:creationId xmlns:a16="http://schemas.microsoft.com/office/drawing/2014/main" id="{123F8ADE-92EA-4D9D-AAB4-6F33A91A15F0}"/>
              </a:ext>
            </a:extLst>
          </p:cNvPr>
          <p:cNvGrpSpPr/>
          <p:nvPr/>
        </p:nvGrpSpPr>
        <p:grpSpPr>
          <a:xfrm>
            <a:off x="60391" y="1414716"/>
            <a:ext cx="12023185" cy="652463"/>
            <a:chOff x="168815" y="36133"/>
            <a:chExt cx="12023185" cy="652463"/>
          </a:xfrm>
        </p:grpSpPr>
        <p:pic>
          <p:nvPicPr>
            <p:cNvPr id="80" name="图片 3" descr="dbbdf7ebe7fa68866d08b93311b00402">
              <a:extLst>
                <a:ext uri="{FF2B5EF4-FFF2-40B4-BE49-F238E27FC236}">
                  <a16:creationId xmlns:a16="http://schemas.microsoft.com/office/drawing/2014/main" id="{D4F2CCE6-26FB-40B4-B3D3-05090B6CFC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81" name="图片 3" descr="dbbdf7ebe7fa68866d08b93311b00402">
              <a:extLst>
                <a:ext uri="{FF2B5EF4-FFF2-40B4-BE49-F238E27FC236}">
                  <a16:creationId xmlns:a16="http://schemas.microsoft.com/office/drawing/2014/main" id="{4CFA3EE3-AC55-4944-BD78-FF21B38BB1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82" name="图片 3" descr="dbbdf7ebe7fa68866d08b93311b00402">
              <a:extLst>
                <a:ext uri="{FF2B5EF4-FFF2-40B4-BE49-F238E27FC236}">
                  <a16:creationId xmlns:a16="http://schemas.microsoft.com/office/drawing/2014/main" id="{A7E388F6-E7A6-4FF5-93B5-D8D81B8A07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pic>
        <p:nvPicPr>
          <p:cNvPr id="83" name="图片 13">
            <a:extLst>
              <a:ext uri="{FF2B5EF4-FFF2-40B4-BE49-F238E27FC236}">
                <a16:creationId xmlns:a16="http://schemas.microsoft.com/office/drawing/2014/main" id="{DFCD8DF5-9817-4E5D-AB55-20F57C51AB2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20264" y="5359303"/>
            <a:ext cx="3032106" cy="1283859"/>
          </a:xfrm>
          <a:prstGeom prst="rect">
            <a:avLst/>
          </a:prstGeom>
        </p:spPr>
      </p:pic>
      <p:sp>
        <p:nvSpPr>
          <p:cNvPr id="127" name="Content Placeholder 19">
            <a:extLst>
              <a:ext uri="{FF2B5EF4-FFF2-40B4-BE49-F238E27FC236}">
                <a16:creationId xmlns:a16="http://schemas.microsoft.com/office/drawing/2014/main" id="{34584AEF-4A1C-4788-A45A-032F546D9748}"/>
              </a:ext>
            </a:extLst>
          </p:cNvPr>
          <p:cNvSpPr txBox="1"/>
          <p:nvPr/>
        </p:nvSpPr>
        <p:spPr>
          <a:xfrm>
            <a:off x="3800461" y="2879897"/>
            <a:ext cx="1186801" cy="4782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vi-VN" altLang="zh-CN" sz="3200" b="1" dirty="0">
                <a:solidFill>
                  <a:prstClr val="black"/>
                </a:solidFill>
                <a:latin typeface="Open   Sans"/>
                <a:ea typeface="字体管家棉花糖" panose="00020600040101010101" charset="-122"/>
                <a:cs typeface="Times New Roman" panose="02020603050405020304" pitchFamily="18" charset="0"/>
              </a:rPr>
              <a:t>2.</a:t>
            </a:r>
            <a:r>
              <a:rPr lang="en-US" altLang="zh-CN" sz="3200" b="1" dirty="0">
                <a:solidFill>
                  <a:prstClr val="black"/>
                </a:solidFill>
                <a:latin typeface="Open   Sans"/>
                <a:ea typeface="字体管家棉花糖" panose="00020600040101010101" charset="-122"/>
                <a:cs typeface="Times New Roman" panose="02020603050405020304" pitchFamily="18" charset="0"/>
              </a:rPr>
              <a:t> </a:t>
            </a:r>
            <a:r>
              <a:rPr lang="en-US" altLang="zh-CN" sz="3200" b="1" dirty="0" err="1">
                <a:solidFill>
                  <a:prstClr val="black"/>
                </a:solidFill>
                <a:latin typeface="Open   Sans"/>
                <a:ea typeface="字体管家棉花糖" panose="00020600040101010101" charset="-122"/>
                <a:cs typeface="Times New Roman" panose="02020603050405020304" pitchFamily="18" charset="0"/>
              </a:rPr>
              <a:t>sai</a:t>
            </a:r>
            <a:endParaRPr kumimoji="0" lang="zh-CN" altLang="en-US" sz="3200" b="1" i="0" u="none" strike="noStrike" kern="1200" cap="none" spc="0" normalizeH="0" baseline="0" noProof="0" dirty="0">
              <a:ln>
                <a:noFill/>
              </a:ln>
              <a:solidFill>
                <a:prstClr val="black"/>
              </a:solidFill>
              <a:effectLst/>
              <a:uLnTx/>
              <a:uFillTx/>
              <a:latin typeface="Open   Sans"/>
              <a:ea typeface="字体管家棉花糖" panose="00020600040101010101"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wipe(down)">
                                      <p:cBhvr>
                                        <p:cTn id="7" dur="580">
                                          <p:stCondLst>
                                            <p:cond delay="0"/>
                                          </p:stCondLst>
                                        </p:cTn>
                                        <p:tgtEl>
                                          <p:spTgt spid="236"/>
                                        </p:tgtEl>
                                      </p:cBhvr>
                                    </p:animEffect>
                                    <p:anim calcmode="lin" valueType="num">
                                      <p:cBhvr>
                                        <p:cTn id="8" dur="1822" tmFilter="0,0; 0.14,0.36; 0.43,0.73; 0.71,0.91; 1.0,1.0">
                                          <p:stCondLst>
                                            <p:cond delay="0"/>
                                          </p:stCondLst>
                                        </p:cTn>
                                        <p:tgtEl>
                                          <p:spTgt spid="2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6"/>
                                        </p:tgtEl>
                                        <p:attrNameLst>
                                          <p:attrName>ppt_y</p:attrName>
                                        </p:attrNameLst>
                                      </p:cBhvr>
                                      <p:tavLst>
                                        <p:tav tm="0" fmla="#ppt_y-sin(pi*$)/81">
                                          <p:val>
                                            <p:fltVal val="0"/>
                                          </p:val>
                                        </p:tav>
                                        <p:tav tm="100000">
                                          <p:val>
                                            <p:fltVal val="1"/>
                                          </p:val>
                                        </p:tav>
                                      </p:tavLst>
                                    </p:anim>
                                    <p:animScale>
                                      <p:cBhvr>
                                        <p:cTn id="13" dur="26">
                                          <p:stCondLst>
                                            <p:cond delay="650"/>
                                          </p:stCondLst>
                                        </p:cTn>
                                        <p:tgtEl>
                                          <p:spTgt spid="236"/>
                                        </p:tgtEl>
                                      </p:cBhvr>
                                      <p:to x="100000" y="60000"/>
                                    </p:animScale>
                                    <p:animScale>
                                      <p:cBhvr>
                                        <p:cTn id="14" dur="166" decel="50000">
                                          <p:stCondLst>
                                            <p:cond delay="676"/>
                                          </p:stCondLst>
                                        </p:cTn>
                                        <p:tgtEl>
                                          <p:spTgt spid="236"/>
                                        </p:tgtEl>
                                      </p:cBhvr>
                                      <p:to x="100000" y="100000"/>
                                    </p:animScale>
                                    <p:animScale>
                                      <p:cBhvr>
                                        <p:cTn id="15" dur="26">
                                          <p:stCondLst>
                                            <p:cond delay="1312"/>
                                          </p:stCondLst>
                                        </p:cTn>
                                        <p:tgtEl>
                                          <p:spTgt spid="236"/>
                                        </p:tgtEl>
                                      </p:cBhvr>
                                      <p:to x="100000" y="80000"/>
                                    </p:animScale>
                                    <p:animScale>
                                      <p:cBhvr>
                                        <p:cTn id="16" dur="166" decel="50000">
                                          <p:stCondLst>
                                            <p:cond delay="1338"/>
                                          </p:stCondLst>
                                        </p:cTn>
                                        <p:tgtEl>
                                          <p:spTgt spid="236"/>
                                        </p:tgtEl>
                                      </p:cBhvr>
                                      <p:to x="100000" y="100000"/>
                                    </p:animScale>
                                    <p:animScale>
                                      <p:cBhvr>
                                        <p:cTn id="17" dur="26">
                                          <p:stCondLst>
                                            <p:cond delay="1642"/>
                                          </p:stCondLst>
                                        </p:cTn>
                                        <p:tgtEl>
                                          <p:spTgt spid="236"/>
                                        </p:tgtEl>
                                      </p:cBhvr>
                                      <p:to x="100000" y="90000"/>
                                    </p:animScale>
                                    <p:animScale>
                                      <p:cBhvr>
                                        <p:cTn id="18" dur="166" decel="50000">
                                          <p:stCondLst>
                                            <p:cond delay="1668"/>
                                          </p:stCondLst>
                                        </p:cTn>
                                        <p:tgtEl>
                                          <p:spTgt spid="236"/>
                                        </p:tgtEl>
                                      </p:cBhvr>
                                      <p:to x="100000" y="100000"/>
                                    </p:animScale>
                                    <p:animScale>
                                      <p:cBhvr>
                                        <p:cTn id="19" dur="26">
                                          <p:stCondLst>
                                            <p:cond delay="1808"/>
                                          </p:stCondLst>
                                        </p:cTn>
                                        <p:tgtEl>
                                          <p:spTgt spid="236"/>
                                        </p:tgtEl>
                                      </p:cBhvr>
                                      <p:to x="100000" y="95000"/>
                                    </p:animScale>
                                    <p:animScale>
                                      <p:cBhvr>
                                        <p:cTn id="20" dur="166" decel="50000">
                                          <p:stCondLst>
                                            <p:cond delay="1834"/>
                                          </p:stCondLst>
                                        </p:cTn>
                                        <p:tgtEl>
                                          <p:spTgt spid="23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wipe(down)">
                                      <p:cBhvr>
                                        <p:cTn id="23" dur="580">
                                          <p:stCondLst>
                                            <p:cond delay="0"/>
                                          </p:stCondLst>
                                        </p:cTn>
                                        <p:tgtEl>
                                          <p:spTgt spid="127"/>
                                        </p:tgtEl>
                                      </p:cBhvr>
                                    </p:animEffect>
                                    <p:anim calcmode="lin" valueType="num">
                                      <p:cBhvr>
                                        <p:cTn id="24" dur="1822"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7"/>
                                        </p:tgtEl>
                                        <p:attrNameLst>
                                          <p:attrName>ppt_y</p:attrName>
                                        </p:attrNameLst>
                                      </p:cBhvr>
                                      <p:tavLst>
                                        <p:tav tm="0" fmla="#ppt_y-sin(pi*$)/81">
                                          <p:val>
                                            <p:fltVal val="0"/>
                                          </p:val>
                                        </p:tav>
                                        <p:tav tm="100000">
                                          <p:val>
                                            <p:fltVal val="1"/>
                                          </p:val>
                                        </p:tav>
                                      </p:tavLst>
                                    </p:anim>
                                    <p:animScale>
                                      <p:cBhvr>
                                        <p:cTn id="29" dur="26">
                                          <p:stCondLst>
                                            <p:cond delay="650"/>
                                          </p:stCondLst>
                                        </p:cTn>
                                        <p:tgtEl>
                                          <p:spTgt spid="127"/>
                                        </p:tgtEl>
                                      </p:cBhvr>
                                      <p:to x="100000" y="60000"/>
                                    </p:animScale>
                                    <p:animScale>
                                      <p:cBhvr>
                                        <p:cTn id="30" dur="166" decel="50000">
                                          <p:stCondLst>
                                            <p:cond delay="676"/>
                                          </p:stCondLst>
                                        </p:cTn>
                                        <p:tgtEl>
                                          <p:spTgt spid="127"/>
                                        </p:tgtEl>
                                      </p:cBhvr>
                                      <p:to x="100000" y="100000"/>
                                    </p:animScale>
                                    <p:animScale>
                                      <p:cBhvr>
                                        <p:cTn id="31" dur="26">
                                          <p:stCondLst>
                                            <p:cond delay="1312"/>
                                          </p:stCondLst>
                                        </p:cTn>
                                        <p:tgtEl>
                                          <p:spTgt spid="127"/>
                                        </p:tgtEl>
                                      </p:cBhvr>
                                      <p:to x="100000" y="80000"/>
                                    </p:animScale>
                                    <p:animScale>
                                      <p:cBhvr>
                                        <p:cTn id="32" dur="166" decel="50000">
                                          <p:stCondLst>
                                            <p:cond delay="1338"/>
                                          </p:stCondLst>
                                        </p:cTn>
                                        <p:tgtEl>
                                          <p:spTgt spid="127"/>
                                        </p:tgtEl>
                                      </p:cBhvr>
                                      <p:to x="100000" y="100000"/>
                                    </p:animScale>
                                    <p:animScale>
                                      <p:cBhvr>
                                        <p:cTn id="33" dur="26">
                                          <p:stCondLst>
                                            <p:cond delay="1642"/>
                                          </p:stCondLst>
                                        </p:cTn>
                                        <p:tgtEl>
                                          <p:spTgt spid="127"/>
                                        </p:tgtEl>
                                      </p:cBhvr>
                                      <p:to x="100000" y="90000"/>
                                    </p:animScale>
                                    <p:animScale>
                                      <p:cBhvr>
                                        <p:cTn id="34" dur="166" decel="50000">
                                          <p:stCondLst>
                                            <p:cond delay="1668"/>
                                          </p:stCondLst>
                                        </p:cTn>
                                        <p:tgtEl>
                                          <p:spTgt spid="127"/>
                                        </p:tgtEl>
                                      </p:cBhvr>
                                      <p:to x="100000" y="100000"/>
                                    </p:animScale>
                                    <p:animScale>
                                      <p:cBhvr>
                                        <p:cTn id="35" dur="26">
                                          <p:stCondLst>
                                            <p:cond delay="1808"/>
                                          </p:stCondLst>
                                        </p:cTn>
                                        <p:tgtEl>
                                          <p:spTgt spid="127"/>
                                        </p:tgtEl>
                                      </p:cBhvr>
                                      <p:to x="100000" y="95000"/>
                                    </p:animScale>
                                    <p:animScale>
                                      <p:cBhvr>
                                        <p:cTn id="36" dur="166" decel="50000">
                                          <p:stCondLst>
                                            <p:cond delay="1834"/>
                                          </p:stCondLst>
                                        </p:cTn>
                                        <p:tgtEl>
                                          <p:spTgt spid="1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6DCD945-CAC7-4F62-A5BA-64D2DAA2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grpSp>
        <p:nvGrpSpPr>
          <p:cNvPr id="8" name="Group 7">
            <a:extLst>
              <a:ext uri="{FF2B5EF4-FFF2-40B4-BE49-F238E27FC236}">
                <a16:creationId xmlns:a16="http://schemas.microsoft.com/office/drawing/2014/main" id="{068B83BE-0C0A-48EF-816E-CB02B954EFBB}"/>
              </a:ext>
            </a:extLst>
          </p:cNvPr>
          <p:cNvGrpSpPr/>
          <p:nvPr/>
        </p:nvGrpSpPr>
        <p:grpSpPr>
          <a:xfrm>
            <a:off x="168815" y="36133"/>
            <a:ext cx="12023185" cy="652463"/>
            <a:chOff x="168815" y="36133"/>
            <a:chExt cx="12023185" cy="652463"/>
          </a:xfrm>
        </p:grpSpPr>
        <p:pic>
          <p:nvPicPr>
            <p:cNvPr id="9" name="图片 3" descr="dbbdf7ebe7fa68866d08b93311b00402">
              <a:extLst>
                <a:ext uri="{FF2B5EF4-FFF2-40B4-BE49-F238E27FC236}">
                  <a16:creationId xmlns:a16="http://schemas.microsoft.com/office/drawing/2014/main" id="{3B1EC378-E8E2-43FD-AB01-16ECBBFC1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10" name="图片 3" descr="dbbdf7ebe7fa68866d08b93311b00402">
              <a:extLst>
                <a:ext uri="{FF2B5EF4-FFF2-40B4-BE49-F238E27FC236}">
                  <a16:creationId xmlns:a16="http://schemas.microsoft.com/office/drawing/2014/main" id="{598C822D-4D97-4F50-B949-7F0FD115FC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11" name="图片 3" descr="dbbdf7ebe7fa68866d08b93311b00402">
              <a:extLst>
                <a:ext uri="{FF2B5EF4-FFF2-40B4-BE49-F238E27FC236}">
                  <a16:creationId xmlns:a16="http://schemas.microsoft.com/office/drawing/2014/main" id="{112EB71D-6208-4472-9E3B-6EA83D176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sp>
        <p:nvSpPr>
          <p:cNvPr id="15" name="Content Placeholder 19">
            <a:extLst>
              <a:ext uri="{FF2B5EF4-FFF2-40B4-BE49-F238E27FC236}">
                <a16:creationId xmlns:a16="http://schemas.microsoft.com/office/drawing/2014/main" id="{A89F29BD-3DD2-47D8-B701-616FF5E4BD6B}"/>
              </a:ext>
            </a:extLst>
          </p:cNvPr>
          <p:cNvSpPr txBox="1"/>
          <p:nvPr/>
        </p:nvSpPr>
        <p:spPr>
          <a:xfrm>
            <a:off x="5349042" y="2067179"/>
            <a:ext cx="1871892" cy="4782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vi-VN" altLang="zh-CN" sz="3200" b="1" dirty="0">
                <a:solidFill>
                  <a:prstClr val="black"/>
                </a:solidFill>
                <a:latin typeface="Open   Sans"/>
                <a:ea typeface="字体管家棉花糖" panose="00020600040101010101" charset="-122"/>
                <a:cs typeface="Times New Roman" panose="02020603050405020304" pitchFamily="18" charset="0"/>
              </a:rPr>
              <a:t>1. </a:t>
            </a:r>
            <a:r>
              <a:rPr lang="en-US" altLang="zh-CN" sz="3200" b="1" dirty="0" err="1">
                <a:solidFill>
                  <a:prstClr val="black"/>
                </a:solidFill>
                <a:latin typeface="Open   Sans"/>
                <a:ea typeface="字体管家棉花糖" panose="00020600040101010101" charset="-122"/>
                <a:cs typeface="Times New Roman" panose="02020603050405020304" pitchFamily="18" charset="0"/>
              </a:rPr>
              <a:t>đúng</a:t>
            </a:r>
            <a:endParaRPr kumimoji="0" lang="zh-CN" altLang="en-US" sz="3200" b="1" i="0" u="none" strike="noStrike" kern="1200" cap="none" spc="0" normalizeH="0" baseline="0" noProof="0" dirty="0">
              <a:ln>
                <a:noFill/>
              </a:ln>
              <a:solidFill>
                <a:prstClr val="black"/>
              </a:solidFill>
              <a:effectLst/>
              <a:uLnTx/>
              <a:uFillTx/>
              <a:latin typeface="Open   Sans"/>
              <a:ea typeface="字体管家棉花糖" panose="00020600040101010101" charset="-122"/>
              <a:cs typeface="Times New Roman" panose="02020603050405020304" pitchFamily="18" charset="0"/>
            </a:endParaRPr>
          </a:p>
        </p:txBody>
      </p:sp>
      <p:grpSp>
        <p:nvGrpSpPr>
          <p:cNvPr id="16" name="Group 15">
            <a:extLst>
              <a:ext uri="{FF2B5EF4-FFF2-40B4-BE49-F238E27FC236}">
                <a16:creationId xmlns:a16="http://schemas.microsoft.com/office/drawing/2014/main" id="{211C74FE-FFFE-495D-8C61-FAEBBE313E23}"/>
              </a:ext>
            </a:extLst>
          </p:cNvPr>
          <p:cNvGrpSpPr/>
          <p:nvPr/>
        </p:nvGrpSpPr>
        <p:grpSpPr>
          <a:xfrm>
            <a:off x="1700881" y="526550"/>
            <a:ext cx="8015339" cy="1323439"/>
            <a:chOff x="1258622" y="1904277"/>
            <a:chExt cx="8015339" cy="1323439"/>
          </a:xfrm>
        </p:grpSpPr>
        <p:grpSp>
          <p:nvGrpSpPr>
            <p:cNvPr id="17" name="组合 11">
              <a:extLst>
                <a:ext uri="{FF2B5EF4-FFF2-40B4-BE49-F238E27FC236}">
                  <a16:creationId xmlns:a16="http://schemas.microsoft.com/office/drawing/2014/main" id="{28275DAA-DDD1-4E71-8A8C-DBBF8CAF99F2}"/>
                </a:ext>
              </a:extLst>
            </p:cNvPr>
            <p:cNvGrpSpPr/>
            <p:nvPr/>
          </p:nvGrpSpPr>
          <p:grpSpPr>
            <a:xfrm>
              <a:off x="1258622" y="1993084"/>
              <a:ext cx="965200" cy="1009015"/>
              <a:chOff x="15857" y="1494"/>
              <a:chExt cx="3874" cy="4046"/>
            </a:xfrm>
          </p:grpSpPr>
          <p:pic>
            <p:nvPicPr>
              <p:cNvPr id="19" name="图片 8" descr="f7d30ea4b628d33971365e72821aa1c5">
                <a:extLst>
                  <a:ext uri="{FF2B5EF4-FFF2-40B4-BE49-F238E27FC236}">
                    <a16:creationId xmlns:a16="http://schemas.microsoft.com/office/drawing/2014/main" id="{92B5464F-305D-4287-933A-F5C0332EAF3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857" y="1494"/>
                <a:ext cx="3874" cy="4046"/>
              </a:xfrm>
              <a:prstGeom prst="rect">
                <a:avLst/>
              </a:prstGeom>
            </p:spPr>
          </p:pic>
          <p:sp>
            <p:nvSpPr>
              <p:cNvPr id="20" name="文本框 10">
                <a:extLst>
                  <a:ext uri="{FF2B5EF4-FFF2-40B4-BE49-F238E27FC236}">
                    <a16:creationId xmlns:a16="http://schemas.microsoft.com/office/drawing/2014/main" id="{AE81098A-BE39-4BEB-810F-05318BF3BBEA}"/>
                  </a:ext>
                </a:extLst>
              </p:cNvPr>
              <p:cNvSpPr txBox="1"/>
              <p:nvPr/>
            </p:nvSpPr>
            <p:spPr>
              <a:xfrm rot="20760000">
                <a:off x="16959" y="2330"/>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Open   Sans"/>
                    <a:ea typeface="锐字工房洪荒之光中黑简1.0" panose="02010600030101010101" charset="-122"/>
                  </a:rPr>
                  <a:t>2</a:t>
                </a:r>
                <a:endParaRPr kumimoji="0" lang="en-US" altLang="zh-CN" sz="2400" b="0" i="0" u="none" strike="noStrike" kern="1200" cap="none" spc="0" normalizeH="0" baseline="0" noProof="0" dirty="0">
                  <a:ln>
                    <a:noFill/>
                  </a:ln>
                  <a:solidFill>
                    <a:prstClr val="black"/>
                  </a:solidFill>
                  <a:effectLst/>
                  <a:uLnTx/>
                  <a:uFillTx/>
                  <a:latin typeface="Open   Sans"/>
                  <a:ea typeface="锐字工房洪荒之光中黑简1.0" panose="02010600030101010101" charset="-122"/>
                </a:endParaRPr>
              </a:p>
            </p:txBody>
          </p:sp>
        </p:grpSp>
        <p:sp>
          <p:nvSpPr>
            <p:cNvPr id="18" name="TextBox 17">
              <a:extLst>
                <a:ext uri="{FF2B5EF4-FFF2-40B4-BE49-F238E27FC236}">
                  <a16:creationId xmlns:a16="http://schemas.microsoft.com/office/drawing/2014/main" id="{31921111-CCB4-4DA0-97A6-C5B4F67ABB4D}"/>
                </a:ext>
              </a:extLst>
            </p:cNvPr>
            <p:cNvSpPr txBox="1"/>
            <p:nvPr/>
          </p:nvSpPr>
          <p:spPr>
            <a:xfrm>
              <a:off x="2293346" y="1904277"/>
              <a:ext cx="6980615" cy="1323439"/>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4000" b="1" dirty="0" err="1">
                  <a:solidFill>
                    <a:srgbClr val="002060"/>
                  </a:solidFill>
                  <a:latin typeface="Open   Sans"/>
                  <a:ea typeface="字体管家棉花糖" panose="00020600040101010101" charset="-122"/>
                  <a:cs typeface="Times New Roman" panose="02020603050405020304" pitchFamily="18" charset="0"/>
                </a:rPr>
                <a:t>Phép</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cộng</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với</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số</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thập</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phân</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có</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tính</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chất</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kết</a:t>
              </a:r>
              <a:r>
                <a:rPr lang="en-US" altLang="zh-CN" sz="4000" b="1" dirty="0">
                  <a:solidFill>
                    <a:srgbClr val="002060"/>
                  </a:solidFill>
                  <a:latin typeface="Open   Sans"/>
                  <a:ea typeface="字体管家棉花糖" panose="00020600040101010101" charset="-122"/>
                  <a:cs typeface="Times New Roman" panose="02020603050405020304" pitchFamily="18" charset="0"/>
                </a:rPr>
                <a:t> </a:t>
              </a:r>
              <a:r>
                <a:rPr lang="en-US" altLang="zh-CN" sz="4000" b="1" dirty="0" err="1">
                  <a:solidFill>
                    <a:srgbClr val="002060"/>
                  </a:solidFill>
                  <a:latin typeface="Open   Sans"/>
                  <a:ea typeface="字体管家棉花糖" panose="00020600040101010101" charset="-122"/>
                  <a:cs typeface="Times New Roman" panose="02020603050405020304" pitchFamily="18" charset="0"/>
                </a:rPr>
                <a:t>hợp</a:t>
              </a:r>
              <a:r>
                <a:rPr lang="en-US" altLang="zh-CN" sz="4000" b="1" dirty="0">
                  <a:solidFill>
                    <a:srgbClr val="002060"/>
                  </a:solidFill>
                  <a:latin typeface="Open   Sans"/>
                  <a:ea typeface="字体管家棉花糖" panose="00020600040101010101" charset="-122"/>
                  <a:cs typeface="Times New Roman" panose="02020603050405020304" pitchFamily="18" charset="0"/>
                </a:rPr>
                <a:t>.</a:t>
              </a:r>
              <a:endParaRPr kumimoji="0" lang="en-US" altLang="zh-CN" sz="4000" b="1" i="0" u="none" strike="noStrike" kern="1200" cap="none" spc="200" normalizeH="0" baseline="0" noProof="0" dirty="0">
                <a:ln>
                  <a:noFill/>
                </a:ln>
                <a:solidFill>
                  <a:srgbClr val="002060"/>
                </a:solidFill>
                <a:effectLst/>
                <a:uLnTx/>
                <a:uFillTx/>
                <a:latin typeface="Open   Sans"/>
                <a:ea typeface="字体管家棉花糖" panose="00020600040101010101" charset="-122"/>
                <a:cs typeface="Times New Roman" panose="02020603050405020304" pitchFamily="18" charset="0"/>
              </a:endParaRPr>
            </a:p>
          </p:txBody>
        </p:sp>
      </p:grpSp>
      <p:sp>
        <p:nvSpPr>
          <p:cNvPr id="21" name="Content Placeholder 19">
            <a:extLst>
              <a:ext uri="{FF2B5EF4-FFF2-40B4-BE49-F238E27FC236}">
                <a16:creationId xmlns:a16="http://schemas.microsoft.com/office/drawing/2014/main" id="{112A8D9D-F29D-46E6-8793-0DC724A27F99}"/>
              </a:ext>
            </a:extLst>
          </p:cNvPr>
          <p:cNvSpPr txBox="1"/>
          <p:nvPr/>
        </p:nvSpPr>
        <p:spPr>
          <a:xfrm>
            <a:off x="5349042" y="2973770"/>
            <a:ext cx="1186801" cy="4782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vi-VN" altLang="zh-CN" sz="3200" b="1" dirty="0">
                <a:solidFill>
                  <a:prstClr val="black"/>
                </a:solidFill>
                <a:latin typeface="Open   Sans"/>
                <a:ea typeface="字体管家棉花糖" panose="00020600040101010101" charset="-122"/>
                <a:cs typeface="Times New Roman" panose="02020603050405020304" pitchFamily="18" charset="0"/>
              </a:rPr>
              <a:t>2.</a:t>
            </a:r>
            <a:r>
              <a:rPr lang="en-US" altLang="zh-CN" sz="3200" b="1" dirty="0" err="1">
                <a:solidFill>
                  <a:prstClr val="black"/>
                </a:solidFill>
                <a:latin typeface="Open   Sans"/>
                <a:ea typeface="字体管家棉花糖" panose="00020600040101010101" charset="-122"/>
                <a:cs typeface="Times New Roman" panose="02020603050405020304" pitchFamily="18" charset="0"/>
              </a:rPr>
              <a:t>sai</a:t>
            </a:r>
            <a:endParaRPr kumimoji="0" lang="zh-CN" altLang="en-US" sz="3200" b="1" i="0" u="none" strike="noStrike" kern="1200" cap="none" spc="0" normalizeH="0" baseline="0" noProof="0" dirty="0">
              <a:ln>
                <a:noFill/>
              </a:ln>
              <a:solidFill>
                <a:prstClr val="black"/>
              </a:solidFill>
              <a:effectLst/>
              <a:uLnTx/>
              <a:uFillTx/>
              <a:latin typeface="Open   Sans"/>
              <a:ea typeface="字体管家棉花糖" panose="00020600040101010101" charset="-122"/>
              <a:cs typeface="Times New Roman" panose="02020603050405020304" pitchFamily="18" charset="0"/>
            </a:endParaRPr>
          </a:p>
        </p:txBody>
      </p:sp>
    </p:spTree>
    <p:extLst>
      <p:ext uri="{BB962C8B-B14F-4D97-AF65-F5344CB8AC3E}">
        <p14:creationId xmlns:p14="http://schemas.microsoft.com/office/powerpoint/2010/main" val="1736884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6DCD945-CAC7-4F62-A5BA-64D2DAA2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133"/>
            <a:ext cx="12192000" cy="685800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grpSp>
        <p:nvGrpSpPr>
          <p:cNvPr id="8" name="Group 7">
            <a:extLst>
              <a:ext uri="{FF2B5EF4-FFF2-40B4-BE49-F238E27FC236}">
                <a16:creationId xmlns:a16="http://schemas.microsoft.com/office/drawing/2014/main" id="{068B83BE-0C0A-48EF-816E-CB02B954EFBB}"/>
              </a:ext>
            </a:extLst>
          </p:cNvPr>
          <p:cNvGrpSpPr/>
          <p:nvPr/>
        </p:nvGrpSpPr>
        <p:grpSpPr>
          <a:xfrm>
            <a:off x="168815" y="36133"/>
            <a:ext cx="12023185" cy="652463"/>
            <a:chOff x="168815" y="36133"/>
            <a:chExt cx="12023185" cy="652463"/>
          </a:xfrm>
        </p:grpSpPr>
        <p:pic>
          <p:nvPicPr>
            <p:cNvPr id="9" name="图片 3" descr="dbbdf7ebe7fa68866d08b93311b00402">
              <a:extLst>
                <a:ext uri="{FF2B5EF4-FFF2-40B4-BE49-F238E27FC236}">
                  <a16:creationId xmlns:a16="http://schemas.microsoft.com/office/drawing/2014/main" id="{3B1EC378-E8E2-43FD-AB01-16ECBBFC1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10" name="图片 3" descr="dbbdf7ebe7fa68866d08b93311b00402">
              <a:extLst>
                <a:ext uri="{FF2B5EF4-FFF2-40B4-BE49-F238E27FC236}">
                  <a16:creationId xmlns:a16="http://schemas.microsoft.com/office/drawing/2014/main" id="{598C822D-4D97-4F50-B949-7F0FD115FC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11" name="图片 3" descr="dbbdf7ebe7fa68866d08b93311b00402">
              <a:extLst>
                <a:ext uri="{FF2B5EF4-FFF2-40B4-BE49-F238E27FC236}">
                  <a16:creationId xmlns:a16="http://schemas.microsoft.com/office/drawing/2014/main" id="{112EB71D-6208-4472-9E3B-6EA83D176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grpSp>
        <p:nvGrpSpPr>
          <p:cNvPr id="15" name="Group 14">
            <a:extLst>
              <a:ext uri="{FF2B5EF4-FFF2-40B4-BE49-F238E27FC236}">
                <a16:creationId xmlns:a16="http://schemas.microsoft.com/office/drawing/2014/main" id="{CB461931-3E4B-4B88-872A-BD0B14F0FDDD}"/>
              </a:ext>
            </a:extLst>
          </p:cNvPr>
          <p:cNvGrpSpPr/>
          <p:nvPr/>
        </p:nvGrpSpPr>
        <p:grpSpPr>
          <a:xfrm>
            <a:off x="312894" y="200770"/>
            <a:ext cx="8732223" cy="1009015"/>
            <a:chOff x="230386" y="3578409"/>
            <a:chExt cx="8682465" cy="1009015"/>
          </a:xfrm>
        </p:grpSpPr>
        <p:grpSp>
          <p:nvGrpSpPr>
            <p:cNvPr id="16" name="组合 11">
              <a:extLst>
                <a:ext uri="{FF2B5EF4-FFF2-40B4-BE49-F238E27FC236}">
                  <a16:creationId xmlns:a16="http://schemas.microsoft.com/office/drawing/2014/main" id="{3A00AD66-8037-48A7-95C5-AE154C0CE24C}"/>
                </a:ext>
              </a:extLst>
            </p:cNvPr>
            <p:cNvGrpSpPr/>
            <p:nvPr/>
          </p:nvGrpSpPr>
          <p:grpSpPr>
            <a:xfrm>
              <a:off x="230386" y="3578409"/>
              <a:ext cx="965200" cy="1009015"/>
              <a:chOff x="11295" y="1307"/>
              <a:chExt cx="3874" cy="4046"/>
            </a:xfrm>
          </p:grpSpPr>
          <p:pic>
            <p:nvPicPr>
              <p:cNvPr id="18" name="图片 8" descr="f7d30ea4b628d33971365e72821aa1c5">
                <a:extLst>
                  <a:ext uri="{FF2B5EF4-FFF2-40B4-BE49-F238E27FC236}">
                    <a16:creationId xmlns:a16="http://schemas.microsoft.com/office/drawing/2014/main" id="{F65914A3-69F9-4227-96CE-AFF7F911830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9" name="文本框 10">
                <a:extLst>
                  <a:ext uri="{FF2B5EF4-FFF2-40B4-BE49-F238E27FC236}">
                    <a16:creationId xmlns:a16="http://schemas.microsoft.com/office/drawing/2014/main" id="{625BAB8C-67EE-4C8A-AAC2-81E0E45B0DBD}"/>
                  </a:ext>
                </a:extLst>
              </p:cNvPr>
              <p:cNvSpPr txBox="1"/>
              <p:nvPr/>
            </p:nvSpPr>
            <p:spPr>
              <a:xfrm rot="20760000">
                <a:off x="12314" y="2289"/>
                <a:ext cx="2229" cy="18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400" noProof="0" dirty="0">
                    <a:solidFill>
                      <a:prstClr val="black"/>
                    </a:solidFill>
                    <a:latin typeface="Open Sans" panose="020B0606030504020204" pitchFamily="34" charset="0"/>
                    <a:ea typeface="Open Sans" panose="020B0606030504020204" pitchFamily="34" charset="0"/>
                    <a:cs typeface="Open Sans" panose="020B0606030504020204" pitchFamily="34" charset="0"/>
                  </a:rPr>
                  <a:t>3</a:t>
                </a:r>
                <a:endParaRPr kumimoji="0" lang="en-US" altLang="zh-CN"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TextBox 16">
              <a:extLst>
                <a:ext uri="{FF2B5EF4-FFF2-40B4-BE49-F238E27FC236}">
                  <a16:creationId xmlns:a16="http://schemas.microsoft.com/office/drawing/2014/main" id="{A665F6C6-6CA5-4FF6-A6B3-7B680147C9EF}"/>
                </a:ext>
              </a:extLst>
            </p:cNvPr>
            <p:cNvSpPr txBox="1"/>
            <p:nvPr/>
          </p:nvSpPr>
          <p:spPr>
            <a:xfrm>
              <a:off x="1230537" y="3595270"/>
              <a:ext cx="7682314" cy="707886"/>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4000" b="1" dirty="0" err="1">
                  <a:solidFill>
                    <a:srgbClr val="7030A0"/>
                  </a:solidFill>
                  <a:latin typeface="HP001 4 hàng" panose="020B0603050302020204" pitchFamily="34" charset="0"/>
                  <a:ea typeface="Open Sans" panose="020B0606030504020204" pitchFamily="34" charset="0"/>
                  <a:cs typeface="Open Sans" panose="020B0606030504020204" pitchFamily="34" charset="0"/>
                </a:rPr>
                <a:t>Biểu</a:t>
              </a:r>
              <a:r>
                <a:rPr lang="en-US" altLang="zh-CN" sz="40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4000" b="1" dirty="0" err="1">
                  <a:solidFill>
                    <a:srgbClr val="7030A0"/>
                  </a:solidFill>
                  <a:latin typeface="HP001 4 hàng" panose="020B0603050302020204" pitchFamily="34" charset="0"/>
                  <a:ea typeface="Open Sans" panose="020B0606030504020204" pitchFamily="34" charset="0"/>
                  <a:cs typeface="Open Sans" panose="020B0606030504020204" pitchFamily="34" charset="0"/>
                </a:rPr>
                <a:t>thức</a:t>
              </a:r>
              <a:r>
                <a:rPr lang="en-US" altLang="zh-CN" sz="40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4000" b="1" dirty="0" err="1">
                  <a:solidFill>
                    <a:srgbClr val="7030A0"/>
                  </a:solidFill>
                  <a:latin typeface="HP001 4 hàng" panose="020B0603050302020204" pitchFamily="34" charset="0"/>
                  <a:ea typeface="Open Sans" panose="020B0606030504020204" pitchFamily="34" charset="0"/>
                  <a:cs typeface="Open Sans" panose="020B0606030504020204" pitchFamily="34" charset="0"/>
                </a:rPr>
                <a:t>nào</a:t>
              </a:r>
              <a:r>
                <a:rPr lang="en-US" altLang="zh-CN" sz="40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4000" b="1" dirty="0" err="1">
                  <a:solidFill>
                    <a:srgbClr val="7030A0"/>
                  </a:solidFill>
                  <a:latin typeface="HP001 4 hàng" panose="020B0603050302020204" pitchFamily="34" charset="0"/>
                  <a:ea typeface="Open Sans" panose="020B0606030504020204" pitchFamily="34" charset="0"/>
                  <a:cs typeface="Open Sans" panose="020B0606030504020204" pitchFamily="34" charset="0"/>
                </a:rPr>
                <a:t>sau</a:t>
              </a:r>
              <a:r>
                <a:rPr lang="en-US" altLang="zh-CN" sz="40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4000" b="1" dirty="0" err="1">
                  <a:solidFill>
                    <a:srgbClr val="7030A0"/>
                  </a:solidFill>
                  <a:latin typeface="HP001 4 hàng" panose="020B0603050302020204" pitchFamily="34" charset="0"/>
                  <a:ea typeface="Open Sans" panose="020B0606030504020204" pitchFamily="34" charset="0"/>
                  <a:cs typeface="Open Sans" panose="020B0606030504020204" pitchFamily="34" charset="0"/>
                </a:rPr>
                <a:t>đây</a:t>
              </a:r>
              <a:r>
                <a:rPr lang="en-US" altLang="zh-CN" sz="40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t>
              </a:r>
              <a:r>
                <a:rPr lang="en-US" altLang="zh-CN" sz="4000" b="1" dirty="0" err="1">
                  <a:solidFill>
                    <a:srgbClr val="7030A0"/>
                  </a:solidFill>
                  <a:latin typeface="HP001 4 hàng" panose="020B0603050302020204" pitchFamily="34" charset="0"/>
                  <a:ea typeface="Open Sans" panose="020B0606030504020204" pitchFamily="34" charset="0"/>
                  <a:cs typeface="Open Sans" panose="020B0606030504020204" pitchFamily="34" charset="0"/>
                </a:rPr>
                <a:t>đúng</a:t>
              </a:r>
              <a:r>
                <a:rPr lang="en-US" altLang="zh-CN" sz="40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a:t>
              </a:r>
              <a:endParaRPr kumimoji="0" lang="en-US" altLang="zh-CN" sz="4000" b="1" i="0" u="none" strike="noStrike" kern="1200" cap="none" spc="200" normalizeH="0" baseline="0" noProof="0" dirty="0">
                <a:ln>
                  <a:noFill/>
                </a:ln>
                <a:solidFill>
                  <a:srgbClr val="7030A0"/>
                </a:solidFill>
                <a:effectLst/>
                <a:uLnTx/>
                <a:uFillTx/>
                <a:latin typeface="HP001 4 hàng" panose="020B0603050302020204" pitchFamily="34" charset="0"/>
                <a:ea typeface="Open Sans" panose="020B0606030504020204" pitchFamily="34" charset="0"/>
                <a:cs typeface="Open Sans" panose="020B0606030504020204" pitchFamily="34" charset="0"/>
              </a:endParaRPr>
            </a:p>
          </p:txBody>
        </p:sp>
      </p:grpSp>
      <p:sp>
        <p:nvSpPr>
          <p:cNvPr id="20" name="TextBox 19">
            <a:extLst>
              <a:ext uri="{FF2B5EF4-FFF2-40B4-BE49-F238E27FC236}">
                <a16:creationId xmlns:a16="http://schemas.microsoft.com/office/drawing/2014/main" id="{690AB07A-2671-4282-B2DA-CE9BED50FBEF}"/>
              </a:ext>
            </a:extLst>
          </p:cNvPr>
          <p:cNvSpPr txBox="1"/>
          <p:nvPr/>
        </p:nvSpPr>
        <p:spPr>
          <a:xfrm>
            <a:off x="2837611" y="1620018"/>
            <a:ext cx="5069355"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 + b + c = a + (b + c)</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2987B9EE-71EF-41DE-8028-B0441F0BBEF9}"/>
              </a:ext>
            </a:extLst>
          </p:cNvPr>
          <p:cNvSpPr txBox="1"/>
          <p:nvPr/>
        </p:nvSpPr>
        <p:spPr>
          <a:xfrm>
            <a:off x="2451499" y="1525325"/>
            <a:ext cx="621094"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200" b="1" dirty="0">
                <a:solidFill>
                  <a:srgbClr val="7030A0"/>
                </a:solidFill>
                <a:ea typeface="Open Sans" panose="020B0606030504020204" pitchFamily="34" charset="0"/>
                <a:cs typeface="Open Sans" panose="020B0606030504020204" pitchFamily="34" charset="0"/>
              </a:rPr>
              <a:t>1.</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6C05E3FD-E93A-4642-B65A-C95CB1668B96}"/>
              </a:ext>
            </a:extLst>
          </p:cNvPr>
          <p:cNvSpPr txBox="1"/>
          <p:nvPr/>
        </p:nvSpPr>
        <p:spPr>
          <a:xfrm>
            <a:off x="2451499" y="2519699"/>
            <a:ext cx="621094"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200" b="1" dirty="0">
                <a:solidFill>
                  <a:srgbClr val="7030A0"/>
                </a:solidFill>
                <a:ea typeface="Open Sans" panose="020B0606030504020204" pitchFamily="34" charset="0"/>
                <a:cs typeface="Open Sans" panose="020B0606030504020204" pitchFamily="34" charset="0"/>
              </a:rPr>
              <a:t>2.</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A8642401-03C8-4841-A44E-4B52B800AFC9}"/>
              </a:ext>
            </a:extLst>
          </p:cNvPr>
          <p:cNvSpPr txBox="1"/>
          <p:nvPr/>
        </p:nvSpPr>
        <p:spPr>
          <a:xfrm>
            <a:off x="2837610" y="2560929"/>
            <a:ext cx="5069355"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 - b - c = a - (b - c)</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CBFB0DED-5B65-4715-9602-EE2A1A3F6BDA}"/>
              </a:ext>
            </a:extLst>
          </p:cNvPr>
          <p:cNvSpPr txBox="1"/>
          <p:nvPr/>
        </p:nvSpPr>
        <p:spPr>
          <a:xfrm>
            <a:off x="2451499" y="3392867"/>
            <a:ext cx="621094"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200" b="1" dirty="0">
                <a:solidFill>
                  <a:srgbClr val="7030A0"/>
                </a:solidFill>
                <a:ea typeface="Open Sans" panose="020B0606030504020204" pitchFamily="34" charset="0"/>
                <a:cs typeface="Open Sans" panose="020B0606030504020204" pitchFamily="34" charset="0"/>
              </a:rPr>
              <a:t>3.</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645A3E3F-AF7D-4501-97DD-68B0B17EA0C9}"/>
              </a:ext>
            </a:extLst>
          </p:cNvPr>
          <p:cNvSpPr txBox="1"/>
          <p:nvPr/>
        </p:nvSpPr>
        <p:spPr>
          <a:xfrm>
            <a:off x="2837609" y="3503365"/>
            <a:ext cx="5069355"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lang="en-US" altLang="zh-CN" sz="3200" b="1" dirty="0">
                <a:solidFill>
                  <a:srgbClr val="7030A0"/>
                </a:solidFill>
                <a:latin typeface="HP001 4 hàng" panose="020B0603050302020204" pitchFamily="34" charset="0"/>
                <a:ea typeface="Open Sans" panose="020B0606030504020204" pitchFamily="34" charset="0"/>
                <a:cs typeface="Open Sans" panose="020B0606030504020204" pitchFamily="34" charset="0"/>
              </a:rPr>
              <a:t>  a - b - c = a - (b + c)</a:t>
            </a:r>
            <a:endParaRPr kumimoji="0" lang="en-US" altLang="zh-CN" sz="3200" b="1" i="0" u="none" strike="noStrike" kern="1200" cap="none" spc="200" normalizeH="0" baseline="0" noProof="0" dirty="0">
              <a:ln>
                <a:noFill/>
              </a:ln>
              <a:solidFill>
                <a:srgbClr val="7030A0"/>
              </a:solidFill>
              <a:effectLst/>
              <a:uLnTx/>
              <a:uFillTx/>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0576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31" grpId="0"/>
      <p:bldP spid="32" grpId="0"/>
      <p:bldP spid="33"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6DCD945-CAC7-4F62-A5BA-64D2DAA2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942"/>
            <a:ext cx="12192000" cy="6957941"/>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grpSp>
        <p:nvGrpSpPr>
          <p:cNvPr id="8" name="Group 7">
            <a:extLst>
              <a:ext uri="{FF2B5EF4-FFF2-40B4-BE49-F238E27FC236}">
                <a16:creationId xmlns:a16="http://schemas.microsoft.com/office/drawing/2014/main" id="{068B83BE-0C0A-48EF-816E-CB02B954EFBB}"/>
              </a:ext>
            </a:extLst>
          </p:cNvPr>
          <p:cNvGrpSpPr/>
          <p:nvPr/>
        </p:nvGrpSpPr>
        <p:grpSpPr>
          <a:xfrm>
            <a:off x="168815" y="36133"/>
            <a:ext cx="12023185" cy="652463"/>
            <a:chOff x="168815" y="36133"/>
            <a:chExt cx="12023185" cy="652463"/>
          </a:xfrm>
        </p:grpSpPr>
        <p:pic>
          <p:nvPicPr>
            <p:cNvPr id="9" name="图片 3" descr="dbbdf7ebe7fa68866d08b93311b00402">
              <a:extLst>
                <a:ext uri="{FF2B5EF4-FFF2-40B4-BE49-F238E27FC236}">
                  <a16:creationId xmlns:a16="http://schemas.microsoft.com/office/drawing/2014/main" id="{3B1EC378-E8E2-43FD-AB01-16ECBBFC1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10" name="图片 3" descr="dbbdf7ebe7fa68866d08b93311b00402">
              <a:extLst>
                <a:ext uri="{FF2B5EF4-FFF2-40B4-BE49-F238E27FC236}">
                  <a16:creationId xmlns:a16="http://schemas.microsoft.com/office/drawing/2014/main" id="{598C822D-4D97-4F50-B949-7F0FD115FC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11" name="图片 3" descr="dbbdf7ebe7fa68866d08b93311b00402">
              <a:extLst>
                <a:ext uri="{FF2B5EF4-FFF2-40B4-BE49-F238E27FC236}">
                  <a16:creationId xmlns:a16="http://schemas.microsoft.com/office/drawing/2014/main" id="{112EB71D-6208-4472-9E3B-6EA83D176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pic>
        <p:nvPicPr>
          <p:cNvPr id="12" name="图片 3" descr="5c95d9be9ffa50fc92ed5552156a00c5">
            <a:extLst>
              <a:ext uri="{FF2B5EF4-FFF2-40B4-BE49-F238E27FC236}">
                <a16:creationId xmlns:a16="http://schemas.microsoft.com/office/drawing/2014/main" id="{54BD6ABA-3234-4F64-9D7F-5E5EF32BB39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64180" y="36133"/>
            <a:ext cx="7858760" cy="3610610"/>
          </a:xfrm>
          <a:prstGeom prst="rect">
            <a:avLst/>
          </a:prstGeom>
        </p:spPr>
      </p:pic>
      <p:sp>
        <p:nvSpPr>
          <p:cNvPr id="13" name="文本框 4">
            <a:extLst>
              <a:ext uri="{FF2B5EF4-FFF2-40B4-BE49-F238E27FC236}">
                <a16:creationId xmlns:a16="http://schemas.microsoft.com/office/drawing/2014/main" id="{968FC62E-B3F6-49B0-8427-6F79EDBA919A}"/>
              </a:ext>
            </a:extLst>
          </p:cNvPr>
          <p:cNvSpPr txBox="1"/>
          <p:nvPr/>
        </p:nvSpPr>
        <p:spPr>
          <a:xfrm rot="21360000">
            <a:off x="3599239" y="1538142"/>
            <a:ext cx="6588642" cy="100027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altLang="zh-CN" sz="7200" b="1" spc="180" dirty="0" err="1">
                <a:solidFill>
                  <a:srgbClr val="C00000"/>
                </a:solidFill>
                <a:effectLst>
                  <a:outerShdw blurRad="38100" dist="38100" dir="2700000" algn="tl">
                    <a:srgbClr val="000000">
                      <a:alpha val="43137"/>
                    </a:srgbClr>
                  </a:outerShdw>
                </a:effectLst>
                <a:latin typeface="Times New Roman" pitchFamily="18" charset="0"/>
                <a:ea typeface="方正正大黑简体" panose="02000000000000000000" pitchFamily="2" charset="-122"/>
                <a:cs typeface="Times New Roman" pitchFamily="18" charset="0"/>
              </a:rPr>
              <a:t>Khởi</a:t>
            </a:r>
            <a:r>
              <a:rPr lang="en-US" altLang="zh-CN" sz="7200" b="1" spc="180" dirty="0">
                <a:solidFill>
                  <a:srgbClr val="C00000"/>
                </a:solidFill>
                <a:effectLst>
                  <a:outerShdw blurRad="38100" dist="38100" dir="2700000" algn="tl">
                    <a:srgbClr val="000000">
                      <a:alpha val="43137"/>
                    </a:srgbClr>
                  </a:outerShdw>
                </a:effectLst>
                <a:latin typeface="Times New Roman" pitchFamily="18" charset="0"/>
                <a:ea typeface="方正正大黑简体" panose="02000000000000000000" pitchFamily="2" charset="-122"/>
                <a:cs typeface="Times New Roman" pitchFamily="18" charset="0"/>
              </a:rPr>
              <a:t> </a:t>
            </a:r>
            <a:r>
              <a:rPr lang="en-US" altLang="zh-CN" sz="7200" b="1" spc="180" dirty="0" err="1">
                <a:solidFill>
                  <a:srgbClr val="C00000"/>
                </a:solidFill>
                <a:effectLst>
                  <a:outerShdw blurRad="38100" dist="38100" dir="2700000" algn="tl">
                    <a:srgbClr val="000000">
                      <a:alpha val="43137"/>
                    </a:srgbClr>
                  </a:outerShdw>
                </a:effectLst>
                <a:latin typeface="Times New Roman" pitchFamily="18" charset="0"/>
                <a:ea typeface="方正正大黑简体" panose="02000000000000000000" pitchFamily="2" charset="-122"/>
                <a:cs typeface="Times New Roman" pitchFamily="18" charset="0"/>
              </a:rPr>
              <a:t>động</a:t>
            </a:r>
            <a:endParaRPr kumimoji="0" lang="zh-CN" altLang="en-US" sz="7200" b="1" i="0" u="none" strike="noStrike" kern="1200" cap="none" spc="18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方正正大黑简体" panose="02000000000000000000" pitchFamily="2" charset="-122"/>
              <a:cs typeface="Times New Roman" pitchFamily="18" charset="0"/>
            </a:endParaRPr>
          </a:p>
        </p:txBody>
      </p:sp>
    </p:spTree>
    <p:extLst>
      <p:ext uri="{BB962C8B-B14F-4D97-AF65-F5344CB8AC3E}">
        <p14:creationId xmlns:p14="http://schemas.microsoft.com/office/powerpoint/2010/main" val="2607188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8D796A4A-EBC9-4C88-95EB-723930A94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2"/>
          <a:stretch>
            <a:fillRect/>
          </a:stretch>
        </p:blipFill>
        <p:spPr bwMode="auto">
          <a:xfrm>
            <a:off x="970445" y="801757"/>
            <a:ext cx="10111409" cy="51435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5" name="Rectangle: Rounded Corners 14">
            <a:extLst>
              <a:ext uri="{FF2B5EF4-FFF2-40B4-BE49-F238E27FC236}">
                <a16:creationId xmlns:a16="http://schemas.microsoft.com/office/drawing/2014/main" id="{102B4561-2600-4F51-8A46-58BC8A5D3E2A}"/>
              </a:ext>
            </a:extLst>
          </p:cNvPr>
          <p:cNvSpPr/>
          <p:nvPr/>
        </p:nvSpPr>
        <p:spPr>
          <a:xfrm>
            <a:off x="5214778" y="4686302"/>
            <a:ext cx="1762444" cy="682073"/>
          </a:xfrm>
          <a:prstGeom prst="roundRect">
            <a:avLst/>
          </a:prstGeom>
          <a:solidFill>
            <a:schemeClr val="accent4"/>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solidFill>
                  <a:prstClr val="white"/>
                </a:solidFill>
              </a:rPr>
              <a:t>BẮT ĐẦU</a:t>
            </a:r>
          </a:p>
        </p:txBody>
      </p:sp>
      <p:pic>
        <p:nvPicPr>
          <p:cNvPr id="17" name="Picture 16">
            <a:extLst>
              <a:ext uri="{FF2B5EF4-FFF2-40B4-BE49-F238E27FC236}">
                <a16:creationId xmlns:a16="http://schemas.microsoft.com/office/drawing/2014/main" id="{1ACA40F8-7181-4452-9E64-B48A8AFC6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45021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49494E1A-4700-4C5B-B124-5D3E941A4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1" y="1573214"/>
            <a:ext cx="279876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F6703BA5-8E95-43A8-9080-4020FD028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088" y="1433583"/>
            <a:ext cx="424338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NhacnenTroCHoi">
            <a:hlinkClick r:id="" action="ppaction://media"/>
            <a:extLst>
              <a:ext uri="{FF2B5EF4-FFF2-40B4-BE49-F238E27FC236}">
                <a16:creationId xmlns:a16="http://schemas.microsoft.com/office/drawing/2014/main" id="{AF1BE10F-93B6-43B1-A9B1-D38D8C8948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7300" y="1262063"/>
            <a:ext cx="62071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9F37839-0E40-4CCD-B1EE-9287937B214E}"/>
              </a:ext>
            </a:extLst>
          </p:cNvPr>
          <p:cNvSpPr txBox="1"/>
          <p:nvPr/>
        </p:nvSpPr>
        <p:spPr>
          <a:xfrm>
            <a:off x="-1314450" y="2057401"/>
            <a:ext cx="668453" cy="207749"/>
          </a:xfrm>
          <a:prstGeom prst="rect">
            <a:avLst/>
          </a:prstGeom>
          <a:noFill/>
        </p:spPr>
        <p:txBody>
          <a:bodyPr wrap="none" lIns="0" tIns="0" rIns="0" bIns="0">
            <a:spAutoFit/>
          </a:bodyPr>
          <a:lstStyle/>
          <a:p>
            <a:pPr defTabSz="685800">
              <a:defRPr/>
            </a:pPr>
            <a:r>
              <a:rPr lang="en-US" sz="1350">
                <a:solidFill>
                  <a:prstClr val="black">
                    <a:lumMod val="50000"/>
                    <a:lumOff val="50000"/>
                  </a:prstClr>
                </a:solidFill>
                <a:latin typeface="#9Slide02 Noi dung dai"/>
              </a:rPr>
              <a:t>Nhạc nền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ppt_x"/>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ppt_x"/>
                                          </p:val>
                                        </p:tav>
                                        <p:tav tm="100000">
                                          <p:val>
                                            <p:strVal val="#ppt_x"/>
                                          </p:val>
                                        </p:tav>
                                      </p:tavLst>
                                    </p:anim>
                                    <p:anim calcmode="lin" valueType="num">
                                      <p:cBhvr additive="base">
                                        <p:cTn id="12" dur="1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9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ppt_x"/>
                                          </p:val>
                                        </p:tav>
                                        <p:tav tm="100000">
                                          <p:val>
                                            <p:strVal val="#ppt_x"/>
                                          </p:val>
                                        </p:tav>
                                      </p:tavLst>
                                    </p:anim>
                                    <p:anim calcmode="lin" valueType="num">
                                      <p:cBhvr additive="base">
                                        <p:cTn id="16" dur="1500" fill="hold"/>
                                        <p:tgtEl>
                                          <p:spTgt spid="32"/>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2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nodeType="afterGroup">
                            <p:stCondLst>
                              <p:cond delay="2500"/>
                            </p:stCondLst>
                            <p:childTnLst>
                              <p:par>
                                <p:cTn id="23" presetID="32" presetClass="emph" presetSubtype="0" repeatCount="indefinite" fill="hold" nodeType="afterEffect">
                                  <p:stCondLst>
                                    <p:cond delay="0"/>
                                  </p:stCondLst>
                                  <p:childTnLst>
                                    <p:animRot by="120000">
                                      <p:cBhvr>
                                        <p:cTn id="24" dur="150" fill="hold">
                                          <p:stCondLst>
                                            <p:cond delay="0"/>
                                          </p:stCondLst>
                                        </p:cTn>
                                        <p:tgtEl>
                                          <p:spTgt spid="17"/>
                                        </p:tgtEl>
                                        <p:attrNameLst>
                                          <p:attrName>r</p:attrName>
                                        </p:attrNameLst>
                                      </p:cBhvr>
                                    </p:animRot>
                                    <p:animRot by="-240000">
                                      <p:cBhvr>
                                        <p:cTn id="25" dur="300" fill="hold">
                                          <p:stCondLst>
                                            <p:cond delay="300"/>
                                          </p:stCondLst>
                                        </p:cTn>
                                        <p:tgtEl>
                                          <p:spTgt spid="17"/>
                                        </p:tgtEl>
                                        <p:attrNameLst>
                                          <p:attrName>r</p:attrName>
                                        </p:attrNameLst>
                                      </p:cBhvr>
                                    </p:animRot>
                                    <p:animRot by="240000">
                                      <p:cBhvr>
                                        <p:cTn id="26" dur="300" fill="hold">
                                          <p:stCondLst>
                                            <p:cond delay="600"/>
                                          </p:stCondLst>
                                        </p:cTn>
                                        <p:tgtEl>
                                          <p:spTgt spid="17"/>
                                        </p:tgtEl>
                                        <p:attrNameLst>
                                          <p:attrName>r</p:attrName>
                                        </p:attrNameLst>
                                      </p:cBhvr>
                                    </p:animRot>
                                    <p:animRot by="-240000">
                                      <p:cBhvr>
                                        <p:cTn id="27" dur="300" fill="hold">
                                          <p:stCondLst>
                                            <p:cond delay="900"/>
                                          </p:stCondLst>
                                        </p:cTn>
                                        <p:tgtEl>
                                          <p:spTgt spid="17"/>
                                        </p:tgtEl>
                                        <p:attrNameLst>
                                          <p:attrName>r</p:attrName>
                                        </p:attrNameLst>
                                      </p:cBhvr>
                                    </p:animRot>
                                    <p:animRot by="120000">
                                      <p:cBhvr>
                                        <p:cTn id="28" dur="300" fill="hold">
                                          <p:stCondLst>
                                            <p:cond delay="1200"/>
                                          </p:stCondLst>
                                        </p:cTn>
                                        <p:tgtEl>
                                          <p:spTgt spid="17"/>
                                        </p:tgtEl>
                                        <p:attrNameLst>
                                          <p:attrName>r</p:attrName>
                                        </p:attrNameLst>
                                      </p:cBhvr>
                                    </p:animRot>
                                  </p:childTnLst>
                                </p:cTn>
                              </p:par>
                              <p:par>
                                <p:cTn id="29" presetID="32" presetClass="emph" presetSubtype="0" repeatCount="indefinite" fill="hold" nodeType="withEffect">
                                  <p:stCondLst>
                                    <p:cond delay="500"/>
                                  </p:stCondLst>
                                  <p:childTnLst>
                                    <p:animRot by="120000">
                                      <p:cBhvr>
                                        <p:cTn id="30" dur="150" fill="hold">
                                          <p:stCondLst>
                                            <p:cond delay="0"/>
                                          </p:stCondLst>
                                        </p:cTn>
                                        <p:tgtEl>
                                          <p:spTgt spid="32"/>
                                        </p:tgtEl>
                                        <p:attrNameLst>
                                          <p:attrName>r</p:attrName>
                                        </p:attrNameLst>
                                      </p:cBhvr>
                                    </p:animRot>
                                    <p:animRot by="-240000">
                                      <p:cBhvr>
                                        <p:cTn id="31" dur="300" fill="hold">
                                          <p:stCondLst>
                                            <p:cond delay="300"/>
                                          </p:stCondLst>
                                        </p:cTn>
                                        <p:tgtEl>
                                          <p:spTgt spid="32"/>
                                        </p:tgtEl>
                                        <p:attrNameLst>
                                          <p:attrName>r</p:attrName>
                                        </p:attrNameLst>
                                      </p:cBhvr>
                                    </p:animRot>
                                    <p:animRot by="240000">
                                      <p:cBhvr>
                                        <p:cTn id="32" dur="300" fill="hold">
                                          <p:stCondLst>
                                            <p:cond delay="600"/>
                                          </p:stCondLst>
                                        </p:cTn>
                                        <p:tgtEl>
                                          <p:spTgt spid="32"/>
                                        </p:tgtEl>
                                        <p:attrNameLst>
                                          <p:attrName>r</p:attrName>
                                        </p:attrNameLst>
                                      </p:cBhvr>
                                    </p:animRot>
                                    <p:animRot by="-240000">
                                      <p:cBhvr>
                                        <p:cTn id="33" dur="300" fill="hold">
                                          <p:stCondLst>
                                            <p:cond delay="900"/>
                                          </p:stCondLst>
                                        </p:cTn>
                                        <p:tgtEl>
                                          <p:spTgt spid="32"/>
                                        </p:tgtEl>
                                        <p:attrNameLst>
                                          <p:attrName>r</p:attrName>
                                        </p:attrNameLst>
                                      </p:cBhvr>
                                    </p:animRot>
                                    <p:animRot by="120000">
                                      <p:cBhvr>
                                        <p:cTn id="34" dur="300" fill="hold">
                                          <p:stCondLst>
                                            <p:cond delay="1200"/>
                                          </p:stCondLst>
                                        </p:cTn>
                                        <p:tgtEl>
                                          <p:spTgt spid="32"/>
                                        </p:tgtEl>
                                        <p:attrNameLst>
                                          <p:attrName>r</p:attrName>
                                        </p:attrNameLst>
                                      </p:cBhvr>
                                    </p:animRot>
                                  </p:childTnLst>
                                </p:cTn>
                              </p:par>
                              <p:par>
                                <p:cTn id="35" presetID="32" presetClass="emph" presetSubtype="0" repeatCount="indefinite" fill="hold" nodeType="withEffect">
                                  <p:stCondLst>
                                    <p:cond delay="900"/>
                                  </p:stCondLst>
                                  <p:childTnLst>
                                    <p:animRot by="120000">
                                      <p:cBhvr>
                                        <p:cTn id="36" dur="150" fill="hold">
                                          <p:stCondLst>
                                            <p:cond delay="0"/>
                                          </p:stCondLst>
                                        </p:cTn>
                                        <p:tgtEl>
                                          <p:spTgt spid="31"/>
                                        </p:tgtEl>
                                        <p:attrNameLst>
                                          <p:attrName>r</p:attrName>
                                        </p:attrNameLst>
                                      </p:cBhvr>
                                    </p:animRot>
                                    <p:animRot by="-240000">
                                      <p:cBhvr>
                                        <p:cTn id="37" dur="300" fill="hold">
                                          <p:stCondLst>
                                            <p:cond delay="300"/>
                                          </p:stCondLst>
                                        </p:cTn>
                                        <p:tgtEl>
                                          <p:spTgt spid="31"/>
                                        </p:tgtEl>
                                        <p:attrNameLst>
                                          <p:attrName>r</p:attrName>
                                        </p:attrNameLst>
                                      </p:cBhvr>
                                    </p:animRot>
                                    <p:animRot by="240000">
                                      <p:cBhvr>
                                        <p:cTn id="38" dur="300" fill="hold">
                                          <p:stCondLst>
                                            <p:cond delay="600"/>
                                          </p:stCondLst>
                                        </p:cTn>
                                        <p:tgtEl>
                                          <p:spTgt spid="31"/>
                                        </p:tgtEl>
                                        <p:attrNameLst>
                                          <p:attrName>r</p:attrName>
                                        </p:attrNameLst>
                                      </p:cBhvr>
                                    </p:animRot>
                                    <p:animRot by="-240000">
                                      <p:cBhvr>
                                        <p:cTn id="39" dur="300" fill="hold">
                                          <p:stCondLst>
                                            <p:cond delay="900"/>
                                          </p:stCondLst>
                                        </p:cTn>
                                        <p:tgtEl>
                                          <p:spTgt spid="31"/>
                                        </p:tgtEl>
                                        <p:attrNameLst>
                                          <p:attrName>r</p:attrName>
                                        </p:attrNameLst>
                                      </p:cBhvr>
                                    </p:animRot>
                                    <p:animRot by="120000">
                                      <p:cBhvr>
                                        <p:cTn id="40" dur="300" fill="hold">
                                          <p:stCondLst>
                                            <p:cond delay="12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1C7B9EEF-7CA0-4B6D-9117-A21555B54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2"/>
          <a:stretch>
            <a:fillRect/>
          </a:stretch>
        </p:blipFill>
        <p:spPr bwMode="auto">
          <a:xfrm>
            <a:off x="980661" y="857250"/>
            <a:ext cx="10296939" cy="51435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22531" name="Group 7">
            <a:extLst>
              <a:ext uri="{FF2B5EF4-FFF2-40B4-BE49-F238E27FC236}">
                <a16:creationId xmlns:a16="http://schemas.microsoft.com/office/drawing/2014/main" id="{AF1ECB58-AD4A-48CF-B41D-5EE56FE4012E}"/>
              </a:ext>
            </a:extLst>
          </p:cNvPr>
          <p:cNvGrpSpPr>
            <a:grpSpLocks/>
          </p:cNvGrpSpPr>
          <p:nvPr/>
        </p:nvGrpSpPr>
        <p:grpSpPr bwMode="auto">
          <a:xfrm>
            <a:off x="2355850" y="1274764"/>
            <a:ext cx="7480300" cy="4440237"/>
            <a:chOff x="-113416" y="656520"/>
            <a:chExt cx="7468320" cy="4433568"/>
          </a:xfrm>
        </p:grpSpPr>
        <p:pic>
          <p:nvPicPr>
            <p:cNvPr id="22536" name="Picture 8">
              <a:extLst>
                <a:ext uri="{FF2B5EF4-FFF2-40B4-BE49-F238E27FC236}">
                  <a16:creationId xmlns:a16="http://schemas.microsoft.com/office/drawing/2014/main" id="{0F18E759-318C-4DAC-8B45-166969EFF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16" y="1051488"/>
              <a:ext cx="746832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a:extLst>
                <a:ext uri="{FF2B5EF4-FFF2-40B4-BE49-F238E27FC236}">
                  <a16:creationId xmlns:a16="http://schemas.microsoft.com/office/drawing/2014/main" id="{66A2EB38-8534-4B55-9003-FD872DEB0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448" y="656520"/>
              <a:ext cx="4432594" cy="100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Box 10">
              <a:extLst>
                <a:ext uri="{FF2B5EF4-FFF2-40B4-BE49-F238E27FC236}">
                  <a16:creationId xmlns:a16="http://schemas.microsoft.com/office/drawing/2014/main" id="{983E0E02-DF9C-4911-A728-E14FFFC3482E}"/>
                </a:ext>
              </a:extLst>
            </p:cNvPr>
            <p:cNvSpPr txBox="1">
              <a:spLocks noChangeArrowheads="1"/>
            </p:cNvSpPr>
            <p:nvPr/>
          </p:nvSpPr>
          <p:spPr bwMode="auto">
            <a:xfrm>
              <a:off x="2619431" y="810427"/>
              <a:ext cx="2355801" cy="64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lnSpc>
                  <a:spcPct val="90000"/>
                </a:lnSpc>
                <a:spcBef>
                  <a:spcPts val="750"/>
                </a:spcBef>
                <a:buFont typeface="Arial" panose="020B0604020202020204" pitchFamily="34" charset="0"/>
                <a:buChar char="•"/>
                <a:defRPr sz="2100">
                  <a:solidFill>
                    <a:srgbClr val="7F7F7F"/>
                  </a:solidFill>
                  <a:latin typeface="#9Slide02 Noi dung dai" charset="0"/>
                </a:defRPr>
              </a:lvl1pPr>
              <a:lvl2pPr marL="742950" indent="-285750" defTabSz="685800">
                <a:lnSpc>
                  <a:spcPct val="90000"/>
                </a:lnSpc>
                <a:spcBef>
                  <a:spcPts val="375"/>
                </a:spcBef>
                <a:buFont typeface="Arial" panose="020B0604020202020204" pitchFamily="34" charset="0"/>
                <a:buChar char="•"/>
                <a:defRPr>
                  <a:solidFill>
                    <a:srgbClr val="7F7F7F"/>
                  </a:solidFill>
                  <a:latin typeface="#9Slide02 Noi dung dai" charset="0"/>
                </a:defRPr>
              </a:lvl2pPr>
              <a:lvl3pPr marL="1143000" indent="-228600" defTabSz="685800">
                <a:lnSpc>
                  <a:spcPct val="90000"/>
                </a:lnSpc>
                <a:spcBef>
                  <a:spcPts val="375"/>
                </a:spcBef>
                <a:buFont typeface="Arial" panose="020B0604020202020204" pitchFamily="34" charset="0"/>
                <a:buChar char="•"/>
                <a:defRPr sz="1500">
                  <a:solidFill>
                    <a:srgbClr val="7F7F7F"/>
                  </a:solidFill>
                  <a:latin typeface="#9Slide02 Noi dung dai"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9Slide02 Noi dung dai" charset="0"/>
                </a:defRPr>
              </a:lvl4pPr>
              <a:lvl5pPr marL="2057400" indent="-228600" defTabSz="685800">
                <a:lnSpc>
                  <a:spcPct val="90000"/>
                </a:lnSpc>
                <a:spcBef>
                  <a:spcPts val="375"/>
                </a:spcBef>
                <a:buFont typeface="Arial" panose="020B0604020202020204" pitchFamily="34" charset="0"/>
                <a:buChar char="•"/>
                <a:defRPr sz="1300">
                  <a:solidFill>
                    <a:srgbClr val="7F7F7F"/>
                  </a:solidFill>
                  <a:latin typeface="#9Slide02 Noi dung dai"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9Slide02 Noi dung dai"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9Slide02 Noi dung dai"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9Slide02 Noi dung dai"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9Slide02 Noi dung dai" charset="0"/>
                </a:defRPr>
              </a:lvl9pPr>
            </a:lstStyle>
            <a:p>
              <a:pPr algn="ctr" eaLnBrk="1" hangingPunct="1">
                <a:lnSpc>
                  <a:spcPct val="100000"/>
                </a:lnSpc>
                <a:spcBef>
                  <a:spcPct val="0"/>
                </a:spcBef>
                <a:buFontTx/>
                <a:buNone/>
              </a:pPr>
              <a:r>
                <a:rPr lang="en-US" altLang="en-US" sz="3600">
                  <a:solidFill>
                    <a:srgbClr val="FFFFFF"/>
                  </a:solidFill>
                  <a:latin typeface="iCiel Cadena" charset="0"/>
                </a:rPr>
                <a:t>CÁCH CHƠI</a:t>
              </a:r>
            </a:p>
          </p:txBody>
        </p:sp>
      </p:grpSp>
      <p:pic>
        <p:nvPicPr>
          <p:cNvPr id="22532" name="Picture 3">
            <a:extLst>
              <a:ext uri="{FF2B5EF4-FFF2-40B4-BE49-F238E27FC236}">
                <a16:creationId xmlns:a16="http://schemas.microsoft.com/office/drawing/2014/main" id="{B6EB58C7-D7BA-488F-834E-CFCC9001C8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53868">
            <a:off x="4052889" y="4330700"/>
            <a:ext cx="18510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a:extLst>
              <a:ext uri="{FF2B5EF4-FFF2-40B4-BE49-F238E27FC236}">
                <a16:creationId xmlns:a16="http://schemas.microsoft.com/office/drawing/2014/main" id="{3D076DE0-30A1-4833-8362-8079DAA745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4500" y="4795838"/>
            <a:ext cx="1150938"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a:extLst>
              <a:ext uri="{FF2B5EF4-FFF2-40B4-BE49-F238E27FC236}">
                <a16:creationId xmlns:a16="http://schemas.microsoft.com/office/drawing/2014/main" id="{DAC0F330-2FC2-44D7-90EB-BAD5839913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14567">
            <a:off x="6434139" y="4481513"/>
            <a:ext cx="17430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7CBE0EF-6033-4F36-B059-682E4A9D4B05}"/>
              </a:ext>
            </a:extLst>
          </p:cNvPr>
          <p:cNvSpPr txBox="1">
            <a:spLocks noChangeArrowheads="1"/>
          </p:cNvSpPr>
          <p:nvPr/>
        </p:nvSpPr>
        <p:spPr bwMode="auto">
          <a:xfrm>
            <a:off x="3120656" y="2457451"/>
            <a:ext cx="5933227" cy="208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lnSpc>
                <a:spcPct val="90000"/>
              </a:lnSpc>
              <a:spcBef>
                <a:spcPts val="750"/>
              </a:spcBef>
              <a:buFont typeface="Arial" panose="020B0604020202020204" pitchFamily="34" charset="0"/>
              <a:buChar char="•"/>
              <a:defRPr sz="2100">
                <a:solidFill>
                  <a:srgbClr val="7F7F7F"/>
                </a:solidFill>
                <a:latin typeface="#9Slide02 Noi dung dai" charset="0"/>
              </a:defRPr>
            </a:lvl1pPr>
            <a:lvl2pPr marL="742950" indent="-285750" defTabSz="685800">
              <a:lnSpc>
                <a:spcPct val="90000"/>
              </a:lnSpc>
              <a:spcBef>
                <a:spcPts val="375"/>
              </a:spcBef>
              <a:buFont typeface="Arial" panose="020B0604020202020204" pitchFamily="34" charset="0"/>
              <a:buChar char="•"/>
              <a:defRPr>
                <a:solidFill>
                  <a:srgbClr val="7F7F7F"/>
                </a:solidFill>
                <a:latin typeface="#9Slide02 Noi dung dai" charset="0"/>
              </a:defRPr>
            </a:lvl2pPr>
            <a:lvl3pPr marL="1143000" indent="-228600" defTabSz="685800">
              <a:lnSpc>
                <a:spcPct val="90000"/>
              </a:lnSpc>
              <a:spcBef>
                <a:spcPts val="375"/>
              </a:spcBef>
              <a:buFont typeface="Arial" panose="020B0604020202020204" pitchFamily="34" charset="0"/>
              <a:buChar char="•"/>
              <a:defRPr sz="1500">
                <a:solidFill>
                  <a:srgbClr val="7F7F7F"/>
                </a:solidFill>
                <a:latin typeface="#9Slide02 Noi dung dai"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9Slide02 Noi dung dai" charset="0"/>
              </a:defRPr>
            </a:lvl4pPr>
            <a:lvl5pPr marL="2057400" indent="-228600" defTabSz="685800">
              <a:lnSpc>
                <a:spcPct val="90000"/>
              </a:lnSpc>
              <a:spcBef>
                <a:spcPts val="375"/>
              </a:spcBef>
              <a:buFont typeface="Arial" panose="020B0604020202020204" pitchFamily="34" charset="0"/>
              <a:buChar char="•"/>
              <a:defRPr sz="1300">
                <a:solidFill>
                  <a:srgbClr val="7F7F7F"/>
                </a:solidFill>
                <a:latin typeface="#9Slide02 Noi dung dai"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9Slide02 Noi dung dai"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9Slide02 Noi dung dai"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9Slide02 Noi dung dai"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9Slide02 Noi dung dai" charset="0"/>
              </a:defRPr>
            </a:lvl9pPr>
          </a:lstStyle>
          <a:p>
            <a:pPr algn="ctr" eaLnBrk="1" hangingPunct="1">
              <a:lnSpc>
                <a:spcPct val="128000"/>
              </a:lnSpc>
              <a:spcBef>
                <a:spcPct val="0"/>
              </a:spcBef>
              <a:buFontTx/>
              <a:buNone/>
            </a:pPr>
            <a:r>
              <a:rPr lang="en-US" altLang="en-US" sz="2700" dirty="0" err="1"/>
              <a:t>Trò</a:t>
            </a:r>
            <a:r>
              <a:rPr lang="en-US" altLang="en-US" sz="2700" dirty="0"/>
              <a:t> </a:t>
            </a:r>
            <a:r>
              <a:rPr lang="en-US" altLang="en-US" sz="2700" dirty="0" err="1"/>
              <a:t>chơi</a:t>
            </a:r>
            <a:r>
              <a:rPr lang="en-US" altLang="en-US" sz="2700" dirty="0"/>
              <a:t> </a:t>
            </a:r>
            <a:r>
              <a:rPr lang="en-US" altLang="en-US" sz="2700" dirty="0" err="1"/>
              <a:t>sẽ</a:t>
            </a:r>
            <a:r>
              <a:rPr lang="en-US" altLang="en-US" sz="2700" dirty="0"/>
              <a:t> </a:t>
            </a:r>
            <a:r>
              <a:rPr lang="en-US" altLang="en-US" sz="2700" dirty="0" err="1"/>
              <a:t>có</a:t>
            </a:r>
            <a:r>
              <a:rPr lang="en-US" altLang="en-US" sz="2700" dirty="0"/>
              <a:t> </a:t>
            </a:r>
            <a:r>
              <a:rPr lang="vi-VN" altLang="en-US" sz="2700" dirty="0"/>
              <a:t>4</a:t>
            </a:r>
            <a:r>
              <a:rPr lang="en-US" altLang="en-US" sz="2700" dirty="0"/>
              <a:t> </a:t>
            </a:r>
            <a:r>
              <a:rPr lang="en-US" altLang="en-US" sz="2700" dirty="0" err="1"/>
              <a:t>câu</a:t>
            </a:r>
            <a:r>
              <a:rPr lang="en-US" altLang="en-US" sz="2700" dirty="0"/>
              <a:t> </a:t>
            </a:r>
            <a:r>
              <a:rPr lang="en-US" altLang="en-US" sz="2700" dirty="0" err="1"/>
              <a:t>hỏi</a:t>
            </a:r>
            <a:r>
              <a:rPr lang="en-US" altLang="en-US" sz="2700" dirty="0"/>
              <a:t> </a:t>
            </a:r>
            <a:r>
              <a:rPr lang="en-US" altLang="en-US" sz="2700" dirty="0" err="1"/>
              <a:t>trắc</a:t>
            </a:r>
            <a:r>
              <a:rPr lang="en-US" altLang="en-US" sz="2700" dirty="0"/>
              <a:t> </a:t>
            </a:r>
            <a:r>
              <a:rPr lang="en-US" altLang="en-US" sz="2700" dirty="0" err="1"/>
              <a:t>nghiệm</a:t>
            </a:r>
            <a:r>
              <a:rPr lang="en-US" altLang="en-US" sz="2700" dirty="0"/>
              <a:t>.</a:t>
            </a:r>
          </a:p>
          <a:p>
            <a:pPr algn="ctr" eaLnBrk="1" hangingPunct="1">
              <a:lnSpc>
                <a:spcPct val="128000"/>
              </a:lnSpc>
              <a:spcBef>
                <a:spcPct val="0"/>
              </a:spcBef>
              <a:buFontTx/>
              <a:buNone/>
            </a:pPr>
            <a:r>
              <a:rPr lang="en-US" altLang="en-US" sz="2700" dirty="0" err="1"/>
              <a:t>Để</a:t>
            </a:r>
            <a:r>
              <a:rPr lang="en-US" altLang="en-US" sz="2700" dirty="0"/>
              <a:t> </a:t>
            </a:r>
            <a:r>
              <a:rPr lang="en-US" altLang="en-US" sz="2700" dirty="0" err="1"/>
              <a:t>trả</a:t>
            </a:r>
            <a:r>
              <a:rPr lang="en-US" altLang="en-US" sz="2700" dirty="0"/>
              <a:t> </a:t>
            </a:r>
            <a:r>
              <a:rPr lang="en-US" altLang="en-US" sz="2700" dirty="0" err="1"/>
              <a:t>lời</a:t>
            </a:r>
            <a:r>
              <a:rPr lang="en-US" altLang="en-US" sz="2700" dirty="0"/>
              <a:t> </a:t>
            </a:r>
            <a:r>
              <a:rPr lang="en-US" altLang="en-US" sz="2700" dirty="0" err="1"/>
              <a:t>các</a:t>
            </a:r>
            <a:r>
              <a:rPr lang="en-US" altLang="en-US" sz="2700" dirty="0"/>
              <a:t> </a:t>
            </a:r>
            <a:r>
              <a:rPr lang="en-US" altLang="en-US" sz="2700" dirty="0" err="1"/>
              <a:t>câu</a:t>
            </a:r>
            <a:r>
              <a:rPr lang="en-US" altLang="en-US" sz="2700" dirty="0"/>
              <a:t> </a:t>
            </a:r>
            <a:r>
              <a:rPr lang="en-US" altLang="en-US" sz="2700" dirty="0" err="1"/>
              <a:t>hỏi</a:t>
            </a:r>
            <a:r>
              <a:rPr lang="en-US" altLang="en-US" sz="2700" dirty="0"/>
              <a:t> </a:t>
            </a:r>
            <a:r>
              <a:rPr lang="en-US" altLang="en-US" sz="2700" dirty="0" err="1"/>
              <a:t>này</a:t>
            </a:r>
            <a:r>
              <a:rPr lang="en-US" altLang="en-US" sz="2700" dirty="0"/>
              <a:t>, </a:t>
            </a:r>
            <a:r>
              <a:rPr lang="en-US" altLang="en-US" sz="2700" dirty="0" err="1"/>
              <a:t>em</a:t>
            </a:r>
            <a:r>
              <a:rPr lang="en-US" altLang="en-US" sz="2700" dirty="0"/>
              <a:t> </a:t>
            </a:r>
            <a:r>
              <a:rPr lang="en-US" altLang="en-US" sz="2700" dirty="0" err="1"/>
              <a:t>hãy</a:t>
            </a:r>
            <a:r>
              <a:rPr lang="en-US" altLang="en-US" sz="2700" dirty="0"/>
              <a:t> </a:t>
            </a:r>
            <a:r>
              <a:rPr lang="en-US" altLang="en-US" sz="2700" dirty="0" err="1"/>
              <a:t>đưa</a:t>
            </a:r>
            <a:r>
              <a:rPr lang="en-US" altLang="en-US" sz="2700" dirty="0"/>
              <a:t> ra</a:t>
            </a:r>
            <a:br>
              <a:rPr lang="en-US" altLang="en-US" sz="2700" dirty="0"/>
            </a:br>
            <a:r>
              <a:rPr lang="en-US" altLang="en-US" sz="2700" dirty="0" err="1"/>
              <a:t>kí</a:t>
            </a:r>
            <a:r>
              <a:rPr lang="en-US" altLang="en-US" sz="2700" dirty="0"/>
              <a:t> </a:t>
            </a:r>
            <a:r>
              <a:rPr lang="en-US" altLang="en-US" sz="2700" dirty="0" err="1"/>
              <a:t>hiệu</a:t>
            </a:r>
            <a:r>
              <a:rPr lang="en-US" altLang="en-US" sz="2700" dirty="0"/>
              <a:t> KÉO - BÚA - BAO </a:t>
            </a:r>
            <a:r>
              <a:rPr lang="en-US" altLang="en-US" sz="2700" dirty="0" err="1"/>
              <a:t>chứa</a:t>
            </a:r>
            <a:r>
              <a:rPr lang="en-US" altLang="en-US" sz="2700" dirty="0"/>
              <a:t> </a:t>
            </a:r>
            <a:r>
              <a:rPr lang="en-US" altLang="en-US" sz="2700" dirty="0" err="1"/>
              <a:t>đáp</a:t>
            </a:r>
            <a:r>
              <a:rPr lang="en-US" altLang="en-US" sz="2700" dirty="0"/>
              <a:t> </a:t>
            </a:r>
            <a:r>
              <a:rPr lang="en-US" altLang="en-US" sz="2700" dirty="0" err="1"/>
              <a:t>án</a:t>
            </a:r>
            <a:r>
              <a:rPr lang="en-US" altLang="en-US" sz="2700" dirty="0"/>
              <a:t> </a:t>
            </a:r>
            <a:r>
              <a:rPr lang="en-US" altLang="en-US" sz="2700" dirty="0" err="1"/>
              <a:t>đúng</a:t>
            </a:r>
            <a:br>
              <a:rPr lang="en-US" altLang="en-US" sz="2700" dirty="0"/>
            </a:br>
            <a:r>
              <a:rPr lang="en-US" altLang="en-US" sz="2700" dirty="0" err="1"/>
              <a:t>mà</a:t>
            </a:r>
            <a:r>
              <a:rPr lang="en-US" altLang="en-US" sz="2700" dirty="0"/>
              <a:t> </a:t>
            </a:r>
            <a:r>
              <a:rPr lang="en-US" altLang="en-US" sz="2700" dirty="0" err="1"/>
              <a:t>các</a:t>
            </a:r>
            <a:r>
              <a:rPr lang="en-US" altLang="en-US" sz="2700" dirty="0"/>
              <a:t> </a:t>
            </a:r>
            <a:r>
              <a:rPr lang="en-US" altLang="en-US" sz="2700" dirty="0" err="1"/>
              <a:t>em</a:t>
            </a:r>
            <a:r>
              <a:rPr lang="en-US" altLang="en-US" sz="2700" dirty="0"/>
              <a:t> </a:t>
            </a:r>
            <a:r>
              <a:rPr lang="en-US" altLang="en-US" sz="2700" dirty="0" err="1"/>
              <a:t>tìm</a:t>
            </a:r>
            <a:r>
              <a:rPr lang="en-US" altLang="en-US" sz="2700" dirty="0"/>
              <a:t> </a:t>
            </a:r>
            <a:r>
              <a:rPr lang="en-US" altLang="en-US" sz="2700" dirty="0" err="1"/>
              <a:t>được</a:t>
            </a:r>
            <a:r>
              <a:rPr lang="en-US" altLang="en-US" sz="2700" dirty="0"/>
              <a:t> </a:t>
            </a:r>
            <a:r>
              <a:rPr lang="en-US" altLang="en-US" sz="2700" dirty="0" err="1"/>
              <a:t>nhé</a:t>
            </a:r>
            <a:r>
              <a:rPr lang="en-US" altLang="en-US" sz="2700" dirty="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A3DC92DC-08BA-45FB-9D9B-458C18696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2"/>
          <a:stretch>
            <a:fillRect/>
          </a:stretch>
        </p:blipFill>
        <p:spPr bwMode="auto">
          <a:xfrm>
            <a:off x="808383" y="857250"/>
            <a:ext cx="10482469" cy="51435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 name="Graphic 13">
            <a:extLst>
              <a:ext uri="{FF2B5EF4-FFF2-40B4-BE49-F238E27FC236}">
                <a16:creationId xmlns:a16="http://schemas.microsoft.com/office/drawing/2014/main" id="{6F61766C-AB00-4AFD-B9AF-05BD0B3CF1E2}"/>
              </a:ext>
            </a:extLst>
          </p:cNvPr>
          <p:cNvPicPr>
            <a:picLocks noChangeAspect="1"/>
          </p:cNvPicPr>
          <p:nvPr/>
        </p:nvPicPr>
        <p:blipFill>
          <a:blip r:embed="rId3"/>
          <a:stretch>
            <a:fillRect/>
          </a:stretch>
        </p:blipFill>
        <p:spPr>
          <a:xfrm>
            <a:off x="3867150" y="987425"/>
            <a:ext cx="6515100" cy="1720850"/>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1B4CF0D1-9392-40C7-8B7B-3BFAB838D93C}"/>
              </a:ext>
            </a:extLst>
          </p:cNvPr>
          <p:cNvGrpSpPr/>
          <p:nvPr/>
        </p:nvGrpSpPr>
        <p:grpSpPr>
          <a:xfrm>
            <a:off x="1077593" y="1120003"/>
            <a:ext cx="1600200" cy="1307856"/>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7C1FEB23-9CBD-4FC1-93DA-30A2F0C7974B}"/>
                </a:ext>
              </a:extLst>
            </p:cNvPr>
            <p:cNvPicPr>
              <a:picLocks noChangeAspect="1"/>
            </p:cNvPicPr>
            <p:nvPr/>
          </p:nvPicPr>
          <p:blipFill>
            <a:blip r:embed="rId4"/>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7F10E697-DAE9-4351-9C8D-114E8FF9BF1B}"/>
                </a:ext>
              </a:extLst>
            </p:cNvPr>
            <p:cNvSpPr txBox="1"/>
            <p:nvPr/>
          </p:nvSpPr>
          <p:spPr>
            <a:xfrm>
              <a:off x="742979" y="990601"/>
              <a:ext cx="1413807" cy="677108"/>
            </a:xfrm>
            <a:prstGeom prst="rect">
              <a:avLst/>
            </a:prstGeom>
            <a:noFill/>
          </p:spPr>
          <p:txBody>
            <a:bodyPr wrap="none" lIns="0" tIns="0" rIns="0" bIns="0">
              <a:spAutoFit/>
            </a:bodyPr>
            <a:lstStyle/>
            <a:p>
              <a:pPr algn="ctr" defTabSz="685800">
                <a:defRPr/>
              </a:pPr>
              <a:r>
                <a:rPr lang="en-US" sz="3300" b="1" dirty="0">
                  <a:solidFill>
                    <a:srgbClr val="00B050"/>
                  </a:solidFill>
                  <a:latin typeface="iCiel Cadena" panose="02000503000000020004" pitchFamily="50" charset="0"/>
                </a:rPr>
                <a:t>CÂU 1</a:t>
              </a:r>
            </a:p>
          </p:txBody>
        </p:sp>
      </p:grpSp>
      <p:sp>
        <p:nvSpPr>
          <p:cNvPr id="13" name="TextBox 12">
            <a:extLst>
              <a:ext uri="{FF2B5EF4-FFF2-40B4-BE49-F238E27FC236}">
                <a16:creationId xmlns:a16="http://schemas.microsoft.com/office/drawing/2014/main" id="{C45211A8-9EEC-4021-B716-96B3F6489CB1}"/>
              </a:ext>
            </a:extLst>
          </p:cNvPr>
          <p:cNvSpPr txBox="1"/>
          <p:nvPr/>
        </p:nvSpPr>
        <p:spPr>
          <a:xfrm>
            <a:off x="5358325" y="1393825"/>
            <a:ext cx="3505768" cy="677108"/>
          </a:xfrm>
          <a:prstGeom prst="rect">
            <a:avLst/>
          </a:prstGeom>
          <a:noFill/>
        </p:spPr>
        <p:txBody>
          <a:bodyPr wrap="none" lIns="0" tIns="0" rIns="0" bIns="0">
            <a:spAutoFit/>
          </a:bodyPr>
          <a:lstStyle/>
          <a:p>
            <a:pPr algn="ctr" defTabSz="685800">
              <a:defRPr/>
            </a:pPr>
            <a:r>
              <a:rPr lang="vi-VN" altLang="en-US" sz="4400" b="1" dirty="0">
                <a:solidFill>
                  <a:srgbClr val="FFC000"/>
                </a:solidFill>
              </a:rPr>
              <a:t>x + 4,3 </a:t>
            </a:r>
            <a:r>
              <a:rPr lang="en-US" altLang="en-US" sz="4400" b="1" dirty="0">
                <a:solidFill>
                  <a:srgbClr val="FFC000"/>
                </a:solidFill>
              </a:rPr>
              <a:t>=  </a:t>
            </a:r>
            <a:r>
              <a:rPr lang="vi-VN" altLang="en-US" sz="4400" b="1" dirty="0">
                <a:solidFill>
                  <a:srgbClr val="FFC000"/>
                </a:solidFill>
              </a:rPr>
              <a:t>5,91</a:t>
            </a:r>
            <a:endParaRPr lang="en-US" altLang="en-US" sz="4400" b="1" dirty="0">
              <a:solidFill>
                <a:srgbClr val="FFC000"/>
              </a:solidFill>
            </a:endParaRPr>
          </a:p>
        </p:txBody>
      </p:sp>
      <p:pic>
        <p:nvPicPr>
          <p:cNvPr id="23573" name="Graphic 14">
            <a:extLst>
              <a:ext uri="{FF2B5EF4-FFF2-40B4-BE49-F238E27FC236}">
                <a16:creationId xmlns:a16="http://schemas.microsoft.com/office/drawing/2014/main" id="{7C4BBC00-7CEA-4445-90F9-7638A96230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0589" y="2478963"/>
            <a:ext cx="11430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Bua - 9Slide.vn">
            <a:extLst>
              <a:ext uri="{FF2B5EF4-FFF2-40B4-BE49-F238E27FC236}">
                <a16:creationId xmlns:a16="http://schemas.microsoft.com/office/drawing/2014/main" id="{556F1807-4264-4FBB-953B-8711F09E5C9D}"/>
              </a:ext>
            </a:extLst>
          </p:cNvPr>
          <p:cNvGrpSpPr>
            <a:grpSpLocks/>
          </p:cNvGrpSpPr>
          <p:nvPr/>
        </p:nvGrpSpPr>
        <p:grpSpPr bwMode="auto">
          <a:xfrm>
            <a:off x="1981200" y="3808414"/>
            <a:ext cx="8343900" cy="1101725"/>
            <a:chOff x="609600" y="3935022"/>
            <a:chExt cx="11125200" cy="1468344"/>
          </a:xfrm>
        </p:grpSpPr>
        <p:sp>
          <p:nvSpPr>
            <p:cNvPr id="17" name="Rectangle: Rounded Corners 16">
              <a:extLst>
                <a:ext uri="{FF2B5EF4-FFF2-40B4-BE49-F238E27FC236}">
                  <a16:creationId xmlns:a16="http://schemas.microsoft.com/office/drawing/2014/main" id="{9F348A95-B04A-44FB-9960-C43F14F44628}"/>
                </a:ext>
              </a:extLst>
            </p:cNvPr>
            <p:cNvSpPr/>
            <p:nvPr/>
          </p:nvSpPr>
          <p:spPr>
            <a:xfrm>
              <a:off x="1295400" y="4271429"/>
              <a:ext cx="10439400" cy="939402"/>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550" b="1" dirty="0">
                  <a:solidFill>
                    <a:prstClr val="black">
                      <a:lumMod val="75000"/>
                      <a:lumOff val="25000"/>
                    </a:prstClr>
                  </a:solidFill>
                  <a:latin typeface="#9Slide02 Tieu de dai"/>
                </a:rPr>
                <a:t>x = 1,61</a:t>
              </a:r>
              <a:endParaRPr lang="en-US" sz="2550" b="1" dirty="0">
                <a:solidFill>
                  <a:prstClr val="black">
                    <a:lumMod val="75000"/>
                    <a:lumOff val="25000"/>
                  </a:prstClr>
                </a:solidFill>
                <a:latin typeface="#9Slide02 Tieu de dai"/>
              </a:endParaRPr>
            </a:p>
          </p:txBody>
        </p:sp>
        <p:pic>
          <p:nvPicPr>
            <p:cNvPr id="23571" name="Graphic 22">
              <a:extLst>
                <a:ext uri="{FF2B5EF4-FFF2-40B4-BE49-F238E27FC236}">
                  <a16:creationId xmlns:a16="http://schemas.microsoft.com/office/drawing/2014/main" id="{E99FCA22-A869-4359-86E9-32CA460FA8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9493">
              <a:off x="609600" y="3935022"/>
              <a:ext cx="1453885" cy="146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Bao - 9Slide.vn">
            <a:extLst>
              <a:ext uri="{FF2B5EF4-FFF2-40B4-BE49-F238E27FC236}">
                <a16:creationId xmlns:a16="http://schemas.microsoft.com/office/drawing/2014/main" id="{3EC60EAF-9083-435B-9E62-16BA44866B2C}"/>
              </a:ext>
            </a:extLst>
          </p:cNvPr>
          <p:cNvGrpSpPr>
            <a:grpSpLocks/>
          </p:cNvGrpSpPr>
          <p:nvPr/>
        </p:nvGrpSpPr>
        <p:grpSpPr bwMode="auto">
          <a:xfrm>
            <a:off x="1927226" y="4794251"/>
            <a:ext cx="8366149" cy="1235075"/>
            <a:chOff x="537589" y="5248510"/>
            <a:chExt cx="11154909" cy="1646551"/>
          </a:xfrm>
        </p:grpSpPr>
        <p:sp>
          <p:nvSpPr>
            <p:cNvPr id="19" name="Rectangle: Rounded Corners 18">
              <a:extLst>
                <a:ext uri="{FF2B5EF4-FFF2-40B4-BE49-F238E27FC236}">
                  <a16:creationId xmlns:a16="http://schemas.microsoft.com/office/drawing/2014/main" id="{DF4FBBD6-2118-438C-B9F6-70AFBDC25AAA}"/>
                </a:ext>
              </a:extLst>
            </p:cNvPr>
            <p:cNvSpPr/>
            <p:nvPr/>
          </p:nvSpPr>
          <p:spPr>
            <a:xfrm>
              <a:off x="1253057" y="5723886"/>
              <a:ext cx="10439441" cy="941793"/>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550" b="1" dirty="0">
                  <a:solidFill>
                    <a:prstClr val="black">
                      <a:lumMod val="75000"/>
                      <a:lumOff val="25000"/>
                    </a:prstClr>
                  </a:solidFill>
                  <a:latin typeface="#9Slide02 Tieu de dai"/>
                </a:rPr>
                <a:t>x = 6,34</a:t>
              </a:r>
              <a:endParaRPr lang="en-US" sz="2550" b="1" dirty="0">
                <a:solidFill>
                  <a:prstClr val="black">
                    <a:lumMod val="75000"/>
                    <a:lumOff val="25000"/>
                  </a:prstClr>
                </a:solidFill>
                <a:latin typeface="#9Slide02 Tieu de dai"/>
              </a:endParaRPr>
            </a:p>
          </p:txBody>
        </p:sp>
        <p:pic>
          <p:nvPicPr>
            <p:cNvPr id="23569" name="Graphic 23">
              <a:extLst>
                <a:ext uri="{FF2B5EF4-FFF2-40B4-BE49-F238E27FC236}">
                  <a16:creationId xmlns:a16="http://schemas.microsoft.com/office/drawing/2014/main" id="{1EEC7424-60A6-4428-BE03-A6013B8E43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7755">
              <a:off x="537589" y="5248510"/>
              <a:ext cx="1597907" cy="16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61" name="59c3c5f047238">
            <a:hlinkClick r:id="" action="ppaction://media"/>
            <a:extLst>
              <a:ext uri="{FF2B5EF4-FFF2-40B4-BE49-F238E27FC236}">
                <a16:creationId xmlns:a16="http://schemas.microsoft.com/office/drawing/2014/main" id="{5EE54E70-4E95-41D4-8B2D-6B2756707A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700" y="2252664"/>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315FA249-29EE-44A6-9D39-657C1FB749E1}"/>
              </a:ext>
            </a:extLst>
          </p:cNvPr>
          <p:cNvSpPr/>
          <p:nvPr/>
        </p:nvSpPr>
        <p:spPr>
          <a:xfrm>
            <a:off x="3268664" y="7188200"/>
            <a:ext cx="5654675" cy="3155950"/>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pic>
        <p:nvPicPr>
          <p:cNvPr id="35" name="Picture 34">
            <a:hlinkClick r:id="" action="ppaction://media"/>
            <a:extLst>
              <a:ext uri="{FF2B5EF4-FFF2-40B4-BE49-F238E27FC236}">
                <a16:creationId xmlns:a16="http://schemas.microsoft.com/office/drawing/2014/main" id="{9ADF2562-8B25-4814-B9A4-7B7A304D2C9A}"/>
              </a:ext>
            </a:extLst>
          </p:cNvPr>
          <p:cNvPicPr>
            <a:picLocks noChangeAspect="1"/>
          </p:cNvPicPr>
          <p:nvPr/>
        </p:nvPicPr>
        <p:blipFill>
          <a:blip r:embed="rId9"/>
          <a:srcRect/>
          <a:stretch>
            <a:fillRect/>
          </a:stretch>
        </p:blipFill>
        <p:spPr>
          <a:xfrm>
            <a:off x="3418367" y="7303125"/>
            <a:ext cx="5355268" cy="2926802"/>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51A6C6E0-65CA-4D9C-8365-6E550E7A6662}"/>
              </a:ext>
            </a:extLst>
          </p:cNvPr>
          <p:cNvSpPr/>
          <p:nvPr/>
        </p:nvSpPr>
        <p:spPr>
          <a:xfrm>
            <a:off x="1189037" y="-5208588"/>
            <a:ext cx="5356226" cy="29384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sp>
        <p:nvSpPr>
          <p:cNvPr id="34" name="Rectangle: Rounded Corners 33">
            <a:extLst>
              <a:ext uri="{FF2B5EF4-FFF2-40B4-BE49-F238E27FC236}">
                <a16:creationId xmlns:a16="http://schemas.microsoft.com/office/drawing/2014/main" id="{0E5D87F5-94BE-4BC7-B5F5-9C48CC155EEB}"/>
              </a:ext>
            </a:extLst>
          </p:cNvPr>
          <p:cNvSpPr/>
          <p:nvPr/>
        </p:nvSpPr>
        <p:spPr>
          <a:xfrm>
            <a:off x="1770064" y="-6223000"/>
            <a:ext cx="5354637" cy="2940050"/>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pic>
        <p:nvPicPr>
          <p:cNvPr id="12" name="Picture 11">
            <a:extLst>
              <a:ext uri="{FF2B5EF4-FFF2-40B4-BE49-F238E27FC236}">
                <a16:creationId xmlns:a16="http://schemas.microsoft.com/office/drawing/2014/main" id="{78B4859F-E191-4146-AD87-6DE963A2BF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5089" y="8609013"/>
            <a:ext cx="44418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BEC47F5-CF17-4E2E-B61B-BF3AAC488C64}"/>
              </a:ext>
            </a:extLst>
          </p:cNvPr>
          <p:cNvSpPr txBox="1"/>
          <p:nvPr/>
        </p:nvSpPr>
        <p:spPr>
          <a:xfrm>
            <a:off x="-1483136" y="3355975"/>
            <a:ext cx="1102546" cy="415498"/>
          </a:xfrm>
          <a:prstGeom prst="rect">
            <a:avLst/>
          </a:prstGeom>
          <a:noFill/>
        </p:spPr>
        <p:txBody>
          <a:bodyPr wrap="none" lIns="0" tIns="0" rIns="0" bIns="0">
            <a:spAutoFit/>
          </a:bodyPr>
          <a:lstStyle/>
          <a:p>
            <a:pPr algn="ctr" defTabSz="685800">
              <a:defRPr/>
            </a:pPr>
            <a:r>
              <a:rPr lang="en-US" sz="1350" dirty="0" err="1">
                <a:solidFill>
                  <a:prstClr val="black">
                    <a:lumMod val="50000"/>
                    <a:lumOff val="50000"/>
                  </a:prstClr>
                </a:solidFill>
                <a:latin typeface="#9Slide02 Noi dung dai"/>
              </a:rPr>
              <a:t>Âm</a:t>
            </a:r>
            <a:r>
              <a:rPr lang="en-US" sz="1350" dirty="0">
                <a:solidFill>
                  <a:prstClr val="black">
                    <a:lumMod val="50000"/>
                    <a:lumOff val="50000"/>
                  </a:prstClr>
                </a:solidFill>
                <a:latin typeface="#9Slide02 Noi dung dai"/>
              </a:rPr>
              <a:t> </a:t>
            </a:r>
            <a:r>
              <a:rPr lang="en-US" sz="1350" dirty="0" err="1">
                <a:solidFill>
                  <a:prstClr val="black">
                    <a:lumMod val="50000"/>
                    <a:lumOff val="50000"/>
                  </a:prstClr>
                </a:solidFill>
                <a:latin typeface="#9Slide02 Noi dung dai"/>
              </a:rPr>
              <a:t>thanh</a:t>
            </a:r>
            <a:br>
              <a:rPr lang="en-US" sz="1350" dirty="0">
                <a:solidFill>
                  <a:prstClr val="black">
                    <a:lumMod val="50000"/>
                    <a:lumOff val="50000"/>
                  </a:prstClr>
                </a:solidFill>
                <a:latin typeface="#9Slide02 Noi dung dai"/>
              </a:rPr>
            </a:br>
            <a:r>
              <a:rPr lang="en-US" sz="1350" dirty="0" err="1">
                <a:solidFill>
                  <a:prstClr val="black">
                    <a:lumMod val="50000"/>
                    <a:lumOff val="50000"/>
                  </a:prstClr>
                </a:solidFill>
                <a:latin typeface="#9Slide02 Noi dung dai"/>
              </a:rPr>
              <a:t>kiểm</a:t>
            </a:r>
            <a:r>
              <a:rPr lang="en-US" sz="1350" dirty="0">
                <a:solidFill>
                  <a:prstClr val="black">
                    <a:lumMod val="50000"/>
                    <a:lumOff val="50000"/>
                  </a:prstClr>
                </a:solidFill>
                <a:latin typeface="#9Slide02 Noi dung dai"/>
              </a:rPr>
              <a:t> </a:t>
            </a:r>
            <a:r>
              <a:rPr lang="en-US" sz="1350" dirty="0" err="1">
                <a:solidFill>
                  <a:prstClr val="black">
                    <a:lumMod val="50000"/>
                    <a:lumOff val="50000"/>
                  </a:prstClr>
                </a:solidFill>
                <a:latin typeface="#9Slide02 Noi dung dai"/>
              </a:rPr>
              <a:t>tra</a:t>
            </a:r>
            <a:r>
              <a:rPr lang="en-US" sz="1350" dirty="0">
                <a:solidFill>
                  <a:prstClr val="black">
                    <a:lumMod val="50000"/>
                    <a:lumOff val="50000"/>
                  </a:prstClr>
                </a:solidFill>
                <a:latin typeface="#9Slide02 Noi dung dai"/>
              </a:rPr>
              <a:t> </a:t>
            </a:r>
            <a:r>
              <a:rPr lang="en-US" sz="1350" dirty="0" err="1">
                <a:solidFill>
                  <a:prstClr val="black">
                    <a:lumMod val="50000"/>
                    <a:lumOff val="50000"/>
                  </a:prstClr>
                </a:solidFill>
                <a:latin typeface="#9Slide02 Noi dung dai"/>
              </a:rPr>
              <a:t>đáp</a:t>
            </a:r>
            <a:r>
              <a:rPr lang="en-US" sz="1350" dirty="0">
                <a:solidFill>
                  <a:prstClr val="black">
                    <a:lumMod val="50000"/>
                    <a:lumOff val="50000"/>
                  </a:prstClr>
                </a:solidFill>
                <a:latin typeface="#9Slide02 Noi dung dai"/>
              </a:rPr>
              <a:t> </a:t>
            </a:r>
            <a:r>
              <a:rPr lang="en-US" sz="1350" dirty="0" err="1">
                <a:solidFill>
                  <a:prstClr val="black">
                    <a:lumMod val="50000"/>
                    <a:lumOff val="50000"/>
                  </a:prstClr>
                </a:solidFill>
                <a:latin typeface="#9Slide02 Noi dung dai"/>
              </a:rPr>
              <a:t>án</a:t>
            </a:r>
            <a:endParaRPr lang="en-US" sz="1350" dirty="0">
              <a:solidFill>
                <a:prstClr val="black">
                  <a:lumMod val="50000"/>
                  <a:lumOff val="50000"/>
                </a:prstClr>
              </a:solidFill>
              <a:latin typeface="#9Slide02 Noi dung dai"/>
            </a:endParaRP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7793" y="2822503"/>
            <a:ext cx="80168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500" fill="hold"/>
                                        <p:tgtEl>
                                          <p:spTgt spid="26"/>
                                        </p:tgtEl>
                                        <p:attrNameLst>
                                          <p:attrName>ppt_x</p:attrName>
                                        </p:attrNameLst>
                                      </p:cBhvr>
                                      <p:tavLst>
                                        <p:tav tm="0">
                                          <p:val>
                                            <p:strVal val="#ppt_x"/>
                                          </p:val>
                                        </p:tav>
                                        <p:tav tm="100000">
                                          <p:val>
                                            <p:strVal val="#ppt_x"/>
                                          </p:val>
                                        </p:tav>
                                      </p:tavLst>
                                    </p:anim>
                                    <p:anim calcmode="lin" valueType="num">
                                      <p:cBhvr additive="base">
                                        <p:cTn id="20" dur="1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500" fill="hold"/>
                                        <p:tgtEl>
                                          <p:spTgt spid="27"/>
                                        </p:tgtEl>
                                        <p:attrNameLst>
                                          <p:attrName>ppt_x</p:attrName>
                                        </p:attrNameLst>
                                      </p:cBhvr>
                                      <p:tavLst>
                                        <p:tav tm="0">
                                          <p:val>
                                            <p:strVal val="#ppt_x"/>
                                          </p:val>
                                        </p:tav>
                                        <p:tav tm="100000">
                                          <p:val>
                                            <p:strVal val="#ppt_x"/>
                                          </p:val>
                                        </p:tav>
                                      </p:tavLst>
                                    </p:anim>
                                    <p:anim calcmode="lin" valueType="num">
                                      <p:cBhvr additive="base">
                                        <p:cTn id="24"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6"/>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2" presetClass="path" presetSubtype="0" accel="50000" fill="hold" nodeType="clickEffect">
                                  <p:stCondLst>
                                    <p:cond delay="0"/>
                                  </p:stCondLst>
                                  <p:childTnLst>
                                    <p:animMotion origin="layout" path="M 0 -4.81481E-6 L -0.00326 -0.73217 " pathEditMode="relative" rAng="0" ptsTypes="AA">
                                      <p:cBhvr>
                                        <p:cTn id="29" dur="1500" fill="hold"/>
                                        <p:tgtEl>
                                          <p:spTgt spid="35"/>
                                        </p:tgtEl>
                                        <p:attrNameLst>
                                          <p:attrName>ppt_x</p:attrName>
                                          <p:attrName>ppt_y</p:attrName>
                                        </p:attrNameLst>
                                      </p:cBhvr>
                                      <p:rCtr x="-169" y="-36620"/>
                                    </p:animMotion>
                                  </p:childTnLst>
                                </p:cTn>
                              </p:par>
                              <p:par>
                                <p:cTn id="30" presetID="42" presetClass="path" presetSubtype="0" accel="50000" fill="hold" grpId="0" nodeType="withEffect">
                                  <p:stCondLst>
                                    <p:cond delay="0"/>
                                  </p:stCondLst>
                                  <p:childTnLst>
                                    <p:animMotion origin="layout" path="M 0 -4.81481E-6 L -0.00326 -0.73101 " pathEditMode="relative" rAng="0" ptsTypes="AA">
                                      <p:cBhvr>
                                        <p:cTn id="31" dur="1500" fill="hold"/>
                                        <p:tgtEl>
                                          <p:spTgt spid="6"/>
                                        </p:tgtEl>
                                        <p:attrNameLst>
                                          <p:attrName>ppt_x</p:attrName>
                                          <p:attrName>ppt_y</p:attrName>
                                        </p:attrNameLst>
                                      </p:cBhvr>
                                      <p:rCtr x="-169" y="-36551"/>
                                    </p:animMotion>
                                  </p:childTnLst>
                                </p:cTn>
                              </p:par>
                              <p:par>
                                <p:cTn id="32" presetID="42" presetClass="path" presetSubtype="0" accel="50000" fill="hold" nodeType="withEffect">
                                  <p:stCondLst>
                                    <p:cond delay="2500"/>
                                  </p:stCondLst>
                                  <p:childTnLst>
                                    <p:animMotion origin="layout" path="M 0 -4.44444E-6 L -0.00326 -0.73101 " pathEditMode="relative" rAng="0" ptsTypes="AA">
                                      <p:cBhvr>
                                        <p:cTn id="33" dur="1500" fill="hold"/>
                                        <p:tgtEl>
                                          <p:spTgt spid="12"/>
                                        </p:tgtEl>
                                        <p:attrNameLst>
                                          <p:attrName>ppt_x</p:attrName>
                                          <p:attrName>ppt_y</p:attrName>
                                        </p:attrNameLst>
                                      </p:cBhvr>
                                      <p:rCtr x="-169" y="-36551"/>
                                    </p:animMotion>
                                  </p:childTnLst>
                                </p:cTn>
                              </p:par>
                            </p:childTnLst>
                          </p:cTn>
                        </p:par>
                        <p:par>
                          <p:cTn id="34" fill="hold" nodeType="afterGroup">
                            <p:stCondLst>
                              <p:cond delay="4000"/>
                            </p:stCondLst>
                            <p:childTnLst>
                              <p:par>
                                <p:cTn id="35" presetID="10" presetClass="exit" presetSubtype="0" fill="hold" nodeType="after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par>
                                <p:cTn id="44" presetID="2" presetClass="exit" presetSubtype="2" decel="100000" fill="hold" nodeType="withEffect">
                                  <p:stCondLst>
                                    <p:cond delay="0"/>
                                  </p:stCondLst>
                                  <p:childTnLst>
                                    <p:anim calcmode="lin" valueType="num">
                                      <p:cBhvr additive="base">
                                        <p:cTn id="45" dur="1500"/>
                                        <p:tgtEl>
                                          <p:spTgt spid="27"/>
                                        </p:tgtEl>
                                        <p:attrNameLst>
                                          <p:attrName>ppt_x</p:attrName>
                                        </p:attrNameLst>
                                      </p:cBhvr>
                                      <p:tavLst>
                                        <p:tav tm="0">
                                          <p:val>
                                            <p:strVal val="ppt_x"/>
                                          </p:val>
                                        </p:tav>
                                        <p:tav tm="100000">
                                          <p:val>
                                            <p:strVal val="1+ppt_w/2"/>
                                          </p:val>
                                        </p:tav>
                                      </p:tavLst>
                                    </p:anim>
                                    <p:anim calcmode="lin" valueType="num">
                                      <p:cBhvr additive="base">
                                        <p:cTn id="46" dur="1500"/>
                                        <p:tgtEl>
                                          <p:spTgt spid="27"/>
                                        </p:tgtEl>
                                        <p:attrNameLst>
                                          <p:attrName>ppt_y</p:attrName>
                                        </p:attrNameLst>
                                      </p:cBhvr>
                                      <p:tavLst>
                                        <p:tav tm="0">
                                          <p:val>
                                            <p:strVal val="ppt_y"/>
                                          </p:val>
                                        </p:tav>
                                        <p:tav tm="100000">
                                          <p:val>
                                            <p:strVal val="ppt_y"/>
                                          </p:val>
                                        </p:tav>
                                      </p:tavLst>
                                    </p:anim>
                                    <p:set>
                                      <p:cBhvr>
                                        <p:cTn id="47"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3" grpId="0"/>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CB08E303-2733-432F-96F7-C08204480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2"/>
          <a:stretch>
            <a:fillRect/>
          </a:stretch>
        </p:blipFill>
        <p:spPr bwMode="auto">
          <a:xfrm>
            <a:off x="821635" y="857250"/>
            <a:ext cx="10522226" cy="51435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 name="Graphic 13">
            <a:extLst>
              <a:ext uri="{FF2B5EF4-FFF2-40B4-BE49-F238E27FC236}">
                <a16:creationId xmlns:a16="http://schemas.microsoft.com/office/drawing/2014/main" id="{C230B2A5-972F-489C-8469-F84933342A8E}"/>
              </a:ext>
            </a:extLst>
          </p:cNvPr>
          <p:cNvPicPr>
            <a:picLocks noChangeAspect="1"/>
          </p:cNvPicPr>
          <p:nvPr/>
        </p:nvPicPr>
        <p:blipFill>
          <a:blip r:embed="rId3"/>
          <a:stretch>
            <a:fillRect/>
          </a:stretch>
        </p:blipFill>
        <p:spPr>
          <a:xfrm>
            <a:off x="3867150" y="987425"/>
            <a:ext cx="6515100" cy="1720850"/>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BCCFA9BB-7C36-428B-9E68-BF2804B7E020}"/>
              </a:ext>
            </a:extLst>
          </p:cNvPr>
          <p:cNvGrpSpPr/>
          <p:nvPr/>
        </p:nvGrpSpPr>
        <p:grpSpPr>
          <a:xfrm>
            <a:off x="1981200" y="1206744"/>
            <a:ext cx="1600200" cy="1307856"/>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FB0CA9EB-7D90-48FC-8A70-F977585A3F7C}"/>
                </a:ext>
              </a:extLst>
            </p:cNvPr>
            <p:cNvPicPr>
              <a:picLocks noChangeAspect="1"/>
            </p:cNvPicPr>
            <p:nvPr/>
          </p:nvPicPr>
          <p:blipFill>
            <a:blip r:embed="rId4"/>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6AC93E63-7AEE-4B81-8332-93D73E2056B7}"/>
                </a:ext>
              </a:extLst>
            </p:cNvPr>
            <p:cNvSpPr txBox="1"/>
            <p:nvPr/>
          </p:nvSpPr>
          <p:spPr>
            <a:xfrm>
              <a:off x="742764" y="990601"/>
              <a:ext cx="1414233" cy="677108"/>
            </a:xfrm>
            <a:prstGeom prst="rect">
              <a:avLst/>
            </a:prstGeom>
            <a:noFill/>
          </p:spPr>
          <p:txBody>
            <a:bodyPr wrap="none" lIns="0" tIns="0" rIns="0" bIns="0">
              <a:spAutoFit/>
            </a:bodyPr>
            <a:lstStyle/>
            <a:p>
              <a:pPr algn="ctr" defTabSz="685800">
                <a:defRPr/>
              </a:pPr>
              <a:r>
                <a:rPr lang="en-US" sz="3300">
                  <a:solidFill>
                    <a:prstClr val="white"/>
                  </a:solidFill>
                  <a:latin typeface="iCiel Cadena" panose="02000503000000020004" pitchFamily="50" charset="0"/>
                </a:rPr>
                <a:t>CÂU 2</a:t>
              </a:r>
            </a:p>
          </p:txBody>
        </p:sp>
      </p:grpSp>
      <p:sp>
        <p:nvSpPr>
          <p:cNvPr id="13" name="TextBox 12">
            <a:extLst>
              <a:ext uri="{FF2B5EF4-FFF2-40B4-BE49-F238E27FC236}">
                <a16:creationId xmlns:a16="http://schemas.microsoft.com/office/drawing/2014/main" id="{691D82C0-02EB-4FBB-85D6-7495F46A7813}"/>
              </a:ext>
            </a:extLst>
          </p:cNvPr>
          <p:cNvSpPr txBox="1"/>
          <p:nvPr/>
        </p:nvSpPr>
        <p:spPr>
          <a:xfrm>
            <a:off x="5138574" y="1468438"/>
            <a:ext cx="3973845" cy="677108"/>
          </a:xfrm>
          <a:prstGeom prst="rect">
            <a:avLst/>
          </a:prstGeom>
          <a:noFill/>
        </p:spPr>
        <p:txBody>
          <a:bodyPr wrap="none" lIns="0" tIns="0" rIns="0" bIns="0">
            <a:spAutoFit/>
          </a:bodyPr>
          <a:lstStyle/>
          <a:p>
            <a:pPr algn="ctr" defTabSz="685800">
              <a:defRPr/>
            </a:pPr>
            <a:r>
              <a:rPr lang="vi-VN" altLang="en-US" sz="4400" b="1" dirty="0">
                <a:solidFill>
                  <a:srgbClr val="FFC000"/>
                </a:solidFill>
              </a:rPr>
              <a:t>12, 53 – 3,2 = ?</a:t>
            </a:r>
            <a:endParaRPr lang="en-US" sz="4050" b="1" dirty="0">
              <a:solidFill>
                <a:srgbClr val="FFC000"/>
              </a:solidFill>
              <a:latin typeface="#9Slide02 Tieu de dai"/>
            </a:endParaRPr>
          </a:p>
        </p:txBody>
      </p:sp>
      <p:grpSp>
        <p:nvGrpSpPr>
          <p:cNvPr id="25" name="Keo - 9Slide.vn">
            <a:extLst>
              <a:ext uri="{FF2B5EF4-FFF2-40B4-BE49-F238E27FC236}">
                <a16:creationId xmlns:a16="http://schemas.microsoft.com/office/drawing/2014/main" id="{F56EA85F-323B-4DD1-9574-C23F70BE7273}"/>
              </a:ext>
            </a:extLst>
          </p:cNvPr>
          <p:cNvGrpSpPr>
            <a:grpSpLocks/>
          </p:cNvGrpSpPr>
          <p:nvPr/>
        </p:nvGrpSpPr>
        <p:grpSpPr bwMode="auto">
          <a:xfrm>
            <a:off x="1892300" y="2460626"/>
            <a:ext cx="8432800" cy="1312863"/>
            <a:chOff x="490264" y="2136963"/>
            <a:chExt cx="11244536" cy="1751545"/>
          </a:xfrm>
        </p:grpSpPr>
        <p:sp>
          <p:nvSpPr>
            <p:cNvPr id="16" name="Rectangle: Rounded Corners 15">
              <a:extLst>
                <a:ext uri="{FF2B5EF4-FFF2-40B4-BE49-F238E27FC236}">
                  <a16:creationId xmlns:a16="http://schemas.microsoft.com/office/drawing/2014/main" id="{08075163-DD18-428E-AC28-DAD9AE6779E8}"/>
                </a:ext>
              </a:extLst>
            </p:cNvPr>
            <p:cNvSpPr/>
            <p:nvPr/>
          </p:nvSpPr>
          <p:spPr>
            <a:xfrm>
              <a:off x="1294655" y="2742697"/>
              <a:ext cx="10440145" cy="942488"/>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800" b="1" dirty="0">
                  <a:solidFill>
                    <a:schemeClr val="tx1"/>
                  </a:solidFill>
                  <a:latin typeface="#9Slide02 Tieu de dai"/>
                </a:rPr>
                <a:t>9,33</a:t>
              </a:r>
              <a:endParaRPr lang="en-US" sz="2550" b="1" dirty="0">
                <a:solidFill>
                  <a:schemeClr val="tx1"/>
                </a:solidFill>
                <a:latin typeface="#9Slide02 Tieu de dai"/>
              </a:endParaRPr>
            </a:p>
          </p:txBody>
        </p:sp>
        <p:pic>
          <p:nvPicPr>
            <p:cNvPr id="24594" name="Graphic 14">
              <a:extLst>
                <a:ext uri="{FF2B5EF4-FFF2-40B4-BE49-F238E27FC236}">
                  <a16:creationId xmlns:a16="http://schemas.microsoft.com/office/drawing/2014/main" id="{3C124EFC-E459-4A46-A303-D2EC1B19E1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264" y="2136963"/>
              <a:ext cx="1524175" cy="17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Bua - 9Slide.vn">
            <a:extLst>
              <a:ext uri="{FF2B5EF4-FFF2-40B4-BE49-F238E27FC236}">
                <a16:creationId xmlns:a16="http://schemas.microsoft.com/office/drawing/2014/main" id="{56A93879-AC54-4E84-ABED-DCAFE43C8197}"/>
              </a:ext>
            </a:extLst>
          </p:cNvPr>
          <p:cNvGrpSpPr>
            <a:grpSpLocks/>
          </p:cNvGrpSpPr>
          <p:nvPr/>
        </p:nvGrpSpPr>
        <p:grpSpPr bwMode="auto">
          <a:xfrm>
            <a:off x="1981200" y="3808414"/>
            <a:ext cx="8343900" cy="1101725"/>
            <a:chOff x="609600" y="3935022"/>
            <a:chExt cx="11125200" cy="1468344"/>
          </a:xfrm>
        </p:grpSpPr>
        <p:sp>
          <p:nvSpPr>
            <p:cNvPr id="17" name="Rectangle: Rounded Corners 16">
              <a:extLst>
                <a:ext uri="{FF2B5EF4-FFF2-40B4-BE49-F238E27FC236}">
                  <a16:creationId xmlns:a16="http://schemas.microsoft.com/office/drawing/2014/main" id="{AF23CBB6-DEB7-4121-9C4F-211273D9EE21}"/>
                </a:ext>
              </a:extLst>
            </p:cNvPr>
            <p:cNvSpPr/>
            <p:nvPr/>
          </p:nvSpPr>
          <p:spPr>
            <a:xfrm>
              <a:off x="1295400" y="4271429"/>
              <a:ext cx="10439400" cy="939402"/>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800" b="1" dirty="0">
                  <a:solidFill>
                    <a:prstClr val="black">
                      <a:lumMod val="75000"/>
                      <a:lumOff val="25000"/>
                    </a:prstClr>
                  </a:solidFill>
                  <a:latin typeface="#9Slide02 Tieu de dai"/>
                </a:rPr>
                <a:t>12,21</a:t>
              </a:r>
              <a:endParaRPr lang="en-US" sz="2800" b="1" dirty="0">
                <a:solidFill>
                  <a:prstClr val="black">
                    <a:lumMod val="75000"/>
                    <a:lumOff val="25000"/>
                  </a:prstClr>
                </a:solidFill>
                <a:latin typeface="#9Slide02 Tieu de dai"/>
              </a:endParaRPr>
            </a:p>
          </p:txBody>
        </p:sp>
        <p:pic>
          <p:nvPicPr>
            <p:cNvPr id="24592" name="Graphic 22">
              <a:extLst>
                <a:ext uri="{FF2B5EF4-FFF2-40B4-BE49-F238E27FC236}">
                  <a16:creationId xmlns:a16="http://schemas.microsoft.com/office/drawing/2014/main" id="{61D07009-6AA8-45DC-B85D-F23BD1D846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9493">
              <a:off x="609600" y="3935022"/>
              <a:ext cx="1453885" cy="146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Bao - 9Slide.vn">
            <a:extLst>
              <a:ext uri="{FF2B5EF4-FFF2-40B4-BE49-F238E27FC236}">
                <a16:creationId xmlns:a16="http://schemas.microsoft.com/office/drawing/2014/main" id="{B10DFC35-6383-45BC-9921-E0A4BD331258}"/>
              </a:ext>
            </a:extLst>
          </p:cNvPr>
          <p:cNvGrpSpPr>
            <a:grpSpLocks/>
          </p:cNvGrpSpPr>
          <p:nvPr/>
        </p:nvGrpSpPr>
        <p:grpSpPr bwMode="auto">
          <a:xfrm>
            <a:off x="1927226" y="4794251"/>
            <a:ext cx="8397875" cy="1235075"/>
            <a:chOff x="537589" y="5248510"/>
            <a:chExt cx="11197211" cy="1646551"/>
          </a:xfrm>
        </p:grpSpPr>
        <p:sp>
          <p:nvSpPr>
            <p:cNvPr id="19" name="Rectangle: Rounded Corners 18">
              <a:extLst>
                <a:ext uri="{FF2B5EF4-FFF2-40B4-BE49-F238E27FC236}">
                  <a16:creationId xmlns:a16="http://schemas.microsoft.com/office/drawing/2014/main" id="{4EFBC5FA-C86F-44A9-9D0F-5D417B154761}"/>
                </a:ext>
              </a:extLst>
            </p:cNvPr>
            <p:cNvSpPr/>
            <p:nvPr/>
          </p:nvSpPr>
          <p:spPr>
            <a:xfrm>
              <a:off x="1295359" y="5733164"/>
              <a:ext cx="10439441" cy="941793"/>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800" b="1" dirty="0">
                  <a:solidFill>
                    <a:prstClr val="black">
                      <a:lumMod val="75000"/>
                      <a:lumOff val="25000"/>
                    </a:prstClr>
                  </a:solidFill>
                  <a:latin typeface="#9Slide02 Tieu de dai"/>
                </a:rPr>
                <a:t>12,33</a:t>
              </a:r>
              <a:endParaRPr lang="en-US" sz="2800" b="1" dirty="0">
                <a:solidFill>
                  <a:prstClr val="black">
                    <a:lumMod val="75000"/>
                    <a:lumOff val="25000"/>
                  </a:prstClr>
                </a:solidFill>
                <a:latin typeface="#9Slide02 Tieu de dai"/>
              </a:endParaRPr>
            </a:p>
          </p:txBody>
        </p:sp>
        <p:pic>
          <p:nvPicPr>
            <p:cNvPr id="24590" name="Graphic 23">
              <a:extLst>
                <a:ext uri="{FF2B5EF4-FFF2-40B4-BE49-F238E27FC236}">
                  <a16:creationId xmlns:a16="http://schemas.microsoft.com/office/drawing/2014/main" id="{7FF24E49-58FB-422F-9905-A284D6B9BF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7755">
              <a:off x="537589" y="5248510"/>
              <a:ext cx="1597907" cy="16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5" name="59c3c5f047238">
            <a:hlinkClick r:id="" action="ppaction://media"/>
            <a:extLst>
              <a:ext uri="{FF2B5EF4-FFF2-40B4-BE49-F238E27FC236}">
                <a16:creationId xmlns:a16="http://schemas.microsoft.com/office/drawing/2014/main" id="{8AA8A575-BD54-4928-84AF-C7054FEA1F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700" y="2252664"/>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8776737D-983C-435F-B5EC-6460922821D0}"/>
              </a:ext>
            </a:extLst>
          </p:cNvPr>
          <p:cNvSpPr/>
          <p:nvPr/>
        </p:nvSpPr>
        <p:spPr>
          <a:xfrm>
            <a:off x="3268664" y="7188200"/>
            <a:ext cx="5654675" cy="3155950"/>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pic>
        <p:nvPicPr>
          <p:cNvPr id="28" name="Picture 27">
            <a:hlinkClick r:id="" action="ppaction://media"/>
            <a:extLst>
              <a:ext uri="{FF2B5EF4-FFF2-40B4-BE49-F238E27FC236}">
                <a16:creationId xmlns:a16="http://schemas.microsoft.com/office/drawing/2014/main" id="{2370851B-60E5-4285-84EF-26EB68EFA14B}"/>
              </a:ext>
            </a:extLst>
          </p:cNvPr>
          <p:cNvPicPr>
            <a:picLocks noChangeAspect="1"/>
          </p:cNvPicPr>
          <p:nvPr/>
        </p:nvPicPr>
        <p:blipFill>
          <a:blip r:embed="rId9"/>
          <a:srcRect l="205" r="205"/>
          <a:stretch>
            <a:fillRect/>
          </a:stretch>
        </p:blipFill>
        <p:spPr>
          <a:xfrm>
            <a:off x="3418367" y="7297108"/>
            <a:ext cx="5355269" cy="2938836"/>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a16="http://schemas.microsoft.com/office/drawing/2014/main" id="{A5738A1E-7E2C-487B-BBF5-24A1F7E652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3825" y="8609013"/>
            <a:ext cx="43243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500" fill="hold"/>
                                        <p:tgtEl>
                                          <p:spTgt spid="25"/>
                                        </p:tgtEl>
                                        <p:attrNameLst>
                                          <p:attrName>ppt_x</p:attrName>
                                        </p:attrNameLst>
                                      </p:cBhvr>
                                      <p:tavLst>
                                        <p:tav tm="0">
                                          <p:val>
                                            <p:strVal val="#ppt_x"/>
                                          </p:val>
                                        </p:tav>
                                        <p:tav tm="100000">
                                          <p:val>
                                            <p:strVal val="#ppt_x"/>
                                          </p:val>
                                        </p:tav>
                                      </p:tavLst>
                                    </p:anim>
                                    <p:anim calcmode="lin" valueType="num">
                                      <p:cBhvr additive="base">
                                        <p:cTn id="22" dur="1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7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500" fill="hold"/>
                                        <p:tgtEl>
                                          <p:spTgt spid="26"/>
                                        </p:tgtEl>
                                        <p:attrNameLst>
                                          <p:attrName>ppt_x</p:attrName>
                                        </p:attrNameLst>
                                      </p:cBhvr>
                                      <p:tavLst>
                                        <p:tav tm="0">
                                          <p:val>
                                            <p:strVal val="#ppt_x"/>
                                          </p:val>
                                        </p:tav>
                                        <p:tav tm="100000">
                                          <p:val>
                                            <p:strVal val="#ppt_x"/>
                                          </p:val>
                                        </p:tav>
                                      </p:tavLst>
                                    </p:anim>
                                    <p:anim calcmode="lin" valueType="num">
                                      <p:cBhvr additive="base">
                                        <p:cTn id="26" dur="1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4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500" fill="hold"/>
                                        <p:tgtEl>
                                          <p:spTgt spid="27"/>
                                        </p:tgtEl>
                                        <p:attrNameLst>
                                          <p:attrName>ppt_x</p:attrName>
                                        </p:attrNameLst>
                                      </p:cBhvr>
                                      <p:tavLst>
                                        <p:tav tm="0">
                                          <p:val>
                                            <p:strVal val="#ppt_x"/>
                                          </p:val>
                                        </p:tav>
                                        <p:tav tm="100000">
                                          <p:val>
                                            <p:strVal val="#ppt_x"/>
                                          </p:val>
                                        </p:tav>
                                      </p:tavLst>
                                    </p:anim>
                                    <p:anim calcmode="lin" valueType="num">
                                      <p:cBhvr additive="base">
                                        <p:cTn id="30"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5"/>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42" presetClass="path" presetSubtype="0" accel="50000" fill="hold" nodeType="clickEffect">
                                  <p:stCondLst>
                                    <p:cond delay="0"/>
                                  </p:stCondLst>
                                  <p:childTnLst>
                                    <p:animMotion origin="layout" path="M 0 -4.81481E-6 L -0.00326 -0.73217 " pathEditMode="relative" rAng="0" ptsTypes="AA">
                                      <p:cBhvr>
                                        <p:cTn id="35" dur="1500" fill="hold"/>
                                        <p:tgtEl>
                                          <p:spTgt spid="28"/>
                                        </p:tgtEl>
                                        <p:attrNameLst>
                                          <p:attrName>ppt_x</p:attrName>
                                          <p:attrName>ppt_y</p:attrName>
                                        </p:attrNameLst>
                                      </p:cBhvr>
                                      <p:rCtr x="-169" y="-36620"/>
                                    </p:animMotion>
                                  </p:childTnLst>
                                </p:cTn>
                              </p:par>
                              <p:par>
                                <p:cTn id="36" presetID="42" presetClass="path" presetSubtype="0" accel="50000" fill="hold" grpId="0" nodeType="withEffect">
                                  <p:stCondLst>
                                    <p:cond delay="0"/>
                                  </p:stCondLst>
                                  <p:childTnLst>
                                    <p:animMotion origin="layout" path="M 0 -4.81481E-6 L -0.00326 -0.73101 " pathEditMode="relative" rAng="0" ptsTypes="AA">
                                      <p:cBhvr>
                                        <p:cTn id="37" dur="1500" fill="hold"/>
                                        <p:tgtEl>
                                          <p:spTgt spid="6"/>
                                        </p:tgtEl>
                                        <p:attrNameLst>
                                          <p:attrName>ppt_x</p:attrName>
                                          <p:attrName>ppt_y</p:attrName>
                                        </p:attrNameLst>
                                      </p:cBhvr>
                                      <p:rCtr x="-169" y="-36551"/>
                                    </p:animMotion>
                                  </p:childTnLst>
                                </p:cTn>
                              </p:par>
                              <p:par>
                                <p:cTn id="38" presetID="42" presetClass="path" presetSubtype="0" accel="50000" fill="hold" nodeType="withEffect">
                                  <p:stCondLst>
                                    <p:cond delay="2500"/>
                                  </p:stCondLst>
                                  <p:childTnLst>
                                    <p:animMotion origin="layout" path="M 0 -4.44444E-6 L -0.00326 -0.73101 " pathEditMode="relative" rAng="0" ptsTypes="AA">
                                      <p:cBhvr>
                                        <p:cTn id="39" dur="1500" fill="hold"/>
                                        <p:tgtEl>
                                          <p:spTgt spid="12"/>
                                        </p:tgtEl>
                                        <p:attrNameLst>
                                          <p:attrName>ppt_x</p:attrName>
                                          <p:attrName>ppt_y</p:attrName>
                                        </p:attrNameLst>
                                      </p:cBhvr>
                                      <p:rCtr x="-169" y="-36551"/>
                                    </p:animMotion>
                                  </p:childTnLst>
                                </p:cTn>
                              </p:par>
                            </p:childTnLst>
                          </p:cTn>
                        </p:par>
                        <p:par>
                          <p:cTn id="40" fill="hold" nodeType="afterGroup">
                            <p:stCondLst>
                              <p:cond delay="4000"/>
                            </p:stCondLst>
                            <p:childTnLst>
                              <p:par>
                                <p:cTn id="41" presetID="10" presetClass="exit" presetSubtype="0" fill="hold" nodeType="after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par>
                          <p:cTn id="50" fill="hold" nodeType="afterGroup">
                            <p:stCondLst>
                              <p:cond delay="4500"/>
                            </p:stCondLst>
                            <p:childTnLst>
                              <p:par>
                                <p:cTn id="51" presetID="2" presetClass="exit" presetSubtype="2" fill="hold" nodeType="afterEffect">
                                  <p:stCondLst>
                                    <p:cond delay="0"/>
                                  </p:stCondLst>
                                  <p:childTnLst>
                                    <p:anim calcmode="lin" valueType="num">
                                      <p:cBhvr additive="base">
                                        <p:cTn id="52" dur="500"/>
                                        <p:tgtEl>
                                          <p:spTgt spid="26"/>
                                        </p:tgtEl>
                                        <p:attrNameLst>
                                          <p:attrName>ppt_x</p:attrName>
                                        </p:attrNameLst>
                                      </p:cBhvr>
                                      <p:tavLst>
                                        <p:tav tm="0">
                                          <p:val>
                                            <p:strVal val="ppt_x"/>
                                          </p:val>
                                        </p:tav>
                                        <p:tav tm="100000">
                                          <p:val>
                                            <p:strVal val="1+ppt_w/2"/>
                                          </p:val>
                                        </p:tav>
                                      </p:tavLst>
                                    </p:anim>
                                    <p:anim calcmode="lin" valueType="num">
                                      <p:cBhvr additive="base">
                                        <p:cTn id="53" dur="500"/>
                                        <p:tgtEl>
                                          <p:spTgt spid="26"/>
                                        </p:tgtEl>
                                        <p:attrNameLst>
                                          <p:attrName>ppt_y</p:attrName>
                                        </p:attrNameLst>
                                      </p:cBhvr>
                                      <p:tavLst>
                                        <p:tav tm="0">
                                          <p:val>
                                            <p:strVal val="ppt_y"/>
                                          </p:val>
                                        </p:tav>
                                        <p:tav tm="100000">
                                          <p:val>
                                            <p:strVal val="ppt_y"/>
                                          </p:val>
                                        </p:tav>
                                      </p:tavLst>
                                    </p:anim>
                                    <p:set>
                                      <p:cBhvr>
                                        <p:cTn id="54" dur="1" fill="hold">
                                          <p:stCondLst>
                                            <p:cond delay="499"/>
                                          </p:stCondLst>
                                        </p:cTn>
                                        <p:tgtEl>
                                          <p:spTgt spid="26"/>
                                        </p:tgtEl>
                                        <p:attrNameLst>
                                          <p:attrName>style.visibility</p:attrName>
                                        </p:attrNameLst>
                                      </p:cBhvr>
                                      <p:to>
                                        <p:strVal val="hidden"/>
                                      </p:to>
                                    </p:set>
                                  </p:childTnLst>
                                </p:cTn>
                              </p:par>
                              <p:par>
                                <p:cTn id="55" presetID="2" presetClass="exit" presetSubtype="2" fill="hold" nodeType="withEffect">
                                  <p:stCondLst>
                                    <p:cond delay="0"/>
                                  </p:stCondLst>
                                  <p:childTnLst>
                                    <p:anim calcmode="lin" valueType="num">
                                      <p:cBhvr additive="base">
                                        <p:cTn id="56" dur="500"/>
                                        <p:tgtEl>
                                          <p:spTgt spid="27"/>
                                        </p:tgtEl>
                                        <p:attrNameLst>
                                          <p:attrName>ppt_x</p:attrName>
                                        </p:attrNameLst>
                                      </p:cBhvr>
                                      <p:tavLst>
                                        <p:tav tm="0">
                                          <p:val>
                                            <p:strVal val="ppt_x"/>
                                          </p:val>
                                        </p:tav>
                                        <p:tav tm="100000">
                                          <p:val>
                                            <p:strVal val="1+ppt_w/2"/>
                                          </p:val>
                                        </p:tav>
                                      </p:tavLst>
                                    </p:anim>
                                    <p:anim calcmode="lin" valueType="num">
                                      <p:cBhvr additive="base">
                                        <p:cTn id="57" dur="500"/>
                                        <p:tgtEl>
                                          <p:spTgt spid="27"/>
                                        </p:tgtEl>
                                        <p:attrNameLst>
                                          <p:attrName>ppt_y</p:attrName>
                                        </p:attrNameLst>
                                      </p:cBhvr>
                                      <p:tavLst>
                                        <p:tav tm="0">
                                          <p:val>
                                            <p:strVal val="ppt_y"/>
                                          </p:val>
                                        </p:tav>
                                        <p:tav tm="100000">
                                          <p:val>
                                            <p:strVal val="ppt_y"/>
                                          </p:val>
                                        </p:tav>
                                      </p:tavLst>
                                    </p:anim>
                                    <p:set>
                                      <p:cBhvr>
                                        <p:cTn id="5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3" grpId="0"/>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2B632BC5-A603-4F92-9F14-C9B172DEA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2"/>
          <a:stretch>
            <a:fillRect/>
          </a:stretch>
        </p:blipFill>
        <p:spPr bwMode="auto">
          <a:xfrm>
            <a:off x="874643" y="662609"/>
            <a:ext cx="10389705" cy="53381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 name="Graphic 13">
            <a:extLst>
              <a:ext uri="{FF2B5EF4-FFF2-40B4-BE49-F238E27FC236}">
                <a16:creationId xmlns:a16="http://schemas.microsoft.com/office/drawing/2014/main" id="{0AC99528-EBF5-40B3-8B58-822F424E8131}"/>
              </a:ext>
            </a:extLst>
          </p:cNvPr>
          <p:cNvPicPr>
            <a:picLocks noChangeAspect="1"/>
          </p:cNvPicPr>
          <p:nvPr/>
        </p:nvPicPr>
        <p:blipFill>
          <a:blip r:embed="rId3"/>
          <a:stretch>
            <a:fillRect/>
          </a:stretch>
        </p:blipFill>
        <p:spPr>
          <a:xfrm>
            <a:off x="3867150" y="987425"/>
            <a:ext cx="6515100" cy="1720850"/>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5C79318D-EA0A-4176-9A31-D11799BF15A5}"/>
              </a:ext>
            </a:extLst>
          </p:cNvPr>
          <p:cNvGrpSpPr/>
          <p:nvPr/>
        </p:nvGrpSpPr>
        <p:grpSpPr>
          <a:xfrm>
            <a:off x="1981200" y="1206744"/>
            <a:ext cx="1600200" cy="1307856"/>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672004A8-40BE-4D49-B0C4-000F98015C19}"/>
                </a:ext>
              </a:extLst>
            </p:cNvPr>
            <p:cNvPicPr>
              <a:picLocks noChangeAspect="1"/>
            </p:cNvPicPr>
            <p:nvPr/>
          </p:nvPicPr>
          <p:blipFill>
            <a:blip r:embed="rId4"/>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6EBF4F50-16AE-4086-B5F4-34F7DD1DC72D}"/>
                </a:ext>
              </a:extLst>
            </p:cNvPr>
            <p:cNvSpPr txBox="1"/>
            <p:nvPr/>
          </p:nvSpPr>
          <p:spPr>
            <a:xfrm>
              <a:off x="742764" y="990601"/>
              <a:ext cx="1414233" cy="677108"/>
            </a:xfrm>
            <a:prstGeom prst="rect">
              <a:avLst/>
            </a:prstGeom>
            <a:noFill/>
          </p:spPr>
          <p:txBody>
            <a:bodyPr wrap="none" lIns="0" tIns="0" rIns="0" bIns="0">
              <a:spAutoFit/>
            </a:bodyPr>
            <a:lstStyle/>
            <a:p>
              <a:pPr algn="ctr" defTabSz="685800">
                <a:defRPr/>
              </a:pPr>
              <a:r>
                <a:rPr lang="en-US" sz="3300">
                  <a:solidFill>
                    <a:prstClr val="white"/>
                  </a:solidFill>
                  <a:latin typeface="iCiel Cadena" panose="02000503000000020004" pitchFamily="50" charset="0"/>
                </a:rPr>
                <a:t>CÂU 3</a:t>
              </a:r>
            </a:p>
          </p:txBody>
        </p:sp>
      </p:grpSp>
      <p:grpSp>
        <p:nvGrpSpPr>
          <p:cNvPr id="25" name="Keo - 9Slide.vn">
            <a:extLst>
              <a:ext uri="{FF2B5EF4-FFF2-40B4-BE49-F238E27FC236}">
                <a16:creationId xmlns:a16="http://schemas.microsoft.com/office/drawing/2014/main" id="{AFB644CA-73CB-4521-B004-8E0CC6D9E65F}"/>
              </a:ext>
            </a:extLst>
          </p:cNvPr>
          <p:cNvGrpSpPr>
            <a:grpSpLocks/>
          </p:cNvGrpSpPr>
          <p:nvPr/>
        </p:nvGrpSpPr>
        <p:grpSpPr bwMode="auto">
          <a:xfrm>
            <a:off x="1892300" y="2460626"/>
            <a:ext cx="8432800" cy="1312863"/>
            <a:chOff x="490264" y="2136963"/>
            <a:chExt cx="11244536" cy="1751545"/>
          </a:xfrm>
        </p:grpSpPr>
        <p:sp>
          <p:nvSpPr>
            <p:cNvPr id="16" name="Rectangle: Rounded Corners 15">
              <a:extLst>
                <a:ext uri="{FF2B5EF4-FFF2-40B4-BE49-F238E27FC236}">
                  <a16:creationId xmlns:a16="http://schemas.microsoft.com/office/drawing/2014/main" id="{D668572D-ABE4-48FD-979C-A461E53ED383}"/>
                </a:ext>
              </a:extLst>
            </p:cNvPr>
            <p:cNvSpPr/>
            <p:nvPr/>
          </p:nvSpPr>
          <p:spPr>
            <a:xfrm>
              <a:off x="1294655" y="2742697"/>
              <a:ext cx="10440145" cy="942488"/>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800" b="1" dirty="0">
                  <a:solidFill>
                    <a:prstClr val="black">
                      <a:lumMod val="75000"/>
                      <a:lumOff val="25000"/>
                    </a:prstClr>
                  </a:solidFill>
                  <a:latin typeface="#9Slide02 Tieu de dai"/>
                </a:rPr>
                <a:t>26,64</a:t>
              </a:r>
              <a:endParaRPr lang="en-US" sz="2800" b="1" dirty="0">
                <a:solidFill>
                  <a:prstClr val="black">
                    <a:lumMod val="75000"/>
                    <a:lumOff val="25000"/>
                  </a:prstClr>
                </a:solidFill>
                <a:latin typeface="#9Slide02 Tieu de dai"/>
              </a:endParaRPr>
            </a:p>
          </p:txBody>
        </p:sp>
        <p:pic>
          <p:nvPicPr>
            <p:cNvPr id="25618" name="Graphic 14">
              <a:extLst>
                <a:ext uri="{FF2B5EF4-FFF2-40B4-BE49-F238E27FC236}">
                  <a16:creationId xmlns:a16="http://schemas.microsoft.com/office/drawing/2014/main" id="{940C0F47-17CC-41B0-A000-BD0ECDF49D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264" y="2136963"/>
              <a:ext cx="1524175" cy="17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Bua - 9Slide.vn">
            <a:extLst>
              <a:ext uri="{FF2B5EF4-FFF2-40B4-BE49-F238E27FC236}">
                <a16:creationId xmlns:a16="http://schemas.microsoft.com/office/drawing/2014/main" id="{1724D4DD-2D92-4720-A0D9-78360C7C262E}"/>
              </a:ext>
            </a:extLst>
          </p:cNvPr>
          <p:cNvGrpSpPr>
            <a:grpSpLocks/>
          </p:cNvGrpSpPr>
          <p:nvPr/>
        </p:nvGrpSpPr>
        <p:grpSpPr bwMode="auto">
          <a:xfrm>
            <a:off x="1981200" y="3808414"/>
            <a:ext cx="8343900" cy="1101725"/>
            <a:chOff x="609600" y="3935022"/>
            <a:chExt cx="11125200" cy="1468344"/>
          </a:xfrm>
        </p:grpSpPr>
        <p:sp>
          <p:nvSpPr>
            <p:cNvPr id="17" name="Rectangle: Rounded Corners 16">
              <a:extLst>
                <a:ext uri="{FF2B5EF4-FFF2-40B4-BE49-F238E27FC236}">
                  <a16:creationId xmlns:a16="http://schemas.microsoft.com/office/drawing/2014/main" id="{1B8651C8-3487-4E7F-A8F3-210E2496BE0D}"/>
                </a:ext>
              </a:extLst>
            </p:cNvPr>
            <p:cNvSpPr/>
            <p:nvPr/>
          </p:nvSpPr>
          <p:spPr>
            <a:xfrm>
              <a:off x="1295400" y="4271429"/>
              <a:ext cx="10439400" cy="939402"/>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800" b="1" dirty="0">
                  <a:solidFill>
                    <a:prstClr val="black">
                      <a:lumMod val="75000"/>
                      <a:lumOff val="25000"/>
                    </a:prstClr>
                  </a:solidFill>
                  <a:latin typeface="#9Slide02 Tieu de dai"/>
                </a:rPr>
                <a:t>27,56</a:t>
              </a:r>
              <a:endParaRPr lang="en-US" sz="2800" b="1" dirty="0">
                <a:solidFill>
                  <a:prstClr val="black">
                    <a:lumMod val="75000"/>
                    <a:lumOff val="25000"/>
                  </a:prstClr>
                </a:solidFill>
                <a:latin typeface="#9Slide02 Tieu de dai"/>
              </a:endParaRPr>
            </a:p>
          </p:txBody>
        </p:sp>
        <p:pic>
          <p:nvPicPr>
            <p:cNvPr id="25616" name="Graphic 22">
              <a:extLst>
                <a:ext uri="{FF2B5EF4-FFF2-40B4-BE49-F238E27FC236}">
                  <a16:creationId xmlns:a16="http://schemas.microsoft.com/office/drawing/2014/main" id="{AD0FED67-9A54-4ADD-B0D4-527D8CFC55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9493">
              <a:off x="609600" y="3935022"/>
              <a:ext cx="1453885" cy="146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Bao - 9Slide.vn">
            <a:extLst>
              <a:ext uri="{FF2B5EF4-FFF2-40B4-BE49-F238E27FC236}">
                <a16:creationId xmlns:a16="http://schemas.microsoft.com/office/drawing/2014/main" id="{1A77FE85-FF69-47B0-AB74-A29AB69E1BF6}"/>
              </a:ext>
            </a:extLst>
          </p:cNvPr>
          <p:cNvGrpSpPr>
            <a:grpSpLocks/>
          </p:cNvGrpSpPr>
          <p:nvPr/>
        </p:nvGrpSpPr>
        <p:grpSpPr bwMode="auto">
          <a:xfrm>
            <a:off x="1927226" y="4794251"/>
            <a:ext cx="8397875" cy="1235075"/>
            <a:chOff x="537589" y="5248510"/>
            <a:chExt cx="11197211" cy="1646551"/>
          </a:xfrm>
        </p:grpSpPr>
        <p:sp>
          <p:nvSpPr>
            <p:cNvPr id="19" name="Rectangle: Rounded Corners 18">
              <a:extLst>
                <a:ext uri="{FF2B5EF4-FFF2-40B4-BE49-F238E27FC236}">
                  <a16:creationId xmlns:a16="http://schemas.microsoft.com/office/drawing/2014/main" id="{6AA688C4-B9D9-4700-9051-AC12B7EDB3DE}"/>
                </a:ext>
              </a:extLst>
            </p:cNvPr>
            <p:cNvSpPr/>
            <p:nvPr/>
          </p:nvSpPr>
          <p:spPr>
            <a:xfrm>
              <a:off x="1295359" y="5733164"/>
              <a:ext cx="10439441" cy="941793"/>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altLang="en-US" sz="2800" b="1" dirty="0">
                  <a:solidFill>
                    <a:schemeClr val="tx1"/>
                  </a:solidFill>
                </a:rPr>
                <a:t>26,56</a:t>
              </a:r>
              <a:endParaRPr lang="en-US" sz="2550" b="1" dirty="0">
                <a:solidFill>
                  <a:schemeClr val="tx1"/>
                </a:solidFill>
                <a:latin typeface="#9Slide02 Tieu de dai"/>
              </a:endParaRPr>
            </a:p>
          </p:txBody>
        </p:sp>
        <p:pic>
          <p:nvPicPr>
            <p:cNvPr id="25614" name="Graphic 23">
              <a:extLst>
                <a:ext uri="{FF2B5EF4-FFF2-40B4-BE49-F238E27FC236}">
                  <a16:creationId xmlns:a16="http://schemas.microsoft.com/office/drawing/2014/main" id="{0B55DDBF-FC6D-46F3-948E-3B2DB9AC7A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7755">
              <a:off x="537589" y="5248510"/>
              <a:ext cx="1597907" cy="16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9" name="59c3c5f047238">
            <a:hlinkClick r:id="" action="ppaction://media"/>
            <a:extLst>
              <a:ext uri="{FF2B5EF4-FFF2-40B4-BE49-F238E27FC236}">
                <a16:creationId xmlns:a16="http://schemas.microsoft.com/office/drawing/2014/main" id="{7C7F14F0-2D79-43B1-90A6-C0548D64F6F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700" y="2252664"/>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396FBF97-0BCF-4D75-B026-623B67961B21}"/>
              </a:ext>
            </a:extLst>
          </p:cNvPr>
          <p:cNvSpPr/>
          <p:nvPr/>
        </p:nvSpPr>
        <p:spPr>
          <a:xfrm>
            <a:off x="3268664" y="7188200"/>
            <a:ext cx="5654675" cy="3155950"/>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pic>
        <p:nvPicPr>
          <p:cNvPr id="31" name="Picture 30">
            <a:hlinkClick r:id="" action="ppaction://media"/>
            <a:extLst>
              <a:ext uri="{FF2B5EF4-FFF2-40B4-BE49-F238E27FC236}">
                <a16:creationId xmlns:a16="http://schemas.microsoft.com/office/drawing/2014/main" id="{02340D55-2269-476B-BEE6-136077D322C5}"/>
              </a:ext>
            </a:extLst>
          </p:cNvPr>
          <p:cNvPicPr>
            <a:picLocks noChangeAspect="1"/>
          </p:cNvPicPr>
          <p:nvPr/>
        </p:nvPicPr>
        <p:blipFill>
          <a:blip r:embed="rId9"/>
          <a:srcRect/>
          <a:stretch>
            <a:fillRect/>
          </a:stretch>
        </p:blipFill>
        <p:spPr>
          <a:xfrm>
            <a:off x="3429797" y="7309371"/>
            <a:ext cx="5332409" cy="2914310"/>
          </a:xfrm>
          <a:custGeom>
            <a:avLst/>
            <a:gdLst>
              <a:gd name="connsiteX0" fmla="*/ 325142 w 7109878"/>
              <a:gd name="connsiteY0" fmla="*/ 0 h 3885746"/>
              <a:gd name="connsiteX1" fmla="*/ 6784737 w 7109878"/>
              <a:gd name="connsiteY1" fmla="*/ 0 h 3885746"/>
              <a:gd name="connsiteX2" fmla="*/ 6847243 w 7109878"/>
              <a:gd name="connsiteY2" fmla="*/ 19403 h 3885746"/>
              <a:gd name="connsiteX3" fmla="*/ 7089364 w 7109878"/>
              <a:gd name="connsiteY3" fmla="*/ 261525 h 3885746"/>
              <a:gd name="connsiteX4" fmla="*/ 7109878 w 7109878"/>
              <a:gd name="connsiteY4" fmla="*/ 327610 h 3885746"/>
              <a:gd name="connsiteX5" fmla="*/ 7109878 w 7109878"/>
              <a:gd name="connsiteY5" fmla="*/ 3558137 h 3885746"/>
              <a:gd name="connsiteX6" fmla="*/ 7089364 w 7109878"/>
              <a:gd name="connsiteY6" fmla="*/ 3624222 h 3885746"/>
              <a:gd name="connsiteX7" fmla="*/ 6847243 w 7109878"/>
              <a:gd name="connsiteY7" fmla="*/ 3866343 h 3885746"/>
              <a:gd name="connsiteX8" fmla="*/ 6784737 w 7109878"/>
              <a:gd name="connsiteY8" fmla="*/ 3885746 h 3885746"/>
              <a:gd name="connsiteX9" fmla="*/ 325141 w 7109878"/>
              <a:gd name="connsiteY9" fmla="*/ 3885746 h 3885746"/>
              <a:gd name="connsiteX10" fmla="*/ 262636 w 7109878"/>
              <a:gd name="connsiteY10" fmla="*/ 3866343 h 3885746"/>
              <a:gd name="connsiteX11" fmla="*/ 20514 w 7109878"/>
              <a:gd name="connsiteY11" fmla="*/ 3624222 h 3885746"/>
              <a:gd name="connsiteX12" fmla="*/ 0 w 7109878"/>
              <a:gd name="connsiteY12" fmla="*/ 3558137 h 3885746"/>
              <a:gd name="connsiteX13" fmla="*/ 0 w 7109878"/>
              <a:gd name="connsiteY13" fmla="*/ 327609 h 3885746"/>
              <a:gd name="connsiteX14" fmla="*/ 20514 w 7109878"/>
              <a:gd name="connsiteY14" fmla="*/ 261525 h 3885746"/>
              <a:gd name="connsiteX15" fmla="*/ 262636 w 7109878"/>
              <a:gd name="connsiteY15" fmla="*/ 19403 h 388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09878" h="3885746">
                <a:moveTo>
                  <a:pt x="325142" y="0"/>
                </a:moveTo>
                <a:lnTo>
                  <a:pt x="6784737" y="0"/>
                </a:lnTo>
                <a:lnTo>
                  <a:pt x="6847243" y="19403"/>
                </a:lnTo>
                <a:cubicBezTo>
                  <a:pt x="6956107" y="65449"/>
                  <a:pt x="7043319" y="152661"/>
                  <a:pt x="7089364" y="261525"/>
                </a:cubicBezTo>
                <a:lnTo>
                  <a:pt x="7109878" y="327610"/>
                </a:lnTo>
                <a:lnTo>
                  <a:pt x="7109878" y="3558137"/>
                </a:lnTo>
                <a:lnTo>
                  <a:pt x="7089364" y="3624222"/>
                </a:lnTo>
                <a:cubicBezTo>
                  <a:pt x="7043319" y="3733086"/>
                  <a:pt x="6956107" y="3820298"/>
                  <a:pt x="6847243" y="3866343"/>
                </a:cubicBezTo>
                <a:lnTo>
                  <a:pt x="6784737" y="3885746"/>
                </a:lnTo>
                <a:lnTo>
                  <a:pt x="325141" y="3885746"/>
                </a:lnTo>
                <a:lnTo>
                  <a:pt x="262636" y="3866343"/>
                </a:lnTo>
                <a:cubicBezTo>
                  <a:pt x="153772" y="3820298"/>
                  <a:pt x="66559" y="3733086"/>
                  <a:pt x="20514" y="3624222"/>
                </a:cubicBezTo>
                <a:lnTo>
                  <a:pt x="0" y="3558137"/>
                </a:lnTo>
                <a:lnTo>
                  <a:pt x="0" y="327609"/>
                </a:lnTo>
                <a:lnTo>
                  <a:pt x="20514" y="261525"/>
                </a:lnTo>
                <a:cubicBezTo>
                  <a:pt x="66559" y="152661"/>
                  <a:pt x="153772" y="65449"/>
                  <a:pt x="262636" y="19403"/>
                </a:cubicBezTo>
                <a:close/>
              </a:path>
            </a:pathLst>
          </a:custGeom>
        </p:spPr>
      </p:pic>
      <p:pic>
        <p:nvPicPr>
          <p:cNvPr id="12" name="Picture 11">
            <a:extLst>
              <a:ext uri="{FF2B5EF4-FFF2-40B4-BE49-F238E27FC236}">
                <a16:creationId xmlns:a16="http://schemas.microsoft.com/office/drawing/2014/main" id="{C8B87351-F3A6-42C5-BCF1-228D633CFD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7789" y="8609013"/>
            <a:ext cx="44164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3A8DDB52-F6A1-4E6C-9038-57112E89D6C4}"/>
              </a:ext>
            </a:extLst>
          </p:cNvPr>
          <p:cNvGrpSpPr/>
          <p:nvPr/>
        </p:nvGrpSpPr>
        <p:grpSpPr>
          <a:xfrm>
            <a:off x="5752556" y="1234632"/>
            <a:ext cx="2464052" cy="1107996"/>
            <a:chOff x="5752556" y="1234632"/>
            <a:chExt cx="2464052" cy="1107996"/>
          </a:xfrm>
        </p:grpSpPr>
        <p:sp>
          <p:nvSpPr>
            <p:cNvPr id="13" name="TextBox 12">
              <a:extLst>
                <a:ext uri="{FF2B5EF4-FFF2-40B4-BE49-F238E27FC236}">
                  <a16:creationId xmlns:a16="http://schemas.microsoft.com/office/drawing/2014/main" id="{801B4512-910B-4278-9737-6608D7614D0A}"/>
                </a:ext>
              </a:extLst>
            </p:cNvPr>
            <p:cNvSpPr txBox="1"/>
            <p:nvPr/>
          </p:nvSpPr>
          <p:spPr>
            <a:xfrm>
              <a:off x="6573907" y="1234632"/>
              <a:ext cx="1642701" cy="1107996"/>
            </a:xfrm>
            <a:prstGeom prst="rect">
              <a:avLst/>
            </a:prstGeom>
            <a:noFill/>
          </p:spPr>
          <p:txBody>
            <a:bodyPr wrap="square" lIns="0" tIns="0" rIns="0" bIns="0">
              <a:spAutoFit/>
            </a:bodyPr>
            <a:lstStyle/>
            <a:p>
              <a:pPr algn="ctr" defTabSz="685800">
                <a:defRPr/>
              </a:pPr>
              <a:r>
                <a:rPr lang="vi-VN" altLang="en-US" sz="3600" b="1" dirty="0">
                  <a:solidFill>
                    <a:srgbClr val="FFC000"/>
                  </a:solidFill>
                </a:rPr>
                <a:t>35,9</a:t>
              </a:r>
              <a:endParaRPr lang="vi-VN" sz="900" b="1" dirty="0">
                <a:solidFill>
                  <a:srgbClr val="FFC000"/>
                </a:solidFill>
                <a:latin typeface="#9Slide02 Tieu de dai"/>
              </a:endParaRPr>
            </a:p>
            <a:p>
              <a:pPr algn="ctr" defTabSz="685800">
                <a:defRPr/>
              </a:pPr>
              <a:r>
                <a:rPr lang="vi-VN" sz="3600" b="1" dirty="0">
                  <a:solidFill>
                    <a:srgbClr val="FFC000"/>
                  </a:solidFill>
                  <a:latin typeface="#9Slide02 Tieu de dai"/>
                </a:rPr>
                <a:t>     9,34</a:t>
              </a:r>
              <a:endParaRPr lang="en-US" sz="3600" b="1" dirty="0">
                <a:solidFill>
                  <a:srgbClr val="FFC000"/>
                </a:solidFill>
                <a:latin typeface="#9Slide02 Tieu de dai"/>
              </a:endParaRPr>
            </a:p>
          </p:txBody>
        </p:sp>
        <p:sp>
          <p:nvSpPr>
            <p:cNvPr id="21" name="TextBox 20">
              <a:extLst>
                <a:ext uri="{FF2B5EF4-FFF2-40B4-BE49-F238E27FC236}">
                  <a16:creationId xmlns:a16="http://schemas.microsoft.com/office/drawing/2014/main" id="{02599550-5D12-45CC-99AD-A9B5C47B9B87}"/>
                </a:ext>
              </a:extLst>
            </p:cNvPr>
            <p:cNvSpPr txBox="1"/>
            <p:nvPr/>
          </p:nvSpPr>
          <p:spPr>
            <a:xfrm>
              <a:off x="5752556" y="1336535"/>
              <a:ext cx="1642701" cy="553998"/>
            </a:xfrm>
            <a:prstGeom prst="rect">
              <a:avLst/>
            </a:prstGeom>
            <a:noFill/>
          </p:spPr>
          <p:txBody>
            <a:bodyPr wrap="square" lIns="0" tIns="0" rIns="0" bIns="0">
              <a:spAutoFit/>
            </a:bodyPr>
            <a:lstStyle/>
            <a:p>
              <a:pPr algn="ctr" defTabSz="685800">
                <a:defRPr/>
              </a:pPr>
              <a:r>
                <a:rPr lang="vi-VN" altLang="en-US" sz="3600" b="1" dirty="0">
                  <a:solidFill>
                    <a:srgbClr val="FFC000"/>
                  </a:solidFill>
                </a:rPr>
                <a:t>_</a:t>
              </a:r>
              <a:endParaRPr lang="en-US" sz="3600" b="1" dirty="0">
                <a:solidFill>
                  <a:srgbClr val="FFC000"/>
                </a:solidFill>
                <a:latin typeface="#9Slide02 Tieu de dai"/>
              </a:endParaRPr>
            </a:p>
          </p:txBody>
        </p:sp>
        <p:cxnSp>
          <p:nvCxnSpPr>
            <p:cNvPr id="3" name="Straight Connector 2">
              <a:extLst>
                <a:ext uri="{FF2B5EF4-FFF2-40B4-BE49-F238E27FC236}">
                  <a16:creationId xmlns:a16="http://schemas.microsoft.com/office/drawing/2014/main" id="{B1F4E5DF-F970-48A5-8319-E6FAABE829C1}"/>
                </a:ext>
              </a:extLst>
            </p:cNvPr>
            <p:cNvCxnSpPr/>
            <p:nvPr/>
          </p:nvCxnSpPr>
          <p:spPr>
            <a:xfrm>
              <a:off x="6573907" y="2342628"/>
              <a:ext cx="1642701" cy="0"/>
            </a:xfrm>
            <a:prstGeom prst="line">
              <a:avLst/>
            </a:prstGeom>
            <a:ln w="28575"/>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500" fill="hold"/>
                                        <p:tgtEl>
                                          <p:spTgt spid="25"/>
                                        </p:tgtEl>
                                        <p:attrNameLst>
                                          <p:attrName>ppt_x</p:attrName>
                                        </p:attrNameLst>
                                      </p:cBhvr>
                                      <p:tavLst>
                                        <p:tav tm="0">
                                          <p:val>
                                            <p:strVal val="#ppt_x"/>
                                          </p:val>
                                        </p:tav>
                                        <p:tav tm="100000">
                                          <p:val>
                                            <p:strVal val="#ppt_x"/>
                                          </p:val>
                                        </p:tav>
                                      </p:tavLst>
                                    </p:anim>
                                    <p:anim calcmode="lin" valueType="num">
                                      <p:cBhvr additive="base">
                                        <p:cTn id="25" dur="1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7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500" fill="hold"/>
                                        <p:tgtEl>
                                          <p:spTgt spid="26"/>
                                        </p:tgtEl>
                                        <p:attrNameLst>
                                          <p:attrName>ppt_x</p:attrName>
                                        </p:attrNameLst>
                                      </p:cBhvr>
                                      <p:tavLst>
                                        <p:tav tm="0">
                                          <p:val>
                                            <p:strVal val="#ppt_x"/>
                                          </p:val>
                                        </p:tav>
                                        <p:tav tm="100000">
                                          <p:val>
                                            <p:strVal val="#ppt_x"/>
                                          </p:val>
                                        </p:tav>
                                      </p:tavLst>
                                    </p:anim>
                                    <p:anim calcmode="lin" valueType="num">
                                      <p:cBhvr additive="base">
                                        <p:cTn id="29" dur="1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15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500" fill="hold"/>
                                        <p:tgtEl>
                                          <p:spTgt spid="27"/>
                                        </p:tgtEl>
                                        <p:attrNameLst>
                                          <p:attrName>ppt_x</p:attrName>
                                        </p:attrNameLst>
                                      </p:cBhvr>
                                      <p:tavLst>
                                        <p:tav tm="0">
                                          <p:val>
                                            <p:strVal val="#ppt_x"/>
                                          </p:val>
                                        </p:tav>
                                        <p:tav tm="100000">
                                          <p:val>
                                            <p:strVal val="#ppt_x"/>
                                          </p:val>
                                        </p:tav>
                                      </p:tavLst>
                                    </p:anim>
                                    <p:anim calcmode="lin" valueType="num">
                                      <p:cBhvr additive="base">
                                        <p:cTn id="33"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accel="50000" fill="hold" nodeType="clickEffect">
                                  <p:stCondLst>
                                    <p:cond delay="0"/>
                                  </p:stCondLst>
                                  <p:childTnLst>
                                    <p:animMotion origin="layout" path="M 0 -4.81481E-6 L -0.00326 -0.73217 " pathEditMode="relative" rAng="0" ptsTypes="AA">
                                      <p:cBhvr>
                                        <p:cTn id="38" dur="1500" fill="hold"/>
                                        <p:tgtEl>
                                          <p:spTgt spid="31"/>
                                        </p:tgtEl>
                                        <p:attrNameLst>
                                          <p:attrName>ppt_x</p:attrName>
                                          <p:attrName>ppt_y</p:attrName>
                                        </p:attrNameLst>
                                      </p:cBhvr>
                                      <p:rCtr x="-169" y="-36620"/>
                                    </p:animMotion>
                                  </p:childTnLst>
                                </p:cTn>
                              </p:par>
                              <p:par>
                                <p:cTn id="39" presetID="42" presetClass="path" presetSubtype="0" accel="50000" fill="hold" grpId="0" nodeType="withEffect">
                                  <p:stCondLst>
                                    <p:cond delay="0"/>
                                  </p:stCondLst>
                                  <p:childTnLst>
                                    <p:animMotion origin="layout" path="M 0 -4.81481E-6 L -0.00326 -0.73101 " pathEditMode="relative" rAng="0" ptsTypes="AA">
                                      <p:cBhvr>
                                        <p:cTn id="40" dur="1500" fill="hold"/>
                                        <p:tgtEl>
                                          <p:spTgt spid="6"/>
                                        </p:tgtEl>
                                        <p:attrNameLst>
                                          <p:attrName>ppt_x</p:attrName>
                                          <p:attrName>ppt_y</p:attrName>
                                        </p:attrNameLst>
                                      </p:cBhvr>
                                      <p:rCtr x="-169" y="-36551"/>
                                    </p:animMotion>
                                  </p:childTnLst>
                                </p:cTn>
                              </p:par>
                              <p:par>
                                <p:cTn id="41" presetID="42" presetClass="path" presetSubtype="0" accel="50000" fill="hold" nodeType="withEffect">
                                  <p:stCondLst>
                                    <p:cond delay="2500"/>
                                  </p:stCondLst>
                                  <p:childTnLst>
                                    <p:animMotion origin="layout" path="M 0 -4.44444E-6 L -0.00326 -0.73101 " pathEditMode="relative" rAng="0" ptsTypes="AA">
                                      <p:cBhvr>
                                        <p:cTn id="42" dur="1500" fill="hold"/>
                                        <p:tgtEl>
                                          <p:spTgt spid="12"/>
                                        </p:tgtEl>
                                        <p:attrNameLst>
                                          <p:attrName>ppt_x</p:attrName>
                                          <p:attrName>ppt_y</p:attrName>
                                        </p:attrNameLst>
                                      </p:cBhvr>
                                      <p:rCtr x="-169" y="-36551"/>
                                    </p:animMotion>
                                  </p:childTnLst>
                                </p:cTn>
                              </p:par>
                            </p:childTnLst>
                          </p:cTn>
                        </p:par>
                        <p:par>
                          <p:cTn id="43" fill="hold" nodeType="afterGroup">
                            <p:stCondLst>
                              <p:cond delay="4000"/>
                            </p:stCondLst>
                            <p:childTnLst>
                              <p:par>
                                <p:cTn id="44" presetID="10" presetClass="exit" presetSubtype="0" fill="hold" nodeType="after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par>
                          <p:cTn id="53" fill="hold" nodeType="afterGroup">
                            <p:stCondLst>
                              <p:cond delay="4500"/>
                            </p:stCondLst>
                            <p:childTnLst>
                              <p:par>
                                <p:cTn id="54" presetID="2" presetClass="exit" presetSubtype="2" fill="hold" nodeType="afterEffect">
                                  <p:stCondLst>
                                    <p:cond delay="0"/>
                                  </p:stCondLst>
                                  <p:childTnLst>
                                    <p:anim calcmode="lin" valueType="num">
                                      <p:cBhvr additive="base">
                                        <p:cTn id="55" dur="500"/>
                                        <p:tgtEl>
                                          <p:spTgt spid="25"/>
                                        </p:tgtEl>
                                        <p:attrNameLst>
                                          <p:attrName>ppt_x</p:attrName>
                                        </p:attrNameLst>
                                      </p:cBhvr>
                                      <p:tavLst>
                                        <p:tav tm="0">
                                          <p:val>
                                            <p:strVal val="ppt_x"/>
                                          </p:val>
                                        </p:tav>
                                        <p:tav tm="100000">
                                          <p:val>
                                            <p:strVal val="1+ppt_w/2"/>
                                          </p:val>
                                        </p:tav>
                                      </p:tavLst>
                                    </p:anim>
                                    <p:anim calcmode="lin" valueType="num">
                                      <p:cBhvr additive="base">
                                        <p:cTn id="56" dur="500"/>
                                        <p:tgtEl>
                                          <p:spTgt spid="25"/>
                                        </p:tgtEl>
                                        <p:attrNameLst>
                                          <p:attrName>ppt_y</p:attrName>
                                        </p:attrNameLst>
                                      </p:cBhvr>
                                      <p:tavLst>
                                        <p:tav tm="0">
                                          <p:val>
                                            <p:strVal val="ppt_y"/>
                                          </p:val>
                                        </p:tav>
                                        <p:tav tm="100000">
                                          <p:val>
                                            <p:strVal val="ppt_y"/>
                                          </p:val>
                                        </p:tav>
                                      </p:tavLst>
                                    </p:anim>
                                    <p:set>
                                      <p:cBhvr>
                                        <p:cTn id="57" dur="1" fill="hold">
                                          <p:stCondLst>
                                            <p:cond delay="499"/>
                                          </p:stCondLst>
                                        </p:cTn>
                                        <p:tgtEl>
                                          <p:spTgt spid="25"/>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6"/>
                                        </p:tgtEl>
                                        <p:attrNameLst>
                                          <p:attrName>ppt_x</p:attrName>
                                        </p:attrNameLst>
                                      </p:cBhvr>
                                      <p:tavLst>
                                        <p:tav tm="0">
                                          <p:val>
                                            <p:strVal val="ppt_x"/>
                                          </p:val>
                                        </p:tav>
                                        <p:tav tm="100000">
                                          <p:val>
                                            <p:strVal val="1+ppt_w/2"/>
                                          </p:val>
                                        </p:tav>
                                      </p:tavLst>
                                    </p:anim>
                                    <p:anim calcmode="lin" valueType="num">
                                      <p:cBhvr additive="base">
                                        <p:cTn id="60" dur="500"/>
                                        <p:tgtEl>
                                          <p:spTgt spid="26"/>
                                        </p:tgtEl>
                                        <p:attrNameLst>
                                          <p:attrName>ppt_y</p:attrName>
                                        </p:attrNameLst>
                                      </p:cBhvr>
                                      <p:tavLst>
                                        <p:tav tm="0">
                                          <p:val>
                                            <p:strVal val="ppt_y"/>
                                          </p:val>
                                        </p:tav>
                                        <p:tav tm="100000">
                                          <p:val>
                                            <p:strVal val="ppt_y"/>
                                          </p:val>
                                        </p:tav>
                                      </p:tavLst>
                                    </p:anim>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18B2DF7B-2CC4-4866-B36D-2420E93E0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2"/>
          <a:stretch>
            <a:fillRect/>
          </a:stretch>
        </p:blipFill>
        <p:spPr bwMode="auto">
          <a:xfrm>
            <a:off x="940904" y="857250"/>
            <a:ext cx="10310191" cy="51435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 name="Graphic 13">
            <a:extLst>
              <a:ext uri="{FF2B5EF4-FFF2-40B4-BE49-F238E27FC236}">
                <a16:creationId xmlns:a16="http://schemas.microsoft.com/office/drawing/2014/main" id="{5703191F-A862-46B6-97B5-C98613727B24}"/>
              </a:ext>
            </a:extLst>
          </p:cNvPr>
          <p:cNvPicPr>
            <a:picLocks noChangeAspect="1"/>
          </p:cNvPicPr>
          <p:nvPr/>
        </p:nvPicPr>
        <p:blipFill>
          <a:blip r:embed="rId3"/>
          <a:stretch>
            <a:fillRect/>
          </a:stretch>
        </p:blipFill>
        <p:spPr>
          <a:xfrm>
            <a:off x="3867150" y="987425"/>
            <a:ext cx="6515100" cy="1720850"/>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72D9D52A-1F84-4426-A0D6-FD3489BFD5D5}"/>
              </a:ext>
            </a:extLst>
          </p:cNvPr>
          <p:cNvGrpSpPr/>
          <p:nvPr/>
        </p:nvGrpSpPr>
        <p:grpSpPr>
          <a:xfrm>
            <a:off x="1981200" y="1206744"/>
            <a:ext cx="1600200" cy="1307856"/>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02FFC673-445F-41C0-ADE7-52013A1D967D}"/>
                </a:ext>
              </a:extLst>
            </p:cNvPr>
            <p:cNvPicPr>
              <a:picLocks noChangeAspect="1"/>
            </p:cNvPicPr>
            <p:nvPr/>
          </p:nvPicPr>
          <p:blipFill>
            <a:blip r:embed="rId4"/>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7F3CC1BC-3177-43E5-9D06-F9A92A4A8573}"/>
                </a:ext>
              </a:extLst>
            </p:cNvPr>
            <p:cNvSpPr txBox="1"/>
            <p:nvPr/>
          </p:nvSpPr>
          <p:spPr>
            <a:xfrm>
              <a:off x="752169" y="990601"/>
              <a:ext cx="1395425" cy="677108"/>
            </a:xfrm>
            <a:prstGeom prst="rect">
              <a:avLst/>
            </a:prstGeom>
            <a:noFill/>
          </p:spPr>
          <p:txBody>
            <a:bodyPr wrap="none" lIns="0" tIns="0" rIns="0" bIns="0">
              <a:spAutoFit/>
            </a:bodyPr>
            <a:lstStyle/>
            <a:p>
              <a:pPr algn="ctr" defTabSz="685800">
                <a:defRPr/>
              </a:pPr>
              <a:r>
                <a:rPr lang="en-US" sz="3300">
                  <a:solidFill>
                    <a:prstClr val="white"/>
                  </a:solidFill>
                  <a:latin typeface="iCiel Cadena" panose="02000503000000020004" pitchFamily="50" charset="0"/>
                </a:rPr>
                <a:t>CÂU 4</a:t>
              </a:r>
            </a:p>
          </p:txBody>
        </p:sp>
      </p:grpSp>
      <p:sp>
        <p:nvSpPr>
          <p:cNvPr id="13" name="TextBox 12">
            <a:extLst>
              <a:ext uri="{FF2B5EF4-FFF2-40B4-BE49-F238E27FC236}">
                <a16:creationId xmlns:a16="http://schemas.microsoft.com/office/drawing/2014/main" id="{617886DB-B86F-4272-B9FC-CC90E7746058}"/>
              </a:ext>
            </a:extLst>
          </p:cNvPr>
          <p:cNvSpPr txBox="1"/>
          <p:nvPr/>
        </p:nvSpPr>
        <p:spPr>
          <a:xfrm>
            <a:off x="5624293" y="1468438"/>
            <a:ext cx="3000821" cy="677108"/>
          </a:xfrm>
          <a:prstGeom prst="rect">
            <a:avLst/>
          </a:prstGeom>
          <a:noFill/>
        </p:spPr>
        <p:txBody>
          <a:bodyPr wrap="none" lIns="0" tIns="0" rIns="0" bIns="0">
            <a:spAutoFit/>
          </a:bodyPr>
          <a:lstStyle/>
          <a:p>
            <a:pPr algn="ctr" defTabSz="685800">
              <a:defRPr/>
            </a:pPr>
            <a:r>
              <a:rPr lang="vi-VN" sz="4400" b="1" dirty="0">
                <a:solidFill>
                  <a:srgbClr val="FFC000"/>
                </a:solidFill>
              </a:rPr>
              <a:t>50 – 15,5 = </a:t>
            </a:r>
            <a:endParaRPr lang="en-US" sz="4050" b="1" dirty="0">
              <a:solidFill>
                <a:srgbClr val="FFC000"/>
              </a:solidFill>
              <a:latin typeface="#9Slide02 Tieu de dai"/>
            </a:endParaRPr>
          </a:p>
        </p:txBody>
      </p:sp>
      <p:grpSp>
        <p:nvGrpSpPr>
          <p:cNvPr id="25" name="Keo - 9Slide.vn">
            <a:extLst>
              <a:ext uri="{FF2B5EF4-FFF2-40B4-BE49-F238E27FC236}">
                <a16:creationId xmlns:a16="http://schemas.microsoft.com/office/drawing/2014/main" id="{B9616B14-3205-4AB2-B931-6D9FFE8D0B24}"/>
              </a:ext>
            </a:extLst>
          </p:cNvPr>
          <p:cNvGrpSpPr>
            <a:grpSpLocks/>
          </p:cNvGrpSpPr>
          <p:nvPr/>
        </p:nvGrpSpPr>
        <p:grpSpPr bwMode="auto">
          <a:xfrm>
            <a:off x="1892300" y="2460626"/>
            <a:ext cx="8432800" cy="1312863"/>
            <a:chOff x="490264" y="2136963"/>
            <a:chExt cx="11244536" cy="1751545"/>
          </a:xfrm>
        </p:grpSpPr>
        <p:sp>
          <p:nvSpPr>
            <p:cNvPr id="16" name="Rectangle: Rounded Corners 15">
              <a:extLst>
                <a:ext uri="{FF2B5EF4-FFF2-40B4-BE49-F238E27FC236}">
                  <a16:creationId xmlns:a16="http://schemas.microsoft.com/office/drawing/2014/main" id="{7354F85A-903B-4059-813D-A96DDC96582E}"/>
                </a:ext>
              </a:extLst>
            </p:cNvPr>
            <p:cNvSpPr/>
            <p:nvPr/>
          </p:nvSpPr>
          <p:spPr>
            <a:xfrm>
              <a:off x="1294655" y="2742697"/>
              <a:ext cx="10440145" cy="942488"/>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800" b="1" dirty="0">
                  <a:solidFill>
                    <a:prstClr val="black">
                      <a:lumMod val="75000"/>
                      <a:lumOff val="25000"/>
                    </a:prstClr>
                  </a:solidFill>
                  <a:latin typeface="#9Slide02 Tieu de dai"/>
                </a:rPr>
                <a:t>35,5</a:t>
              </a:r>
              <a:endParaRPr lang="en-US" sz="2800" b="1" dirty="0">
                <a:solidFill>
                  <a:prstClr val="black">
                    <a:lumMod val="75000"/>
                    <a:lumOff val="25000"/>
                  </a:prstClr>
                </a:solidFill>
                <a:latin typeface="#9Slide02 Tieu de dai"/>
              </a:endParaRPr>
            </a:p>
          </p:txBody>
        </p:sp>
        <p:pic>
          <p:nvPicPr>
            <p:cNvPr id="26642" name="Graphic 14">
              <a:extLst>
                <a:ext uri="{FF2B5EF4-FFF2-40B4-BE49-F238E27FC236}">
                  <a16:creationId xmlns:a16="http://schemas.microsoft.com/office/drawing/2014/main" id="{EA3667AB-EFAB-488B-9E8B-8568410DAB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264" y="2136963"/>
              <a:ext cx="1524175" cy="17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Bua - 9Slide.vn">
            <a:extLst>
              <a:ext uri="{FF2B5EF4-FFF2-40B4-BE49-F238E27FC236}">
                <a16:creationId xmlns:a16="http://schemas.microsoft.com/office/drawing/2014/main" id="{D60F7954-DAB3-423D-A36E-F3B01F3F98B2}"/>
              </a:ext>
            </a:extLst>
          </p:cNvPr>
          <p:cNvGrpSpPr>
            <a:grpSpLocks/>
          </p:cNvGrpSpPr>
          <p:nvPr/>
        </p:nvGrpSpPr>
        <p:grpSpPr bwMode="auto">
          <a:xfrm>
            <a:off x="1981200" y="3808414"/>
            <a:ext cx="8343900" cy="1101725"/>
            <a:chOff x="609600" y="3935022"/>
            <a:chExt cx="11125200" cy="1468344"/>
          </a:xfrm>
        </p:grpSpPr>
        <p:sp>
          <p:nvSpPr>
            <p:cNvPr id="17" name="Rectangle: Rounded Corners 16">
              <a:extLst>
                <a:ext uri="{FF2B5EF4-FFF2-40B4-BE49-F238E27FC236}">
                  <a16:creationId xmlns:a16="http://schemas.microsoft.com/office/drawing/2014/main" id="{94BB41A3-CE10-4AA6-BEAB-0EB042068601}"/>
                </a:ext>
              </a:extLst>
            </p:cNvPr>
            <p:cNvSpPr/>
            <p:nvPr/>
          </p:nvSpPr>
          <p:spPr>
            <a:xfrm>
              <a:off x="1295400" y="4271429"/>
              <a:ext cx="10439400" cy="939402"/>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800" b="1" dirty="0">
                  <a:solidFill>
                    <a:prstClr val="black">
                      <a:lumMod val="75000"/>
                      <a:lumOff val="25000"/>
                    </a:prstClr>
                  </a:solidFill>
                  <a:latin typeface="#9Slide02 Tieu de dai"/>
                </a:rPr>
                <a:t>34,5</a:t>
              </a:r>
              <a:endParaRPr lang="en-US" sz="2800" b="1" dirty="0">
                <a:solidFill>
                  <a:prstClr val="black">
                    <a:lumMod val="75000"/>
                    <a:lumOff val="25000"/>
                  </a:prstClr>
                </a:solidFill>
                <a:latin typeface="#9Slide02 Tieu de dai"/>
              </a:endParaRPr>
            </a:p>
          </p:txBody>
        </p:sp>
        <p:pic>
          <p:nvPicPr>
            <p:cNvPr id="26640" name="Graphic 22">
              <a:extLst>
                <a:ext uri="{FF2B5EF4-FFF2-40B4-BE49-F238E27FC236}">
                  <a16:creationId xmlns:a16="http://schemas.microsoft.com/office/drawing/2014/main" id="{A3A4CF55-1CBA-4484-82D2-B6E31AE2EB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9493">
              <a:off x="609600" y="3935022"/>
              <a:ext cx="1453885" cy="146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Bao - 9Slide.vn">
            <a:extLst>
              <a:ext uri="{FF2B5EF4-FFF2-40B4-BE49-F238E27FC236}">
                <a16:creationId xmlns:a16="http://schemas.microsoft.com/office/drawing/2014/main" id="{69C07FD1-812E-4E5F-B256-B205AD2F856F}"/>
              </a:ext>
            </a:extLst>
          </p:cNvPr>
          <p:cNvGrpSpPr>
            <a:grpSpLocks/>
          </p:cNvGrpSpPr>
          <p:nvPr/>
        </p:nvGrpSpPr>
        <p:grpSpPr bwMode="auto">
          <a:xfrm>
            <a:off x="1927226" y="4794251"/>
            <a:ext cx="8397875" cy="1235075"/>
            <a:chOff x="537589" y="5248510"/>
            <a:chExt cx="11197211" cy="1646551"/>
          </a:xfrm>
        </p:grpSpPr>
        <p:sp>
          <p:nvSpPr>
            <p:cNvPr id="19" name="Rectangle: Rounded Corners 18">
              <a:extLst>
                <a:ext uri="{FF2B5EF4-FFF2-40B4-BE49-F238E27FC236}">
                  <a16:creationId xmlns:a16="http://schemas.microsoft.com/office/drawing/2014/main" id="{21B2C92D-A27B-44D3-8A52-E4BB016D561D}"/>
                </a:ext>
              </a:extLst>
            </p:cNvPr>
            <p:cNvSpPr/>
            <p:nvPr/>
          </p:nvSpPr>
          <p:spPr>
            <a:xfrm>
              <a:off x="1295359" y="5733164"/>
              <a:ext cx="10439441" cy="941793"/>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2800" b="1" dirty="0">
                  <a:solidFill>
                    <a:schemeClr val="tx1"/>
                  </a:solidFill>
                </a:rPr>
                <a:t>35,0</a:t>
              </a:r>
              <a:endParaRPr lang="en-US" sz="2550" b="1" dirty="0">
                <a:solidFill>
                  <a:schemeClr val="tx1"/>
                </a:solidFill>
                <a:latin typeface="#9Slide02 Tieu de dai"/>
              </a:endParaRPr>
            </a:p>
          </p:txBody>
        </p:sp>
        <p:pic>
          <p:nvPicPr>
            <p:cNvPr id="26638" name="Graphic 23">
              <a:extLst>
                <a:ext uri="{FF2B5EF4-FFF2-40B4-BE49-F238E27FC236}">
                  <a16:creationId xmlns:a16="http://schemas.microsoft.com/office/drawing/2014/main" id="{AE164C66-D524-468F-93DE-A99043564B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87755">
              <a:off x="537589" y="5248510"/>
              <a:ext cx="1597907" cy="16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3" name="59c3c5f047238">
            <a:hlinkClick r:id="" action="ppaction://media"/>
            <a:extLst>
              <a:ext uri="{FF2B5EF4-FFF2-40B4-BE49-F238E27FC236}">
                <a16:creationId xmlns:a16="http://schemas.microsoft.com/office/drawing/2014/main" id="{40D0E53C-FE8C-4491-82A0-A2077253E6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700" y="2252664"/>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570E5603-A22E-42D5-8E8E-88644BF7FED6}"/>
              </a:ext>
            </a:extLst>
          </p:cNvPr>
          <p:cNvSpPr/>
          <p:nvPr/>
        </p:nvSpPr>
        <p:spPr>
          <a:xfrm>
            <a:off x="3268664" y="7188200"/>
            <a:ext cx="5654675" cy="3155950"/>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endParaRPr>
          </a:p>
        </p:txBody>
      </p:sp>
      <p:pic>
        <p:nvPicPr>
          <p:cNvPr id="31" name="Picture 30">
            <a:hlinkClick r:id="" action="ppaction://media"/>
            <a:extLst>
              <a:ext uri="{FF2B5EF4-FFF2-40B4-BE49-F238E27FC236}">
                <a16:creationId xmlns:a16="http://schemas.microsoft.com/office/drawing/2014/main" id="{0AD74A9A-66FF-4598-86C6-4E151519381C}"/>
              </a:ext>
            </a:extLst>
          </p:cNvPr>
          <p:cNvPicPr>
            <a:picLocks noChangeAspect="1"/>
          </p:cNvPicPr>
          <p:nvPr/>
        </p:nvPicPr>
        <p:blipFill>
          <a:blip r:embed="rId9"/>
          <a:srcRect/>
          <a:stretch>
            <a:fillRect/>
          </a:stretch>
        </p:blipFill>
        <p:spPr>
          <a:xfrm>
            <a:off x="3429797" y="7309371"/>
            <a:ext cx="5332409" cy="2914310"/>
          </a:xfrm>
          <a:custGeom>
            <a:avLst/>
            <a:gdLst>
              <a:gd name="connsiteX0" fmla="*/ 325142 w 7109878"/>
              <a:gd name="connsiteY0" fmla="*/ 0 h 3885746"/>
              <a:gd name="connsiteX1" fmla="*/ 6784737 w 7109878"/>
              <a:gd name="connsiteY1" fmla="*/ 0 h 3885746"/>
              <a:gd name="connsiteX2" fmla="*/ 6847243 w 7109878"/>
              <a:gd name="connsiteY2" fmla="*/ 19403 h 3885746"/>
              <a:gd name="connsiteX3" fmla="*/ 7089364 w 7109878"/>
              <a:gd name="connsiteY3" fmla="*/ 261525 h 3885746"/>
              <a:gd name="connsiteX4" fmla="*/ 7109878 w 7109878"/>
              <a:gd name="connsiteY4" fmla="*/ 327610 h 3885746"/>
              <a:gd name="connsiteX5" fmla="*/ 7109878 w 7109878"/>
              <a:gd name="connsiteY5" fmla="*/ 3558137 h 3885746"/>
              <a:gd name="connsiteX6" fmla="*/ 7089364 w 7109878"/>
              <a:gd name="connsiteY6" fmla="*/ 3624222 h 3885746"/>
              <a:gd name="connsiteX7" fmla="*/ 6847243 w 7109878"/>
              <a:gd name="connsiteY7" fmla="*/ 3866343 h 3885746"/>
              <a:gd name="connsiteX8" fmla="*/ 6784737 w 7109878"/>
              <a:gd name="connsiteY8" fmla="*/ 3885746 h 3885746"/>
              <a:gd name="connsiteX9" fmla="*/ 325141 w 7109878"/>
              <a:gd name="connsiteY9" fmla="*/ 3885746 h 3885746"/>
              <a:gd name="connsiteX10" fmla="*/ 262636 w 7109878"/>
              <a:gd name="connsiteY10" fmla="*/ 3866343 h 3885746"/>
              <a:gd name="connsiteX11" fmla="*/ 20514 w 7109878"/>
              <a:gd name="connsiteY11" fmla="*/ 3624222 h 3885746"/>
              <a:gd name="connsiteX12" fmla="*/ 0 w 7109878"/>
              <a:gd name="connsiteY12" fmla="*/ 3558137 h 3885746"/>
              <a:gd name="connsiteX13" fmla="*/ 0 w 7109878"/>
              <a:gd name="connsiteY13" fmla="*/ 327609 h 3885746"/>
              <a:gd name="connsiteX14" fmla="*/ 20514 w 7109878"/>
              <a:gd name="connsiteY14" fmla="*/ 261525 h 3885746"/>
              <a:gd name="connsiteX15" fmla="*/ 262636 w 7109878"/>
              <a:gd name="connsiteY15" fmla="*/ 19403 h 388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09878" h="3885746">
                <a:moveTo>
                  <a:pt x="325142" y="0"/>
                </a:moveTo>
                <a:lnTo>
                  <a:pt x="6784737" y="0"/>
                </a:lnTo>
                <a:lnTo>
                  <a:pt x="6847243" y="19403"/>
                </a:lnTo>
                <a:cubicBezTo>
                  <a:pt x="6956107" y="65449"/>
                  <a:pt x="7043319" y="152661"/>
                  <a:pt x="7089364" y="261525"/>
                </a:cubicBezTo>
                <a:lnTo>
                  <a:pt x="7109878" y="327610"/>
                </a:lnTo>
                <a:lnTo>
                  <a:pt x="7109878" y="3558137"/>
                </a:lnTo>
                <a:lnTo>
                  <a:pt x="7089364" y="3624222"/>
                </a:lnTo>
                <a:cubicBezTo>
                  <a:pt x="7043319" y="3733086"/>
                  <a:pt x="6956107" y="3820298"/>
                  <a:pt x="6847243" y="3866343"/>
                </a:cubicBezTo>
                <a:lnTo>
                  <a:pt x="6784737" y="3885746"/>
                </a:lnTo>
                <a:lnTo>
                  <a:pt x="325141" y="3885746"/>
                </a:lnTo>
                <a:lnTo>
                  <a:pt x="262636" y="3866343"/>
                </a:lnTo>
                <a:cubicBezTo>
                  <a:pt x="153772" y="3820298"/>
                  <a:pt x="66559" y="3733086"/>
                  <a:pt x="20514" y="3624222"/>
                </a:cubicBezTo>
                <a:lnTo>
                  <a:pt x="0" y="3558137"/>
                </a:lnTo>
                <a:lnTo>
                  <a:pt x="0" y="327609"/>
                </a:lnTo>
                <a:lnTo>
                  <a:pt x="20514" y="261525"/>
                </a:lnTo>
                <a:cubicBezTo>
                  <a:pt x="66559" y="152661"/>
                  <a:pt x="153772" y="65449"/>
                  <a:pt x="262636" y="19403"/>
                </a:cubicBezTo>
                <a:close/>
              </a:path>
            </a:pathLst>
          </a:custGeom>
        </p:spPr>
      </p:pic>
      <p:pic>
        <p:nvPicPr>
          <p:cNvPr id="12" name="Picture 11">
            <a:extLst>
              <a:ext uri="{FF2B5EF4-FFF2-40B4-BE49-F238E27FC236}">
                <a16:creationId xmlns:a16="http://schemas.microsoft.com/office/drawing/2014/main" id="{006CDEA1-ADBC-4B48-921A-5998D25C16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7789" y="8609013"/>
            <a:ext cx="44164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500" fill="hold"/>
                                        <p:tgtEl>
                                          <p:spTgt spid="25"/>
                                        </p:tgtEl>
                                        <p:attrNameLst>
                                          <p:attrName>ppt_x</p:attrName>
                                        </p:attrNameLst>
                                      </p:cBhvr>
                                      <p:tavLst>
                                        <p:tav tm="0">
                                          <p:val>
                                            <p:strVal val="#ppt_x"/>
                                          </p:val>
                                        </p:tav>
                                        <p:tav tm="100000">
                                          <p:val>
                                            <p:strVal val="#ppt_x"/>
                                          </p:val>
                                        </p:tav>
                                      </p:tavLst>
                                    </p:anim>
                                    <p:anim calcmode="lin" valueType="num">
                                      <p:cBhvr additive="base">
                                        <p:cTn id="22" dur="1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7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500" fill="hold"/>
                                        <p:tgtEl>
                                          <p:spTgt spid="26"/>
                                        </p:tgtEl>
                                        <p:attrNameLst>
                                          <p:attrName>ppt_x</p:attrName>
                                        </p:attrNameLst>
                                      </p:cBhvr>
                                      <p:tavLst>
                                        <p:tav tm="0">
                                          <p:val>
                                            <p:strVal val="#ppt_x"/>
                                          </p:val>
                                        </p:tav>
                                        <p:tav tm="100000">
                                          <p:val>
                                            <p:strVal val="#ppt_x"/>
                                          </p:val>
                                        </p:tav>
                                      </p:tavLst>
                                    </p:anim>
                                    <p:anim calcmode="lin" valueType="num">
                                      <p:cBhvr additive="base">
                                        <p:cTn id="26" dur="1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4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500" fill="hold"/>
                                        <p:tgtEl>
                                          <p:spTgt spid="27"/>
                                        </p:tgtEl>
                                        <p:attrNameLst>
                                          <p:attrName>ppt_x</p:attrName>
                                        </p:attrNameLst>
                                      </p:cBhvr>
                                      <p:tavLst>
                                        <p:tav tm="0">
                                          <p:val>
                                            <p:strVal val="#ppt_x"/>
                                          </p:val>
                                        </p:tav>
                                        <p:tav tm="100000">
                                          <p:val>
                                            <p:strVal val="#ppt_x"/>
                                          </p:val>
                                        </p:tav>
                                      </p:tavLst>
                                    </p:anim>
                                    <p:anim calcmode="lin" valueType="num">
                                      <p:cBhvr additive="base">
                                        <p:cTn id="30"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42" presetClass="path" presetSubtype="0" accel="50000" fill="hold" nodeType="clickEffect">
                                  <p:stCondLst>
                                    <p:cond delay="0"/>
                                  </p:stCondLst>
                                  <p:childTnLst>
                                    <p:animMotion origin="layout" path="M 0 -4.81481E-6 L -0.00326 -0.73217 " pathEditMode="relative" rAng="0" ptsTypes="AA">
                                      <p:cBhvr>
                                        <p:cTn id="35" dur="1500" fill="hold"/>
                                        <p:tgtEl>
                                          <p:spTgt spid="31"/>
                                        </p:tgtEl>
                                        <p:attrNameLst>
                                          <p:attrName>ppt_x</p:attrName>
                                          <p:attrName>ppt_y</p:attrName>
                                        </p:attrNameLst>
                                      </p:cBhvr>
                                      <p:rCtr x="-169" y="-36620"/>
                                    </p:animMotion>
                                  </p:childTnLst>
                                </p:cTn>
                              </p:par>
                              <p:par>
                                <p:cTn id="36" presetID="42" presetClass="path" presetSubtype="0" accel="50000" fill="hold" grpId="0" nodeType="withEffect">
                                  <p:stCondLst>
                                    <p:cond delay="0"/>
                                  </p:stCondLst>
                                  <p:childTnLst>
                                    <p:animMotion origin="layout" path="M 0 -4.81481E-6 L -0.00326 -0.73101 " pathEditMode="relative" rAng="0" ptsTypes="AA">
                                      <p:cBhvr>
                                        <p:cTn id="37" dur="1500" fill="hold"/>
                                        <p:tgtEl>
                                          <p:spTgt spid="6"/>
                                        </p:tgtEl>
                                        <p:attrNameLst>
                                          <p:attrName>ppt_x</p:attrName>
                                          <p:attrName>ppt_y</p:attrName>
                                        </p:attrNameLst>
                                      </p:cBhvr>
                                      <p:rCtr x="-169" y="-36551"/>
                                    </p:animMotion>
                                  </p:childTnLst>
                                </p:cTn>
                              </p:par>
                              <p:par>
                                <p:cTn id="38" presetID="42" presetClass="path" presetSubtype="0" accel="50000" fill="hold" nodeType="withEffect">
                                  <p:stCondLst>
                                    <p:cond delay="2500"/>
                                  </p:stCondLst>
                                  <p:childTnLst>
                                    <p:animMotion origin="layout" path="M 0 -4.44444E-6 L -0.00326 -0.73101 " pathEditMode="relative" rAng="0" ptsTypes="AA">
                                      <p:cBhvr>
                                        <p:cTn id="39" dur="1500" fill="hold"/>
                                        <p:tgtEl>
                                          <p:spTgt spid="12"/>
                                        </p:tgtEl>
                                        <p:attrNameLst>
                                          <p:attrName>ppt_x</p:attrName>
                                          <p:attrName>ppt_y</p:attrName>
                                        </p:attrNameLst>
                                      </p:cBhvr>
                                      <p:rCtr x="-169" y="-36551"/>
                                    </p:animMotion>
                                  </p:childTnLst>
                                </p:cTn>
                              </p:par>
                            </p:childTnLst>
                          </p:cTn>
                        </p:par>
                        <p:par>
                          <p:cTn id="40" fill="hold" nodeType="afterGroup">
                            <p:stCondLst>
                              <p:cond delay="4000"/>
                            </p:stCondLst>
                            <p:childTnLst>
                              <p:par>
                                <p:cTn id="41" presetID="10" presetClass="exit" presetSubtype="0" fill="hold" nodeType="after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par>
                          <p:cTn id="50" fill="hold" nodeType="afterGroup">
                            <p:stCondLst>
                              <p:cond delay="4500"/>
                            </p:stCondLst>
                            <p:childTnLst>
                              <p:par>
                                <p:cTn id="51" presetID="2" presetClass="exit" presetSubtype="2" fill="hold" nodeType="afterEffect">
                                  <p:stCondLst>
                                    <p:cond delay="0"/>
                                  </p:stCondLst>
                                  <p:childTnLst>
                                    <p:anim calcmode="lin" valueType="num">
                                      <p:cBhvr additive="base">
                                        <p:cTn id="52" dur="500"/>
                                        <p:tgtEl>
                                          <p:spTgt spid="25"/>
                                        </p:tgtEl>
                                        <p:attrNameLst>
                                          <p:attrName>ppt_x</p:attrName>
                                        </p:attrNameLst>
                                      </p:cBhvr>
                                      <p:tavLst>
                                        <p:tav tm="0">
                                          <p:val>
                                            <p:strVal val="ppt_x"/>
                                          </p:val>
                                        </p:tav>
                                        <p:tav tm="100000">
                                          <p:val>
                                            <p:strVal val="1+ppt_w/2"/>
                                          </p:val>
                                        </p:tav>
                                      </p:tavLst>
                                    </p:anim>
                                    <p:anim calcmode="lin" valueType="num">
                                      <p:cBhvr additive="base">
                                        <p:cTn id="53" dur="500"/>
                                        <p:tgtEl>
                                          <p:spTgt spid="25"/>
                                        </p:tgtEl>
                                        <p:attrNameLst>
                                          <p:attrName>ppt_y</p:attrName>
                                        </p:attrNameLst>
                                      </p:cBhvr>
                                      <p:tavLst>
                                        <p:tav tm="0">
                                          <p:val>
                                            <p:strVal val="ppt_y"/>
                                          </p:val>
                                        </p:tav>
                                        <p:tav tm="100000">
                                          <p:val>
                                            <p:strVal val="ppt_y"/>
                                          </p:val>
                                        </p:tav>
                                      </p:tavLst>
                                    </p:anim>
                                    <p:set>
                                      <p:cBhvr>
                                        <p:cTn id="54" dur="1" fill="hold">
                                          <p:stCondLst>
                                            <p:cond delay="499"/>
                                          </p:stCondLst>
                                        </p:cTn>
                                        <p:tgtEl>
                                          <p:spTgt spid="25"/>
                                        </p:tgtEl>
                                        <p:attrNameLst>
                                          <p:attrName>style.visibility</p:attrName>
                                        </p:attrNameLst>
                                      </p:cBhvr>
                                      <p:to>
                                        <p:strVal val="hidden"/>
                                      </p:to>
                                    </p:set>
                                  </p:childTnLst>
                                </p:cTn>
                              </p:par>
                              <p:par>
                                <p:cTn id="55" presetID="2" presetClass="exit" presetSubtype="2" fill="hold" nodeType="withEffect">
                                  <p:stCondLst>
                                    <p:cond delay="0"/>
                                  </p:stCondLst>
                                  <p:childTnLst>
                                    <p:anim calcmode="lin" valueType="num">
                                      <p:cBhvr additive="base">
                                        <p:cTn id="56" dur="500"/>
                                        <p:tgtEl>
                                          <p:spTgt spid="26"/>
                                        </p:tgtEl>
                                        <p:attrNameLst>
                                          <p:attrName>ppt_x</p:attrName>
                                        </p:attrNameLst>
                                      </p:cBhvr>
                                      <p:tavLst>
                                        <p:tav tm="0">
                                          <p:val>
                                            <p:strVal val="ppt_x"/>
                                          </p:val>
                                        </p:tav>
                                        <p:tav tm="100000">
                                          <p:val>
                                            <p:strVal val="1+ppt_w/2"/>
                                          </p:val>
                                        </p:tav>
                                      </p:tavLst>
                                    </p:anim>
                                    <p:anim calcmode="lin" valueType="num">
                                      <p:cBhvr additive="base">
                                        <p:cTn id="57" dur="500"/>
                                        <p:tgtEl>
                                          <p:spTgt spid="26"/>
                                        </p:tgtEl>
                                        <p:attrNameLst>
                                          <p:attrName>ppt_y</p:attrName>
                                        </p:attrNameLst>
                                      </p:cBhvr>
                                      <p:tavLst>
                                        <p:tav tm="0">
                                          <p:val>
                                            <p:strVal val="ppt_y"/>
                                          </p:val>
                                        </p:tav>
                                        <p:tav tm="100000">
                                          <p:val>
                                            <p:strVal val="ppt_y"/>
                                          </p:val>
                                        </p:tav>
                                      </p:tavLst>
                                    </p:anim>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3" grpId="0"/>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6DCD945-CAC7-4F62-A5BA-64D2DAA2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692760"/>
            <a:ext cx="4892675" cy="1992409"/>
          </a:xfrm>
          <a:prstGeom prst="rect">
            <a:avLst/>
          </a:prstGeom>
        </p:spPr>
      </p:pic>
      <p:grpSp>
        <p:nvGrpSpPr>
          <p:cNvPr id="8" name="Group 7">
            <a:extLst>
              <a:ext uri="{FF2B5EF4-FFF2-40B4-BE49-F238E27FC236}">
                <a16:creationId xmlns:a16="http://schemas.microsoft.com/office/drawing/2014/main" id="{068B83BE-0C0A-48EF-816E-CB02B954EFBB}"/>
              </a:ext>
            </a:extLst>
          </p:cNvPr>
          <p:cNvGrpSpPr/>
          <p:nvPr/>
        </p:nvGrpSpPr>
        <p:grpSpPr>
          <a:xfrm>
            <a:off x="168815" y="36133"/>
            <a:ext cx="12023185" cy="652463"/>
            <a:chOff x="168815" y="36133"/>
            <a:chExt cx="12023185" cy="652463"/>
          </a:xfrm>
        </p:grpSpPr>
        <p:pic>
          <p:nvPicPr>
            <p:cNvPr id="9" name="图片 3" descr="dbbdf7ebe7fa68866d08b93311b00402">
              <a:extLst>
                <a:ext uri="{FF2B5EF4-FFF2-40B4-BE49-F238E27FC236}">
                  <a16:creationId xmlns:a16="http://schemas.microsoft.com/office/drawing/2014/main" id="{3B1EC378-E8E2-43FD-AB01-16ECBBFC10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47" y="200770"/>
              <a:ext cx="1763909" cy="487826"/>
            </a:xfrm>
            <a:prstGeom prst="rect">
              <a:avLst/>
            </a:prstGeom>
          </p:spPr>
        </p:pic>
        <p:pic>
          <p:nvPicPr>
            <p:cNvPr id="10" name="图片 3" descr="dbbdf7ebe7fa68866d08b93311b00402">
              <a:extLst>
                <a:ext uri="{FF2B5EF4-FFF2-40B4-BE49-F238E27FC236}">
                  <a16:creationId xmlns:a16="http://schemas.microsoft.com/office/drawing/2014/main" id="{598C822D-4D97-4F50-B949-7F0FD115FC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15" y="99941"/>
              <a:ext cx="729171" cy="201659"/>
            </a:xfrm>
            <a:prstGeom prst="rect">
              <a:avLst/>
            </a:prstGeom>
          </p:spPr>
        </p:pic>
        <p:pic>
          <p:nvPicPr>
            <p:cNvPr id="11" name="图片 3" descr="dbbdf7ebe7fa68866d08b93311b00402">
              <a:extLst>
                <a:ext uri="{FF2B5EF4-FFF2-40B4-BE49-F238E27FC236}">
                  <a16:creationId xmlns:a16="http://schemas.microsoft.com/office/drawing/2014/main" id="{112EB71D-6208-4472-9E3B-6EA83D176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8091" y="36133"/>
              <a:ext cx="1763909" cy="487826"/>
            </a:xfrm>
            <a:prstGeom prst="rect">
              <a:avLst/>
            </a:prstGeom>
          </p:spPr>
        </p:pic>
      </p:grpSp>
      <p:pic>
        <p:nvPicPr>
          <p:cNvPr id="12" name="图片 3" descr="5c95d9be9ffa50fc92ed5552156a00c5">
            <a:extLst>
              <a:ext uri="{FF2B5EF4-FFF2-40B4-BE49-F238E27FC236}">
                <a16:creationId xmlns:a16="http://schemas.microsoft.com/office/drawing/2014/main" id="{54BD6ABA-3234-4F64-9D7F-5E5EF32BB39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64180" y="0"/>
            <a:ext cx="7858760" cy="3610610"/>
          </a:xfrm>
          <a:prstGeom prst="rect">
            <a:avLst/>
          </a:prstGeom>
        </p:spPr>
      </p:pic>
      <p:sp>
        <p:nvSpPr>
          <p:cNvPr id="13" name="文本框 4">
            <a:extLst>
              <a:ext uri="{FF2B5EF4-FFF2-40B4-BE49-F238E27FC236}">
                <a16:creationId xmlns:a16="http://schemas.microsoft.com/office/drawing/2014/main" id="{968FC62E-B3F6-49B0-8427-6F79EDBA919A}"/>
              </a:ext>
            </a:extLst>
          </p:cNvPr>
          <p:cNvSpPr txBox="1"/>
          <p:nvPr/>
        </p:nvSpPr>
        <p:spPr>
          <a:xfrm rot="21360000">
            <a:off x="3839953" y="1650168"/>
            <a:ext cx="6588642" cy="103412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altLang="zh-CN" sz="7200" b="1" dirty="0" err="1">
                <a:solidFill>
                  <a:srgbClr val="C00000"/>
                </a:solidFill>
                <a:effectLst>
                  <a:outerShdw blurRad="38100" dist="38100" dir="2700000" algn="tl">
                    <a:srgbClr val="000000">
                      <a:alpha val="43137"/>
                    </a:srgbClr>
                  </a:outerShdw>
                </a:effectLst>
                <a:latin typeface="HP001 4 hàng" panose="020B0603050302020204" pitchFamily="34" charset="0"/>
                <a:ea typeface="Open Sans" panose="020B0606030504020204" pitchFamily="34" charset="0"/>
                <a:cs typeface="Open Sans" panose="020B0606030504020204" pitchFamily="34" charset="0"/>
              </a:rPr>
              <a:t>Tăng</a:t>
            </a:r>
            <a:r>
              <a:rPr lang="en-US" altLang="zh-CN" sz="7200" b="1" dirty="0">
                <a:solidFill>
                  <a:srgbClr val="C00000"/>
                </a:solidFill>
                <a:effectLst>
                  <a:outerShdw blurRad="38100" dist="38100" dir="2700000" algn="tl">
                    <a:srgbClr val="000000">
                      <a:alpha val="43137"/>
                    </a:srgbClr>
                  </a:outerShdw>
                </a:effectLst>
                <a:latin typeface="HP001 4 hàng" panose="020B0603050302020204" pitchFamily="34" charset="0"/>
                <a:ea typeface="Open Sans" panose="020B0606030504020204" pitchFamily="34" charset="0"/>
                <a:cs typeface="Open Sans" panose="020B0606030504020204" pitchFamily="34" charset="0"/>
              </a:rPr>
              <a:t> </a:t>
            </a:r>
            <a:r>
              <a:rPr lang="en-US" altLang="zh-CN" sz="7200" b="1" dirty="0" err="1">
                <a:solidFill>
                  <a:srgbClr val="C00000"/>
                </a:solidFill>
                <a:effectLst>
                  <a:outerShdw blurRad="38100" dist="38100" dir="2700000" algn="tl">
                    <a:srgbClr val="000000">
                      <a:alpha val="43137"/>
                    </a:srgbClr>
                  </a:outerShdw>
                </a:effectLst>
                <a:latin typeface="HP001 4 hàng" panose="020B0603050302020204" pitchFamily="34" charset="0"/>
                <a:ea typeface="Open Sans" panose="020B0606030504020204" pitchFamily="34" charset="0"/>
                <a:cs typeface="Open Sans" panose="020B0606030504020204" pitchFamily="34" charset="0"/>
              </a:rPr>
              <a:t>tốc</a:t>
            </a:r>
            <a:endParaRPr kumimoji="0" lang="zh-CN" altLang="en-US" sz="7200" b="1" i="0" u="none" strike="noStrike" kern="1200" cap="none" spc="180" normalizeH="0" baseline="0" noProof="0" dirty="0">
              <a:ln>
                <a:noFill/>
              </a:ln>
              <a:solidFill>
                <a:srgbClr val="C00000"/>
              </a:solidFill>
              <a:effectLst>
                <a:outerShdw blurRad="38100" dist="38100" dir="2700000" algn="tl">
                  <a:srgbClr val="000000">
                    <a:alpha val="43137"/>
                  </a:srgbClr>
                </a:outerShdw>
              </a:effectLst>
              <a:uLnTx/>
              <a:uFillTx/>
              <a:latin typeface="HP001 4 hàng" panose="020B0603050302020204" pitchFamily="34" charset="0"/>
              <a:ea typeface="方正正大黑简体" panose="02000000000000000000" pitchFamily="2" charset="-122"/>
              <a:cs typeface="Open Sans" panose="020B0606030504020204" pitchFamily="34" charset="0"/>
            </a:endParaRPr>
          </a:p>
        </p:txBody>
      </p:sp>
    </p:spTree>
    <p:extLst>
      <p:ext uri="{BB962C8B-B14F-4D97-AF65-F5344CB8AC3E}">
        <p14:creationId xmlns:p14="http://schemas.microsoft.com/office/powerpoint/2010/main" val="2696368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Words>
  <Application>Microsoft Macintosh PowerPoint</Application>
  <PresentationFormat>Widescreen</PresentationFormat>
  <Paragraphs>121</Paragraphs>
  <Slides>19</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等线</vt:lpstr>
      <vt:lpstr>宋体</vt:lpstr>
      <vt:lpstr>#9Slide02 Noi dung dai</vt:lpstr>
      <vt:lpstr>#9Slide02 Tieu de dai</vt:lpstr>
      <vt:lpstr>Arial</vt:lpstr>
      <vt:lpstr>Calibri</vt:lpstr>
      <vt:lpstr>Calibri Light</vt:lpstr>
      <vt:lpstr>HP001 4 hàng</vt:lpstr>
      <vt:lpstr>iCiel Cadena</vt:lpstr>
      <vt:lpstr>Open   Sans</vt:lpstr>
      <vt:lpstr>Open Sans</vt:lpstr>
      <vt:lpstr>Times New Roman</vt:lpstr>
      <vt:lpstr>字体管家棉花糖</vt:lpstr>
      <vt:lpstr>方正正大黑简体</vt:lpstr>
      <vt:lpstr>锐字工房洪荒之光中黑简1.0</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giaoan.link</dc:title>
  <dc:creator/>
  <cp:keywords>thuvienhoclieu</cp:keywords>
  <dc:description>thuvienhoclieu</dc:description>
  <cp:lastModifiedBy/>
  <cp:revision>1</cp:revision>
  <dcterms:created xsi:type="dcterms:W3CDTF">2021-08-14T06:58:06Z</dcterms:created>
  <dcterms:modified xsi:type="dcterms:W3CDTF">2022-11-07T18:10:12Z</dcterms:modified>
</cp:coreProperties>
</file>