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7"/>
  </p:notesMasterIdLst>
  <p:sldIdLst>
    <p:sldId id="318" r:id="rId2"/>
    <p:sldId id="257" r:id="rId3"/>
    <p:sldId id="256" r:id="rId4"/>
    <p:sldId id="311" r:id="rId5"/>
    <p:sldId id="271" r:id="rId6"/>
    <p:sldId id="258" r:id="rId7"/>
    <p:sldId id="269" r:id="rId8"/>
    <p:sldId id="260" r:id="rId9"/>
    <p:sldId id="261" r:id="rId10"/>
    <p:sldId id="313" r:id="rId11"/>
    <p:sldId id="314" r:id="rId12"/>
    <p:sldId id="315" r:id="rId13"/>
    <p:sldId id="316" r:id="rId14"/>
    <p:sldId id="317" r:id="rId15"/>
    <p:sldId id="262" r:id="rId16"/>
  </p:sldIdLst>
  <p:sldSz cx="9144000" cy="5143500" type="screen16x9"/>
  <p:notesSz cx="6858000" cy="9144000"/>
  <p:embeddedFontLst>
    <p:embeddedFont>
      <p:font typeface=".VnTime" panose="020B7200000000000000" pitchFamily="34" charset="0"/>
      <p:regular r:id="rId18"/>
      <p:bold r:id="rId19"/>
      <p:italic r:id="rId20"/>
      <p:boldItalic r:id="rId21"/>
    </p:embeddedFont>
    <p:embeddedFont>
      <p:font typeface="Fira Sans Extra Condensed Medium" panose="020B0604020202020204" charset="0"/>
      <p:regular r:id="rId22"/>
      <p:bold r:id="rId23"/>
      <p:italic r:id="rId24"/>
      <p:boldItalic r:id="rId25"/>
    </p:embeddedFont>
    <p:embeddedFont>
      <p:font typeface="Gaegu" panose="020B0604020202020204" charset="0"/>
      <p:regular r:id="rId26"/>
      <p:bold r:id="rId27"/>
    </p:embeddedFont>
    <p:embeddedFont>
      <p:font typeface="Nunito Light" pitchFamily="2" charset="0"/>
      <p:regular r:id="rId28"/>
      <p:italic r:id="rId29"/>
    </p:embeddedFont>
    <p:embeddedFont>
      <p:font typeface="Questrial" panose="020B0604020202020204" charset="0"/>
      <p:regular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  <p:embeddedFont>
      <p:font typeface="VNI-Times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3737"/>
    <a:srgbClr val="EED836"/>
    <a:srgbClr val="FF8361"/>
    <a:srgbClr val="FBAF42"/>
    <a:srgbClr val="25A0A6"/>
    <a:srgbClr val="BBDCDC"/>
    <a:srgbClr val="E6E6E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4FB1B8-A8B1-433A-86D3-122A4EB7B323}">
  <a:tblStyle styleId="{AC4FB1B8-A8B1-433A-86D3-122A4EB7B32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presProps" Target="presProp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7100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92;p1:notes">
            <a:extLst>
              <a:ext uri="{FF2B5EF4-FFF2-40B4-BE49-F238E27FC236}">
                <a16:creationId xmlns:a16="http://schemas.microsoft.com/office/drawing/2014/main" id="{9273D5CA-CD6D-4D3C-BD45-8221714DEC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099" name="Google Shape;93;p1:notes">
            <a:extLst>
              <a:ext uri="{FF2B5EF4-FFF2-40B4-BE49-F238E27FC236}">
                <a16:creationId xmlns:a16="http://schemas.microsoft.com/office/drawing/2014/main" id="{B7B40DBF-7CAC-426E-A0D9-738BDFFEE46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ae31c0142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ae31c01422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2339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b662e0629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b662e0629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6579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2510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gbb491fced8_1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6" name="Google Shape;2046;gbb491fced8_1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690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badf322efb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badf322efb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365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Google Shape;1973;gbb93affac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4" name="Google Shape;1974;gbb93affac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0663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ae31c0142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ae31c0142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7595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ae31c01422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ae31c01422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9872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</a:t>
            </a:r>
            <a:r>
              <a:rPr lang="en-US" baseline="0" dirty="0"/>
              <a:t> VÀO ĐÁP 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2C47E-E292-44FB-A277-EF6502E3F1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06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24475" y="922450"/>
            <a:ext cx="5495100" cy="23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ermanent Marker"/>
              <a:buNone/>
              <a:defRPr sz="63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1730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arala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73625" y="3049157"/>
            <a:ext cx="1994237" cy="2094277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7879660" y="0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149652" y="3265650"/>
            <a:ext cx="1994293" cy="1877798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flipH="1">
            <a:off x="-49697" y="-77400"/>
            <a:ext cx="1679697" cy="3343055"/>
          </a:xfrm>
          <a:custGeom>
            <a:avLst/>
            <a:gdLst/>
            <a:ahLst/>
            <a:cxnLst/>
            <a:rect l="l" t="t" r="r" b="b"/>
            <a:pathLst>
              <a:path w="45953" h="91459" extrusionOk="0">
                <a:moveTo>
                  <a:pt x="45455" y="0"/>
                </a:moveTo>
                <a:lnTo>
                  <a:pt x="4158" y="2010"/>
                </a:lnTo>
                <a:cubicBezTo>
                  <a:pt x="2408" y="6505"/>
                  <a:pt x="1" y="11140"/>
                  <a:pt x="498" y="15934"/>
                </a:cubicBezTo>
                <a:cubicBezTo>
                  <a:pt x="3581" y="45614"/>
                  <a:pt x="39209" y="21942"/>
                  <a:pt x="34196" y="50170"/>
                </a:cubicBezTo>
                <a:cubicBezTo>
                  <a:pt x="32525" y="59500"/>
                  <a:pt x="25046" y="67596"/>
                  <a:pt x="25841" y="77025"/>
                </a:cubicBezTo>
                <a:cubicBezTo>
                  <a:pt x="26506" y="84932"/>
                  <a:pt x="35320" y="91459"/>
                  <a:pt x="43397" y="91459"/>
                </a:cubicBezTo>
                <a:cubicBezTo>
                  <a:pt x="44261" y="91459"/>
                  <a:pt x="45116" y="91384"/>
                  <a:pt x="45953" y="91228"/>
                </a:cubicBezTo>
                <a:lnTo>
                  <a:pt x="45455" y="13090"/>
                </a:lnTo>
                <a:lnTo>
                  <a:pt x="4545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5400000">
            <a:off x="5024955" y="2828174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5400000">
            <a:off x="2100580" y="-974146"/>
            <a:ext cx="1119149" cy="295245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1864142" y="3399345"/>
            <a:ext cx="1123434" cy="1393873"/>
            <a:chOff x="2197575" y="2352900"/>
            <a:chExt cx="828125" cy="1027475"/>
          </a:xfrm>
        </p:grpSpPr>
        <p:sp>
          <p:nvSpPr>
            <p:cNvPr id="19" name="Google Shape;19;p2"/>
            <p:cNvSpPr/>
            <p:nvPr/>
          </p:nvSpPr>
          <p:spPr>
            <a:xfrm>
              <a:off x="2227600" y="2376300"/>
              <a:ext cx="534575" cy="269175"/>
            </a:xfrm>
            <a:custGeom>
              <a:avLst/>
              <a:gdLst/>
              <a:ahLst/>
              <a:cxnLst/>
              <a:rect l="l" t="t" r="r" b="b"/>
              <a:pathLst>
                <a:path w="21383" h="10767" extrusionOk="0">
                  <a:moveTo>
                    <a:pt x="18914" y="1"/>
                  </a:moveTo>
                  <a:cubicBezTo>
                    <a:pt x="18714" y="1"/>
                    <a:pt x="18580" y="1"/>
                    <a:pt x="18514" y="34"/>
                  </a:cubicBezTo>
                  <a:cubicBezTo>
                    <a:pt x="18180" y="201"/>
                    <a:pt x="367" y="10242"/>
                    <a:pt x="0" y="10475"/>
                  </a:cubicBezTo>
                  <a:cubicBezTo>
                    <a:pt x="467" y="10542"/>
                    <a:pt x="968" y="10709"/>
                    <a:pt x="1301" y="10742"/>
                  </a:cubicBezTo>
                  <a:cubicBezTo>
                    <a:pt x="1351" y="10759"/>
                    <a:pt x="1401" y="10767"/>
                    <a:pt x="1447" y="10767"/>
                  </a:cubicBezTo>
                  <a:cubicBezTo>
                    <a:pt x="1493" y="10767"/>
                    <a:pt x="1535" y="10759"/>
                    <a:pt x="1568" y="10742"/>
                  </a:cubicBezTo>
                  <a:cubicBezTo>
                    <a:pt x="1668" y="10709"/>
                    <a:pt x="2569" y="10208"/>
                    <a:pt x="3970" y="9474"/>
                  </a:cubicBezTo>
                  <a:cubicBezTo>
                    <a:pt x="8506" y="6973"/>
                    <a:pt x="18180" y="1569"/>
                    <a:pt x="21382" y="401"/>
                  </a:cubicBezTo>
                  <a:cubicBezTo>
                    <a:pt x="21382" y="401"/>
                    <a:pt x="19714" y="68"/>
                    <a:pt x="18914" y="1"/>
                  </a:cubicBezTo>
                  <a:close/>
                </a:path>
              </a:pathLst>
            </a:custGeom>
            <a:solidFill>
              <a:srgbClr val="F6F4E8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204250" y="2352900"/>
              <a:ext cx="496200" cy="286125"/>
            </a:xfrm>
            <a:custGeom>
              <a:avLst/>
              <a:gdLst/>
              <a:ahLst/>
              <a:cxnLst/>
              <a:rect l="l" t="t" r="r" b="b"/>
              <a:pathLst>
                <a:path w="19848" h="11445" extrusionOk="0">
                  <a:moveTo>
                    <a:pt x="19094" y="0"/>
                  </a:moveTo>
                  <a:cubicBezTo>
                    <a:pt x="18262" y="0"/>
                    <a:pt x="1916" y="10122"/>
                    <a:pt x="0" y="11311"/>
                  </a:cubicBezTo>
                  <a:cubicBezTo>
                    <a:pt x="42" y="11305"/>
                    <a:pt x="86" y="11302"/>
                    <a:pt x="133" y="11302"/>
                  </a:cubicBezTo>
                  <a:cubicBezTo>
                    <a:pt x="353" y="11302"/>
                    <a:pt x="632" y="11362"/>
                    <a:pt x="934" y="11444"/>
                  </a:cubicBezTo>
                  <a:cubicBezTo>
                    <a:pt x="1268" y="11244"/>
                    <a:pt x="19114" y="1137"/>
                    <a:pt x="19448" y="1004"/>
                  </a:cubicBezTo>
                  <a:cubicBezTo>
                    <a:pt x="19514" y="970"/>
                    <a:pt x="19648" y="970"/>
                    <a:pt x="19848" y="970"/>
                  </a:cubicBezTo>
                  <a:cubicBezTo>
                    <a:pt x="19848" y="970"/>
                    <a:pt x="19314" y="103"/>
                    <a:pt x="19114" y="3"/>
                  </a:cubicBezTo>
                  <a:cubicBezTo>
                    <a:pt x="19109" y="1"/>
                    <a:pt x="19102" y="0"/>
                    <a:pt x="19094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197575" y="2634825"/>
              <a:ext cx="290225" cy="744725"/>
            </a:xfrm>
            <a:custGeom>
              <a:avLst/>
              <a:gdLst/>
              <a:ahLst/>
              <a:cxnLst/>
              <a:rect l="l" t="t" r="r" b="b"/>
              <a:pathLst>
                <a:path w="11609" h="29789" extrusionOk="0">
                  <a:moveTo>
                    <a:pt x="267" y="1"/>
                  </a:moveTo>
                  <a:cubicBezTo>
                    <a:pt x="167" y="67"/>
                    <a:pt x="101" y="134"/>
                    <a:pt x="101" y="134"/>
                  </a:cubicBezTo>
                  <a:cubicBezTo>
                    <a:pt x="0" y="634"/>
                    <a:pt x="8206" y="28654"/>
                    <a:pt x="8573" y="29021"/>
                  </a:cubicBezTo>
                  <a:cubicBezTo>
                    <a:pt x="8940" y="29388"/>
                    <a:pt x="11042" y="29755"/>
                    <a:pt x="11609" y="29789"/>
                  </a:cubicBezTo>
                  <a:lnTo>
                    <a:pt x="2502" y="401"/>
                  </a:lnTo>
                  <a:cubicBezTo>
                    <a:pt x="2169" y="368"/>
                    <a:pt x="1668" y="234"/>
                    <a:pt x="1201" y="134"/>
                  </a:cubicBezTo>
                  <a:cubicBezTo>
                    <a:pt x="834" y="34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260125" y="2613150"/>
              <a:ext cx="288550" cy="767225"/>
            </a:xfrm>
            <a:custGeom>
              <a:avLst/>
              <a:gdLst/>
              <a:ahLst/>
              <a:cxnLst/>
              <a:rect l="l" t="t" r="r" b="b"/>
              <a:pathLst>
                <a:path w="11542" h="30689" extrusionOk="0">
                  <a:moveTo>
                    <a:pt x="2669" y="0"/>
                  </a:moveTo>
                  <a:cubicBezTo>
                    <a:pt x="1268" y="734"/>
                    <a:pt x="367" y="1235"/>
                    <a:pt x="267" y="1268"/>
                  </a:cubicBezTo>
                  <a:cubicBezTo>
                    <a:pt x="250" y="1301"/>
                    <a:pt x="209" y="1318"/>
                    <a:pt x="159" y="1318"/>
                  </a:cubicBezTo>
                  <a:cubicBezTo>
                    <a:pt x="109" y="1318"/>
                    <a:pt x="50" y="1301"/>
                    <a:pt x="0" y="1268"/>
                  </a:cubicBezTo>
                  <a:lnTo>
                    <a:pt x="0" y="1268"/>
                  </a:lnTo>
                  <a:lnTo>
                    <a:pt x="9107" y="30689"/>
                  </a:lnTo>
                  <a:cubicBezTo>
                    <a:pt x="9240" y="30689"/>
                    <a:pt x="10174" y="30222"/>
                    <a:pt x="11542" y="29521"/>
                  </a:cubicBezTo>
                  <a:lnTo>
                    <a:pt x="2669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26825" y="2381400"/>
              <a:ext cx="698875" cy="970625"/>
            </a:xfrm>
            <a:custGeom>
              <a:avLst/>
              <a:gdLst/>
              <a:ahLst/>
              <a:cxnLst/>
              <a:rect l="l" t="t" r="r" b="b"/>
              <a:pathLst>
                <a:path w="27955" h="38825" extrusionOk="0">
                  <a:moveTo>
                    <a:pt x="18296" y="1"/>
                  </a:moveTo>
                  <a:cubicBezTo>
                    <a:pt x="18112" y="1"/>
                    <a:pt x="17797" y="72"/>
                    <a:pt x="17413" y="264"/>
                  </a:cubicBezTo>
                  <a:cubicBezTo>
                    <a:pt x="14211" y="1398"/>
                    <a:pt x="4537" y="6802"/>
                    <a:pt x="1" y="9304"/>
                  </a:cubicBezTo>
                  <a:lnTo>
                    <a:pt x="8874" y="38825"/>
                  </a:lnTo>
                  <a:cubicBezTo>
                    <a:pt x="14378" y="35956"/>
                    <a:pt x="27387" y="28651"/>
                    <a:pt x="27621" y="27884"/>
                  </a:cubicBezTo>
                  <a:cubicBezTo>
                    <a:pt x="27954" y="26983"/>
                    <a:pt x="19448" y="731"/>
                    <a:pt x="18447" y="30"/>
                  </a:cubicBezTo>
                  <a:cubicBezTo>
                    <a:pt x="18419" y="12"/>
                    <a:pt x="18367" y="1"/>
                    <a:pt x="18296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596200" y="2942100"/>
              <a:ext cx="44225" cy="40950"/>
            </a:xfrm>
            <a:custGeom>
              <a:avLst/>
              <a:gdLst/>
              <a:ahLst/>
              <a:cxnLst/>
              <a:rect l="l" t="t" r="r" b="b"/>
              <a:pathLst>
                <a:path w="1769" h="1638" extrusionOk="0">
                  <a:moveTo>
                    <a:pt x="845" y="1"/>
                  </a:moveTo>
                  <a:cubicBezTo>
                    <a:pt x="469" y="1"/>
                    <a:pt x="130" y="308"/>
                    <a:pt x="100" y="719"/>
                  </a:cubicBezTo>
                  <a:cubicBezTo>
                    <a:pt x="0" y="1186"/>
                    <a:pt x="334" y="1586"/>
                    <a:pt x="801" y="1620"/>
                  </a:cubicBezTo>
                  <a:cubicBezTo>
                    <a:pt x="857" y="1632"/>
                    <a:pt x="912" y="1637"/>
                    <a:pt x="966" y="1637"/>
                  </a:cubicBezTo>
                  <a:cubicBezTo>
                    <a:pt x="1359" y="1637"/>
                    <a:pt x="1676" y="1330"/>
                    <a:pt x="1735" y="919"/>
                  </a:cubicBezTo>
                  <a:cubicBezTo>
                    <a:pt x="1768" y="452"/>
                    <a:pt x="1435" y="52"/>
                    <a:pt x="1001" y="18"/>
                  </a:cubicBezTo>
                  <a:cubicBezTo>
                    <a:pt x="949" y="6"/>
                    <a:pt x="896" y="1"/>
                    <a:pt x="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778000" y="2860600"/>
              <a:ext cx="43375" cy="41325"/>
            </a:xfrm>
            <a:custGeom>
              <a:avLst/>
              <a:gdLst/>
              <a:ahLst/>
              <a:cxnLst/>
              <a:rect l="l" t="t" r="r" b="b"/>
              <a:pathLst>
                <a:path w="1735" h="1653" extrusionOk="0">
                  <a:moveTo>
                    <a:pt x="882" y="1"/>
                  </a:moveTo>
                  <a:cubicBezTo>
                    <a:pt x="467" y="1"/>
                    <a:pt x="128" y="314"/>
                    <a:pt x="67" y="710"/>
                  </a:cubicBezTo>
                  <a:cubicBezTo>
                    <a:pt x="0" y="1177"/>
                    <a:pt x="334" y="1611"/>
                    <a:pt x="801" y="1644"/>
                  </a:cubicBezTo>
                  <a:cubicBezTo>
                    <a:pt x="838" y="1650"/>
                    <a:pt x="875" y="1652"/>
                    <a:pt x="912" y="1652"/>
                  </a:cubicBezTo>
                  <a:cubicBezTo>
                    <a:pt x="1306" y="1652"/>
                    <a:pt x="1671" y="1340"/>
                    <a:pt x="1701" y="943"/>
                  </a:cubicBezTo>
                  <a:cubicBezTo>
                    <a:pt x="1735" y="476"/>
                    <a:pt x="1401" y="43"/>
                    <a:pt x="1001" y="9"/>
                  </a:cubicBezTo>
                  <a:cubicBezTo>
                    <a:pt x="961" y="4"/>
                    <a:pt x="921" y="1"/>
                    <a:pt x="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695425" y="2959550"/>
              <a:ext cx="66750" cy="32700"/>
            </a:xfrm>
            <a:custGeom>
              <a:avLst/>
              <a:gdLst/>
              <a:ahLst/>
              <a:cxnLst/>
              <a:rect l="l" t="t" r="r" b="b"/>
              <a:pathLst>
                <a:path w="2670" h="1308" extrusionOk="0">
                  <a:moveTo>
                    <a:pt x="1" y="1222"/>
                  </a:moveTo>
                  <a:cubicBezTo>
                    <a:pt x="1" y="1223"/>
                    <a:pt x="1" y="1223"/>
                    <a:pt x="1" y="1223"/>
                  </a:cubicBezTo>
                  <a:cubicBezTo>
                    <a:pt x="2" y="1223"/>
                    <a:pt x="2" y="1223"/>
                    <a:pt x="3" y="1222"/>
                  </a:cubicBezTo>
                  <a:lnTo>
                    <a:pt x="3" y="1222"/>
                  </a:lnTo>
                  <a:cubicBezTo>
                    <a:pt x="2" y="1222"/>
                    <a:pt x="1" y="1222"/>
                    <a:pt x="1" y="1222"/>
                  </a:cubicBezTo>
                  <a:close/>
                  <a:moveTo>
                    <a:pt x="2157" y="1"/>
                  </a:moveTo>
                  <a:cubicBezTo>
                    <a:pt x="1912" y="1"/>
                    <a:pt x="1588" y="50"/>
                    <a:pt x="1202" y="221"/>
                  </a:cubicBezTo>
                  <a:cubicBezTo>
                    <a:pt x="344" y="634"/>
                    <a:pt x="31" y="1198"/>
                    <a:pt x="3" y="1222"/>
                  </a:cubicBezTo>
                  <a:lnTo>
                    <a:pt x="3" y="1222"/>
                  </a:lnTo>
                  <a:cubicBezTo>
                    <a:pt x="202" y="1275"/>
                    <a:pt x="423" y="1307"/>
                    <a:pt x="648" y="1307"/>
                  </a:cubicBezTo>
                  <a:cubicBezTo>
                    <a:pt x="987" y="1307"/>
                    <a:pt x="1335" y="1235"/>
                    <a:pt x="1635" y="1055"/>
                  </a:cubicBezTo>
                  <a:cubicBezTo>
                    <a:pt x="2102" y="855"/>
                    <a:pt x="2436" y="488"/>
                    <a:pt x="2669" y="88"/>
                  </a:cubicBezTo>
                  <a:cubicBezTo>
                    <a:pt x="2669" y="88"/>
                    <a:pt x="2484" y="1"/>
                    <a:pt x="2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664575" y="2918650"/>
              <a:ext cx="110100" cy="72300"/>
            </a:xfrm>
            <a:custGeom>
              <a:avLst/>
              <a:gdLst/>
              <a:ahLst/>
              <a:cxnLst/>
              <a:rect l="l" t="t" r="r" b="b"/>
              <a:pathLst>
                <a:path w="4404" h="2892" extrusionOk="0">
                  <a:moveTo>
                    <a:pt x="3700" y="1"/>
                  </a:moveTo>
                  <a:cubicBezTo>
                    <a:pt x="3168" y="1"/>
                    <a:pt x="2875" y="1052"/>
                    <a:pt x="2102" y="1190"/>
                  </a:cubicBezTo>
                  <a:cubicBezTo>
                    <a:pt x="1201" y="1357"/>
                    <a:pt x="234" y="1023"/>
                    <a:pt x="67" y="1724"/>
                  </a:cubicBezTo>
                  <a:cubicBezTo>
                    <a:pt x="0" y="2291"/>
                    <a:pt x="534" y="2724"/>
                    <a:pt x="1235" y="2891"/>
                  </a:cubicBezTo>
                  <a:cubicBezTo>
                    <a:pt x="1235" y="2891"/>
                    <a:pt x="1568" y="2291"/>
                    <a:pt x="2436" y="1857"/>
                  </a:cubicBezTo>
                  <a:cubicBezTo>
                    <a:pt x="2806" y="1665"/>
                    <a:pt x="3121" y="1608"/>
                    <a:pt x="3362" y="1608"/>
                  </a:cubicBezTo>
                  <a:cubicBezTo>
                    <a:pt x="3707" y="1608"/>
                    <a:pt x="3903" y="1724"/>
                    <a:pt x="3903" y="1724"/>
                  </a:cubicBezTo>
                  <a:cubicBezTo>
                    <a:pt x="4337" y="1057"/>
                    <a:pt x="4404" y="356"/>
                    <a:pt x="4070" y="156"/>
                  </a:cubicBezTo>
                  <a:cubicBezTo>
                    <a:pt x="3932" y="46"/>
                    <a:pt x="3810" y="1"/>
                    <a:pt x="37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572850" y="2997600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34" y="0"/>
                    <a:pt x="0" y="834"/>
                    <a:pt x="0" y="1835"/>
                  </a:cubicBezTo>
                  <a:cubicBezTo>
                    <a:pt x="0" y="2835"/>
                    <a:pt x="834" y="3669"/>
                    <a:pt x="1835" y="3669"/>
                  </a:cubicBezTo>
                  <a:cubicBezTo>
                    <a:pt x="2836" y="3669"/>
                    <a:pt x="3669" y="2835"/>
                    <a:pt x="3669" y="1835"/>
                  </a:cubicBezTo>
                  <a:cubicBezTo>
                    <a:pt x="3669" y="834"/>
                    <a:pt x="2836" y="0"/>
                    <a:pt x="1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807175" y="2895850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01" y="0"/>
                    <a:pt x="1" y="834"/>
                    <a:pt x="1" y="1835"/>
                  </a:cubicBezTo>
                  <a:cubicBezTo>
                    <a:pt x="1" y="2869"/>
                    <a:pt x="801" y="3670"/>
                    <a:pt x="1835" y="3670"/>
                  </a:cubicBezTo>
                  <a:cubicBezTo>
                    <a:pt x="2836" y="3670"/>
                    <a:pt x="3670" y="2869"/>
                    <a:pt x="3670" y="1835"/>
                  </a:cubicBezTo>
                  <a:cubicBezTo>
                    <a:pt x="3670" y="834"/>
                    <a:pt x="2836" y="0"/>
                    <a:pt x="1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2"/>
          <p:cNvSpPr/>
          <p:nvPr/>
        </p:nvSpPr>
        <p:spPr>
          <a:xfrm>
            <a:off x="7436397" y="3710244"/>
            <a:ext cx="215141" cy="18969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573200" y="1881710"/>
            <a:ext cx="164686" cy="14521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7201950" y="349672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879125" y="2050208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330075" y="110444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35;p2"/>
          <p:cNvGrpSpPr/>
          <p:nvPr/>
        </p:nvGrpSpPr>
        <p:grpSpPr>
          <a:xfrm>
            <a:off x="7301415" y="343845"/>
            <a:ext cx="875394" cy="1608910"/>
            <a:chOff x="4773575" y="1104625"/>
            <a:chExt cx="785600" cy="1443875"/>
          </a:xfrm>
        </p:grpSpPr>
        <p:sp>
          <p:nvSpPr>
            <p:cNvPr id="36" name="Google Shape;36;p2"/>
            <p:cNvSpPr/>
            <p:nvPr/>
          </p:nvSpPr>
          <p:spPr>
            <a:xfrm>
              <a:off x="4803600" y="2410500"/>
              <a:ext cx="168475" cy="138000"/>
            </a:xfrm>
            <a:custGeom>
              <a:avLst/>
              <a:gdLst/>
              <a:ahLst/>
              <a:cxnLst/>
              <a:rect l="l" t="t" r="r" b="b"/>
              <a:pathLst>
                <a:path w="6739" h="5520" extrusionOk="0">
                  <a:moveTo>
                    <a:pt x="1" y="1"/>
                  </a:moveTo>
                  <a:cubicBezTo>
                    <a:pt x="501" y="2936"/>
                    <a:pt x="1001" y="5304"/>
                    <a:pt x="1335" y="5471"/>
                  </a:cubicBezTo>
                  <a:cubicBezTo>
                    <a:pt x="1390" y="5504"/>
                    <a:pt x="1463" y="5520"/>
                    <a:pt x="1550" y="5520"/>
                  </a:cubicBezTo>
                  <a:cubicBezTo>
                    <a:pt x="2355" y="5520"/>
                    <a:pt x="4452" y="4187"/>
                    <a:pt x="6739" y="2502"/>
                  </a:cubicBezTo>
                  <a:cubicBezTo>
                    <a:pt x="3036" y="2169"/>
                    <a:pt x="67" y="1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074625" y="1104625"/>
              <a:ext cx="484550" cy="326875"/>
            </a:xfrm>
            <a:custGeom>
              <a:avLst/>
              <a:gdLst/>
              <a:ahLst/>
              <a:cxnLst/>
              <a:rect l="l" t="t" r="r" b="b"/>
              <a:pathLst>
                <a:path w="19382" h="13075" extrusionOk="0">
                  <a:moveTo>
                    <a:pt x="7131" y="0"/>
                  </a:moveTo>
                  <a:cubicBezTo>
                    <a:pt x="5649" y="0"/>
                    <a:pt x="4359" y="267"/>
                    <a:pt x="3503" y="865"/>
                  </a:cubicBezTo>
                  <a:cubicBezTo>
                    <a:pt x="2669" y="1466"/>
                    <a:pt x="1402" y="3901"/>
                    <a:pt x="1" y="7370"/>
                  </a:cubicBezTo>
                  <a:cubicBezTo>
                    <a:pt x="1" y="7370"/>
                    <a:pt x="5204" y="10839"/>
                    <a:pt x="17280" y="13074"/>
                  </a:cubicBezTo>
                  <a:cubicBezTo>
                    <a:pt x="18614" y="9038"/>
                    <a:pt x="19381" y="6169"/>
                    <a:pt x="19114" y="5535"/>
                  </a:cubicBezTo>
                  <a:cubicBezTo>
                    <a:pt x="17812" y="2429"/>
                    <a:pt x="11599" y="0"/>
                    <a:pt x="7131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055450" y="1288850"/>
              <a:ext cx="451175" cy="194350"/>
            </a:xfrm>
            <a:custGeom>
              <a:avLst/>
              <a:gdLst/>
              <a:ahLst/>
              <a:cxnLst/>
              <a:rect l="l" t="t" r="r" b="b"/>
              <a:pathLst>
                <a:path w="18047" h="7774" extrusionOk="0">
                  <a:moveTo>
                    <a:pt x="767" y="1"/>
                  </a:moveTo>
                  <a:lnTo>
                    <a:pt x="767" y="1"/>
                  </a:lnTo>
                  <a:cubicBezTo>
                    <a:pt x="767" y="1"/>
                    <a:pt x="767" y="1"/>
                    <a:pt x="768" y="1"/>
                  </a:cubicBezTo>
                  <a:lnTo>
                    <a:pt x="768" y="1"/>
                  </a:lnTo>
                  <a:cubicBezTo>
                    <a:pt x="768" y="1"/>
                    <a:pt x="768" y="1"/>
                    <a:pt x="768" y="1"/>
                  </a:cubicBezTo>
                  <a:cubicBezTo>
                    <a:pt x="767" y="1"/>
                    <a:pt x="767" y="1"/>
                    <a:pt x="767" y="1"/>
                  </a:cubicBezTo>
                  <a:close/>
                  <a:moveTo>
                    <a:pt x="768" y="1"/>
                  </a:moveTo>
                  <a:lnTo>
                    <a:pt x="768" y="1"/>
                  </a:lnTo>
                  <a:cubicBezTo>
                    <a:pt x="501" y="602"/>
                    <a:pt x="267" y="1202"/>
                    <a:pt x="0" y="1836"/>
                  </a:cubicBezTo>
                  <a:cubicBezTo>
                    <a:pt x="0" y="1836"/>
                    <a:pt x="2469" y="3837"/>
                    <a:pt x="8173" y="5705"/>
                  </a:cubicBezTo>
                  <a:cubicBezTo>
                    <a:pt x="13643" y="7506"/>
                    <a:pt x="17379" y="7773"/>
                    <a:pt x="17379" y="7773"/>
                  </a:cubicBezTo>
                  <a:cubicBezTo>
                    <a:pt x="17613" y="7039"/>
                    <a:pt x="17846" y="6372"/>
                    <a:pt x="18047" y="5705"/>
                  </a:cubicBezTo>
                  <a:cubicBezTo>
                    <a:pt x="6114" y="3497"/>
                    <a:pt x="826" y="50"/>
                    <a:pt x="76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033775" y="1334725"/>
              <a:ext cx="456175" cy="204350"/>
            </a:xfrm>
            <a:custGeom>
              <a:avLst/>
              <a:gdLst/>
              <a:ahLst/>
              <a:cxnLst/>
              <a:rect l="l" t="t" r="r" b="b"/>
              <a:pathLst>
                <a:path w="18247" h="8174" extrusionOk="0">
                  <a:moveTo>
                    <a:pt x="901" y="1"/>
                  </a:moveTo>
                  <a:cubicBezTo>
                    <a:pt x="634" y="768"/>
                    <a:pt x="300" y="1535"/>
                    <a:pt x="0" y="2336"/>
                  </a:cubicBezTo>
                  <a:cubicBezTo>
                    <a:pt x="0" y="2336"/>
                    <a:pt x="3369" y="4637"/>
                    <a:pt x="8406" y="6305"/>
                  </a:cubicBezTo>
                  <a:cubicBezTo>
                    <a:pt x="13009" y="7806"/>
                    <a:pt x="17479" y="8173"/>
                    <a:pt x="17479" y="8173"/>
                  </a:cubicBezTo>
                  <a:cubicBezTo>
                    <a:pt x="17746" y="7373"/>
                    <a:pt x="18013" y="6639"/>
                    <a:pt x="18246" y="5872"/>
                  </a:cubicBezTo>
                  <a:cubicBezTo>
                    <a:pt x="18246" y="5872"/>
                    <a:pt x="14477" y="5638"/>
                    <a:pt x="9073" y="3870"/>
                  </a:cubicBezTo>
                  <a:cubicBezTo>
                    <a:pt x="3369" y="2002"/>
                    <a:pt x="901" y="1"/>
                    <a:pt x="90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76925" y="1393100"/>
              <a:ext cx="692175" cy="914025"/>
            </a:xfrm>
            <a:custGeom>
              <a:avLst/>
              <a:gdLst/>
              <a:ahLst/>
              <a:cxnLst/>
              <a:rect l="l" t="t" r="r" b="b"/>
              <a:pathLst>
                <a:path w="27687" h="36561" extrusionOk="0">
                  <a:moveTo>
                    <a:pt x="10141" y="1"/>
                  </a:moveTo>
                  <a:cubicBezTo>
                    <a:pt x="5738" y="11709"/>
                    <a:pt x="500" y="28988"/>
                    <a:pt x="100" y="30189"/>
                  </a:cubicBezTo>
                  <a:cubicBezTo>
                    <a:pt x="67" y="30289"/>
                    <a:pt x="0" y="30389"/>
                    <a:pt x="0" y="30523"/>
                  </a:cubicBezTo>
                  <a:cubicBezTo>
                    <a:pt x="247" y="30369"/>
                    <a:pt x="1432" y="29503"/>
                    <a:pt x="2137" y="29503"/>
                  </a:cubicBezTo>
                  <a:cubicBezTo>
                    <a:pt x="2196" y="29503"/>
                    <a:pt x="2251" y="29509"/>
                    <a:pt x="2302" y="29522"/>
                  </a:cubicBezTo>
                  <a:cubicBezTo>
                    <a:pt x="3436" y="29789"/>
                    <a:pt x="3669" y="31457"/>
                    <a:pt x="4103" y="31657"/>
                  </a:cubicBezTo>
                  <a:cubicBezTo>
                    <a:pt x="4152" y="31678"/>
                    <a:pt x="4211" y="31687"/>
                    <a:pt x="4278" y="31687"/>
                  </a:cubicBezTo>
                  <a:cubicBezTo>
                    <a:pt x="4774" y="31687"/>
                    <a:pt x="5723" y="31183"/>
                    <a:pt x="6473" y="31183"/>
                  </a:cubicBezTo>
                  <a:cubicBezTo>
                    <a:pt x="6589" y="31183"/>
                    <a:pt x="6701" y="31195"/>
                    <a:pt x="6805" y="31223"/>
                  </a:cubicBezTo>
                  <a:cubicBezTo>
                    <a:pt x="7806" y="31523"/>
                    <a:pt x="8106" y="33325"/>
                    <a:pt x="8473" y="33491"/>
                  </a:cubicBezTo>
                  <a:cubicBezTo>
                    <a:pt x="8543" y="33517"/>
                    <a:pt x="8619" y="33528"/>
                    <a:pt x="8700" y="33528"/>
                  </a:cubicBezTo>
                  <a:cubicBezTo>
                    <a:pt x="9239" y="33528"/>
                    <a:pt x="10012" y="33040"/>
                    <a:pt x="10698" y="33040"/>
                  </a:cubicBezTo>
                  <a:cubicBezTo>
                    <a:pt x="10851" y="33040"/>
                    <a:pt x="11000" y="33065"/>
                    <a:pt x="11141" y="33124"/>
                  </a:cubicBezTo>
                  <a:cubicBezTo>
                    <a:pt x="12142" y="33491"/>
                    <a:pt x="11842" y="35226"/>
                    <a:pt x="12476" y="35526"/>
                  </a:cubicBezTo>
                  <a:cubicBezTo>
                    <a:pt x="12516" y="35549"/>
                    <a:pt x="12563" y="35559"/>
                    <a:pt x="12617" y="35559"/>
                  </a:cubicBezTo>
                  <a:cubicBezTo>
                    <a:pt x="13055" y="35559"/>
                    <a:pt x="13919" y="34884"/>
                    <a:pt x="14589" y="34884"/>
                  </a:cubicBezTo>
                  <a:cubicBezTo>
                    <a:pt x="14800" y="34884"/>
                    <a:pt x="14991" y="34951"/>
                    <a:pt x="15144" y="35126"/>
                  </a:cubicBezTo>
                  <a:cubicBezTo>
                    <a:pt x="15344" y="35326"/>
                    <a:pt x="15611" y="36494"/>
                    <a:pt x="15511" y="36560"/>
                  </a:cubicBezTo>
                  <a:cubicBezTo>
                    <a:pt x="15611" y="36527"/>
                    <a:pt x="15611" y="36494"/>
                    <a:pt x="15645" y="36460"/>
                  </a:cubicBezTo>
                  <a:cubicBezTo>
                    <a:pt x="16479" y="35193"/>
                    <a:pt x="23417" y="18014"/>
                    <a:pt x="27687" y="5838"/>
                  </a:cubicBezTo>
                  <a:cubicBezTo>
                    <a:pt x="27687" y="5838"/>
                    <a:pt x="23250" y="5471"/>
                    <a:pt x="18647" y="3970"/>
                  </a:cubicBezTo>
                  <a:cubicBezTo>
                    <a:pt x="13610" y="2302"/>
                    <a:pt x="10241" y="1"/>
                    <a:pt x="1014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73575" y="2129825"/>
              <a:ext cx="394475" cy="342400"/>
            </a:xfrm>
            <a:custGeom>
              <a:avLst/>
              <a:gdLst/>
              <a:ahLst/>
              <a:cxnLst/>
              <a:rect l="l" t="t" r="r" b="b"/>
              <a:pathLst>
                <a:path w="15779" h="13696" extrusionOk="0">
                  <a:moveTo>
                    <a:pt x="2351" y="1"/>
                  </a:moveTo>
                  <a:cubicBezTo>
                    <a:pt x="1690" y="1"/>
                    <a:pt x="450" y="866"/>
                    <a:pt x="234" y="1020"/>
                  </a:cubicBezTo>
                  <a:cubicBezTo>
                    <a:pt x="1" y="2588"/>
                    <a:pt x="568" y="7358"/>
                    <a:pt x="1202" y="11194"/>
                  </a:cubicBezTo>
                  <a:lnTo>
                    <a:pt x="1268" y="11194"/>
                  </a:lnTo>
                  <a:cubicBezTo>
                    <a:pt x="1268" y="11194"/>
                    <a:pt x="4237" y="13362"/>
                    <a:pt x="7940" y="13696"/>
                  </a:cubicBezTo>
                  <a:cubicBezTo>
                    <a:pt x="11209" y="11328"/>
                    <a:pt x="14878" y="8192"/>
                    <a:pt x="15712" y="7091"/>
                  </a:cubicBezTo>
                  <a:cubicBezTo>
                    <a:pt x="15779" y="7025"/>
                    <a:pt x="15545" y="5857"/>
                    <a:pt x="15312" y="5657"/>
                  </a:cubicBezTo>
                  <a:cubicBezTo>
                    <a:pt x="15158" y="5481"/>
                    <a:pt x="14968" y="5415"/>
                    <a:pt x="14759" y="5415"/>
                  </a:cubicBezTo>
                  <a:cubicBezTo>
                    <a:pt x="14106" y="5415"/>
                    <a:pt x="13275" y="6065"/>
                    <a:pt x="12836" y="6065"/>
                  </a:cubicBezTo>
                  <a:cubicBezTo>
                    <a:pt x="12774" y="6065"/>
                    <a:pt x="12721" y="6052"/>
                    <a:pt x="12676" y="6024"/>
                  </a:cubicBezTo>
                  <a:cubicBezTo>
                    <a:pt x="12076" y="5724"/>
                    <a:pt x="12343" y="3989"/>
                    <a:pt x="11342" y="3589"/>
                  </a:cubicBezTo>
                  <a:cubicBezTo>
                    <a:pt x="11212" y="3539"/>
                    <a:pt x="11076" y="3518"/>
                    <a:pt x="10935" y="3518"/>
                  </a:cubicBezTo>
                  <a:cubicBezTo>
                    <a:pt x="10241" y="3518"/>
                    <a:pt x="9453" y="4026"/>
                    <a:pt x="8924" y="4026"/>
                  </a:cubicBezTo>
                  <a:cubicBezTo>
                    <a:pt x="8846" y="4026"/>
                    <a:pt x="8773" y="4015"/>
                    <a:pt x="8707" y="3989"/>
                  </a:cubicBezTo>
                  <a:cubicBezTo>
                    <a:pt x="8273" y="3822"/>
                    <a:pt x="8006" y="2021"/>
                    <a:pt x="7039" y="1721"/>
                  </a:cubicBezTo>
                  <a:cubicBezTo>
                    <a:pt x="6931" y="1693"/>
                    <a:pt x="6816" y="1680"/>
                    <a:pt x="6696" y="1680"/>
                  </a:cubicBezTo>
                  <a:cubicBezTo>
                    <a:pt x="5927" y="1680"/>
                    <a:pt x="4976" y="2185"/>
                    <a:pt x="4479" y="2185"/>
                  </a:cubicBezTo>
                  <a:cubicBezTo>
                    <a:pt x="4412" y="2185"/>
                    <a:pt x="4353" y="2175"/>
                    <a:pt x="4304" y="2154"/>
                  </a:cubicBezTo>
                  <a:cubicBezTo>
                    <a:pt x="3837" y="1921"/>
                    <a:pt x="3603" y="320"/>
                    <a:pt x="2502" y="20"/>
                  </a:cubicBezTo>
                  <a:cubicBezTo>
                    <a:pt x="2457" y="7"/>
                    <a:pt x="2406" y="1"/>
                    <a:pt x="2351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121650" y="1579550"/>
              <a:ext cx="242975" cy="587625"/>
            </a:xfrm>
            <a:custGeom>
              <a:avLst/>
              <a:gdLst/>
              <a:ahLst/>
              <a:cxnLst/>
              <a:rect l="l" t="t" r="r" b="b"/>
              <a:pathLst>
                <a:path w="9719" h="23505" extrusionOk="0">
                  <a:moveTo>
                    <a:pt x="9397" y="0"/>
                  </a:moveTo>
                  <a:cubicBezTo>
                    <a:pt x="9336" y="0"/>
                    <a:pt x="9275" y="25"/>
                    <a:pt x="9228" y="81"/>
                  </a:cubicBezTo>
                  <a:cubicBezTo>
                    <a:pt x="8794" y="682"/>
                    <a:pt x="8527" y="1382"/>
                    <a:pt x="8227" y="2050"/>
                  </a:cubicBezTo>
                  <a:cubicBezTo>
                    <a:pt x="7960" y="2750"/>
                    <a:pt x="7660" y="3517"/>
                    <a:pt x="7393" y="4218"/>
                  </a:cubicBezTo>
                  <a:cubicBezTo>
                    <a:pt x="6893" y="5719"/>
                    <a:pt x="6492" y="7253"/>
                    <a:pt x="5992" y="8754"/>
                  </a:cubicBezTo>
                  <a:cubicBezTo>
                    <a:pt x="4958" y="11957"/>
                    <a:pt x="3357" y="14892"/>
                    <a:pt x="2022" y="17994"/>
                  </a:cubicBezTo>
                  <a:cubicBezTo>
                    <a:pt x="1289" y="19729"/>
                    <a:pt x="555" y="21497"/>
                    <a:pt x="21" y="23365"/>
                  </a:cubicBezTo>
                  <a:cubicBezTo>
                    <a:pt x="0" y="23447"/>
                    <a:pt x="56" y="23504"/>
                    <a:pt x="118" y="23504"/>
                  </a:cubicBezTo>
                  <a:cubicBezTo>
                    <a:pt x="156" y="23504"/>
                    <a:pt x="196" y="23482"/>
                    <a:pt x="221" y="23432"/>
                  </a:cubicBezTo>
                  <a:cubicBezTo>
                    <a:pt x="1856" y="20496"/>
                    <a:pt x="3056" y="17260"/>
                    <a:pt x="4624" y="14258"/>
                  </a:cubicBezTo>
                  <a:cubicBezTo>
                    <a:pt x="6059" y="11423"/>
                    <a:pt x="6959" y="8421"/>
                    <a:pt x="7860" y="5419"/>
                  </a:cubicBezTo>
                  <a:cubicBezTo>
                    <a:pt x="8127" y="4551"/>
                    <a:pt x="8360" y="3717"/>
                    <a:pt x="8694" y="2850"/>
                  </a:cubicBezTo>
                  <a:cubicBezTo>
                    <a:pt x="8994" y="2016"/>
                    <a:pt x="9461" y="1182"/>
                    <a:pt x="9695" y="348"/>
                  </a:cubicBezTo>
                  <a:cubicBezTo>
                    <a:pt x="9718" y="157"/>
                    <a:pt x="9554" y="0"/>
                    <a:pt x="9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888925" y="1482450"/>
              <a:ext cx="244100" cy="614850"/>
            </a:xfrm>
            <a:custGeom>
              <a:avLst/>
              <a:gdLst/>
              <a:ahLst/>
              <a:cxnLst/>
              <a:rect l="l" t="t" r="r" b="b"/>
              <a:pathLst>
                <a:path w="9764" h="24594" extrusionOk="0">
                  <a:moveTo>
                    <a:pt x="9550" y="1"/>
                  </a:moveTo>
                  <a:cubicBezTo>
                    <a:pt x="9517" y="1"/>
                    <a:pt x="9485" y="20"/>
                    <a:pt x="9463" y="63"/>
                  </a:cubicBezTo>
                  <a:cubicBezTo>
                    <a:pt x="9130" y="430"/>
                    <a:pt x="8996" y="897"/>
                    <a:pt x="8830" y="1364"/>
                  </a:cubicBezTo>
                  <a:lnTo>
                    <a:pt x="8329" y="2831"/>
                  </a:lnTo>
                  <a:cubicBezTo>
                    <a:pt x="7996" y="3865"/>
                    <a:pt x="7629" y="4799"/>
                    <a:pt x="7262" y="5800"/>
                  </a:cubicBezTo>
                  <a:cubicBezTo>
                    <a:pt x="6461" y="7902"/>
                    <a:pt x="5627" y="9970"/>
                    <a:pt x="4793" y="12071"/>
                  </a:cubicBezTo>
                  <a:cubicBezTo>
                    <a:pt x="3959" y="14073"/>
                    <a:pt x="3159" y="16074"/>
                    <a:pt x="2325" y="18109"/>
                  </a:cubicBezTo>
                  <a:cubicBezTo>
                    <a:pt x="1491" y="20210"/>
                    <a:pt x="624" y="22245"/>
                    <a:pt x="23" y="24413"/>
                  </a:cubicBezTo>
                  <a:cubicBezTo>
                    <a:pt x="1" y="24527"/>
                    <a:pt x="86" y="24594"/>
                    <a:pt x="174" y="24594"/>
                  </a:cubicBezTo>
                  <a:cubicBezTo>
                    <a:pt x="216" y="24594"/>
                    <a:pt x="258" y="24579"/>
                    <a:pt x="290" y="24547"/>
                  </a:cubicBezTo>
                  <a:cubicBezTo>
                    <a:pt x="1324" y="22646"/>
                    <a:pt x="2025" y="20611"/>
                    <a:pt x="2825" y="18643"/>
                  </a:cubicBezTo>
                  <a:cubicBezTo>
                    <a:pt x="3659" y="16574"/>
                    <a:pt x="4460" y="14473"/>
                    <a:pt x="5260" y="12405"/>
                  </a:cubicBezTo>
                  <a:cubicBezTo>
                    <a:pt x="6028" y="10337"/>
                    <a:pt x="6862" y="8369"/>
                    <a:pt x="7662" y="6300"/>
                  </a:cubicBezTo>
                  <a:cubicBezTo>
                    <a:pt x="8029" y="5300"/>
                    <a:pt x="8463" y="4266"/>
                    <a:pt x="8796" y="3265"/>
                  </a:cubicBezTo>
                  <a:cubicBezTo>
                    <a:pt x="8963" y="2765"/>
                    <a:pt x="9130" y="2264"/>
                    <a:pt x="9330" y="1764"/>
                  </a:cubicBezTo>
                  <a:cubicBezTo>
                    <a:pt x="9497" y="1264"/>
                    <a:pt x="9764" y="730"/>
                    <a:pt x="9697" y="196"/>
                  </a:cubicBezTo>
                  <a:cubicBezTo>
                    <a:pt x="9697" y="83"/>
                    <a:pt x="9620" y="1"/>
                    <a:pt x="9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96650" y="1539125"/>
              <a:ext cx="255625" cy="613775"/>
            </a:xfrm>
            <a:custGeom>
              <a:avLst/>
              <a:gdLst/>
              <a:ahLst/>
              <a:cxnLst/>
              <a:rect l="l" t="t" r="r" b="b"/>
              <a:pathLst>
                <a:path w="10225" h="24551" extrusionOk="0">
                  <a:moveTo>
                    <a:pt x="10046" y="1"/>
                  </a:moveTo>
                  <a:cubicBezTo>
                    <a:pt x="9982" y="1"/>
                    <a:pt x="9912" y="30"/>
                    <a:pt x="9858" y="97"/>
                  </a:cubicBezTo>
                  <a:cubicBezTo>
                    <a:pt x="9357" y="798"/>
                    <a:pt x="9057" y="1698"/>
                    <a:pt x="8690" y="2499"/>
                  </a:cubicBezTo>
                  <a:cubicBezTo>
                    <a:pt x="8323" y="3366"/>
                    <a:pt x="7890" y="4200"/>
                    <a:pt x="7556" y="5034"/>
                  </a:cubicBezTo>
                  <a:cubicBezTo>
                    <a:pt x="6856" y="6702"/>
                    <a:pt x="6155" y="8337"/>
                    <a:pt x="5488" y="10004"/>
                  </a:cubicBezTo>
                  <a:cubicBezTo>
                    <a:pt x="4821" y="11672"/>
                    <a:pt x="4120" y="13340"/>
                    <a:pt x="3453" y="15008"/>
                  </a:cubicBezTo>
                  <a:cubicBezTo>
                    <a:pt x="2853" y="16509"/>
                    <a:pt x="2452" y="18010"/>
                    <a:pt x="2019" y="19545"/>
                  </a:cubicBezTo>
                  <a:cubicBezTo>
                    <a:pt x="1552" y="21212"/>
                    <a:pt x="1018" y="22947"/>
                    <a:pt x="51" y="24381"/>
                  </a:cubicBezTo>
                  <a:cubicBezTo>
                    <a:pt x="1" y="24456"/>
                    <a:pt x="82" y="24550"/>
                    <a:pt x="154" y="24550"/>
                  </a:cubicBezTo>
                  <a:cubicBezTo>
                    <a:pt x="178" y="24550"/>
                    <a:pt x="201" y="24540"/>
                    <a:pt x="218" y="24515"/>
                  </a:cubicBezTo>
                  <a:cubicBezTo>
                    <a:pt x="2186" y="22113"/>
                    <a:pt x="2553" y="18978"/>
                    <a:pt x="3620" y="16142"/>
                  </a:cubicBezTo>
                  <a:cubicBezTo>
                    <a:pt x="4220" y="14441"/>
                    <a:pt x="5021" y="12773"/>
                    <a:pt x="5788" y="11105"/>
                  </a:cubicBezTo>
                  <a:cubicBezTo>
                    <a:pt x="6522" y="9371"/>
                    <a:pt x="7289" y="7669"/>
                    <a:pt x="7990" y="5968"/>
                  </a:cubicBezTo>
                  <a:cubicBezTo>
                    <a:pt x="8357" y="5034"/>
                    <a:pt x="8724" y="4134"/>
                    <a:pt x="9124" y="3166"/>
                  </a:cubicBezTo>
                  <a:cubicBezTo>
                    <a:pt x="9491" y="2199"/>
                    <a:pt x="10058" y="1198"/>
                    <a:pt x="10225" y="164"/>
                  </a:cubicBezTo>
                  <a:cubicBezTo>
                    <a:pt x="10225" y="65"/>
                    <a:pt x="10142" y="1"/>
                    <a:pt x="100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252272" y="1150039"/>
              <a:ext cx="40945" cy="53387"/>
            </a:xfrm>
            <a:custGeom>
              <a:avLst/>
              <a:gdLst/>
              <a:ahLst/>
              <a:cxnLst/>
              <a:rect l="l" t="t" r="r" b="b"/>
              <a:pathLst>
                <a:path w="1402" h="1828" extrusionOk="0">
                  <a:moveTo>
                    <a:pt x="501" y="0"/>
                  </a:moveTo>
                  <a:cubicBezTo>
                    <a:pt x="401" y="0"/>
                    <a:pt x="334" y="0"/>
                    <a:pt x="267" y="34"/>
                  </a:cubicBezTo>
                  <a:cubicBezTo>
                    <a:pt x="234" y="34"/>
                    <a:pt x="201" y="67"/>
                    <a:pt x="201" y="67"/>
                  </a:cubicBezTo>
                  <a:cubicBezTo>
                    <a:pt x="167" y="67"/>
                    <a:pt x="100" y="100"/>
                    <a:pt x="100" y="134"/>
                  </a:cubicBezTo>
                  <a:cubicBezTo>
                    <a:pt x="100" y="200"/>
                    <a:pt x="167" y="234"/>
                    <a:pt x="201" y="234"/>
                  </a:cubicBezTo>
                  <a:lnTo>
                    <a:pt x="267" y="234"/>
                  </a:lnTo>
                  <a:cubicBezTo>
                    <a:pt x="334" y="234"/>
                    <a:pt x="367" y="234"/>
                    <a:pt x="434" y="267"/>
                  </a:cubicBezTo>
                  <a:cubicBezTo>
                    <a:pt x="501" y="267"/>
                    <a:pt x="534" y="267"/>
                    <a:pt x="567" y="301"/>
                  </a:cubicBezTo>
                  <a:cubicBezTo>
                    <a:pt x="601" y="301"/>
                    <a:pt x="668" y="367"/>
                    <a:pt x="701" y="367"/>
                  </a:cubicBezTo>
                  <a:cubicBezTo>
                    <a:pt x="734" y="401"/>
                    <a:pt x="768" y="401"/>
                    <a:pt x="768" y="434"/>
                  </a:cubicBezTo>
                  <a:cubicBezTo>
                    <a:pt x="768" y="434"/>
                    <a:pt x="834" y="434"/>
                    <a:pt x="834" y="467"/>
                  </a:cubicBezTo>
                  <a:cubicBezTo>
                    <a:pt x="800" y="460"/>
                    <a:pt x="765" y="456"/>
                    <a:pt x="729" y="456"/>
                  </a:cubicBezTo>
                  <a:cubicBezTo>
                    <a:pt x="460" y="456"/>
                    <a:pt x="189" y="673"/>
                    <a:pt x="100" y="968"/>
                  </a:cubicBezTo>
                  <a:cubicBezTo>
                    <a:pt x="0" y="1368"/>
                    <a:pt x="167" y="1735"/>
                    <a:pt x="501" y="1802"/>
                  </a:cubicBezTo>
                  <a:cubicBezTo>
                    <a:pt x="547" y="1819"/>
                    <a:pt x="594" y="1827"/>
                    <a:pt x="643" y="1827"/>
                  </a:cubicBezTo>
                  <a:cubicBezTo>
                    <a:pt x="876" y="1827"/>
                    <a:pt x="1124" y="1633"/>
                    <a:pt x="1235" y="1301"/>
                  </a:cubicBezTo>
                  <a:cubicBezTo>
                    <a:pt x="1401" y="1001"/>
                    <a:pt x="1368" y="834"/>
                    <a:pt x="1368" y="734"/>
                  </a:cubicBezTo>
                  <a:cubicBezTo>
                    <a:pt x="1368" y="701"/>
                    <a:pt x="1368" y="601"/>
                    <a:pt x="1335" y="567"/>
                  </a:cubicBezTo>
                  <a:cubicBezTo>
                    <a:pt x="1335" y="534"/>
                    <a:pt x="1268" y="434"/>
                    <a:pt x="1268" y="401"/>
                  </a:cubicBezTo>
                  <a:cubicBezTo>
                    <a:pt x="1235" y="367"/>
                    <a:pt x="1201" y="267"/>
                    <a:pt x="1168" y="234"/>
                  </a:cubicBezTo>
                  <a:cubicBezTo>
                    <a:pt x="1101" y="200"/>
                    <a:pt x="1068" y="134"/>
                    <a:pt x="1001" y="100"/>
                  </a:cubicBezTo>
                  <a:cubicBezTo>
                    <a:pt x="934" y="67"/>
                    <a:pt x="868" y="67"/>
                    <a:pt x="834" y="34"/>
                  </a:cubicBezTo>
                  <a:cubicBezTo>
                    <a:pt x="768" y="34"/>
                    <a:pt x="701" y="0"/>
                    <a:pt x="6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403262" y="1191919"/>
              <a:ext cx="39982" cy="54292"/>
            </a:xfrm>
            <a:custGeom>
              <a:avLst/>
              <a:gdLst/>
              <a:ahLst/>
              <a:cxnLst/>
              <a:rect l="l" t="t" r="r" b="b"/>
              <a:pathLst>
                <a:path w="1369" h="1859" extrusionOk="0">
                  <a:moveTo>
                    <a:pt x="501" y="1"/>
                  </a:moveTo>
                  <a:cubicBezTo>
                    <a:pt x="401" y="1"/>
                    <a:pt x="334" y="1"/>
                    <a:pt x="268" y="34"/>
                  </a:cubicBezTo>
                  <a:cubicBezTo>
                    <a:pt x="234" y="34"/>
                    <a:pt x="201" y="101"/>
                    <a:pt x="201" y="101"/>
                  </a:cubicBezTo>
                  <a:cubicBezTo>
                    <a:pt x="168" y="101"/>
                    <a:pt x="101" y="134"/>
                    <a:pt x="101" y="167"/>
                  </a:cubicBezTo>
                  <a:cubicBezTo>
                    <a:pt x="101" y="201"/>
                    <a:pt x="168" y="268"/>
                    <a:pt x="201" y="268"/>
                  </a:cubicBezTo>
                  <a:lnTo>
                    <a:pt x="268" y="268"/>
                  </a:lnTo>
                  <a:cubicBezTo>
                    <a:pt x="334" y="268"/>
                    <a:pt x="368" y="268"/>
                    <a:pt x="434" y="301"/>
                  </a:cubicBezTo>
                  <a:cubicBezTo>
                    <a:pt x="501" y="301"/>
                    <a:pt x="534" y="301"/>
                    <a:pt x="568" y="334"/>
                  </a:cubicBezTo>
                  <a:cubicBezTo>
                    <a:pt x="601" y="334"/>
                    <a:pt x="668" y="368"/>
                    <a:pt x="701" y="368"/>
                  </a:cubicBezTo>
                  <a:cubicBezTo>
                    <a:pt x="735" y="434"/>
                    <a:pt x="768" y="434"/>
                    <a:pt x="768" y="468"/>
                  </a:cubicBezTo>
                  <a:cubicBezTo>
                    <a:pt x="768" y="468"/>
                    <a:pt x="835" y="468"/>
                    <a:pt x="835" y="501"/>
                  </a:cubicBezTo>
                  <a:cubicBezTo>
                    <a:pt x="800" y="493"/>
                    <a:pt x="765" y="490"/>
                    <a:pt x="730" y="490"/>
                  </a:cubicBezTo>
                  <a:cubicBezTo>
                    <a:pt x="461" y="490"/>
                    <a:pt x="189" y="706"/>
                    <a:pt x="101" y="1001"/>
                  </a:cubicBezTo>
                  <a:cubicBezTo>
                    <a:pt x="1" y="1368"/>
                    <a:pt x="168" y="1769"/>
                    <a:pt x="501" y="1835"/>
                  </a:cubicBezTo>
                  <a:cubicBezTo>
                    <a:pt x="543" y="1851"/>
                    <a:pt x="587" y="1859"/>
                    <a:pt x="631" y="1859"/>
                  </a:cubicBezTo>
                  <a:cubicBezTo>
                    <a:pt x="868" y="1859"/>
                    <a:pt x="1123" y="1644"/>
                    <a:pt x="1235" y="1335"/>
                  </a:cubicBezTo>
                  <a:cubicBezTo>
                    <a:pt x="1368" y="968"/>
                    <a:pt x="1368" y="801"/>
                    <a:pt x="1368" y="768"/>
                  </a:cubicBezTo>
                  <a:cubicBezTo>
                    <a:pt x="1368" y="735"/>
                    <a:pt x="1368" y="634"/>
                    <a:pt x="1335" y="601"/>
                  </a:cubicBezTo>
                  <a:cubicBezTo>
                    <a:pt x="1335" y="568"/>
                    <a:pt x="1268" y="468"/>
                    <a:pt x="1268" y="434"/>
                  </a:cubicBezTo>
                  <a:cubicBezTo>
                    <a:pt x="1235" y="401"/>
                    <a:pt x="1202" y="301"/>
                    <a:pt x="1135" y="268"/>
                  </a:cubicBezTo>
                  <a:cubicBezTo>
                    <a:pt x="1102" y="234"/>
                    <a:pt x="1068" y="167"/>
                    <a:pt x="1001" y="134"/>
                  </a:cubicBezTo>
                  <a:cubicBezTo>
                    <a:pt x="935" y="101"/>
                    <a:pt x="868" y="101"/>
                    <a:pt x="835" y="34"/>
                  </a:cubicBezTo>
                  <a:cubicBezTo>
                    <a:pt x="768" y="34"/>
                    <a:pt x="701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75675" y="1274425"/>
              <a:ext cx="104275" cy="93675"/>
            </a:xfrm>
            <a:custGeom>
              <a:avLst/>
              <a:gdLst/>
              <a:ahLst/>
              <a:cxnLst/>
              <a:rect l="l" t="t" r="r" b="b"/>
              <a:pathLst>
                <a:path w="4171" h="3747" extrusionOk="0">
                  <a:moveTo>
                    <a:pt x="2047" y="0"/>
                  </a:moveTo>
                  <a:cubicBezTo>
                    <a:pt x="1240" y="0"/>
                    <a:pt x="521" y="553"/>
                    <a:pt x="301" y="1379"/>
                  </a:cubicBezTo>
                  <a:cubicBezTo>
                    <a:pt x="1" y="2379"/>
                    <a:pt x="568" y="3380"/>
                    <a:pt x="1568" y="3680"/>
                  </a:cubicBezTo>
                  <a:cubicBezTo>
                    <a:pt x="1735" y="3725"/>
                    <a:pt x="1902" y="3746"/>
                    <a:pt x="2065" y="3746"/>
                  </a:cubicBezTo>
                  <a:cubicBezTo>
                    <a:pt x="2883" y="3746"/>
                    <a:pt x="3620" y="3213"/>
                    <a:pt x="3870" y="2379"/>
                  </a:cubicBezTo>
                  <a:cubicBezTo>
                    <a:pt x="4170" y="1379"/>
                    <a:pt x="3570" y="378"/>
                    <a:pt x="2569" y="78"/>
                  </a:cubicBezTo>
                  <a:cubicBezTo>
                    <a:pt x="2394" y="25"/>
                    <a:pt x="2218" y="0"/>
                    <a:pt x="20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153850" y="1213000"/>
              <a:ext cx="104275" cy="93675"/>
            </a:xfrm>
            <a:custGeom>
              <a:avLst/>
              <a:gdLst/>
              <a:ahLst/>
              <a:cxnLst/>
              <a:rect l="l" t="t" r="r" b="b"/>
              <a:pathLst>
                <a:path w="4171" h="3747" extrusionOk="0">
                  <a:moveTo>
                    <a:pt x="2072" y="1"/>
                  </a:moveTo>
                  <a:cubicBezTo>
                    <a:pt x="1254" y="1"/>
                    <a:pt x="518" y="533"/>
                    <a:pt x="267" y="1367"/>
                  </a:cubicBezTo>
                  <a:cubicBezTo>
                    <a:pt x="1" y="2368"/>
                    <a:pt x="568" y="3369"/>
                    <a:pt x="1568" y="3669"/>
                  </a:cubicBezTo>
                  <a:cubicBezTo>
                    <a:pt x="1744" y="3721"/>
                    <a:pt x="1919" y="3746"/>
                    <a:pt x="2091" y="3746"/>
                  </a:cubicBezTo>
                  <a:cubicBezTo>
                    <a:pt x="2898" y="3746"/>
                    <a:pt x="3622" y="3193"/>
                    <a:pt x="3870" y="2368"/>
                  </a:cubicBezTo>
                  <a:cubicBezTo>
                    <a:pt x="4170" y="1367"/>
                    <a:pt x="3570" y="367"/>
                    <a:pt x="2569" y="66"/>
                  </a:cubicBezTo>
                  <a:cubicBezTo>
                    <a:pt x="2402" y="22"/>
                    <a:pt x="2235" y="1"/>
                    <a:pt x="2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298065" y="1210405"/>
              <a:ext cx="73071" cy="64017"/>
            </a:xfrm>
            <a:custGeom>
              <a:avLst/>
              <a:gdLst/>
              <a:ahLst/>
              <a:cxnLst/>
              <a:rect l="l" t="t" r="r" b="b"/>
              <a:pathLst>
                <a:path w="2502" h="2192" extrusionOk="0">
                  <a:moveTo>
                    <a:pt x="474" y="0"/>
                  </a:moveTo>
                  <a:cubicBezTo>
                    <a:pt x="449" y="0"/>
                    <a:pt x="414" y="11"/>
                    <a:pt x="367" y="35"/>
                  </a:cubicBezTo>
                  <a:cubicBezTo>
                    <a:pt x="350" y="26"/>
                    <a:pt x="332" y="22"/>
                    <a:pt x="312" y="22"/>
                  </a:cubicBezTo>
                  <a:cubicBezTo>
                    <a:pt x="255" y="22"/>
                    <a:pt x="192" y="60"/>
                    <a:pt x="167" y="135"/>
                  </a:cubicBezTo>
                  <a:cubicBezTo>
                    <a:pt x="34" y="468"/>
                    <a:pt x="0" y="835"/>
                    <a:pt x="34" y="1202"/>
                  </a:cubicBezTo>
                  <a:cubicBezTo>
                    <a:pt x="67" y="1402"/>
                    <a:pt x="167" y="1636"/>
                    <a:pt x="300" y="1803"/>
                  </a:cubicBezTo>
                  <a:cubicBezTo>
                    <a:pt x="400" y="2003"/>
                    <a:pt x="667" y="2136"/>
                    <a:pt x="867" y="2170"/>
                  </a:cubicBezTo>
                  <a:cubicBezTo>
                    <a:pt x="950" y="2183"/>
                    <a:pt x="1045" y="2192"/>
                    <a:pt x="1141" y="2192"/>
                  </a:cubicBezTo>
                  <a:cubicBezTo>
                    <a:pt x="1277" y="2192"/>
                    <a:pt x="1417" y="2175"/>
                    <a:pt x="1535" y="2136"/>
                  </a:cubicBezTo>
                  <a:cubicBezTo>
                    <a:pt x="1801" y="2036"/>
                    <a:pt x="1968" y="1936"/>
                    <a:pt x="2102" y="1769"/>
                  </a:cubicBezTo>
                  <a:cubicBezTo>
                    <a:pt x="2335" y="1436"/>
                    <a:pt x="2469" y="1102"/>
                    <a:pt x="2502" y="702"/>
                  </a:cubicBezTo>
                  <a:cubicBezTo>
                    <a:pt x="2502" y="635"/>
                    <a:pt x="2469" y="569"/>
                    <a:pt x="2435" y="535"/>
                  </a:cubicBezTo>
                  <a:cubicBezTo>
                    <a:pt x="2394" y="521"/>
                    <a:pt x="2358" y="513"/>
                    <a:pt x="2326" y="513"/>
                  </a:cubicBezTo>
                  <a:cubicBezTo>
                    <a:pt x="2280" y="513"/>
                    <a:pt x="2241" y="529"/>
                    <a:pt x="2202" y="569"/>
                  </a:cubicBezTo>
                  <a:cubicBezTo>
                    <a:pt x="2035" y="835"/>
                    <a:pt x="1868" y="1136"/>
                    <a:pt x="1668" y="1302"/>
                  </a:cubicBezTo>
                  <a:cubicBezTo>
                    <a:pt x="1513" y="1432"/>
                    <a:pt x="1378" y="1481"/>
                    <a:pt x="1201" y="1481"/>
                  </a:cubicBezTo>
                  <a:cubicBezTo>
                    <a:pt x="1149" y="1481"/>
                    <a:pt x="1094" y="1477"/>
                    <a:pt x="1034" y="1469"/>
                  </a:cubicBezTo>
                  <a:cubicBezTo>
                    <a:pt x="834" y="1436"/>
                    <a:pt x="701" y="1302"/>
                    <a:pt x="634" y="1002"/>
                  </a:cubicBezTo>
                  <a:cubicBezTo>
                    <a:pt x="601" y="702"/>
                    <a:pt x="534" y="435"/>
                    <a:pt x="534" y="102"/>
                  </a:cubicBezTo>
                  <a:cubicBezTo>
                    <a:pt x="534" y="37"/>
                    <a:pt x="520" y="0"/>
                    <a:pt x="4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051275" y="1329650"/>
              <a:ext cx="444500" cy="158550"/>
            </a:xfrm>
            <a:custGeom>
              <a:avLst/>
              <a:gdLst/>
              <a:ahLst/>
              <a:cxnLst/>
              <a:rect l="l" t="t" r="r" b="b"/>
              <a:pathLst>
                <a:path w="17780" h="6342" extrusionOk="0">
                  <a:moveTo>
                    <a:pt x="173" y="1"/>
                  </a:moveTo>
                  <a:cubicBezTo>
                    <a:pt x="116" y="1"/>
                    <a:pt x="75" y="29"/>
                    <a:pt x="34" y="70"/>
                  </a:cubicBezTo>
                  <a:cubicBezTo>
                    <a:pt x="1" y="170"/>
                    <a:pt x="1" y="304"/>
                    <a:pt x="101" y="371"/>
                  </a:cubicBezTo>
                  <a:cubicBezTo>
                    <a:pt x="1335" y="1338"/>
                    <a:pt x="2669" y="2072"/>
                    <a:pt x="4104" y="2806"/>
                  </a:cubicBezTo>
                  <a:cubicBezTo>
                    <a:pt x="5505" y="3506"/>
                    <a:pt x="6906" y="4073"/>
                    <a:pt x="8440" y="4540"/>
                  </a:cubicBezTo>
                  <a:cubicBezTo>
                    <a:pt x="9874" y="5007"/>
                    <a:pt x="11375" y="5407"/>
                    <a:pt x="12943" y="5741"/>
                  </a:cubicBezTo>
                  <a:cubicBezTo>
                    <a:pt x="14444" y="6075"/>
                    <a:pt x="15979" y="6341"/>
                    <a:pt x="17546" y="6341"/>
                  </a:cubicBezTo>
                  <a:cubicBezTo>
                    <a:pt x="17680" y="6341"/>
                    <a:pt x="17780" y="6241"/>
                    <a:pt x="17780" y="6175"/>
                  </a:cubicBezTo>
                  <a:cubicBezTo>
                    <a:pt x="17780" y="6075"/>
                    <a:pt x="17713" y="5975"/>
                    <a:pt x="17613" y="5975"/>
                  </a:cubicBezTo>
                  <a:cubicBezTo>
                    <a:pt x="16846" y="5874"/>
                    <a:pt x="16112" y="5741"/>
                    <a:pt x="15345" y="5574"/>
                  </a:cubicBezTo>
                  <a:cubicBezTo>
                    <a:pt x="14611" y="5474"/>
                    <a:pt x="13844" y="5307"/>
                    <a:pt x="13110" y="5074"/>
                  </a:cubicBezTo>
                  <a:cubicBezTo>
                    <a:pt x="11609" y="4707"/>
                    <a:pt x="10141" y="4240"/>
                    <a:pt x="8673" y="3806"/>
                  </a:cubicBezTo>
                  <a:cubicBezTo>
                    <a:pt x="7206" y="3339"/>
                    <a:pt x="5805" y="2739"/>
                    <a:pt x="4370" y="2172"/>
                  </a:cubicBezTo>
                  <a:cubicBezTo>
                    <a:pt x="3670" y="1838"/>
                    <a:pt x="2969" y="1505"/>
                    <a:pt x="2302" y="1171"/>
                  </a:cubicBezTo>
                  <a:cubicBezTo>
                    <a:pt x="1635" y="804"/>
                    <a:pt x="935" y="404"/>
                    <a:pt x="301" y="37"/>
                  </a:cubicBezTo>
                  <a:cubicBezTo>
                    <a:pt x="250" y="11"/>
                    <a:pt x="209" y="1"/>
                    <a:pt x="173" y="1"/>
                  </a:cubicBezTo>
                  <a:close/>
                </a:path>
              </a:pathLst>
            </a:custGeom>
            <a:solidFill>
              <a:srgbClr val="897E7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77612A-CF7A-4580-B79C-784958D851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9B4E1A-4BD7-480A-8A3F-F90FBFD131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B94DB4-E3D7-4351-A3A3-D0D4A3F1A1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E6763-6DFA-42D9-8D59-93B5A2FEDB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1523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"/>
          <p:cNvSpPr/>
          <p:nvPr/>
        </p:nvSpPr>
        <p:spPr>
          <a:xfrm rot="7028957">
            <a:off x="8705824" y="4609783"/>
            <a:ext cx="313968" cy="363367"/>
          </a:xfrm>
          <a:custGeom>
            <a:avLst/>
            <a:gdLst/>
            <a:ahLst/>
            <a:cxnLst/>
            <a:rect l="l" t="t" r="r" b="b"/>
            <a:pathLst>
              <a:path w="12559" h="14535" extrusionOk="0">
                <a:moveTo>
                  <a:pt x="11221" y="0"/>
                </a:moveTo>
                <a:cubicBezTo>
                  <a:pt x="10880" y="0"/>
                  <a:pt x="10563" y="317"/>
                  <a:pt x="10791" y="727"/>
                </a:cubicBezTo>
                <a:cubicBezTo>
                  <a:pt x="10991" y="1061"/>
                  <a:pt x="11124" y="1394"/>
                  <a:pt x="11158" y="1761"/>
                </a:cubicBezTo>
                <a:cubicBezTo>
                  <a:pt x="11191" y="1895"/>
                  <a:pt x="11191" y="1995"/>
                  <a:pt x="11191" y="2161"/>
                </a:cubicBezTo>
                <a:cubicBezTo>
                  <a:pt x="11024" y="2095"/>
                  <a:pt x="10824" y="1995"/>
                  <a:pt x="10657" y="1928"/>
                </a:cubicBezTo>
                <a:lnTo>
                  <a:pt x="9490" y="1328"/>
                </a:lnTo>
                <a:cubicBezTo>
                  <a:pt x="9385" y="1281"/>
                  <a:pt x="9282" y="1260"/>
                  <a:pt x="9185" y="1260"/>
                </a:cubicBezTo>
                <a:cubicBezTo>
                  <a:pt x="8728" y="1260"/>
                  <a:pt x="8402" y="1733"/>
                  <a:pt x="8623" y="2228"/>
                </a:cubicBezTo>
                <a:cubicBezTo>
                  <a:pt x="8856" y="2729"/>
                  <a:pt x="9123" y="3229"/>
                  <a:pt x="9323" y="3729"/>
                </a:cubicBezTo>
                <a:lnTo>
                  <a:pt x="7822" y="2595"/>
                </a:lnTo>
                <a:cubicBezTo>
                  <a:pt x="7678" y="2490"/>
                  <a:pt x="7523" y="2442"/>
                  <a:pt x="7379" y="2442"/>
                </a:cubicBezTo>
                <a:cubicBezTo>
                  <a:pt x="7021" y="2442"/>
                  <a:pt x="6726" y="2734"/>
                  <a:pt x="6821" y="3162"/>
                </a:cubicBezTo>
                <a:cubicBezTo>
                  <a:pt x="6955" y="3963"/>
                  <a:pt x="7322" y="4663"/>
                  <a:pt x="7789" y="5397"/>
                </a:cubicBezTo>
                <a:cubicBezTo>
                  <a:pt x="7722" y="5330"/>
                  <a:pt x="7689" y="5297"/>
                  <a:pt x="7655" y="5230"/>
                </a:cubicBezTo>
                <a:cubicBezTo>
                  <a:pt x="6855" y="4330"/>
                  <a:pt x="6121" y="3429"/>
                  <a:pt x="5354" y="2495"/>
                </a:cubicBezTo>
                <a:cubicBezTo>
                  <a:pt x="5244" y="2359"/>
                  <a:pt x="5108" y="2301"/>
                  <a:pt x="4970" y="2301"/>
                </a:cubicBezTo>
                <a:cubicBezTo>
                  <a:pt x="4602" y="2301"/>
                  <a:pt x="4223" y="2707"/>
                  <a:pt x="4320" y="3095"/>
                </a:cubicBezTo>
                <a:cubicBezTo>
                  <a:pt x="4720" y="4630"/>
                  <a:pt x="5220" y="6131"/>
                  <a:pt x="5887" y="7599"/>
                </a:cubicBezTo>
                <a:cubicBezTo>
                  <a:pt x="6021" y="7832"/>
                  <a:pt x="6154" y="8132"/>
                  <a:pt x="6288" y="8399"/>
                </a:cubicBezTo>
                <a:cubicBezTo>
                  <a:pt x="6121" y="8166"/>
                  <a:pt x="5887" y="7932"/>
                  <a:pt x="5721" y="7732"/>
                </a:cubicBezTo>
                <a:cubicBezTo>
                  <a:pt x="5220" y="7132"/>
                  <a:pt x="4720" y="6498"/>
                  <a:pt x="4186" y="5931"/>
                </a:cubicBezTo>
                <a:cubicBezTo>
                  <a:pt x="3719" y="5364"/>
                  <a:pt x="3319" y="4797"/>
                  <a:pt x="2618" y="4530"/>
                </a:cubicBezTo>
                <a:cubicBezTo>
                  <a:pt x="2566" y="4515"/>
                  <a:pt x="2514" y="4508"/>
                  <a:pt x="2463" y="4508"/>
                </a:cubicBezTo>
                <a:cubicBezTo>
                  <a:pt x="2061" y="4508"/>
                  <a:pt x="1733" y="4942"/>
                  <a:pt x="1851" y="5297"/>
                </a:cubicBezTo>
                <a:cubicBezTo>
                  <a:pt x="2218" y="6831"/>
                  <a:pt x="2819" y="8333"/>
                  <a:pt x="3486" y="9800"/>
                </a:cubicBezTo>
                <a:cubicBezTo>
                  <a:pt x="3719" y="10334"/>
                  <a:pt x="3986" y="10834"/>
                  <a:pt x="4286" y="11401"/>
                </a:cubicBezTo>
                <a:cubicBezTo>
                  <a:pt x="4153" y="11235"/>
                  <a:pt x="3986" y="11101"/>
                  <a:pt x="3853" y="10934"/>
                </a:cubicBezTo>
                <a:cubicBezTo>
                  <a:pt x="3119" y="10034"/>
                  <a:pt x="2552" y="9066"/>
                  <a:pt x="1651" y="8333"/>
                </a:cubicBezTo>
                <a:cubicBezTo>
                  <a:pt x="1553" y="8262"/>
                  <a:pt x="1454" y="8232"/>
                  <a:pt x="1361" y="8232"/>
                </a:cubicBezTo>
                <a:cubicBezTo>
                  <a:pt x="1011" y="8232"/>
                  <a:pt x="731" y="8657"/>
                  <a:pt x="784" y="9000"/>
                </a:cubicBezTo>
                <a:cubicBezTo>
                  <a:pt x="1017" y="10334"/>
                  <a:pt x="1351" y="11635"/>
                  <a:pt x="1885" y="12902"/>
                </a:cubicBezTo>
                <a:cubicBezTo>
                  <a:pt x="1951" y="13003"/>
                  <a:pt x="2018" y="13269"/>
                  <a:pt x="2051" y="13436"/>
                </a:cubicBezTo>
                <a:cubicBezTo>
                  <a:pt x="1985" y="13403"/>
                  <a:pt x="1885" y="13303"/>
                  <a:pt x="1851" y="13269"/>
                </a:cubicBezTo>
                <a:cubicBezTo>
                  <a:pt x="1351" y="12836"/>
                  <a:pt x="984" y="12335"/>
                  <a:pt x="650" y="11768"/>
                </a:cubicBezTo>
                <a:cubicBezTo>
                  <a:pt x="589" y="11656"/>
                  <a:pt x="499" y="11609"/>
                  <a:pt x="409" y="11609"/>
                </a:cubicBezTo>
                <a:cubicBezTo>
                  <a:pt x="206" y="11609"/>
                  <a:pt x="1" y="11847"/>
                  <a:pt x="117" y="12102"/>
                </a:cubicBezTo>
                <a:cubicBezTo>
                  <a:pt x="484" y="12836"/>
                  <a:pt x="951" y="13603"/>
                  <a:pt x="1618" y="14137"/>
                </a:cubicBezTo>
                <a:cubicBezTo>
                  <a:pt x="1859" y="14341"/>
                  <a:pt x="2223" y="14534"/>
                  <a:pt x="2546" y="14534"/>
                </a:cubicBezTo>
                <a:cubicBezTo>
                  <a:pt x="2803" y="14534"/>
                  <a:pt x="3034" y="14411"/>
                  <a:pt x="3152" y="14070"/>
                </a:cubicBezTo>
                <a:cubicBezTo>
                  <a:pt x="3219" y="13736"/>
                  <a:pt x="3119" y="13436"/>
                  <a:pt x="3019" y="13103"/>
                </a:cubicBezTo>
                <a:cubicBezTo>
                  <a:pt x="2852" y="12602"/>
                  <a:pt x="2718" y="12102"/>
                  <a:pt x="2552" y="11602"/>
                </a:cubicBezTo>
                <a:cubicBezTo>
                  <a:pt x="2485" y="11335"/>
                  <a:pt x="2452" y="11135"/>
                  <a:pt x="2352" y="10901"/>
                </a:cubicBezTo>
                <a:lnTo>
                  <a:pt x="2352" y="10901"/>
                </a:lnTo>
                <a:cubicBezTo>
                  <a:pt x="2652" y="11268"/>
                  <a:pt x="2885" y="11635"/>
                  <a:pt x="3185" y="11968"/>
                </a:cubicBezTo>
                <a:cubicBezTo>
                  <a:pt x="3986" y="12902"/>
                  <a:pt x="4953" y="13603"/>
                  <a:pt x="5887" y="14303"/>
                </a:cubicBezTo>
                <a:cubicBezTo>
                  <a:pt x="5959" y="14361"/>
                  <a:pt x="6043" y="14386"/>
                  <a:pt x="6129" y="14386"/>
                </a:cubicBezTo>
                <a:cubicBezTo>
                  <a:pt x="6443" y="14386"/>
                  <a:pt x="6786" y="14051"/>
                  <a:pt x="6655" y="13736"/>
                </a:cubicBezTo>
                <a:cubicBezTo>
                  <a:pt x="6121" y="12302"/>
                  <a:pt x="5187" y="11001"/>
                  <a:pt x="4553" y="9600"/>
                </a:cubicBezTo>
                <a:cubicBezTo>
                  <a:pt x="4220" y="8833"/>
                  <a:pt x="3953" y="8066"/>
                  <a:pt x="3686" y="7265"/>
                </a:cubicBezTo>
                <a:lnTo>
                  <a:pt x="3686" y="7265"/>
                </a:lnTo>
                <a:lnTo>
                  <a:pt x="5053" y="8900"/>
                </a:lnTo>
                <a:cubicBezTo>
                  <a:pt x="6021" y="10000"/>
                  <a:pt x="6988" y="11135"/>
                  <a:pt x="7889" y="12235"/>
                </a:cubicBezTo>
                <a:cubicBezTo>
                  <a:pt x="8008" y="12354"/>
                  <a:pt x="8150" y="12406"/>
                  <a:pt x="8292" y="12406"/>
                </a:cubicBezTo>
                <a:cubicBezTo>
                  <a:pt x="8627" y="12406"/>
                  <a:pt x="8956" y="12120"/>
                  <a:pt x="8956" y="11768"/>
                </a:cubicBezTo>
                <a:cubicBezTo>
                  <a:pt x="8990" y="10968"/>
                  <a:pt x="8656" y="10301"/>
                  <a:pt x="8289" y="9633"/>
                </a:cubicBezTo>
                <a:cubicBezTo>
                  <a:pt x="7855" y="8933"/>
                  <a:pt x="7489" y="8166"/>
                  <a:pt x="7155" y="7432"/>
                </a:cubicBezTo>
                <a:cubicBezTo>
                  <a:pt x="6855" y="6831"/>
                  <a:pt x="6655" y="6231"/>
                  <a:pt x="6388" y="5631"/>
                </a:cubicBezTo>
                <a:lnTo>
                  <a:pt x="6388" y="5631"/>
                </a:lnTo>
                <a:cubicBezTo>
                  <a:pt x="6555" y="5797"/>
                  <a:pt x="6721" y="5998"/>
                  <a:pt x="6855" y="6164"/>
                </a:cubicBezTo>
                <a:cubicBezTo>
                  <a:pt x="7622" y="6998"/>
                  <a:pt x="8322" y="7966"/>
                  <a:pt x="9357" y="8466"/>
                </a:cubicBezTo>
                <a:cubicBezTo>
                  <a:pt x="9442" y="8505"/>
                  <a:pt x="9541" y="8524"/>
                  <a:pt x="9643" y="8524"/>
                </a:cubicBezTo>
                <a:cubicBezTo>
                  <a:pt x="9980" y="8524"/>
                  <a:pt x="10342" y="8316"/>
                  <a:pt x="10291" y="7932"/>
                </a:cubicBezTo>
                <a:cubicBezTo>
                  <a:pt x="10157" y="6965"/>
                  <a:pt x="9723" y="6131"/>
                  <a:pt x="9190" y="5297"/>
                </a:cubicBezTo>
                <a:lnTo>
                  <a:pt x="8956" y="4930"/>
                </a:lnTo>
                <a:lnTo>
                  <a:pt x="8956" y="4930"/>
                </a:lnTo>
                <a:cubicBezTo>
                  <a:pt x="9290" y="5164"/>
                  <a:pt x="9657" y="5464"/>
                  <a:pt x="9990" y="5731"/>
                </a:cubicBezTo>
                <a:cubicBezTo>
                  <a:pt x="10127" y="5822"/>
                  <a:pt x="10291" y="5878"/>
                  <a:pt x="10452" y="5878"/>
                </a:cubicBezTo>
                <a:cubicBezTo>
                  <a:pt x="10644" y="5878"/>
                  <a:pt x="10830" y="5797"/>
                  <a:pt x="10958" y="5597"/>
                </a:cubicBezTo>
                <a:cubicBezTo>
                  <a:pt x="11291" y="4897"/>
                  <a:pt x="10991" y="4330"/>
                  <a:pt x="10691" y="3663"/>
                </a:cubicBezTo>
                <a:cubicBezTo>
                  <a:pt x="10624" y="3496"/>
                  <a:pt x="10524" y="3362"/>
                  <a:pt x="10491" y="3196"/>
                </a:cubicBezTo>
                <a:lnTo>
                  <a:pt x="10491" y="3196"/>
                </a:lnTo>
                <a:cubicBezTo>
                  <a:pt x="10557" y="3262"/>
                  <a:pt x="10624" y="3296"/>
                  <a:pt x="10691" y="3329"/>
                </a:cubicBezTo>
                <a:cubicBezTo>
                  <a:pt x="10982" y="3495"/>
                  <a:pt x="11338" y="3688"/>
                  <a:pt x="11662" y="3688"/>
                </a:cubicBezTo>
                <a:cubicBezTo>
                  <a:pt x="11857" y="3688"/>
                  <a:pt x="12041" y="3617"/>
                  <a:pt x="12192" y="3429"/>
                </a:cubicBezTo>
                <a:cubicBezTo>
                  <a:pt x="12559" y="2995"/>
                  <a:pt x="12492" y="2328"/>
                  <a:pt x="12392" y="1828"/>
                </a:cubicBezTo>
                <a:cubicBezTo>
                  <a:pt x="12325" y="1261"/>
                  <a:pt x="12025" y="660"/>
                  <a:pt x="11658" y="227"/>
                </a:cubicBezTo>
                <a:cubicBezTo>
                  <a:pt x="11542" y="68"/>
                  <a:pt x="11379" y="0"/>
                  <a:pt x="1122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"/>
          <p:cNvSpPr txBox="1">
            <a:spLocks noGrp="1"/>
          </p:cNvSpPr>
          <p:nvPr>
            <p:ph type="body" idx="1"/>
          </p:nvPr>
        </p:nvSpPr>
        <p:spPr>
          <a:xfrm>
            <a:off x="616500" y="1197300"/>
            <a:ext cx="7952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4"/>
          <p:cNvSpPr/>
          <p:nvPr/>
        </p:nvSpPr>
        <p:spPr>
          <a:xfrm rot="-5400000">
            <a:off x="7207952" y="59925"/>
            <a:ext cx="1994293" cy="1877798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" name="Google Shape;98;p4"/>
          <p:cNvGrpSpPr/>
          <p:nvPr/>
        </p:nvGrpSpPr>
        <p:grpSpPr>
          <a:xfrm>
            <a:off x="7055419" y="360481"/>
            <a:ext cx="734917" cy="808846"/>
            <a:chOff x="5571650" y="2059975"/>
            <a:chExt cx="445350" cy="490150"/>
          </a:xfrm>
        </p:grpSpPr>
        <p:sp>
          <p:nvSpPr>
            <p:cNvPr id="99" name="Google Shape;99;p4"/>
            <p:cNvSpPr/>
            <p:nvPr/>
          </p:nvSpPr>
          <p:spPr>
            <a:xfrm>
              <a:off x="5571650" y="2059975"/>
              <a:ext cx="445350" cy="490150"/>
            </a:xfrm>
            <a:custGeom>
              <a:avLst/>
              <a:gdLst/>
              <a:ahLst/>
              <a:cxnLst/>
              <a:rect l="l" t="t" r="r" b="b"/>
              <a:pathLst>
                <a:path w="17814" h="19606" extrusionOk="0">
                  <a:moveTo>
                    <a:pt x="11439" y="1"/>
                  </a:moveTo>
                  <a:cubicBezTo>
                    <a:pt x="9178" y="1"/>
                    <a:pt x="1533" y="1745"/>
                    <a:pt x="734" y="3214"/>
                  </a:cubicBezTo>
                  <a:cubicBezTo>
                    <a:pt x="201" y="4181"/>
                    <a:pt x="0" y="7884"/>
                    <a:pt x="701" y="8951"/>
                  </a:cubicBezTo>
                  <a:cubicBezTo>
                    <a:pt x="701" y="8951"/>
                    <a:pt x="990" y="8896"/>
                    <a:pt x="1415" y="8896"/>
                  </a:cubicBezTo>
                  <a:cubicBezTo>
                    <a:pt x="2352" y="8896"/>
                    <a:pt x="3951" y="9165"/>
                    <a:pt x="4570" y="10886"/>
                  </a:cubicBezTo>
                  <a:cubicBezTo>
                    <a:pt x="5871" y="14522"/>
                    <a:pt x="2836" y="15990"/>
                    <a:pt x="2836" y="15990"/>
                  </a:cubicBezTo>
                  <a:cubicBezTo>
                    <a:pt x="2669" y="17190"/>
                    <a:pt x="3403" y="19259"/>
                    <a:pt x="4404" y="19559"/>
                  </a:cubicBezTo>
                  <a:cubicBezTo>
                    <a:pt x="4525" y="19591"/>
                    <a:pt x="4688" y="19605"/>
                    <a:pt x="4881" y="19605"/>
                  </a:cubicBezTo>
                  <a:cubicBezTo>
                    <a:pt x="6278" y="19605"/>
                    <a:pt x="9240" y="18858"/>
                    <a:pt x="9240" y="18858"/>
                  </a:cubicBezTo>
                  <a:cubicBezTo>
                    <a:pt x="9240" y="18858"/>
                    <a:pt x="7839" y="10619"/>
                    <a:pt x="7072" y="7550"/>
                  </a:cubicBezTo>
                  <a:cubicBezTo>
                    <a:pt x="6443" y="4793"/>
                    <a:pt x="6217" y="2628"/>
                    <a:pt x="7412" y="2628"/>
                  </a:cubicBezTo>
                  <a:cubicBezTo>
                    <a:pt x="7547" y="2628"/>
                    <a:pt x="7700" y="2656"/>
                    <a:pt x="7873" y="2713"/>
                  </a:cubicBezTo>
                  <a:cubicBezTo>
                    <a:pt x="10141" y="3481"/>
                    <a:pt x="11375" y="10953"/>
                    <a:pt x="13010" y="17691"/>
                  </a:cubicBezTo>
                  <a:cubicBezTo>
                    <a:pt x="13051" y="17703"/>
                    <a:pt x="13110" y="17708"/>
                    <a:pt x="13185" y="17708"/>
                  </a:cubicBezTo>
                  <a:cubicBezTo>
                    <a:pt x="13964" y="17708"/>
                    <a:pt x="16410" y="17082"/>
                    <a:pt x="17079" y="15956"/>
                  </a:cubicBezTo>
                  <a:cubicBezTo>
                    <a:pt x="17813" y="14689"/>
                    <a:pt x="16846" y="11920"/>
                    <a:pt x="16179" y="11220"/>
                  </a:cubicBezTo>
                  <a:cubicBezTo>
                    <a:pt x="16179" y="11220"/>
                    <a:pt x="15802" y="11322"/>
                    <a:pt x="15286" y="11322"/>
                  </a:cubicBezTo>
                  <a:cubicBezTo>
                    <a:pt x="14362" y="11322"/>
                    <a:pt x="12992" y="10993"/>
                    <a:pt x="12543" y="9151"/>
                  </a:cubicBezTo>
                  <a:cubicBezTo>
                    <a:pt x="11842" y="6383"/>
                    <a:pt x="14711" y="4848"/>
                    <a:pt x="14711" y="4848"/>
                  </a:cubicBezTo>
                  <a:cubicBezTo>
                    <a:pt x="14578" y="3881"/>
                    <a:pt x="13377" y="145"/>
                    <a:pt x="11709" y="12"/>
                  </a:cubicBezTo>
                  <a:cubicBezTo>
                    <a:pt x="11630" y="4"/>
                    <a:pt x="11540" y="1"/>
                    <a:pt x="1143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5866850" y="2180325"/>
              <a:ext cx="109275" cy="162675"/>
            </a:xfrm>
            <a:custGeom>
              <a:avLst/>
              <a:gdLst/>
              <a:ahLst/>
              <a:cxnLst/>
              <a:rect l="l" t="t" r="r" b="b"/>
              <a:pathLst>
                <a:path w="4371" h="6507" extrusionOk="0">
                  <a:moveTo>
                    <a:pt x="2870" y="1"/>
                  </a:moveTo>
                  <a:lnTo>
                    <a:pt x="2870" y="1"/>
                  </a:lnTo>
                  <a:cubicBezTo>
                    <a:pt x="2869" y="1"/>
                    <a:pt x="1" y="1536"/>
                    <a:pt x="701" y="4304"/>
                  </a:cubicBezTo>
                  <a:cubicBezTo>
                    <a:pt x="1174" y="6174"/>
                    <a:pt x="2562" y="6507"/>
                    <a:pt x="3488" y="6507"/>
                  </a:cubicBezTo>
                  <a:cubicBezTo>
                    <a:pt x="4000" y="6507"/>
                    <a:pt x="4371" y="6406"/>
                    <a:pt x="4371" y="6406"/>
                  </a:cubicBezTo>
                  <a:cubicBezTo>
                    <a:pt x="3704" y="5738"/>
                    <a:pt x="2269" y="6172"/>
                    <a:pt x="2002" y="3704"/>
                  </a:cubicBezTo>
                  <a:cubicBezTo>
                    <a:pt x="1769" y="2069"/>
                    <a:pt x="2903" y="435"/>
                    <a:pt x="2870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726050" y="2125875"/>
              <a:ext cx="170025" cy="405575"/>
            </a:xfrm>
            <a:custGeom>
              <a:avLst/>
              <a:gdLst/>
              <a:ahLst/>
              <a:cxnLst/>
              <a:rect l="l" t="t" r="r" b="b"/>
              <a:pathLst>
                <a:path w="6801" h="16223" extrusionOk="0">
                  <a:moveTo>
                    <a:pt x="1218" y="0"/>
                  </a:moveTo>
                  <a:cubicBezTo>
                    <a:pt x="0" y="0"/>
                    <a:pt x="201" y="2145"/>
                    <a:pt x="863" y="4914"/>
                  </a:cubicBezTo>
                  <a:cubicBezTo>
                    <a:pt x="1563" y="7950"/>
                    <a:pt x="3031" y="16222"/>
                    <a:pt x="3031" y="16222"/>
                  </a:cubicBezTo>
                  <a:cubicBezTo>
                    <a:pt x="3031" y="16222"/>
                    <a:pt x="3365" y="15388"/>
                    <a:pt x="4132" y="15122"/>
                  </a:cubicBezTo>
                  <a:cubicBezTo>
                    <a:pt x="4397" y="15055"/>
                    <a:pt x="4939" y="14887"/>
                    <a:pt x="5634" y="14887"/>
                  </a:cubicBezTo>
                  <a:cubicBezTo>
                    <a:pt x="5989" y="14887"/>
                    <a:pt x="6383" y="14931"/>
                    <a:pt x="6800" y="15055"/>
                  </a:cubicBezTo>
                  <a:cubicBezTo>
                    <a:pt x="5166" y="8317"/>
                    <a:pt x="3965" y="845"/>
                    <a:pt x="1663" y="77"/>
                  </a:cubicBezTo>
                  <a:cubicBezTo>
                    <a:pt x="1497" y="25"/>
                    <a:pt x="1349" y="0"/>
                    <a:pt x="1218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5587500" y="2280575"/>
              <a:ext cx="130950" cy="178325"/>
            </a:xfrm>
            <a:custGeom>
              <a:avLst/>
              <a:gdLst/>
              <a:ahLst/>
              <a:cxnLst/>
              <a:rect l="l" t="t" r="r" b="b"/>
              <a:pathLst>
                <a:path w="5238" h="7133" extrusionOk="0">
                  <a:moveTo>
                    <a:pt x="617" y="1"/>
                  </a:moveTo>
                  <a:cubicBezTo>
                    <a:pt x="295" y="1"/>
                    <a:pt x="68" y="29"/>
                    <a:pt x="13" y="29"/>
                  </a:cubicBezTo>
                  <a:cubicBezTo>
                    <a:pt x="6" y="29"/>
                    <a:pt x="1" y="28"/>
                    <a:pt x="0" y="27"/>
                  </a:cubicBezTo>
                  <a:lnTo>
                    <a:pt x="0" y="27"/>
                  </a:lnTo>
                  <a:cubicBezTo>
                    <a:pt x="67" y="161"/>
                    <a:pt x="167" y="227"/>
                    <a:pt x="234" y="294"/>
                  </a:cubicBezTo>
                  <a:cubicBezTo>
                    <a:pt x="1234" y="794"/>
                    <a:pt x="1668" y="995"/>
                    <a:pt x="2402" y="2963"/>
                  </a:cubicBezTo>
                  <a:cubicBezTo>
                    <a:pt x="2936" y="4397"/>
                    <a:pt x="2335" y="5865"/>
                    <a:pt x="2168" y="7132"/>
                  </a:cubicBezTo>
                  <a:cubicBezTo>
                    <a:pt x="2168" y="7132"/>
                    <a:pt x="5237" y="5665"/>
                    <a:pt x="3903" y="2029"/>
                  </a:cubicBezTo>
                  <a:cubicBezTo>
                    <a:pt x="3256" y="232"/>
                    <a:pt x="1543" y="1"/>
                    <a:pt x="61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808475" y="2290425"/>
              <a:ext cx="33400" cy="33375"/>
            </a:xfrm>
            <a:custGeom>
              <a:avLst/>
              <a:gdLst/>
              <a:ahLst/>
              <a:cxnLst/>
              <a:rect l="l" t="t" r="r" b="b"/>
              <a:pathLst>
                <a:path w="1336" h="1335" extrusionOk="0">
                  <a:moveTo>
                    <a:pt x="701" y="0"/>
                  </a:moveTo>
                  <a:cubicBezTo>
                    <a:pt x="601" y="0"/>
                    <a:pt x="535" y="0"/>
                    <a:pt x="435" y="33"/>
                  </a:cubicBezTo>
                  <a:cubicBezTo>
                    <a:pt x="368" y="100"/>
                    <a:pt x="268" y="134"/>
                    <a:pt x="234" y="167"/>
                  </a:cubicBezTo>
                  <a:cubicBezTo>
                    <a:pt x="168" y="200"/>
                    <a:pt x="101" y="300"/>
                    <a:pt x="68" y="400"/>
                  </a:cubicBezTo>
                  <a:cubicBezTo>
                    <a:pt x="34" y="467"/>
                    <a:pt x="1" y="567"/>
                    <a:pt x="1" y="634"/>
                  </a:cubicBezTo>
                  <a:lnTo>
                    <a:pt x="1" y="801"/>
                  </a:lnTo>
                  <a:cubicBezTo>
                    <a:pt x="34" y="934"/>
                    <a:pt x="68" y="1001"/>
                    <a:pt x="168" y="1101"/>
                  </a:cubicBezTo>
                  <a:lnTo>
                    <a:pt x="268" y="1234"/>
                  </a:lnTo>
                  <a:cubicBezTo>
                    <a:pt x="368" y="1301"/>
                    <a:pt x="501" y="1334"/>
                    <a:pt x="601" y="1334"/>
                  </a:cubicBezTo>
                  <a:cubicBezTo>
                    <a:pt x="701" y="1334"/>
                    <a:pt x="768" y="1334"/>
                    <a:pt x="868" y="1301"/>
                  </a:cubicBezTo>
                  <a:cubicBezTo>
                    <a:pt x="935" y="1268"/>
                    <a:pt x="1035" y="1234"/>
                    <a:pt x="1068" y="1168"/>
                  </a:cubicBezTo>
                  <a:cubicBezTo>
                    <a:pt x="1168" y="1134"/>
                    <a:pt x="1202" y="1034"/>
                    <a:pt x="1235" y="967"/>
                  </a:cubicBezTo>
                  <a:cubicBezTo>
                    <a:pt x="1268" y="901"/>
                    <a:pt x="1335" y="801"/>
                    <a:pt x="1335" y="734"/>
                  </a:cubicBezTo>
                  <a:lnTo>
                    <a:pt x="1335" y="567"/>
                  </a:lnTo>
                  <a:cubicBezTo>
                    <a:pt x="1268" y="434"/>
                    <a:pt x="1235" y="334"/>
                    <a:pt x="1168" y="267"/>
                  </a:cubicBezTo>
                  <a:lnTo>
                    <a:pt x="1035" y="134"/>
                  </a:lnTo>
                  <a:cubicBezTo>
                    <a:pt x="935" y="67"/>
                    <a:pt x="835" y="0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604180" y="2176896"/>
              <a:ext cx="20961" cy="22000"/>
            </a:xfrm>
            <a:custGeom>
              <a:avLst/>
              <a:gdLst/>
              <a:ahLst/>
              <a:cxnLst/>
              <a:rect l="l" t="t" r="r" b="b"/>
              <a:pathLst>
                <a:path w="768" h="806" extrusionOk="0">
                  <a:moveTo>
                    <a:pt x="350" y="0"/>
                  </a:moveTo>
                  <a:cubicBezTo>
                    <a:pt x="173" y="0"/>
                    <a:pt x="31" y="158"/>
                    <a:pt x="0" y="371"/>
                  </a:cubicBezTo>
                  <a:cubicBezTo>
                    <a:pt x="0" y="605"/>
                    <a:pt x="134" y="805"/>
                    <a:pt x="367" y="805"/>
                  </a:cubicBezTo>
                  <a:cubicBezTo>
                    <a:pt x="567" y="805"/>
                    <a:pt x="768" y="638"/>
                    <a:pt x="768" y="438"/>
                  </a:cubicBezTo>
                  <a:cubicBezTo>
                    <a:pt x="768" y="205"/>
                    <a:pt x="601" y="5"/>
                    <a:pt x="401" y="5"/>
                  </a:cubicBezTo>
                  <a:cubicBezTo>
                    <a:pt x="384" y="2"/>
                    <a:pt x="367" y="0"/>
                    <a:pt x="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5691567" y="2181564"/>
              <a:ext cx="21889" cy="21863"/>
            </a:xfrm>
            <a:custGeom>
              <a:avLst/>
              <a:gdLst/>
              <a:ahLst/>
              <a:cxnLst/>
              <a:rect l="l" t="t" r="r" b="b"/>
              <a:pathLst>
                <a:path w="802" h="801" extrusionOk="0">
                  <a:moveTo>
                    <a:pt x="401" y="0"/>
                  </a:moveTo>
                  <a:cubicBezTo>
                    <a:pt x="201" y="0"/>
                    <a:pt x="34" y="167"/>
                    <a:pt x="1" y="367"/>
                  </a:cubicBezTo>
                  <a:cubicBezTo>
                    <a:pt x="1" y="601"/>
                    <a:pt x="167" y="801"/>
                    <a:pt x="368" y="801"/>
                  </a:cubicBezTo>
                  <a:cubicBezTo>
                    <a:pt x="568" y="801"/>
                    <a:pt x="801" y="634"/>
                    <a:pt x="801" y="434"/>
                  </a:cubicBezTo>
                  <a:cubicBezTo>
                    <a:pt x="801" y="200"/>
                    <a:pt x="634" y="0"/>
                    <a:pt x="4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633300" y="2210140"/>
              <a:ext cx="49208" cy="23337"/>
            </a:xfrm>
            <a:custGeom>
              <a:avLst/>
              <a:gdLst/>
              <a:ahLst/>
              <a:cxnLst/>
              <a:rect l="l" t="t" r="r" b="b"/>
              <a:pathLst>
                <a:path w="1803" h="855" extrusionOk="0">
                  <a:moveTo>
                    <a:pt x="187" y="1"/>
                  </a:moveTo>
                  <a:cubicBezTo>
                    <a:pt x="174" y="1"/>
                    <a:pt x="159" y="9"/>
                    <a:pt x="134" y="21"/>
                  </a:cubicBezTo>
                  <a:cubicBezTo>
                    <a:pt x="101" y="21"/>
                    <a:pt x="34" y="87"/>
                    <a:pt x="34" y="121"/>
                  </a:cubicBezTo>
                  <a:cubicBezTo>
                    <a:pt x="1" y="321"/>
                    <a:pt x="134" y="521"/>
                    <a:pt x="301" y="655"/>
                  </a:cubicBezTo>
                  <a:cubicBezTo>
                    <a:pt x="501" y="788"/>
                    <a:pt x="668" y="855"/>
                    <a:pt x="868" y="855"/>
                  </a:cubicBezTo>
                  <a:cubicBezTo>
                    <a:pt x="1035" y="855"/>
                    <a:pt x="1302" y="821"/>
                    <a:pt x="1469" y="688"/>
                  </a:cubicBezTo>
                  <a:cubicBezTo>
                    <a:pt x="1635" y="588"/>
                    <a:pt x="1769" y="421"/>
                    <a:pt x="1802" y="188"/>
                  </a:cubicBezTo>
                  <a:cubicBezTo>
                    <a:pt x="1802" y="154"/>
                    <a:pt x="1802" y="154"/>
                    <a:pt x="1769" y="121"/>
                  </a:cubicBezTo>
                  <a:cubicBezTo>
                    <a:pt x="1735" y="104"/>
                    <a:pt x="1710" y="96"/>
                    <a:pt x="1690" y="96"/>
                  </a:cubicBezTo>
                  <a:cubicBezTo>
                    <a:pt x="1669" y="96"/>
                    <a:pt x="1652" y="104"/>
                    <a:pt x="1635" y="121"/>
                  </a:cubicBezTo>
                  <a:cubicBezTo>
                    <a:pt x="1535" y="254"/>
                    <a:pt x="1435" y="321"/>
                    <a:pt x="1302" y="388"/>
                  </a:cubicBezTo>
                  <a:cubicBezTo>
                    <a:pt x="1168" y="421"/>
                    <a:pt x="1035" y="421"/>
                    <a:pt x="935" y="421"/>
                  </a:cubicBezTo>
                  <a:cubicBezTo>
                    <a:pt x="801" y="421"/>
                    <a:pt x="668" y="388"/>
                    <a:pt x="535" y="321"/>
                  </a:cubicBezTo>
                  <a:cubicBezTo>
                    <a:pt x="434" y="288"/>
                    <a:pt x="334" y="221"/>
                    <a:pt x="268" y="87"/>
                  </a:cubicBezTo>
                  <a:cubicBezTo>
                    <a:pt x="225" y="24"/>
                    <a:pt x="210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4"/>
          <p:cNvSpPr/>
          <p:nvPr/>
        </p:nvSpPr>
        <p:spPr>
          <a:xfrm>
            <a:off x="8629500" y="2089950"/>
            <a:ext cx="291900" cy="282050"/>
          </a:xfrm>
          <a:custGeom>
            <a:avLst/>
            <a:gdLst/>
            <a:ahLst/>
            <a:cxnLst/>
            <a:rect l="l" t="t" r="r" b="b"/>
            <a:pathLst>
              <a:path w="11676" h="11282" extrusionOk="0">
                <a:moveTo>
                  <a:pt x="6805" y="2948"/>
                </a:moveTo>
                <a:cubicBezTo>
                  <a:pt x="6738" y="3081"/>
                  <a:pt x="6571" y="3148"/>
                  <a:pt x="6438" y="3248"/>
                </a:cubicBezTo>
                <a:cubicBezTo>
                  <a:pt x="6038" y="3548"/>
                  <a:pt x="5637" y="3715"/>
                  <a:pt x="5204" y="3882"/>
                </a:cubicBezTo>
                <a:cubicBezTo>
                  <a:pt x="4770" y="4048"/>
                  <a:pt x="4270" y="4149"/>
                  <a:pt x="3803" y="4249"/>
                </a:cubicBezTo>
                <a:cubicBezTo>
                  <a:pt x="4103" y="4082"/>
                  <a:pt x="4370" y="3882"/>
                  <a:pt x="4670" y="3748"/>
                </a:cubicBezTo>
                <a:cubicBezTo>
                  <a:pt x="5271" y="3415"/>
                  <a:pt x="5904" y="3081"/>
                  <a:pt x="6538" y="2948"/>
                </a:cubicBezTo>
                <a:close/>
                <a:moveTo>
                  <a:pt x="10737" y="4369"/>
                </a:moveTo>
                <a:cubicBezTo>
                  <a:pt x="10768" y="4369"/>
                  <a:pt x="10760" y="4389"/>
                  <a:pt x="10741" y="4482"/>
                </a:cubicBezTo>
                <a:cubicBezTo>
                  <a:pt x="10641" y="4782"/>
                  <a:pt x="10141" y="5149"/>
                  <a:pt x="9907" y="5383"/>
                </a:cubicBezTo>
                <a:cubicBezTo>
                  <a:pt x="9273" y="5916"/>
                  <a:pt x="8606" y="6383"/>
                  <a:pt x="7839" y="6784"/>
                </a:cubicBezTo>
                <a:cubicBezTo>
                  <a:pt x="7139" y="7151"/>
                  <a:pt x="6405" y="7484"/>
                  <a:pt x="5637" y="7751"/>
                </a:cubicBezTo>
                <a:cubicBezTo>
                  <a:pt x="5838" y="7451"/>
                  <a:pt x="6138" y="7217"/>
                  <a:pt x="6305" y="7051"/>
                </a:cubicBezTo>
                <a:cubicBezTo>
                  <a:pt x="7339" y="5950"/>
                  <a:pt x="8606" y="5083"/>
                  <a:pt x="9974" y="4582"/>
                </a:cubicBezTo>
                <a:cubicBezTo>
                  <a:pt x="10141" y="4549"/>
                  <a:pt x="10408" y="4415"/>
                  <a:pt x="10574" y="4382"/>
                </a:cubicBezTo>
                <a:cubicBezTo>
                  <a:pt x="10663" y="4382"/>
                  <a:pt x="10713" y="4369"/>
                  <a:pt x="10737" y="4369"/>
                </a:cubicBezTo>
                <a:close/>
                <a:moveTo>
                  <a:pt x="5436" y="1"/>
                </a:moveTo>
                <a:cubicBezTo>
                  <a:pt x="5405" y="1"/>
                  <a:pt x="5372" y="4"/>
                  <a:pt x="5337" y="12"/>
                </a:cubicBezTo>
                <a:cubicBezTo>
                  <a:pt x="3469" y="513"/>
                  <a:pt x="1168" y="1780"/>
                  <a:pt x="367" y="3648"/>
                </a:cubicBezTo>
                <a:cubicBezTo>
                  <a:pt x="33" y="4415"/>
                  <a:pt x="334" y="5149"/>
                  <a:pt x="1101" y="5416"/>
                </a:cubicBezTo>
                <a:cubicBezTo>
                  <a:pt x="601" y="5983"/>
                  <a:pt x="167" y="6650"/>
                  <a:pt x="100" y="7418"/>
                </a:cubicBezTo>
                <a:cubicBezTo>
                  <a:pt x="0" y="8285"/>
                  <a:pt x="467" y="8985"/>
                  <a:pt x="1301" y="9319"/>
                </a:cubicBezTo>
                <a:cubicBezTo>
                  <a:pt x="1659" y="9457"/>
                  <a:pt x="2040" y="9509"/>
                  <a:pt x="2425" y="9509"/>
                </a:cubicBezTo>
                <a:cubicBezTo>
                  <a:pt x="2972" y="9509"/>
                  <a:pt x="3527" y="9403"/>
                  <a:pt x="4036" y="9286"/>
                </a:cubicBezTo>
                <a:cubicBezTo>
                  <a:pt x="4103" y="9286"/>
                  <a:pt x="4136" y="9252"/>
                  <a:pt x="4203" y="9252"/>
                </a:cubicBezTo>
                <a:cubicBezTo>
                  <a:pt x="4303" y="9652"/>
                  <a:pt x="4537" y="10086"/>
                  <a:pt x="5070" y="10453"/>
                </a:cubicBezTo>
                <a:cubicBezTo>
                  <a:pt x="5857" y="11019"/>
                  <a:pt x="6836" y="11281"/>
                  <a:pt x="7823" y="11281"/>
                </a:cubicBezTo>
                <a:cubicBezTo>
                  <a:pt x="8929" y="11281"/>
                  <a:pt x="10044" y="10952"/>
                  <a:pt x="10908" y="10353"/>
                </a:cubicBezTo>
                <a:cubicBezTo>
                  <a:pt x="11288" y="10002"/>
                  <a:pt x="10950" y="9522"/>
                  <a:pt x="10614" y="9522"/>
                </a:cubicBezTo>
                <a:cubicBezTo>
                  <a:pt x="10566" y="9522"/>
                  <a:pt x="10519" y="9532"/>
                  <a:pt x="10474" y="9552"/>
                </a:cubicBezTo>
                <a:cubicBezTo>
                  <a:pt x="9697" y="9876"/>
                  <a:pt x="8864" y="10074"/>
                  <a:pt x="8020" y="10074"/>
                </a:cubicBezTo>
                <a:cubicBezTo>
                  <a:pt x="7560" y="10074"/>
                  <a:pt x="7097" y="10015"/>
                  <a:pt x="6638" y="9886"/>
                </a:cubicBezTo>
                <a:cubicBezTo>
                  <a:pt x="6138" y="9719"/>
                  <a:pt x="5337" y="9452"/>
                  <a:pt x="5204" y="8885"/>
                </a:cubicBezTo>
                <a:lnTo>
                  <a:pt x="5204" y="8819"/>
                </a:lnTo>
                <a:cubicBezTo>
                  <a:pt x="5871" y="8618"/>
                  <a:pt x="6505" y="8385"/>
                  <a:pt x="7172" y="8118"/>
                </a:cubicBezTo>
                <a:cubicBezTo>
                  <a:pt x="8173" y="7718"/>
                  <a:pt x="9173" y="7151"/>
                  <a:pt x="10007" y="6450"/>
                </a:cubicBezTo>
                <a:cubicBezTo>
                  <a:pt x="10408" y="6117"/>
                  <a:pt x="10708" y="5783"/>
                  <a:pt x="11041" y="5383"/>
                </a:cubicBezTo>
                <a:cubicBezTo>
                  <a:pt x="11308" y="5049"/>
                  <a:pt x="11675" y="4616"/>
                  <a:pt x="11608" y="4215"/>
                </a:cubicBezTo>
                <a:cubicBezTo>
                  <a:pt x="11531" y="3765"/>
                  <a:pt x="11215" y="3594"/>
                  <a:pt x="10779" y="3594"/>
                </a:cubicBezTo>
                <a:cubicBezTo>
                  <a:pt x="9534" y="3594"/>
                  <a:pt x="7308" y="4995"/>
                  <a:pt x="6838" y="5316"/>
                </a:cubicBezTo>
                <a:cubicBezTo>
                  <a:pt x="5971" y="5950"/>
                  <a:pt x="4770" y="7084"/>
                  <a:pt x="4370" y="8218"/>
                </a:cubicBezTo>
                <a:cubicBezTo>
                  <a:pt x="4170" y="8251"/>
                  <a:pt x="3970" y="8318"/>
                  <a:pt x="3703" y="8352"/>
                </a:cubicBezTo>
                <a:cubicBezTo>
                  <a:pt x="3339" y="8453"/>
                  <a:pt x="2925" y="8529"/>
                  <a:pt x="2508" y="8529"/>
                </a:cubicBezTo>
                <a:cubicBezTo>
                  <a:pt x="2237" y="8529"/>
                  <a:pt x="1964" y="8497"/>
                  <a:pt x="1701" y="8418"/>
                </a:cubicBezTo>
                <a:cubicBezTo>
                  <a:pt x="934" y="8118"/>
                  <a:pt x="934" y="7418"/>
                  <a:pt x="1268" y="6750"/>
                </a:cubicBezTo>
                <a:cubicBezTo>
                  <a:pt x="1501" y="6250"/>
                  <a:pt x="1835" y="5816"/>
                  <a:pt x="2268" y="5449"/>
                </a:cubicBezTo>
                <a:cubicBezTo>
                  <a:pt x="2969" y="5449"/>
                  <a:pt x="3703" y="5283"/>
                  <a:pt x="4370" y="5149"/>
                </a:cubicBezTo>
                <a:cubicBezTo>
                  <a:pt x="5437" y="4916"/>
                  <a:pt x="6505" y="4515"/>
                  <a:pt x="7305" y="3748"/>
                </a:cubicBezTo>
                <a:cubicBezTo>
                  <a:pt x="7539" y="3481"/>
                  <a:pt x="7872" y="3148"/>
                  <a:pt x="7839" y="2748"/>
                </a:cubicBezTo>
                <a:cubicBezTo>
                  <a:pt x="7806" y="2281"/>
                  <a:pt x="7339" y="2114"/>
                  <a:pt x="6938" y="2114"/>
                </a:cubicBezTo>
                <a:cubicBezTo>
                  <a:pt x="5971" y="2114"/>
                  <a:pt x="5037" y="2581"/>
                  <a:pt x="4203" y="3048"/>
                </a:cubicBezTo>
                <a:cubicBezTo>
                  <a:pt x="3469" y="3448"/>
                  <a:pt x="2702" y="3948"/>
                  <a:pt x="2002" y="4482"/>
                </a:cubicBezTo>
                <a:lnTo>
                  <a:pt x="1668" y="4482"/>
                </a:lnTo>
                <a:cubicBezTo>
                  <a:pt x="1168" y="4449"/>
                  <a:pt x="1201" y="4215"/>
                  <a:pt x="1434" y="3815"/>
                </a:cubicBezTo>
                <a:cubicBezTo>
                  <a:pt x="2335" y="2281"/>
                  <a:pt x="4103" y="1480"/>
                  <a:pt x="5604" y="713"/>
                </a:cubicBezTo>
                <a:cubicBezTo>
                  <a:pt x="5942" y="498"/>
                  <a:pt x="5799" y="1"/>
                  <a:pt x="5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>
            <a:off x="6387300" y="202075"/>
            <a:ext cx="611475" cy="337925"/>
          </a:xfrm>
          <a:custGeom>
            <a:avLst/>
            <a:gdLst/>
            <a:ahLst/>
            <a:cxnLst/>
            <a:rect l="l" t="t" r="r" b="b"/>
            <a:pathLst>
              <a:path w="24459" h="13517" extrusionOk="0">
                <a:moveTo>
                  <a:pt x="16769" y="5044"/>
                </a:moveTo>
                <a:lnTo>
                  <a:pt x="16769" y="5044"/>
                </a:lnTo>
                <a:cubicBezTo>
                  <a:pt x="16803" y="5077"/>
                  <a:pt x="16836" y="5077"/>
                  <a:pt x="16903" y="5144"/>
                </a:cubicBezTo>
                <a:cubicBezTo>
                  <a:pt x="17770" y="5678"/>
                  <a:pt x="18470" y="6412"/>
                  <a:pt x="19104" y="7212"/>
                </a:cubicBezTo>
                <a:cubicBezTo>
                  <a:pt x="19738" y="8013"/>
                  <a:pt x="20405" y="8847"/>
                  <a:pt x="20739" y="9814"/>
                </a:cubicBezTo>
                <a:cubicBezTo>
                  <a:pt x="20916" y="10316"/>
                  <a:pt x="21067" y="11444"/>
                  <a:pt x="20337" y="11444"/>
                </a:cubicBezTo>
                <a:cubicBezTo>
                  <a:pt x="20242" y="11444"/>
                  <a:pt x="20132" y="11424"/>
                  <a:pt x="20005" y="11382"/>
                </a:cubicBezTo>
                <a:cubicBezTo>
                  <a:pt x="19571" y="11215"/>
                  <a:pt x="19271" y="10848"/>
                  <a:pt x="18971" y="10481"/>
                </a:cubicBezTo>
                <a:cubicBezTo>
                  <a:pt x="18637" y="10048"/>
                  <a:pt x="18304" y="9581"/>
                  <a:pt x="18070" y="9080"/>
                </a:cubicBezTo>
                <a:cubicBezTo>
                  <a:pt x="17403" y="7879"/>
                  <a:pt x="16903" y="6478"/>
                  <a:pt x="16769" y="5044"/>
                </a:cubicBezTo>
                <a:close/>
                <a:moveTo>
                  <a:pt x="12766" y="8647"/>
                </a:moveTo>
                <a:cubicBezTo>
                  <a:pt x="13500" y="9180"/>
                  <a:pt x="14301" y="9881"/>
                  <a:pt x="14834" y="10715"/>
                </a:cubicBezTo>
                <a:cubicBezTo>
                  <a:pt x="15101" y="11082"/>
                  <a:pt x="15301" y="11549"/>
                  <a:pt x="15268" y="12049"/>
                </a:cubicBezTo>
                <a:cubicBezTo>
                  <a:pt x="15223" y="12307"/>
                  <a:pt x="15122" y="12406"/>
                  <a:pt x="14997" y="12406"/>
                </a:cubicBezTo>
                <a:cubicBezTo>
                  <a:pt x="14848" y="12406"/>
                  <a:pt x="14664" y="12264"/>
                  <a:pt x="14501" y="12082"/>
                </a:cubicBezTo>
                <a:cubicBezTo>
                  <a:pt x="14167" y="11716"/>
                  <a:pt x="13967" y="11249"/>
                  <a:pt x="13734" y="10848"/>
                </a:cubicBezTo>
                <a:cubicBezTo>
                  <a:pt x="13467" y="10381"/>
                  <a:pt x="13233" y="9881"/>
                  <a:pt x="13000" y="9381"/>
                </a:cubicBezTo>
                <a:lnTo>
                  <a:pt x="12766" y="8647"/>
                </a:lnTo>
                <a:close/>
                <a:moveTo>
                  <a:pt x="6962" y="8580"/>
                </a:moveTo>
                <a:lnTo>
                  <a:pt x="6962" y="8580"/>
                </a:lnTo>
                <a:cubicBezTo>
                  <a:pt x="7262" y="8980"/>
                  <a:pt x="7463" y="9347"/>
                  <a:pt x="7629" y="9681"/>
                </a:cubicBezTo>
                <a:cubicBezTo>
                  <a:pt x="7996" y="10415"/>
                  <a:pt x="8497" y="11649"/>
                  <a:pt x="7996" y="12416"/>
                </a:cubicBezTo>
                <a:cubicBezTo>
                  <a:pt x="6895" y="11515"/>
                  <a:pt x="6328" y="9914"/>
                  <a:pt x="6962" y="8580"/>
                </a:cubicBezTo>
                <a:close/>
                <a:moveTo>
                  <a:pt x="18762" y="1"/>
                </a:moveTo>
                <a:cubicBezTo>
                  <a:pt x="18542" y="1"/>
                  <a:pt x="18322" y="24"/>
                  <a:pt x="18103" y="74"/>
                </a:cubicBezTo>
                <a:cubicBezTo>
                  <a:pt x="16969" y="374"/>
                  <a:pt x="16302" y="1341"/>
                  <a:pt x="16002" y="2376"/>
                </a:cubicBezTo>
                <a:cubicBezTo>
                  <a:pt x="15902" y="2809"/>
                  <a:pt x="15835" y="3243"/>
                  <a:pt x="15802" y="3710"/>
                </a:cubicBezTo>
                <a:cubicBezTo>
                  <a:pt x="15552" y="3643"/>
                  <a:pt x="15310" y="3610"/>
                  <a:pt x="15068" y="3610"/>
                </a:cubicBezTo>
                <a:cubicBezTo>
                  <a:pt x="14826" y="3610"/>
                  <a:pt x="14584" y="3643"/>
                  <a:pt x="14334" y="3710"/>
                </a:cubicBezTo>
                <a:cubicBezTo>
                  <a:pt x="13267" y="3977"/>
                  <a:pt x="12466" y="4744"/>
                  <a:pt x="12066" y="5745"/>
                </a:cubicBezTo>
                <a:cubicBezTo>
                  <a:pt x="11899" y="6078"/>
                  <a:pt x="11799" y="6478"/>
                  <a:pt x="11766" y="6845"/>
                </a:cubicBezTo>
                <a:cubicBezTo>
                  <a:pt x="11033" y="6448"/>
                  <a:pt x="10248" y="6208"/>
                  <a:pt x="9435" y="6208"/>
                </a:cubicBezTo>
                <a:cubicBezTo>
                  <a:pt x="8952" y="6208"/>
                  <a:pt x="8460" y="6292"/>
                  <a:pt x="7963" y="6478"/>
                </a:cubicBezTo>
                <a:cubicBezTo>
                  <a:pt x="7563" y="6645"/>
                  <a:pt x="7162" y="6879"/>
                  <a:pt x="6829" y="7179"/>
                </a:cubicBezTo>
                <a:cubicBezTo>
                  <a:pt x="6192" y="6670"/>
                  <a:pt x="5465" y="6343"/>
                  <a:pt x="4588" y="6343"/>
                </a:cubicBezTo>
                <a:cubicBezTo>
                  <a:pt x="4546" y="6343"/>
                  <a:pt x="4503" y="6344"/>
                  <a:pt x="4460" y="6345"/>
                </a:cubicBezTo>
                <a:cubicBezTo>
                  <a:pt x="3460" y="6378"/>
                  <a:pt x="2626" y="6912"/>
                  <a:pt x="1959" y="7646"/>
                </a:cubicBezTo>
                <a:cubicBezTo>
                  <a:pt x="1125" y="8480"/>
                  <a:pt x="558" y="9547"/>
                  <a:pt x="124" y="10648"/>
                </a:cubicBezTo>
                <a:cubicBezTo>
                  <a:pt x="1" y="10977"/>
                  <a:pt x="231" y="11191"/>
                  <a:pt x="489" y="11191"/>
                </a:cubicBezTo>
                <a:cubicBezTo>
                  <a:pt x="650" y="11191"/>
                  <a:pt x="822" y="11107"/>
                  <a:pt x="925" y="10915"/>
                </a:cubicBezTo>
                <a:cubicBezTo>
                  <a:pt x="1672" y="9540"/>
                  <a:pt x="2793" y="7283"/>
                  <a:pt x="4602" y="7283"/>
                </a:cubicBezTo>
                <a:cubicBezTo>
                  <a:pt x="4812" y="7283"/>
                  <a:pt x="5032" y="7313"/>
                  <a:pt x="5261" y="7379"/>
                </a:cubicBezTo>
                <a:cubicBezTo>
                  <a:pt x="5628" y="7479"/>
                  <a:pt x="5961" y="7679"/>
                  <a:pt x="6262" y="7913"/>
                </a:cubicBezTo>
                <a:cubicBezTo>
                  <a:pt x="6062" y="8246"/>
                  <a:pt x="5895" y="8580"/>
                  <a:pt x="5795" y="8980"/>
                </a:cubicBezTo>
                <a:cubicBezTo>
                  <a:pt x="5494" y="10148"/>
                  <a:pt x="5795" y="11315"/>
                  <a:pt x="6462" y="12249"/>
                </a:cubicBezTo>
                <a:cubicBezTo>
                  <a:pt x="6795" y="12716"/>
                  <a:pt x="7262" y="13150"/>
                  <a:pt x="7729" y="13417"/>
                </a:cubicBezTo>
                <a:cubicBezTo>
                  <a:pt x="7796" y="13483"/>
                  <a:pt x="7896" y="13517"/>
                  <a:pt x="8000" y="13517"/>
                </a:cubicBezTo>
                <a:cubicBezTo>
                  <a:pt x="8105" y="13517"/>
                  <a:pt x="8213" y="13483"/>
                  <a:pt x="8296" y="13417"/>
                </a:cubicBezTo>
                <a:cubicBezTo>
                  <a:pt x="9898" y="11982"/>
                  <a:pt x="8663" y="9214"/>
                  <a:pt x="7463" y="7813"/>
                </a:cubicBezTo>
                <a:cubicBezTo>
                  <a:pt x="7991" y="7299"/>
                  <a:pt x="8630" y="7093"/>
                  <a:pt x="9294" y="7093"/>
                </a:cubicBezTo>
                <a:cubicBezTo>
                  <a:pt x="10096" y="7093"/>
                  <a:pt x="10936" y="7393"/>
                  <a:pt x="11666" y="7813"/>
                </a:cubicBezTo>
                <a:cubicBezTo>
                  <a:pt x="11732" y="8213"/>
                  <a:pt x="11799" y="8680"/>
                  <a:pt x="11932" y="9080"/>
                </a:cubicBezTo>
                <a:cubicBezTo>
                  <a:pt x="12133" y="9714"/>
                  <a:pt x="12399" y="10348"/>
                  <a:pt x="12733" y="10915"/>
                </a:cubicBezTo>
                <a:cubicBezTo>
                  <a:pt x="13000" y="11482"/>
                  <a:pt x="13300" y="12082"/>
                  <a:pt x="13734" y="12583"/>
                </a:cubicBezTo>
                <a:cubicBezTo>
                  <a:pt x="14038" y="12949"/>
                  <a:pt x="14427" y="13259"/>
                  <a:pt x="14873" y="13259"/>
                </a:cubicBezTo>
                <a:cubicBezTo>
                  <a:pt x="14915" y="13259"/>
                  <a:pt x="14958" y="13256"/>
                  <a:pt x="15001" y="13250"/>
                </a:cubicBezTo>
                <a:cubicBezTo>
                  <a:pt x="15568" y="13217"/>
                  <a:pt x="15902" y="12750"/>
                  <a:pt x="15969" y="12249"/>
                </a:cubicBezTo>
                <a:cubicBezTo>
                  <a:pt x="16169" y="11048"/>
                  <a:pt x="15402" y="9981"/>
                  <a:pt x="14601" y="9147"/>
                </a:cubicBezTo>
                <a:cubicBezTo>
                  <a:pt x="14001" y="8513"/>
                  <a:pt x="13300" y="7846"/>
                  <a:pt x="12566" y="7346"/>
                </a:cubicBezTo>
                <a:cubicBezTo>
                  <a:pt x="12566" y="7046"/>
                  <a:pt x="12600" y="6812"/>
                  <a:pt x="12666" y="6512"/>
                </a:cubicBezTo>
                <a:cubicBezTo>
                  <a:pt x="12900" y="5745"/>
                  <a:pt x="13333" y="5011"/>
                  <a:pt x="14101" y="4677"/>
                </a:cubicBezTo>
                <a:cubicBezTo>
                  <a:pt x="14380" y="4573"/>
                  <a:pt x="14659" y="4523"/>
                  <a:pt x="14942" y="4523"/>
                </a:cubicBezTo>
                <a:cubicBezTo>
                  <a:pt x="15201" y="4523"/>
                  <a:pt x="15465" y="4564"/>
                  <a:pt x="15735" y="4644"/>
                </a:cubicBezTo>
                <a:cubicBezTo>
                  <a:pt x="15802" y="6378"/>
                  <a:pt x="16402" y="8146"/>
                  <a:pt x="17236" y="9547"/>
                </a:cubicBezTo>
                <a:cubicBezTo>
                  <a:pt x="17803" y="10515"/>
                  <a:pt x="18604" y="11849"/>
                  <a:pt x="19738" y="12183"/>
                </a:cubicBezTo>
                <a:cubicBezTo>
                  <a:pt x="19901" y="12233"/>
                  <a:pt x="20058" y="12257"/>
                  <a:pt x="20208" y="12257"/>
                </a:cubicBezTo>
                <a:cubicBezTo>
                  <a:pt x="21040" y="12257"/>
                  <a:pt x="21639" y="11524"/>
                  <a:pt x="21639" y="10648"/>
                </a:cubicBezTo>
                <a:cubicBezTo>
                  <a:pt x="21639" y="9481"/>
                  <a:pt x="20905" y="8413"/>
                  <a:pt x="20272" y="7479"/>
                </a:cubicBezTo>
                <a:cubicBezTo>
                  <a:pt x="19504" y="6378"/>
                  <a:pt x="18637" y="5344"/>
                  <a:pt x="17570" y="4544"/>
                </a:cubicBezTo>
                <a:cubicBezTo>
                  <a:pt x="17270" y="4344"/>
                  <a:pt x="16936" y="4143"/>
                  <a:pt x="16569" y="3977"/>
                </a:cubicBezTo>
                <a:cubicBezTo>
                  <a:pt x="16569" y="3743"/>
                  <a:pt x="16569" y="3543"/>
                  <a:pt x="16602" y="3343"/>
                </a:cubicBezTo>
                <a:cubicBezTo>
                  <a:pt x="16669" y="2409"/>
                  <a:pt x="17003" y="1341"/>
                  <a:pt x="17937" y="908"/>
                </a:cubicBezTo>
                <a:cubicBezTo>
                  <a:pt x="18205" y="795"/>
                  <a:pt x="18483" y="745"/>
                  <a:pt x="18762" y="745"/>
                </a:cubicBezTo>
                <a:cubicBezTo>
                  <a:pt x="19555" y="745"/>
                  <a:pt x="20355" y="1148"/>
                  <a:pt x="20972" y="1642"/>
                </a:cubicBezTo>
                <a:cubicBezTo>
                  <a:pt x="22607" y="2909"/>
                  <a:pt x="23341" y="5077"/>
                  <a:pt x="23808" y="7012"/>
                </a:cubicBezTo>
                <a:cubicBezTo>
                  <a:pt x="23903" y="7203"/>
                  <a:pt x="24059" y="7288"/>
                  <a:pt x="24193" y="7288"/>
                </a:cubicBezTo>
                <a:cubicBezTo>
                  <a:pt x="24340" y="7288"/>
                  <a:pt x="24459" y="7186"/>
                  <a:pt x="24441" y="7012"/>
                </a:cubicBezTo>
                <a:cubicBezTo>
                  <a:pt x="24008" y="4811"/>
                  <a:pt x="23307" y="2476"/>
                  <a:pt x="21439" y="1008"/>
                </a:cubicBezTo>
                <a:cubicBezTo>
                  <a:pt x="20680" y="438"/>
                  <a:pt x="19722" y="1"/>
                  <a:pt x="1876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>
            <a:off x="351097" y="4784594"/>
            <a:ext cx="215141" cy="18969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>
            <a:off x="209450" y="463219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/>
          <p:nvPr/>
        </p:nvSpPr>
        <p:spPr>
          <a:xfrm rot="-5400000">
            <a:off x="7099750" y="3099232"/>
            <a:ext cx="1994237" cy="2094277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1884550" y="2758250"/>
            <a:ext cx="25326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subTitle" idx="1"/>
          </p:nvPr>
        </p:nvSpPr>
        <p:spPr>
          <a:xfrm>
            <a:off x="1884551" y="2954850"/>
            <a:ext cx="25800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title" idx="2"/>
          </p:nvPr>
        </p:nvSpPr>
        <p:spPr>
          <a:xfrm>
            <a:off x="4679450" y="2758250"/>
            <a:ext cx="25800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3"/>
          </p:nvPr>
        </p:nvSpPr>
        <p:spPr>
          <a:xfrm>
            <a:off x="4679439" y="2954850"/>
            <a:ext cx="25800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title" idx="4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5"/>
          <p:cNvSpPr/>
          <p:nvPr/>
        </p:nvSpPr>
        <p:spPr>
          <a:xfrm>
            <a:off x="1478650" y="144800"/>
            <a:ext cx="8152900" cy="1663875"/>
          </a:xfrm>
          <a:custGeom>
            <a:avLst/>
            <a:gdLst/>
            <a:ahLst/>
            <a:cxnLst/>
            <a:rect l="l" t="t" r="r" b="b"/>
            <a:pathLst>
              <a:path w="326116" h="66555" extrusionOk="0">
                <a:moveTo>
                  <a:pt x="0" y="49362"/>
                </a:moveTo>
                <a:cubicBezTo>
                  <a:pt x="7271" y="49172"/>
                  <a:pt x="17134" y="46268"/>
                  <a:pt x="43626" y="48221"/>
                </a:cubicBezTo>
                <a:cubicBezTo>
                  <a:pt x="70118" y="50174"/>
                  <a:pt x="122520" y="66906"/>
                  <a:pt x="158953" y="61079"/>
                </a:cubicBezTo>
                <a:cubicBezTo>
                  <a:pt x="195386" y="55252"/>
                  <a:pt x="254456" y="22905"/>
                  <a:pt x="262225" y="13261"/>
                </a:cubicBezTo>
                <a:cubicBezTo>
                  <a:pt x="269994" y="3617"/>
                  <a:pt x="214942" y="-2076"/>
                  <a:pt x="205566" y="3215"/>
                </a:cubicBezTo>
                <a:cubicBezTo>
                  <a:pt x="196190" y="8506"/>
                  <a:pt x="196993" y="34759"/>
                  <a:pt x="205967" y="45006"/>
                </a:cubicBezTo>
                <a:cubicBezTo>
                  <a:pt x="214941" y="55253"/>
                  <a:pt x="239387" y="72197"/>
                  <a:pt x="259412" y="64696"/>
                </a:cubicBezTo>
                <a:cubicBezTo>
                  <a:pt x="279437" y="57195"/>
                  <a:pt x="314999" y="10783"/>
                  <a:pt x="326116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19" name="Google Shape;119;p5"/>
          <p:cNvSpPr/>
          <p:nvPr/>
        </p:nvSpPr>
        <p:spPr>
          <a:xfrm rot="5400000">
            <a:off x="1761526" y="2487776"/>
            <a:ext cx="741954" cy="45694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"/>
          <p:cNvSpPr/>
          <p:nvPr/>
        </p:nvSpPr>
        <p:spPr>
          <a:xfrm>
            <a:off x="7807400" y="1287625"/>
            <a:ext cx="313975" cy="363375"/>
          </a:xfrm>
          <a:custGeom>
            <a:avLst/>
            <a:gdLst/>
            <a:ahLst/>
            <a:cxnLst/>
            <a:rect l="l" t="t" r="r" b="b"/>
            <a:pathLst>
              <a:path w="12559" h="14535" extrusionOk="0">
                <a:moveTo>
                  <a:pt x="11221" y="0"/>
                </a:moveTo>
                <a:cubicBezTo>
                  <a:pt x="10880" y="0"/>
                  <a:pt x="10563" y="317"/>
                  <a:pt x="10791" y="727"/>
                </a:cubicBezTo>
                <a:cubicBezTo>
                  <a:pt x="10991" y="1061"/>
                  <a:pt x="11124" y="1394"/>
                  <a:pt x="11158" y="1761"/>
                </a:cubicBezTo>
                <a:cubicBezTo>
                  <a:pt x="11191" y="1895"/>
                  <a:pt x="11191" y="1995"/>
                  <a:pt x="11191" y="2161"/>
                </a:cubicBezTo>
                <a:cubicBezTo>
                  <a:pt x="11024" y="2095"/>
                  <a:pt x="10824" y="1995"/>
                  <a:pt x="10657" y="1928"/>
                </a:cubicBezTo>
                <a:lnTo>
                  <a:pt x="9490" y="1328"/>
                </a:lnTo>
                <a:cubicBezTo>
                  <a:pt x="9385" y="1281"/>
                  <a:pt x="9282" y="1260"/>
                  <a:pt x="9185" y="1260"/>
                </a:cubicBezTo>
                <a:cubicBezTo>
                  <a:pt x="8728" y="1260"/>
                  <a:pt x="8402" y="1733"/>
                  <a:pt x="8623" y="2228"/>
                </a:cubicBezTo>
                <a:cubicBezTo>
                  <a:pt x="8856" y="2729"/>
                  <a:pt x="9123" y="3229"/>
                  <a:pt x="9323" y="3729"/>
                </a:cubicBezTo>
                <a:lnTo>
                  <a:pt x="7822" y="2595"/>
                </a:lnTo>
                <a:cubicBezTo>
                  <a:pt x="7678" y="2490"/>
                  <a:pt x="7523" y="2442"/>
                  <a:pt x="7379" y="2442"/>
                </a:cubicBezTo>
                <a:cubicBezTo>
                  <a:pt x="7021" y="2442"/>
                  <a:pt x="6726" y="2734"/>
                  <a:pt x="6821" y="3162"/>
                </a:cubicBezTo>
                <a:cubicBezTo>
                  <a:pt x="6955" y="3963"/>
                  <a:pt x="7322" y="4663"/>
                  <a:pt x="7789" y="5397"/>
                </a:cubicBezTo>
                <a:cubicBezTo>
                  <a:pt x="7722" y="5330"/>
                  <a:pt x="7689" y="5297"/>
                  <a:pt x="7655" y="5230"/>
                </a:cubicBezTo>
                <a:cubicBezTo>
                  <a:pt x="6855" y="4330"/>
                  <a:pt x="6121" y="3429"/>
                  <a:pt x="5354" y="2495"/>
                </a:cubicBezTo>
                <a:cubicBezTo>
                  <a:pt x="5244" y="2359"/>
                  <a:pt x="5108" y="2301"/>
                  <a:pt x="4970" y="2301"/>
                </a:cubicBezTo>
                <a:cubicBezTo>
                  <a:pt x="4602" y="2301"/>
                  <a:pt x="4223" y="2707"/>
                  <a:pt x="4320" y="3095"/>
                </a:cubicBezTo>
                <a:cubicBezTo>
                  <a:pt x="4720" y="4630"/>
                  <a:pt x="5220" y="6131"/>
                  <a:pt x="5887" y="7599"/>
                </a:cubicBezTo>
                <a:cubicBezTo>
                  <a:pt x="6021" y="7832"/>
                  <a:pt x="6154" y="8132"/>
                  <a:pt x="6288" y="8399"/>
                </a:cubicBezTo>
                <a:cubicBezTo>
                  <a:pt x="6121" y="8166"/>
                  <a:pt x="5887" y="7932"/>
                  <a:pt x="5721" y="7732"/>
                </a:cubicBezTo>
                <a:cubicBezTo>
                  <a:pt x="5220" y="7132"/>
                  <a:pt x="4720" y="6498"/>
                  <a:pt x="4186" y="5931"/>
                </a:cubicBezTo>
                <a:cubicBezTo>
                  <a:pt x="3719" y="5364"/>
                  <a:pt x="3319" y="4797"/>
                  <a:pt x="2618" y="4530"/>
                </a:cubicBezTo>
                <a:cubicBezTo>
                  <a:pt x="2566" y="4515"/>
                  <a:pt x="2514" y="4508"/>
                  <a:pt x="2463" y="4508"/>
                </a:cubicBezTo>
                <a:cubicBezTo>
                  <a:pt x="2061" y="4508"/>
                  <a:pt x="1733" y="4942"/>
                  <a:pt x="1851" y="5297"/>
                </a:cubicBezTo>
                <a:cubicBezTo>
                  <a:pt x="2218" y="6831"/>
                  <a:pt x="2819" y="8333"/>
                  <a:pt x="3486" y="9800"/>
                </a:cubicBezTo>
                <a:cubicBezTo>
                  <a:pt x="3719" y="10334"/>
                  <a:pt x="3986" y="10834"/>
                  <a:pt x="4286" y="11401"/>
                </a:cubicBezTo>
                <a:cubicBezTo>
                  <a:pt x="4153" y="11235"/>
                  <a:pt x="3986" y="11101"/>
                  <a:pt x="3853" y="10934"/>
                </a:cubicBezTo>
                <a:cubicBezTo>
                  <a:pt x="3119" y="10034"/>
                  <a:pt x="2552" y="9066"/>
                  <a:pt x="1651" y="8333"/>
                </a:cubicBezTo>
                <a:cubicBezTo>
                  <a:pt x="1553" y="8262"/>
                  <a:pt x="1454" y="8232"/>
                  <a:pt x="1361" y="8232"/>
                </a:cubicBezTo>
                <a:cubicBezTo>
                  <a:pt x="1011" y="8232"/>
                  <a:pt x="731" y="8657"/>
                  <a:pt x="784" y="9000"/>
                </a:cubicBezTo>
                <a:cubicBezTo>
                  <a:pt x="1017" y="10334"/>
                  <a:pt x="1351" y="11635"/>
                  <a:pt x="1885" y="12902"/>
                </a:cubicBezTo>
                <a:cubicBezTo>
                  <a:pt x="1951" y="13003"/>
                  <a:pt x="2018" y="13269"/>
                  <a:pt x="2051" y="13436"/>
                </a:cubicBezTo>
                <a:cubicBezTo>
                  <a:pt x="1985" y="13403"/>
                  <a:pt x="1885" y="13303"/>
                  <a:pt x="1851" y="13269"/>
                </a:cubicBezTo>
                <a:cubicBezTo>
                  <a:pt x="1351" y="12836"/>
                  <a:pt x="984" y="12335"/>
                  <a:pt x="650" y="11768"/>
                </a:cubicBezTo>
                <a:cubicBezTo>
                  <a:pt x="589" y="11656"/>
                  <a:pt x="499" y="11609"/>
                  <a:pt x="409" y="11609"/>
                </a:cubicBezTo>
                <a:cubicBezTo>
                  <a:pt x="206" y="11609"/>
                  <a:pt x="1" y="11847"/>
                  <a:pt x="117" y="12102"/>
                </a:cubicBezTo>
                <a:cubicBezTo>
                  <a:pt x="484" y="12836"/>
                  <a:pt x="951" y="13603"/>
                  <a:pt x="1618" y="14137"/>
                </a:cubicBezTo>
                <a:cubicBezTo>
                  <a:pt x="1859" y="14341"/>
                  <a:pt x="2223" y="14534"/>
                  <a:pt x="2546" y="14534"/>
                </a:cubicBezTo>
                <a:cubicBezTo>
                  <a:pt x="2803" y="14534"/>
                  <a:pt x="3034" y="14411"/>
                  <a:pt x="3152" y="14070"/>
                </a:cubicBezTo>
                <a:cubicBezTo>
                  <a:pt x="3219" y="13736"/>
                  <a:pt x="3119" y="13436"/>
                  <a:pt x="3019" y="13103"/>
                </a:cubicBezTo>
                <a:cubicBezTo>
                  <a:pt x="2852" y="12602"/>
                  <a:pt x="2718" y="12102"/>
                  <a:pt x="2552" y="11602"/>
                </a:cubicBezTo>
                <a:cubicBezTo>
                  <a:pt x="2485" y="11335"/>
                  <a:pt x="2452" y="11135"/>
                  <a:pt x="2352" y="10901"/>
                </a:cubicBezTo>
                <a:lnTo>
                  <a:pt x="2352" y="10901"/>
                </a:lnTo>
                <a:cubicBezTo>
                  <a:pt x="2652" y="11268"/>
                  <a:pt x="2885" y="11635"/>
                  <a:pt x="3185" y="11968"/>
                </a:cubicBezTo>
                <a:cubicBezTo>
                  <a:pt x="3986" y="12902"/>
                  <a:pt x="4953" y="13603"/>
                  <a:pt x="5887" y="14303"/>
                </a:cubicBezTo>
                <a:cubicBezTo>
                  <a:pt x="5959" y="14361"/>
                  <a:pt x="6043" y="14386"/>
                  <a:pt x="6129" y="14386"/>
                </a:cubicBezTo>
                <a:cubicBezTo>
                  <a:pt x="6443" y="14386"/>
                  <a:pt x="6786" y="14051"/>
                  <a:pt x="6655" y="13736"/>
                </a:cubicBezTo>
                <a:cubicBezTo>
                  <a:pt x="6121" y="12302"/>
                  <a:pt x="5187" y="11001"/>
                  <a:pt x="4553" y="9600"/>
                </a:cubicBezTo>
                <a:cubicBezTo>
                  <a:pt x="4220" y="8833"/>
                  <a:pt x="3953" y="8066"/>
                  <a:pt x="3686" y="7265"/>
                </a:cubicBezTo>
                <a:lnTo>
                  <a:pt x="3686" y="7265"/>
                </a:lnTo>
                <a:lnTo>
                  <a:pt x="5053" y="8900"/>
                </a:lnTo>
                <a:cubicBezTo>
                  <a:pt x="6021" y="10000"/>
                  <a:pt x="6988" y="11135"/>
                  <a:pt x="7889" y="12235"/>
                </a:cubicBezTo>
                <a:cubicBezTo>
                  <a:pt x="8008" y="12354"/>
                  <a:pt x="8150" y="12406"/>
                  <a:pt x="8292" y="12406"/>
                </a:cubicBezTo>
                <a:cubicBezTo>
                  <a:pt x="8627" y="12406"/>
                  <a:pt x="8956" y="12120"/>
                  <a:pt x="8956" y="11768"/>
                </a:cubicBezTo>
                <a:cubicBezTo>
                  <a:pt x="8990" y="10968"/>
                  <a:pt x="8656" y="10301"/>
                  <a:pt x="8289" y="9633"/>
                </a:cubicBezTo>
                <a:cubicBezTo>
                  <a:pt x="7855" y="8933"/>
                  <a:pt x="7489" y="8166"/>
                  <a:pt x="7155" y="7432"/>
                </a:cubicBezTo>
                <a:cubicBezTo>
                  <a:pt x="6855" y="6831"/>
                  <a:pt x="6655" y="6231"/>
                  <a:pt x="6388" y="5631"/>
                </a:cubicBezTo>
                <a:lnTo>
                  <a:pt x="6388" y="5631"/>
                </a:lnTo>
                <a:cubicBezTo>
                  <a:pt x="6555" y="5797"/>
                  <a:pt x="6721" y="5998"/>
                  <a:pt x="6855" y="6164"/>
                </a:cubicBezTo>
                <a:cubicBezTo>
                  <a:pt x="7622" y="6998"/>
                  <a:pt x="8322" y="7966"/>
                  <a:pt x="9357" y="8466"/>
                </a:cubicBezTo>
                <a:cubicBezTo>
                  <a:pt x="9442" y="8505"/>
                  <a:pt x="9541" y="8524"/>
                  <a:pt x="9643" y="8524"/>
                </a:cubicBezTo>
                <a:cubicBezTo>
                  <a:pt x="9980" y="8524"/>
                  <a:pt x="10342" y="8316"/>
                  <a:pt x="10291" y="7932"/>
                </a:cubicBezTo>
                <a:cubicBezTo>
                  <a:pt x="10157" y="6965"/>
                  <a:pt x="9723" y="6131"/>
                  <a:pt x="9190" y="5297"/>
                </a:cubicBezTo>
                <a:lnTo>
                  <a:pt x="8956" y="4930"/>
                </a:lnTo>
                <a:lnTo>
                  <a:pt x="8956" y="4930"/>
                </a:lnTo>
                <a:cubicBezTo>
                  <a:pt x="9290" y="5164"/>
                  <a:pt x="9657" y="5464"/>
                  <a:pt x="9990" y="5731"/>
                </a:cubicBezTo>
                <a:cubicBezTo>
                  <a:pt x="10127" y="5822"/>
                  <a:pt x="10291" y="5878"/>
                  <a:pt x="10452" y="5878"/>
                </a:cubicBezTo>
                <a:cubicBezTo>
                  <a:pt x="10644" y="5878"/>
                  <a:pt x="10830" y="5797"/>
                  <a:pt x="10958" y="5597"/>
                </a:cubicBezTo>
                <a:cubicBezTo>
                  <a:pt x="11291" y="4897"/>
                  <a:pt x="10991" y="4330"/>
                  <a:pt x="10691" y="3663"/>
                </a:cubicBezTo>
                <a:cubicBezTo>
                  <a:pt x="10624" y="3496"/>
                  <a:pt x="10524" y="3362"/>
                  <a:pt x="10491" y="3196"/>
                </a:cubicBezTo>
                <a:lnTo>
                  <a:pt x="10491" y="3196"/>
                </a:lnTo>
                <a:cubicBezTo>
                  <a:pt x="10557" y="3262"/>
                  <a:pt x="10624" y="3296"/>
                  <a:pt x="10691" y="3329"/>
                </a:cubicBezTo>
                <a:cubicBezTo>
                  <a:pt x="10982" y="3495"/>
                  <a:pt x="11338" y="3688"/>
                  <a:pt x="11662" y="3688"/>
                </a:cubicBezTo>
                <a:cubicBezTo>
                  <a:pt x="11857" y="3688"/>
                  <a:pt x="12041" y="3617"/>
                  <a:pt x="12192" y="3429"/>
                </a:cubicBezTo>
                <a:cubicBezTo>
                  <a:pt x="12559" y="2995"/>
                  <a:pt x="12492" y="2328"/>
                  <a:pt x="12392" y="1828"/>
                </a:cubicBezTo>
                <a:cubicBezTo>
                  <a:pt x="12325" y="1261"/>
                  <a:pt x="12025" y="660"/>
                  <a:pt x="11658" y="227"/>
                </a:cubicBezTo>
                <a:cubicBezTo>
                  <a:pt x="11542" y="68"/>
                  <a:pt x="11379" y="0"/>
                  <a:pt x="1122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"/>
          <p:cNvSpPr/>
          <p:nvPr/>
        </p:nvSpPr>
        <p:spPr>
          <a:xfrm rot="-5400000">
            <a:off x="176845" y="4246612"/>
            <a:ext cx="164686" cy="14521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"/>
          <p:cNvSpPr/>
          <p:nvPr/>
        </p:nvSpPr>
        <p:spPr>
          <a:xfrm rot="-5400000">
            <a:off x="325902" y="397819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"/>
          <p:cNvSpPr/>
          <p:nvPr/>
        </p:nvSpPr>
        <p:spPr>
          <a:xfrm rot="-5400000">
            <a:off x="8275572" y="3170660"/>
            <a:ext cx="362472" cy="31963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5"/>
          <p:cNvGrpSpPr/>
          <p:nvPr/>
        </p:nvGrpSpPr>
        <p:grpSpPr>
          <a:xfrm>
            <a:off x="383200" y="1265898"/>
            <a:ext cx="1501345" cy="1244191"/>
            <a:chOff x="342375" y="1514048"/>
            <a:chExt cx="1501345" cy="1244191"/>
          </a:xfrm>
        </p:grpSpPr>
        <p:grpSp>
          <p:nvGrpSpPr>
            <p:cNvPr id="125" name="Google Shape;125;p5"/>
            <p:cNvGrpSpPr/>
            <p:nvPr/>
          </p:nvGrpSpPr>
          <p:grpSpPr>
            <a:xfrm rot="-5400000">
              <a:off x="553936" y="1302487"/>
              <a:ext cx="1078222" cy="1501345"/>
              <a:chOff x="2436900" y="700925"/>
              <a:chExt cx="667175" cy="929050"/>
            </a:xfrm>
          </p:grpSpPr>
          <p:sp>
            <p:nvSpPr>
              <p:cNvPr id="126" name="Google Shape;126;p5"/>
              <p:cNvSpPr/>
              <p:nvPr/>
            </p:nvSpPr>
            <p:spPr>
              <a:xfrm>
                <a:off x="2476950" y="791850"/>
                <a:ext cx="581275" cy="701350"/>
              </a:xfrm>
              <a:custGeom>
                <a:avLst/>
                <a:gdLst/>
                <a:ahLst/>
                <a:cxnLst/>
                <a:rect l="l" t="t" r="r" b="b"/>
                <a:pathLst>
                  <a:path w="23251" h="28054" extrusionOk="0">
                    <a:moveTo>
                      <a:pt x="11041" y="0"/>
                    </a:moveTo>
                    <a:lnTo>
                      <a:pt x="10875" y="134"/>
                    </a:lnTo>
                    <a:cubicBezTo>
                      <a:pt x="5838" y="3836"/>
                      <a:pt x="0" y="5904"/>
                      <a:pt x="0" y="5904"/>
                    </a:cubicBezTo>
                    <a:cubicBezTo>
                      <a:pt x="3036" y="12242"/>
                      <a:pt x="9907" y="24484"/>
                      <a:pt x="12409" y="28054"/>
                    </a:cubicBezTo>
                    <a:cubicBezTo>
                      <a:pt x="12409" y="28054"/>
                      <a:pt x="17379" y="26252"/>
                      <a:pt x="23250" y="20315"/>
                    </a:cubicBezTo>
                    <a:cubicBezTo>
                      <a:pt x="21716" y="17846"/>
                      <a:pt x="14944" y="6004"/>
                      <a:pt x="110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>
                <a:off x="2436900" y="700925"/>
                <a:ext cx="316100" cy="238550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9542" extrusionOk="0">
                    <a:moveTo>
                      <a:pt x="8791" y="0"/>
                    </a:moveTo>
                    <a:cubicBezTo>
                      <a:pt x="5994" y="0"/>
                      <a:pt x="470" y="2115"/>
                      <a:pt x="101" y="5772"/>
                    </a:cubicBezTo>
                    <a:cubicBezTo>
                      <a:pt x="1" y="6172"/>
                      <a:pt x="601" y="7540"/>
                      <a:pt x="1535" y="9541"/>
                    </a:cubicBezTo>
                    <a:cubicBezTo>
                      <a:pt x="1535" y="9541"/>
                      <a:pt x="7373" y="7473"/>
                      <a:pt x="12443" y="3771"/>
                    </a:cubicBezTo>
                    <a:lnTo>
                      <a:pt x="12643" y="3637"/>
                    </a:lnTo>
                    <a:cubicBezTo>
                      <a:pt x="11342" y="1702"/>
                      <a:pt x="10342" y="368"/>
                      <a:pt x="9975" y="201"/>
                    </a:cubicBezTo>
                    <a:cubicBezTo>
                      <a:pt x="9694" y="66"/>
                      <a:pt x="9285" y="0"/>
                      <a:pt x="87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5"/>
              <p:cNvSpPr/>
              <p:nvPr/>
            </p:nvSpPr>
            <p:spPr>
              <a:xfrm>
                <a:off x="2786325" y="1298875"/>
                <a:ext cx="317750" cy="331100"/>
              </a:xfrm>
              <a:custGeom>
                <a:avLst/>
                <a:gdLst/>
                <a:ahLst/>
                <a:cxnLst/>
                <a:rect l="l" t="t" r="r" b="b"/>
                <a:pathLst>
                  <a:path w="12710" h="13244" extrusionOk="0">
                    <a:moveTo>
                      <a:pt x="10842" y="0"/>
                    </a:moveTo>
                    <a:cubicBezTo>
                      <a:pt x="4971" y="5938"/>
                      <a:pt x="1" y="7773"/>
                      <a:pt x="1" y="7773"/>
                    </a:cubicBezTo>
                    <a:cubicBezTo>
                      <a:pt x="368" y="8306"/>
                      <a:pt x="634" y="8707"/>
                      <a:pt x="801" y="8773"/>
                    </a:cubicBezTo>
                    <a:cubicBezTo>
                      <a:pt x="2196" y="9703"/>
                      <a:pt x="8481" y="13243"/>
                      <a:pt x="9954" y="13243"/>
                    </a:cubicBezTo>
                    <a:cubicBezTo>
                      <a:pt x="9961" y="13243"/>
                      <a:pt x="9968" y="13243"/>
                      <a:pt x="9974" y="13243"/>
                    </a:cubicBezTo>
                    <a:cubicBezTo>
                      <a:pt x="11342" y="13243"/>
                      <a:pt x="12376" y="11842"/>
                      <a:pt x="12510" y="11242"/>
                    </a:cubicBezTo>
                    <a:cubicBezTo>
                      <a:pt x="12710" y="10174"/>
                      <a:pt x="12009" y="1602"/>
                      <a:pt x="11075" y="434"/>
                    </a:cubicBezTo>
                    <a:cubicBezTo>
                      <a:pt x="11042" y="367"/>
                      <a:pt x="10975" y="234"/>
                      <a:pt x="108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5"/>
              <p:cNvSpPr/>
              <p:nvPr/>
            </p:nvSpPr>
            <p:spPr>
              <a:xfrm>
                <a:off x="2496950" y="811700"/>
                <a:ext cx="283625" cy="192975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7719" extrusionOk="0">
                    <a:moveTo>
                      <a:pt x="10808" y="741"/>
                    </a:moveTo>
                    <a:cubicBezTo>
                      <a:pt x="10808" y="907"/>
                      <a:pt x="10775" y="1041"/>
                      <a:pt x="10642" y="1208"/>
                    </a:cubicBezTo>
                    <a:cubicBezTo>
                      <a:pt x="10608" y="1274"/>
                      <a:pt x="10542" y="1341"/>
                      <a:pt x="10441" y="1408"/>
                    </a:cubicBezTo>
                    <a:cubicBezTo>
                      <a:pt x="9908" y="1541"/>
                      <a:pt x="9441" y="1841"/>
                      <a:pt x="8940" y="2108"/>
                    </a:cubicBezTo>
                    <a:cubicBezTo>
                      <a:pt x="9608" y="1708"/>
                      <a:pt x="10241" y="1241"/>
                      <a:pt x="10808" y="741"/>
                    </a:cubicBezTo>
                    <a:close/>
                    <a:moveTo>
                      <a:pt x="2479" y="6502"/>
                    </a:moveTo>
                    <a:cubicBezTo>
                      <a:pt x="2381" y="6550"/>
                      <a:pt x="2282" y="6597"/>
                      <a:pt x="2182" y="6643"/>
                    </a:cubicBezTo>
                    <a:lnTo>
                      <a:pt x="2182" y="6643"/>
                    </a:lnTo>
                    <a:cubicBezTo>
                      <a:pt x="2221" y="6623"/>
                      <a:pt x="2261" y="6602"/>
                      <a:pt x="2302" y="6578"/>
                    </a:cubicBezTo>
                    <a:cubicBezTo>
                      <a:pt x="2361" y="6553"/>
                      <a:pt x="2420" y="6527"/>
                      <a:pt x="2479" y="6502"/>
                    </a:cubicBezTo>
                    <a:close/>
                    <a:moveTo>
                      <a:pt x="1912" y="6762"/>
                    </a:moveTo>
                    <a:lnTo>
                      <a:pt x="1912" y="6762"/>
                    </a:lnTo>
                    <a:cubicBezTo>
                      <a:pt x="1611" y="6890"/>
                      <a:pt x="1296" y="7007"/>
                      <a:pt x="968" y="7112"/>
                    </a:cubicBezTo>
                    <a:lnTo>
                      <a:pt x="1235" y="7012"/>
                    </a:lnTo>
                    <a:lnTo>
                      <a:pt x="1602" y="6878"/>
                    </a:lnTo>
                    <a:cubicBezTo>
                      <a:pt x="1715" y="6836"/>
                      <a:pt x="1815" y="6800"/>
                      <a:pt x="1912" y="6762"/>
                    </a:cubicBezTo>
                    <a:close/>
                    <a:moveTo>
                      <a:pt x="10911" y="0"/>
                    </a:moveTo>
                    <a:cubicBezTo>
                      <a:pt x="10867" y="0"/>
                      <a:pt x="10821" y="13"/>
                      <a:pt x="10775" y="40"/>
                    </a:cubicBezTo>
                    <a:cubicBezTo>
                      <a:pt x="9074" y="1174"/>
                      <a:pt x="7439" y="2375"/>
                      <a:pt x="5638" y="3409"/>
                    </a:cubicBezTo>
                    <a:cubicBezTo>
                      <a:pt x="3903" y="4443"/>
                      <a:pt x="2069" y="5511"/>
                      <a:pt x="134" y="6245"/>
                    </a:cubicBezTo>
                    <a:cubicBezTo>
                      <a:pt x="67" y="6278"/>
                      <a:pt x="1" y="6445"/>
                      <a:pt x="134" y="6445"/>
                    </a:cubicBezTo>
                    <a:cubicBezTo>
                      <a:pt x="229" y="6458"/>
                      <a:pt x="323" y="6465"/>
                      <a:pt x="417" y="6465"/>
                    </a:cubicBezTo>
                    <a:cubicBezTo>
                      <a:pt x="1250" y="6465"/>
                      <a:pt x="2050" y="5967"/>
                      <a:pt x="2769" y="5577"/>
                    </a:cubicBezTo>
                    <a:cubicBezTo>
                      <a:pt x="3737" y="5110"/>
                      <a:pt x="4671" y="4577"/>
                      <a:pt x="5638" y="4043"/>
                    </a:cubicBezTo>
                    <a:cubicBezTo>
                      <a:pt x="6505" y="3543"/>
                      <a:pt x="7339" y="3042"/>
                      <a:pt x="8240" y="2509"/>
                    </a:cubicBezTo>
                    <a:lnTo>
                      <a:pt x="8240" y="2509"/>
                    </a:lnTo>
                    <a:cubicBezTo>
                      <a:pt x="7306" y="3076"/>
                      <a:pt x="6405" y="3709"/>
                      <a:pt x="5471" y="4276"/>
                    </a:cubicBezTo>
                    <a:cubicBezTo>
                      <a:pt x="4437" y="4910"/>
                      <a:pt x="3403" y="5544"/>
                      <a:pt x="2269" y="5978"/>
                    </a:cubicBezTo>
                    <a:cubicBezTo>
                      <a:pt x="1602" y="6278"/>
                      <a:pt x="101" y="6545"/>
                      <a:pt x="301" y="7545"/>
                    </a:cubicBezTo>
                    <a:cubicBezTo>
                      <a:pt x="330" y="7632"/>
                      <a:pt x="434" y="7719"/>
                      <a:pt x="548" y="7719"/>
                    </a:cubicBezTo>
                    <a:cubicBezTo>
                      <a:pt x="565" y="7719"/>
                      <a:pt x="583" y="7717"/>
                      <a:pt x="601" y="7712"/>
                    </a:cubicBezTo>
                    <a:cubicBezTo>
                      <a:pt x="2836" y="6878"/>
                      <a:pt x="4904" y="5544"/>
                      <a:pt x="6906" y="4243"/>
                    </a:cubicBezTo>
                    <a:cubicBezTo>
                      <a:pt x="7940" y="3576"/>
                      <a:pt x="8974" y="2942"/>
                      <a:pt x="9941" y="2175"/>
                    </a:cubicBezTo>
                    <a:cubicBezTo>
                      <a:pt x="10141" y="2008"/>
                      <a:pt x="10341" y="1841"/>
                      <a:pt x="10542" y="1608"/>
                    </a:cubicBezTo>
                    <a:cubicBezTo>
                      <a:pt x="10742" y="1541"/>
                      <a:pt x="10942" y="1508"/>
                      <a:pt x="11142" y="1441"/>
                    </a:cubicBezTo>
                    <a:cubicBezTo>
                      <a:pt x="11180" y="1464"/>
                      <a:pt x="11214" y="1473"/>
                      <a:pt x="11240" y="1473"/>
                    </a:cubicBezTo>
                    <a:cubicBezTo>
                      <a:pt x="11329" y="1473"/>
                      <a:pt x="11345" y="1374"/>
                      <a:pt x="11242" y="1374"/>
                    </a:cubicBezTo>
                    <a:lnTo>
                      <a:pt x="10875" y="1374"/>
                    </a:lnTo>
                    <a:cubicBezTo>
                      <a:pt x="10908" y="1341"/>
                      <a:pt x="10942" y="1274"/>
                      <a:pt x="10942" y="1208"/>
                    </a:cubicBezTo>
                    <a:cubicBezTo>
                      <a:pt x="11109" y="907"/>
                      <a:pt x="11309" y="540"/>
                      <a:pt x="11175" y="207"/>
                    </a:cubicBezTo>
                    <a:cubicBezTo>
                      <a:pt x="11127" y="86"/>
                      <a:pt x="11026" y="0"/>
                      <a:pt x="109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5"/>
              <p:cNvSpPr/>
              <p:nvPr/>
            </p:nvSpPr>
            <p:spPr>
              <a:xfrm>
                <a:off x="2512800" y="831200"/>
                <a:ext cx="295225" cy="186650"/>
              </a:xfrm>
              <a:custGeom>
                <a:avLst/>
                <a:gdLst/>
                <a:ahLst/>
                <a:cxnLst/>
                <a:rect l="l" t="t" r="r" b="b"/>
                <a:pathLst>
                  <a:path w="11809" h="7466" extrusionOk="0">
                    <a:moveTo>
                      <a:pt x="10248" y="0"/>
                    </a:moveTo>
                    <a:cubicBezTo>
                      <a:pt x="10209" y="0"/>
                      <a:pt x="10169" y="19"/>
                      <a:pt x="10141" y="61"/>
                    </a:cubicBezTo>
                    <a:cubicBezTo>
                      <a:pt x="9807" y="261"/>
                      <a:pt x="9474" y="494"/>
                      <a:pt x="9240" y="828"/>
                    </a:cubicBezTo>
                    <a:cubicBezTo>
                      <a:pt x="9156" y="940"/>
                      <a:pt x="9238" y="1077"/>
                      <a:pt x="9365" y="1077"/>
                    </a:cubicBezTo>
                    <a:cubicBezTo>
                      <a:pt x="9389" y="1077"/>
                      <a:pt x="9414" y="1072"/>
                      <a:pt x="9441" y="1061"/>
                    </a:cubicBezTo>
                    <a:cubicBezTo>
                      <a:pt x="9641" y="961"/>
                      <a:pt x="9908" y="795"/>
                      <a:pt x="10141" y="761"/>
                    </a:cubicBezTo>
                    <a:cubicBezTo>
                      <a:pt x="10208" y="694"/>
                      <a:pt x="10341" y="694"/>
                      <a:pt x="10475" y="694"/>
                    </a:cubicBezTo>
                    <a:cubicBezTo>
                      <a:pt x="10341" y="1462"/>
                      <a:pt x="6138" y="4230"/>
                      <a:pt x="5638" y="4497"/>
                    </a:cubicBezTo>
                    <a:cubicBezTo>
                      <a:pt x="4804" y="4998"/>
                      <a:pt x="3903" y="5498"/>
                      <a:pt x="3003" y="5965"/>
                    </a:cubicBezTo>
                    <a:cubicBezTo>
                      <a:pt x="2569" y="6198"/>
                      <a:pt x="2035" y="6465"/>
                      <a:pt x="1568" y="6632"/>
                    </a:cubicBezTo>
                    <a:cubicBezTo>
                      <a:pt x="1101" y="6799"/>
                      <a:pt x="601" y="6932"/>
                      <a:pt x="167" y="7132"/>
                    </a:cubicBezTo>
                    <a:cubicBezTo>
                      <a:pt x="0" y="7199"/>
                      <a:pt x="134" y="7466"/>
                      <a:pt x="301" y="7466"/>
                    </a:cubicBezTo>
                    <a:cubicBezTo>
                      <a:pt x="901" y="7466"/>
                      <a:pt x="1502" y="7166"/>
                      <a:pt x="2002" y="6966"/>
                    </a:cubicBezTo>
                    <a:cubicBezTo>
                      <a:pt x="2502" y="6699"/>
                      <a:pt x="3003" y="6465"/>
                      <a:pt x="3470" y="6198"/>
                    </a:cubicBezTo>
                    <a:cubicBezTo>
                      <a:pt x="4604" y="5598"/>
                      <a:pt x="5671" y="4964"/>
                      <a:pt x="6772" y="4330"/>
                    </a:cubicBezTo>
                    <a:cubicBezTo>
                      <a:pt x="7806" y="3663"/>
                      <a:pt x="8840" y="2996"/>
                      <a:pt x="9807" y="2262"/>
                    </a:cubicBezTo>
                    <a:cubicBezTo>
                      <a:pt x="10274" y="1829"/>
                      <a:pt x="11809" y="795"/>
                      <a:pt x="10775" y="61"/>
                    </a:cubicBezTo>
                    <a:cubicBezTo>
                      <a:pt x="10719" y="19"/>
                      <a:pt x="10657" y="0"/>
                      <a:pt x="10597" y="0"/>
                    </a:cubicBezTo>
                    <a:cubicBezTo>
                      <a:pt x="10513" y="0"/>
                      <a:pt x="10433" y="36"/>
                      <a:pt x="10375" y="94"/>
                    </a:cubicBezTo>
                    <a:cubicBezTo>
                      <a:pt x="10355" y="36"/>
                      <a:pt x="10302" y="0"/>
                      <a:pt x="102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>
                <a:off x="2736475" y="1231275"/>
                <a:ext cx="289075" cy="190350"/>
              </a:xfrm>
              <a:custGeom>
                <a:avLst/>
                <a:gdLst/>
                <a:ahLst/>
                <a:cxnLst/>
                <a:rect l="l" t="t" r="r" b="b"/>
                <a:pathLst>
                  <a:path w="11563" h="7614" extrusionOk="0">
                    <a:moveTo>
                      <a:pt x="11116" y="0"/>
                    </a:moveTo>
                    <a:cubicBezTo>
                      <a:pt x="11042" y="0"/>
                      <a:pt x="10965" y="30"/>
                      <a:pt x="10901" y="103"/>
                    </a:cubicBezTo>
                    <a:cubicBezTo>
                      <a:pt x="9300" y="1637"/>
                      <a:pt x="7565" y="3071"/>
                      <a:pt x="5697" y="4272"/>
                    </a:cubicBezTo>
                    <a:cubicBezTo>
                      <a:pt x="4797" y="4839"/>
                      <a:pt x="3863" y="5440"/>
                      <a:pt x="2895" y="5940"/>
                    </a:cubicBezTo>
                    <a:cubicBezTo>
                      <a:pt x="2462" y="6174"/>
                      <a:pt x="1961" y="6440"/>
                      <a:pt x="1461" y="6674"/>
                    </a:cubicBezTo>
                    <a:cubicBezTo>
                      <a:pt x="994" y="6941"/>
                      <a:pt x="460" y="7108"/>
                      <a:pt x="60" y="7441"/>
                    </a:cubicBezTo>
                    <a:cubicBezTo>
                      <a:pt x="0" y="7501"/>
                      <a:pt x="47" y="7613"/>
                      <a:pt x="129" y="7613"/>
                    </a:cubicBezTo>
                    <a:cubicBezTo>
                      <a:pt x="139" y="7613"/>
                      <a:pt x="149" y="7611"/>
                      <a:pt x="160" y="7608"/>
                    </a:cubicBezTo>
                    <a:cubicBezTo>
                      <a:pt x="660" y="7575"/>
                      <a:pt x="1161" y="7274"/>
                      <a:pt x="1594" y="7074"/>
                    </a:cubicBezTo>
                    <a:cubicBezTo>
                      <a:pt x="2095" y="6841"/>
                      <a:pt x="2562" y="6607"/>
                      <a:pt x="3029" y="6340"/>
                    </a:cubicBezTo>
                    <a:cubicBezTo>
                      <a:pt x="4029" y="5807"/>
                      <a:pt x="5030" y="5240"/>
                      <a:pt x="5997" y="4606"/>
                    </a:cubicBezTo>
                    <a:cubicBezTo>
                      <a:pt x="7865" y="3405"/>
                      <a:pt x="9667" y="2004"/>
                      <a:pt x="11335" y="469"/>
                    </a:cubicBezTo>
                    <a:cubicBezTo>
                      <a:pt x="11562" y="292"/>
                      <a:pt x="11349" y="0"/>
                      <a:pt x="11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5"/>
              <p:cNvSpPr/>
              <p:nvPr/>
            </p:nvSpPr>
            <p:spPr>
              <a:xfrm>
                <a:off x="2754650" y="1261075"/>
                <a:ext cx="28445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11378" h="7604" extrusionOk="0">
                    <a:moveTo>
                      <a:pt x="11160" y="1"/>
                    </a:moveTo>
                    <a:cubicBezTo>
                      <a:pt x="11128" y="1"/>
                      <a:pt x="11098" y="14"/>
                      <a:pt x="11075" y="45"/>
                    </a:cubicBezTo>
                    <a:cubicBezTo>
                      <a:pt x="9473" y="1579"/>
                      <a:pt x="7806" y="3047"/>
                      <a:pt x="5971" y="4281"/>
                    </a:cubicBezTo>
                    <a:cubicBezTo>
                      <a:pt x="5104" y="4915"/>
                      <a:pt x="4170" y="5482"/>
                      <a:pt x="3269" y="6049"/>
                    </a:cubicBezTo>
                    <a:cubicBezTo>
                      <a:pt x="2302" y="6583"/>
                      <a:pt x="1301" y="7216"/>
                      <a:pt x="167" y="7383"/>
                    </a:cubicBezTo>
                    <a:cubicBezTo>
                      <a:pt x="33" y="7383"/>
                      <a:pt x="0" y="7583"/>
                      <a:pt x="167" y="7583"/>
                    </a:cubicBezTo>
                    <a:cubicBezTo>
                      <a:pt x="275" y="7597"/>
                      <a:pt x="381" y="7603"/>
                      <a:pt x="486" y="7603"/>
                    </a:cubicBezTo>
                    <a:cubicBezTo>
                      <a:pt x="1416" y="7603"/>
                      <a:pt x="2223" y="7106"/>
                      <a:pt x="3002" y="6716"/>
                    </a:cubicBezTo>
                    <a:cubicBezTo>
                      <a:pt x="4070" y="6116"/>
                      <a:pt x="5070" y="5482"/>
                      <a:pt x="6004" y="4815"/>
                    </a:cubicBezTo>
                    <a:cubicBezTo>
                      <a:pt x="7939" y="3480"/>
                      <a:pt x="9740" y="1979"/>
                      <a:pt x="11275" y="245"/>
                    </a:cubicBezTo>
                    <a:cubicBezTo>
                      <a:pt x="11377" y="142"/>
                      <a:pt x="11263" y="1"/>
                      <a:pt x="111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5"/>
              <p:cNvSpPr/>
              <p:nvPr/>
            </p:nvSpPr>
            <p:spPr>
              <a:xfrm>
                <a:off x="2744850" y="1240600"/>
                <a:ext cx="289350" cy="188500"/>
              </a:xfrm>
              <a:custGeom>
                <a:avLst/>
                <a:gdLst/>
                <a:ahLst/>
                <a:cxnLst/>
                <a:rect l="l" t="t" r="r" b="b"/>
                <a:pathLst>
                  <a:path w="11574" h="7540" extrusionOk="0">
                    <a:moveTo>
                      <a:pt x="11230" y="0"/>
                    </a:moveTo>
                    <a:cubicBezTo>
                      <a:pt x="11176" y="0"/>
                      <a:pt x="11118" y="18"/>
                      <a:pt x="11066" y="63"/>
                    </a:cubicBezTo>
                    <a:cubicBezTo>
                      <a:pt x="7897" y="3199"/>
                      <a:pt x="4128" y="5467"/>
                      <a:pt x="92" y="7368"/>
                    </a:cubicBezTo>
                    <a:cubicBezTo>
                      <a:pt x="1" y="7399"/>
                      <a:pt x="48" y="7539"/>
                      <a:pt x="158" y="7539"/>
                    </a:cubicBezTo>
                    <a:cubicBezTo>
                      <a:pt x="168" y="7539"/>
                      <a:pt x="180" y="7538"/>
                      <a:pt x="192" y="7535"/>
                    </a:cubicBezTo>
                    <a:cubicBezTo>
                      <a:pt x="4362" y="5934"/>
                      <a:pt x="8098" y="3299"/>
                      <a:pt x="11367" y="297"/>
                    </a:cubicBezTo>
                    <a:cubicBezTo>
                      <a:pt x="11574" y="219"/>
                      <a:pt x="11419" y="0"/>
                      <a:pt x="11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5"/>
              <p:cNvSpPr/>
              <p:nvPr/>
            </p:nvSpPr>
            <p:spPr>
              <a:xfrm>
                <a:off x="2755825" y="1251825"/>
                <a:ext cx="284075" cy="186675"/>
              </a:xfrm>
              <a:custGeom>
                <a:avLst/>
                <a:gdLst/>
                <a:ahLst/>
                <a:cxnLst/>
                <a:rect l="l" t="t" r="r" b="b"/>
                <a:pathLst>
                  <a:path w="11363" h="7467" extrusionOk="0">
                    <a:moveTo>
                      <a:pt x="11040" y="1"/>
                    </a:moveTo>
                    <a:cubicBezTo>
                      <a:pt x="10981" y="1"/>
                      <a:pt x="10918" y="24"/>
                      <a:pt x="10861" y="81"/>
                    </a:cubicBezTo>
                    <a:cubicBezTo>
                      <a:pt x="7592" y="2916"/>
                      <a:pt x="3923" y="5285"/>
                      <a:pt x="86" y="7286"/>
                    </a:cubicBezTo>
                    <a:cubicBezTo>
                      <a:pt x="1" y="7315"/>
                      <a:pt x="62" y="7467"/>
                      <a:pt x="124" y="7467"/>
                    </a:cubicBezTo>
                    <a:cubicBezTo>
                      <a:pt x="134" y="7467"/>
                      <a:pt x="144" y="7462"/>
                      <a:pt x="153" y="7453"/>
                    </a:cubicBezTo>
                    <a:cubicBezTo>
                      <a:pt x="4223" y="5685"/>
                      <a:pt x="7892" y="3250"/>
                      <a:pt x="11161" y="348"/>
                    </a:cubicBezTo>
                    <a:cubicBezTo>
                      <a:pt x="11363" y="222"/>
                      <a:pt x="11222" y="1"/>
                      <a:pt x="110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5"/>
              <p:cNvSpPr/>
              <p:nvPr/>
            </p:nvSpPr>
            <p:spPr>
              <a:xfrm>
                <a:off x="2749625" y="1330025"/>
                <a:ext cx="182125" cy="122325"/>
              </a:xfrm>
              <a:custGeom>
                <a:avLst/>
                <a:gdLst/>
                <a:ahLst/>
                <a:cxnLst/>
                <a:rect l="l" t="t" r="r" b="b"/>
                <a:pathLst>
                  <a:path w="7285" h="4893" extrusionOk="0">
                    <a:moveTo>
                      <a:pt x="7125" y="1"/>
                    </a:moveTo>
                    <a:cubicBezTo>
                      <a:pt x="7098" y="1"/>
                      <a:pt x="7068" y="7"/>
                      <a:pt x="7039" y="22"/>
                    </a:cubicBezTo>
                    <a:cubicBezTo>
                      <a:pt x="6005" y="956"/>
                      <a:pt x="5004" y="1890"/>
                      <a:pt x="3837" y="2691"/>
                    </a:cubicBezTo>
                    <a:cubicBezTo>
                      <a:pt x="3270" y="3124"/>
                      <a:pt x="2669" y="3491"/>
                      <a:pt x="2002" y="3691"/>
                    </a:cubicBezTo>
                    <a:cubicBezTo>
                      <a:pt x="1702" y="3791"/>
                      <a:pt x="1369" y="3891"/>
                      <a:pt x="1102" y="4025"/>
                    </a:cubicBezTo>
                    <a:cubicBezTo>
                      <a:pt x="801" y="4158"/>
                      <a:pt x="368" y="4192"/>
                      <a:pt x="168" y="4458"/>
                    </a:cubicBezTo>
                    <a:cubicBezTo>
                      <a:pt x="1" y="4625"/>
                      <a:pt x="168" y="4859"/>
                      <a:pt x="368" y="4892"/>
                    </a:cubicBezTo>
                    <a:cubicBezTo>
                      <a:pt x="668" y="4892"/>
                      <a:pt x="1035" y="4659"/>
                      <a:pt x="1335" y="4525"/>
                    </a:cubicBezTo>
                    <a:cubicBezTo>
                      <a:pt x="1635" y="4358"/>
                      <a:pt x="1936" y="4192"/>
                      <a:pt x="2202" y="3991"/>
                    </a:cubicBezTo>
                    <a:cubicBezTo>
                      <a:pt x="2770" y="3558"/>
                      <a:pt x="3437" y="3224"/>
                      <a:pt x="4004" y="2857"/>
                    </a:cubicBezTo>
                    <a:cubicBezTo>
                      <a:pt x="5171" y="2123"/>
                      <a:pt x="6305" y="1290"/>
                      <a:pt x="7206" y="189"/>
                    </a:cubicBezTo>
                    <a:cubicBezTo>
                      <a:pt x="7284" y="85"/>
                      <a:pt x="7220" y="1"/>
                      <a:pt x="71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5"/>
              <p:cNvSpPr/>
              <p:nvPr/>
            </p:nvSpPr>
            <p:spPr>
              <a:xfrm>
                <a:off x="2667900" y="969950"/>
                <a:ext cx="218525" cy="3285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13142" extrusionOk="0">
                    <a:moveTo>
                      <a:pt x="1802" y="1416"/>
                    </a:moveTo>
                    <a:cubicBezTo>
                      <a:pt x="1936" y="1416"/>
                      <a:pt x="2069" y="1449"/>
                      <a:pt x="2202" y="1516"/>
                    </a:cubicBezTo>
                    <a:cubicBezTo>
                      <a:pt x="2303" y="1549"/>
                      <a:pt x="2436" y="1616"/>
                      <a:pt x="2569" y="1716"/>
                    </a:cubicBezTo>
                    <a:cubicBezTo>
                      <a:pt x="2269" y="1749"/>
                      <a:pt x="2036" y="1916"/>
                      <a:pt x="1802" y="2149"/>
                    </a:cubicBezTo>
                    <a:lnTo>
                      <a:pt x="1802" y="1582"/>
                    </a:lnTo>
                    <a:lnTo>
                      <a:pt x="1802" y="1416"/>
                    </a:lnTo>
                    <a:close/>
                    <a:moveTo>
                      <a:pt x="3149" y="3292"/>
                    </a:moveTo>
                    <a:cubicBezTo>
                      <a:pt x="3186" y="3292"/>
                      <a:pt x="3220" y="3317"/>
                      <a:pt x="3237" y="3350"/>
                    </a:cubicBezTo>
                    <a:cubicBezTo>
                      <a:pt x="3203" y="3384"/>
                      <a:pt x="3136" y="3450"/>
                      <a:pt x="3203" y="3517"/>
                    </a:cubicBezTo>
                    <a:cubicBezTo>
                      <a:pt x="3237" y="4118"/>
                      <a:pt x="3470" y="4718"/>
                      <a:pt x="3737" y="5285"/>
                    </a:cubicBezTo>
                    <a:lnTo>
                      <a:pt x="4604" y="7287"/>
                    </a:lnTo>
                    <a:cubicBezTo>
                      <a:pt x="4704" y="7553"/>
                      <a:pt x="4804" y="7754"/>
                      <a:pt x="4904" y="8020"/>
                    </a:cubicBezTo>
                    <a:cubicBezTo>
                      <a:pt x="4104" y="6719"/>
                      <a:pt x="3470" y="5252"/>
                      <a:pt x="3103" y="3784"/>
                    </a:cubicBezTo>
                    <a:cubicBezTo>
                      <a:pt x="3103" y="3717"/>
                      <a:pt x="2970" y="3417"/>
                      <a:pt x="3036" y="3384"/>
                    </a:cubicBezTo>
                    <a:cubicBezTo>
                      <a:pt x="3070" y="3317"/>
                      <a:pt x="3111" y="3292"/>
                      <a:pt x="3149" y="3292"/>
                    </a:cubicBezTo>
                    <a:close/>
                    <a:moveTo>
                      <a:pt x="2724" y="2524"/>
                    </a:moveTo>
                    <a:cubicBezTo>
                      <a:pt x="2767" y="2524"/>
                      <a:pt x="2816" y="2532"/>
                      <a:pt x="2870" y="2550"/>
                    </a:cubicBezTo>
                    <a:cubicBezTo>
                      <a:pt x="2903" y="2550"/>
                      <a:pt x="2936" y="2583"/>
                      <a:pt x="2970" y="2616"/>
                    </a:cubicBezTo>
                    <a:cubicBezTo>
                      <a:pt x="2903" y="2616"/>
                      <a:pt x="2770" y="2650"/>
                      <a:pt x="2703" y="2750"/>
                    </a:cubicBezTo>
                    <a:cubicBezTo>
                      <a:pt x="2202" y="3184"/>
                      <a:pt x="2536" y="4051"/>
                      <a:pt x="2703" y="4551"/>
                    </a:cubicBezTo>
                    <a:cubicBezTo>
                      <a:pt x="3136" y="6119"/>
                      <a:pt x="3870" y="7687"/>
                      <a:pt x="4804" y="9054"/>
                    </a:cubicBezTo>
                    <a:cubicBezTo>
                      <a:pt x="5205" y="9588"/>
                      <a:pt x="5605" y="10055"/>
                      <a:pt x="6039" y="10556"/>
                    </a:cubicBezTo>
                    <a:cubicBezTo>
                      <a:pt x="6039" y="10589"/>
                      <a:pt x="6039" y="10589"/>
                      <a:pt x="6072" y="10622"/>
                    </a:cubicBezTo>
                    <a:cubicBezTo>
                      <a:pt x="5038" y="9922"/>
                      <a:pt x="4304" y="8521"/>
                      <a:pt x="3737" y="7487"/>
                    </a:cubicBezTo>
                    <a:cubicBezTo>
                      <a:pt x="3203" y="6553"/>
                      <a:pt x="2636" y="5519"/>
                      <a:pt x="2269" y="4418"/>
                    </a:cubicBezTo>
                    <a:cubicBezTo>
                      <a:pt x="2136" y="3917"/>
                      <a:pt x="2102" y="3384"/>
                      <a:pt x="2369" y="2917"/>
                    </a:cubicBezTo>
                    <a:cubicBezTo>
                      <a:pt x="2424" y="2698"/>
                      <a:pt x="2524" y="2524"/>
                      <a:pt x="2724" y="2524"/>
                    </a:cubicBezTo>
                    <a:close/>
                    <a:moveTo>
                      <a:pt x="5094" y="5138"/>
                    </a:moveTo>
                    <a:cubicBezTo>
                      <a:pt x="5708" y="6089"/>
                      <a:pt x="6228" y="7125"/>
                      <a:pt x="6572" y="8221"/>
                    </a:cubicBezTo>
                    <a:cubicBezTo>
                      <a:pt x="6772" y="8788"/>
                      <a:pt x="6906" y="9388"/>
                      <a:pt x="7039" y="9988"/>
                    </a:cubicBezTo>
                    <a:cubicBezTo>
                      <a:pt x="7073" y="10189"/>
                      <a:pt x="7106" y="10389"/>
                      <a:pt x="7139" y="10622"/>
                    </a:cubicBezTo>
                    <a:cubicBezTo>
                      <a:pt x="6973" y="9755"/>
                      <a:pt x="6706" y="8921"/>
                      <a:pt x="6405" y="8087"/>
                    </a:cubicBezTo>
                    <a:cubicBezTo>
                      <a:pt x="6021" y="7081"/>
                      <a:pt x="5584" y="6075"/>
                      <a:pt x="5094" y="5138"/>
                    </a:cubicBezTo>
                    <a:close/>
                    <a:moveTo>
                      <a:pt x="1135" y="2149"/>
                    </a:moveTo>
                    <a:cubicBezTo>
                      <a:pt x="1135" y="2650"/>
                      <a:pt x="1235" y="3217"/>
                      <a:pt x="1369" y="3751"/>
                    </a:cubicBezTo>
                    <a:cubicBezTo>
                      <a:pt x="1369" y="4118"/>
                      <a:pt x="1435" y="4518"/>
                      <a:pt x="1535" y="4885"/>
                    </a:cubicBezTo>
                    <a:cubicBezTo>
                      <a:pt x="1936" y="6453"/>
                      <a:pt x="2703" y="8054"/>
                      <a:pt x="3603" y="9421"/>
                    </a:cubicBezTo>
                    <a:cubicBezTo>
                      <a:pt x="4070" y="10089"/>
                      <a:pt x="4604" y="10756"/>
                      <a:pt x="5138" y="11356"/>
                    </a:cubicBezTo>
                    <a:lnTo>
                      <a:pt x="5171" y="11389"/>
                    </a:lnTo>
                    <a:cubicBezTo>
                      <a:pt x="5071" y="11289"/>
                      <a:pt x="4971" y="11223"/>
                      <a:pt x="4904" y="11189"/>
                    </a:cubicBezTo>
                    <a:lnTo>
                      <a:pt x="4871" y="11123"/>
                    </a:lnTo>
                    <a:cubicBezTo>
                      <a:pt x="4771" y="11056"/>
                      <a:pt x="4704" y="10956"/>
                      <a:pt x="4604" y="10856"/>
                    </a:cubicBezTo>
                    <a:cubicBezTo>
                      <a:pt x="4304" y="10522"/>
                      <a:pt x="4037" y="10222"/>
                      <a:pt x="3770" y="9888"/>
                    </a:cubicBezTo>
                    <a:cubicBezTo>
                      <a:pt x="3603" y="9622"/>
                      <a:pt x="3437" y="9355"/>
                      <a:pt x="3270" y="9088"/>
                    </a:cubicBezTo>
                    <a:cubicBezTo>
                      <a:pt x="2569" y="7854"/>
                      <a:pt x="1969" y="6519"/>
                      <a:pt x="1469" y="5185"/>
                    </a:cubicBezTo>
                    <a:cubicBezTo>
                      <a:pt x="1268" y="4284"/>
                      <a:pt x="1102" y="3384"/>
                      <a:pt x="1102" y="2483"/>
                    </a:cubicBezTo>
                    <a:cubicBezTo>
                      <a:pt x="1102" y="2383"/>
                      <a:pt x="1102" y="2283"/>
                      <a:pt x="1135" y="2149"/>
                    </a:cubicBezTo>
                    <a:close/>
                    <a:moveTo>
                      <a:pt x="1580" y="1"/>
                    </a:moveTo>
                    <a:cubicBezTo>
                      <a:pt x="1340" y="1"/>
                      <a:pt x="1087" y="117"/>
                      <a:pt x="935" y="248"/>
                    </a:cubicBezTo>
                    <a:cubicBezTo>
                      <a:pt x="668" y="448"/>
                      <a:pt x="468" y="715"/>
                      <a:pt x="334" y="1015"/>
                    </a:cubicBezTo>
                    <a:cubicBezTo>
                      <a:pt x="1" y="1416"/>
                      <a:pt x="1" y="2183"/>
                      <a:pt x="1" y="2616"/>
                    </a:cubicBezTo>
                    <a:cubicBezTo>
                      <a:pt x="1" y="3384"/>
                      <a:pt x="134" y="4118"/>
                      <a:pt x="301" y="4851"/>
                    </a:cubicBezTo>
                    <a:cubicBezTo>
                      <a:pt x="501" y="5619"/>
                      <a:pt x="801" y="6419"/>
                      <a:pt x="1135" y="7186"/>
                    </a:cubicBezTo>
                    <a:cubicBezTo>
                      <a:pt x="1435" y="7887"/>
                      <a:pt x="1735" y="8587"/>
                      <a:pt x="2102" y="9255"/>
                    </a:cubicBezTo>
                    <a:cubicBezTo>
                      <a:pt x="2503" y="9955"/>
                      <a:pt x="3103" y="10556"/>
                      <a:pt x="3603" y="11189"/>
                    </a:cubicBezTo>
                    <a:cubicBezTo>
                      <a:pt x="4104" y="11756"/>
                      <a:pt x="4604" y="12424"/>
                      <a:pt x="5271" y="12790"/>
                    </a:cubicBezTo>
                    <a:cubicBezTo>
                      <a:pt x="5575" y="13012"/>
                      <a:pt x="5971" y="13141"/>
                      <a:pt x="6363" y="13141"/>
                    </a:cubicBezTo>
                    <a:cubicBezTo>
                      <a:pt x="6444" y="13141"/>
                      <a:pt x="6525" y="13135"/>
                      <a:pt x="6606" y="13124"/>
                    </a:cubicBezTo>
                    <a:lnTo>
                      <a:pt x="6973" y="13124"/>
                    </a:lnTo>
                    <a:cubicBezTo>
                      <a:pt x="7606" y="13024"/>
                      <a:pt x="8073" y="12524"/>
                      <a:pt x="8273" y="11923"/>
                    </a:cubicBezTo>
                    <a:cubicBezTo>
                      <a:pt x="8407" y="11556"/>
                      <a:pt x="8440" y="11256"/>
                      <a:pt x="8474" y="10922"/>
                    </a:cubicBezTo>
                    <a:cubicBezTo>
                      <a:pt x="8740" y="9455"/>
                      <a:pt x="8273" y="7920"/>
                      <a:pt x="7740" y="6519"/>
                    </a:cubicBezTo>
                    <a:cubicBezTo>
                      <a:pt x="7039" y="4751"/>
                      <a:pt x="6239" y="2950"/>
                      <a:pt x="4804" y="1616"/>
                    </a:cubicBezTo>
                    <a:cubicBezTo>
                      <a:pt x="4137" y="1015"/>
                      <a:pt x="3337" y="548"/>
                      <a:pt x="2469" y="248"/>
                    </a:cubicBezTo>
                    <a:cubicBezTo>
                      <a:pt x="2303" y="215"/>
                      <a:pt x="2136" y="115"/>
                      <a:pt x="1936" y="115"/>
                    </a:cubicBezTo>
                    <a:cubicBezTo>
                      <a:pt x="1831" y="34"/>
                      <a:pt x="1707" y="1"/>
                      <a:pt x="15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" name="Google Shape;137;p5"/>
            <p:cNvGrpSpPr/>
            <p:nvPr/>
          </p:nvGrpSpPr>
          <p:grpSpPr>
            <a:xfrm rot="3498430">
              <a:off x="811223" y="2435989"/>
              <a:ext cx="132379" cy="348680"/>
              <a:chOff x="4670175" y="1180125"/>
              <a:chExt cx="66725" cy="175750"/>
            </a:xfrm>
          </p:grpSpPr>
          <p:sp>
            <p:nvSpPr>
              <p:cNvPr id="138" name="Google Shape;138;p5"/>
              <p:cNvSpPr/>
              <p:nvPr/>
            </p:nvSpPr>
            <p:spPr>
              <a:xfrm>
                <a:off x="4670175" y="1180125"/>
                <a:ext cx="23375" cy="1757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030" extrusionOk="0">
                    <a:moveTo>
                      <a:pt x="561" y="1"/>
                    </a:moveTo>
                    <a:cubicBezTo>
                      <a:pt x="466" y="1"/>
                      <a:pt x="367" y="59"/>
                      <a:pt x="367" y="180"/>
                    </a:cubicBezTo>
                    <a:cubicBezTo>
                      <a:pt x="267" y="1281"/>
                      <a:pt x="234" y="2382"/>
                      <a:pt x="201" y="3483"/>
                    </a:cubicBezTo>
                    <a:cubicBezTo>
                      <a:pt x="167" y="4017"/>
                      <a:pt x="167" y="4550"/>
                      <a:pt x="100" y="5117"/>
                    </a:cubicBezTo>
                    <a:cubicBezTo>
                      <a:pt x="67" y="5651"/>
                      <a:pt x="0" y="6218"/>
                      <a:pt x="100" y="6785"/>
                    </a:cubicBezTo>
                    <a:cubicBezTo>
                      <a:pt x="156" y="6933"/>
                      <a:pt x="304" y="7030"/>
                      <a:pt x="447" y="7030"/>
                    </a:cubicBezTo>
                    <a:cubicBezTo>
                      <a:pt x="562" y="7030"/>
                      <a:pt x="675" y="6967"/>
                      <a:pt x="734" y="6819"/>
                    </a:cubicBezTo>
                    <a:cubicBezTo>
                      <a:pt x="901" y="6285"/>
                      <a:pt x="868" y="5718"/>
                      <a:pt x="901" y="5151"/>
                    </a:cubicBezTo>
                    <a:cubicBezTo>
                      <a:pt x="901" y="4617"/>
                      <a:pt x="934" y="4017"/>
                      <a:pt x="901" y="3483"/>
                    </a:cubicBezTo>
                    <a:cubicBezTo>
                      <a:pt x="901" y="2349"/>
                      <a:pt x="868" y="1281"/>
                      <a:pt x="734" y="147"/>
                    </a:cubicBezTo>
                    <a:cubicBezTo>
                      <a:pt x="734" y="51"/>
                      <a:pt x="649" y="1"/>
                      <a:pt x="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5"/>
              <p:cNvSpPr/>
              <p:nvPr/>
            </p:nvSpPr>
            <p:spPr>
              <a:xfrm>
                <a:off x="4714375" y="1203700"/>
                <a:ext cx="22525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6027" extrusionOk="0">
                    <a:moveTo>
                      <a:pt x="268" y="0"/>
                    </a:moveTo>
                    <a:cubicBezTo>
                      <a:pt x="173" y="0"/>
                      <a:pt x="83" y="67"/>
                      <a:pt x="100" y="205"/>
                    </a:cubicBezTo>
                    <a:cubicBezTo>
                      <a:pt x="134" y="1172"/>
                      <a:pt x="134" y="2073"/>
                      <a:pt x="134" y="3040"/>
                    </a:cubicBezTo>
                    <a:cubicBezTo>
                      <a:pt x="134" y="3941"/>
                      <a:pt x="0" y="4942"/>
                      <a:pt x="167" y="5876"/>
                    </a:cubicBezTo>
                    <a:cubicBezTo>
                      <a:pt x="221" y="5966"/>
                      <a:pt x="353" y="6027"/>
                      <a:pt x="469" y="6027"/>
                    </a:cubicBezTo>
                    <a:cubicBezTo>
                      <a:pt x="567" y="6027"/>
                      <a:pt x="652" y="5983"/>
                      <a:pt x="667" y="5876"/>
                    </a:cubicBezTo>
                    <a:cubicBezTo>
                      <a:pt x="901" y="4942"/>
                      <a:pt x="801" y="3941"/>
                      <a:pt x="734" y="3040"/>
                    </a:cubicBezTo>
                    <a:cubicBezTo>
                      <a:pt x="667" y="2073"/>
                      <a:pt x="601" y="1105"/>
                      <a:pt x="467" y="171"/>
                    </a:cubicBezTo>
                    <a:cubicBezTo>
                      <a:pt x="451" y="59"/>
                      <a:pt x="357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" name="Google Shape;140;p5"/>
            <p:cNvGrpSpPr/>
            <p:nvPr/>
          </p:nvGrpSpPr>
          <p:grpSpPr>
            <a:xfrm rot="2555100">
              <a:off x="1411293" y="1604956"/>
              <a:ext cx="363360" cy="242976"/>
              <a:chOff x="5153850" y="1150039"/>
              <a:chExt cx="326100" cy="218061"/>
            </a:xfrm>
          </p:grpSpPr>
          <p:sp>
            <p:nvSpPr>
              <p:cNvPr id="141" name="Google Shape;141;p5"/>
              <p:cNvSpPr/>
              <p:nvPr/>
            </p:nvSpPr>
            <p:spPr>
              <a:xfrm>
                <a:off x="5252272" y="1150039"/>
                <a:ext cx="40945" cy="53387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828" extrusionOk="0">
                    <a:moveTo>
                      <a:pt x="501" y="0"/>
                    </a:moveTo>
                    <a:cubicBezTo>
                      <a:pt x="401" y="0"/>
                      <a:pt x="334" y="0"/>
                      <a:pt x="267" y="34"/>
                    </a:cubicBezTo>
                    <a:cubicBezTo>
                      <a:pt x="234" y="34"/>
                      <a:pt x="201" y="67"/>
                      <a:pt x="201" y="67"/>
                    </a:cubicBezTo>
                    <a:cubicBezTo>
                      <a:pt x="167" y="67"/>
                      <a:pt x="100" y="100"/>
                      <a:pt x="100" y="134"/>
                    </a:cubicBezTo>
                    <a:cubicBezTo>
                      <a:pt x="100" y="200"/>
                      <a:pt x="167" y="234"/>
                      <a:pt x="201" y="234"/>
                    </a:cubicBezTo>
                    <a:lnTo>
                      <a:pt x="267" y="234"/>
                    </a:lnTo>
                    <a:cubicBezTo>
                      <a:pt x="334" y="234"/>
                      <a:pt x="367" y="234"/>
                      <a:pt x="434" y="267"/>
                    </a:cubicBezTo>
                    <a:cubicBezTo>
                      <a:pt x="501" y="267"/>
                      <a:pt x="534" y="267"/>
                      <a:pt x="567" y="301"/>
                    </a:cubicBezTo>
                    <a:cubicBezTo>
                      <a:pt x="601" y="301"/>
                      <a:pt x="668" y="367"/>
                      <a:pt x="701" y="367"/>
                    </a:cubicBezTo>
                    <a:cubicBezTo>
                      <a:pt x="734" y="401"/>
                      <a:pt x="768" y="401"/>
                      <a:pt x="768" y="434"/>
                    </a:cubicBezTo>
                    <a:cubicBezTo>
                      <a:pt x="768" y="434"/>
                      <a:pt x="834" y="434"/>
                      <a:pt x="834" y="467"/>
                    </a:cubicBezTo>
                    <a:cubicBezTo>
                      <a:pt x="800" y="460"/>
                      <a:pt x="765" y="456"/>
                      <a:pt x="729" y="456"/>
                    </a:cubicBezTo>
                    <a:cubicBezTo>
                      <a:pt x="460" y="456"/>
                      <a:pt x="189" y="673"/>
                      <a:pt x="100" y="968"/>
                    </a:cubicBezTo>
                    <a:cubicBezTo>
                      <a:pt x="0" y="1368"/>
                      <a:pt x="167" y="1735"/>
                      <a:pt x="501" y="1802"/>
                    </a:cubicBezTo>
                    <a:cubicBezTo>
                      <a:pt x="547" y="1819"/>
                      <a:pt x="594" y="1827"/>
                      <a:pt x="643" y="1827"/>
                    </a:cubicBezTo>
                    <a:cubicBezTo>
                      <a:pt x="876" y="1827"/>
                      <a:pt x="1124" y="1633"/>
                      <a:pt x="1235" y="1301"/>
                    </a:cubicBezTo>
                    <a:cubicBezTo>
                      <a:pt x="1401" y="1001"/>
                      <a:pt x="1368" y="834"/>
                      <a:pt x="1368" y="734"/>
                    </a:cubicBezTo>
                    <a:cubicBezTo>
                      <a:pt x="1368" y="701"/>
                      <a:pt x="1368" y="601"/>
                      <a:pt x="1335" y="567"/>
                    </a:cubicBezTo>
                    <a:cubicBezTo>
                      <a:pt x="1335" y="534"/>
                      <a:pt x="1268" y="434"/>
                      <a:pt x="1268" y="401"/>
                    </a:cubicBezTo>
                    <a:cubicBezTo>
                      <a:pt x="1235" y="367"/>
                      <a:pt x="1201" y="267"/>
                      <a:pt x="1168" y="234"/>
                    </a:cubicBezTo>
                    <a:cubicBezTo>
                      <a:pt x="1101" y="200"/>
                      <a:pt x="1068" y="134"/>
                      <a:pt x="1001" y="100"/>
                    </a:cubicBezTo>
                    <a:cubicBezTo>
                      <a:pt x="934" y="67"/>
                      <a:pt x="868" y="67"/>
                      <a:pt x="834" y="34"/>
                    </a:cubicBezTo>
                    <a:cubicBezTo>
                      <a:pt x="768" y="34"/>
                      <a:pt x="701" y="0"/>
                      <a:pt x="6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5"/>
              <p:cNvSpPr/>
              <p:nvPr/>
            </p:nvSpPr>
            <p:spPr>
              <a:xfrm>
                <a:off x="5403262" y="1191919"/>
                <a:ext cx="39982" cy="54292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859" extrusionOk="0">
                    <a:moveTo>
                      <a:pt x="501" y="1"/>
                    </a:moveTo>
                    <a:cubicBezTo>
                      <a:pt x="401" y="1"/>
                      <a:pt x="334" y="1"/>
                      <a:pt x="268" y="34"/>
                    </a:cubicBezTo>
                    <a:cubicBezTo>
                      <a:pt x="234" y="34"/>
                      <a:pt x="201" y="101"/>
                      <a:pt x="201" y="101"/>
                    </a:cubicBezTo>
                    <a:cubicBezTo>
                      <a:pt x="168" y="101"/>
                      <a:pt x="101" y="134"/>
                      <a:pt x="101" y="167"/>
                    </a:cubicBezTo>
                    <a:cubicBezTo>
                      <a:pt x="101" y="201"/>
                      <a:pt x="168" y="268"/>
                      <a:pt x="201" y="268"/>
                    </a:cubicBezTo>
                    <a:lnTo>
                      <a:pt x="268" y="268"/>
                    </a:lnTo>
                    <a:cubicBezTo>
                      <a:pt x="334" y="268"/>
                      <a:pt x="368" y="268"/>
                      <a:pt x="434" y="301"/>
                    </a:cubicBezTo>
                    <a:cubicBezTo>
                      <a:pt x="501" y="301"/>
                      <a:pt x="534" y="301"/>
                      <a:pt x="568" y="334"/>
                    </a:cubicBezTo>
                    <a:cubicBezTo>
                      <a:pt x="601" y="334"/>
                      <a:pt x="668" y="368"/>
                      <a:pt x="701" y="368"/>
                    </a:cubicBezTo>
                    <a:cubicBezTo>
                      <a:pt x="735" y="434"/>
                      <a:pt x="768" y="434"/>
                      <a:pt x="768" y="468"/>
                    </a:cubicBezTo>
                    <a:cubicBezTo>
                      <a:pt x="768" y="468"/>
                      <a:pt x="835" y="468"/>
                      <a:pt x="835" y="501"/>
                    </a:cubicBezTo>
                    <a:cubicBezTo>
                      <a:pt x="800" y="493"/>
                      <a:pt x="765" y="490"/>
                      <a:pt x="730" y="490"/>
                    </a:cubicBezTo>
                    <a:cubicBezTo>
                      <a:pt x="461" y="490"/>
                      <a:pt x="189" y="706"/>
                      <a:pt x="101" y="1001"/>
                    </a:cubicBezTo>
                    <a:cubicBezTo>
                      <a:pt x="1" y="1368"/>
                      <a:pt x="168" y="1769"/>
                      <a:pt x="501" y="1835"/>
                    </a:cubicBezTo>
                    <a:cubicBezTo>
                      <a:pt x="543" y="1851"/>
                      <a:pt x="587" y="1859"/>
                      <a:pt x="631" y="1859"/>
                    </a:cubicBezTo>
                    <a:cubicBezTo>
                      <a:pt x="868" y="1859"/>
                      <a:pt x="1123" y="1644"/>
                      <a:pt x="1235" y="1335"/>
                    </a:cubicBezTo>
                    <a:cubicBezTo>
                      <a:pt x="1368" y="968"/>
                      <a:pt x="1368" y="801"/>
                      <a:pt x="1368" y="768"/>
                    </a:cubicBezTo>
                    <a:cubicBezTo>
                      <a:pt x="1368" y="735"/>
                      <a:pt x="1368" y="634"/>
                      <a:pt x="1335" y="601"/>
                    </a:cubicBezTo>
                    <a:cubicBezTo>
                      <a:pt x="1335" y="568"/>
                      <a:pt x="1268" y="468"/>
                      <a:pt x="1268" y="434"/>
                    </a:cubicBezTo>
                    <a:cubicBezTo>
                      <a:pt x="1235" y="401"/>
                      <a:pt x="1202" y="301"/>
                      <a:pt x="1135" y="268"/>
                    </a:cubicBezTo>
                    <a:cubicBezTo>
                      <a:pt x="1102" y="234"/>
                      <a:pt x="1068" y="167"/>
                      <a:pt x="1001" y="134"/>
                    </a:cubicBezTo>
                    <a:cubicBezTo>
                      <a:pt x="935" y="101"/>
                      <a:pt x="868" y="101"/>
                      <a:pt x="835" y="34"/>
                    </a:cubicBezTo>
                    <a:cubicBezTo>
                      <a:pt x="768" y="34"/>
                      <a:pt x="701" y="1"/>
                      <a:pt x="6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5"/>
              <p:cNvSpPr/>
              <p:nvPr/>
            </p:nvSpPr>
            <p:spPr>
              <a:xfrm>
                <a:off x="5375675" y="1274425"/>
                <a:ext cx="1042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3747" extrusionOk="0">
                    <a:moveTo>
                      <a:pt x="2047" y="0"/>
                    </a:moveTo>
                    <a:cubicBezTo>
                      <a:pt x="1240" y="0"/>
                      <a:pt x="521" y="553"/>
                      <a:pt x="301" y="1379"/>
                    </a:cubicBezTo>
                    <a:cubicBezTo>
                      <a:pt x="1" y="2379"/>
                      <a:pt x="568" y="3380"/>
                      <a:pt x="1568" y="3680"/>
                    </a:cubicBezTo>
                    <a:cubicBezTo>
                      <a:pt x="1735" y="3725"/>
                      <a:pt x="1902" y="3746"/>
                      <a:pt x="2065" y="3746"/>
                    </a:cubicBezTo>
                    <a:cubicBezTo>
                      <a:pt x="2883" y="3746"/>
                      <a:pt x="3620" y="3213"/>
                      <a:pt x="3870" y="2379"/>
                    </a:cubicBezTo>
                    <a:cubicBezTo>
                      <a:pt x="4170" y="1379"/>
                      <a:pt x="3570" y="378"/>
                      <a:pt x="2569" y="78"/>
                    </a:cubicBezTo>
                    <a:cubicBezTo>
                      <a:pt x="2394" y="25"/>
                      <a:pt x="2218" y="0"/>
                      <a:pt x="20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5"/>
              <p:cNvSpPr/>
              <p:nvPr/>
            </p:nvSpPr>
            <p:spPr>
              <a:xfrm>
                <a:off x="5153850" y="1213000"/>
                <a:ext cx="1042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3747" extrusionOk="0">
                    <a:moveTo>
                      <a:pt x="2072" y="1"/>
                    </a:moveTo>
                    <a:cubicBezTo>
                      <a:pt x="1254" y="1"/>
                      <a:pt x="518" y="533"/>
                      <a:pt x="267" y="1367"/>
                    </a:cubicBezTo>
                    <a:cubicBezTo>
                      <a:pt x="1" y="2368"/>
                      <a:pt x="568" y="3369"/>
                      <a:pt x="1568" y="3669"/>
                    </a:cubicBezTo>
                    <a:cubicBezTo>
                      <a:pt x="1744" y="3721"/>
                      <a:pt x="1919" y="3746"/>
                      <a:pt x="2091" y="3746"/>
                    </a:cubicBezTo>
                    <a:cubicBezTo>
                      <a:pt x="2898" y="3746"/>
                      <a:pt x="3622" y="3193"/>
                      <a:pt x="3870" y="2368"/>
                    </a:cubicBezTo>
                    <a:cubicBezTo>
                      <a:pt x="4170" y="1367"/>
                      <a:pt x="3570" y="367"/>
                      <a:pt x="2569" y="66"/>
                    </a:cubicBezTo>
                    <a:cubicBezTo>
                      <a:pt x="2402" y="22"/>
                      <a:pt x="2235" y="1"/>
                      <a:pt x="20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5"/>
              <p:cNvSpPr/>
              <p:nvPr/>
            </p:nvSpPr>
            <p:spPr>
              <a:xfrm>
                <a:off x="5298065" y="1210405"/>
                <a:ext cx="73071" cy="64017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2192" extrusionOk="0">
                    <a:moveTo>
                      <a:pt x="474" y="0"/>
                    </a:moveTo>
                    <a:cubicBezTo>
                      <a:pt x="449" y="0"/>
                      <a:pt x="414" y="11"/>
                      <a:pt x="367" y="35"/>
                    </a:cubicBezTo>
                    <a:cubicBezTo>
                      <a:pt x="350" y="26"/>
                      <a:pt x="332" y="22"/>
                      <a:pt x="312" y="22"/>
                    </a:cubicBezTo>
                    <a:cubicBezTo>
                      <a:pt x="255" y="22"/>
                      <a:pt x="192" y="60"/>
                      <a:pt x="167" y="135"/>
                    </a:cubicBezTo>
                    <a:cubicBezTo>
                      <a:pt x="34" y="468"/>
                      <a:pt x="0" y="835"/>
                      <a:pt x="34" y="1202"/>
                    </a:cubicBezTo>
                    <a:cubicBezTo>
                      <a:pt x="67" y="1402"/>
                      <a:pt x="167" y="1636"/>
                      <a:pt x="300" y="1803"/>
                    </a:cubicBezTo>
                    <a:cubicBezTo>
                      <a:pt x="400" y="2003"/>
                      <a:pt x="667" y="2136"/>
                      <a:pt x="867" y="2170"/>
                    </a:cubicBezTo>
                    <a:cubicBezTo>
                      <a:pt x="950" y="2183"/>
                      <a:pt x="1045" y="2192"/>
                      <a:pt x="1141" y="2192"/>
                    </a:cubicBezTo>
                    <a:cubicBezTo>
                      <a:pt x="1277" y="2192"/>
                      <a:pt x="1417" y="2175"/>
                      <a:pt x="1535" y="2136"/>
                    </a:cubicBezTo>
                    <a:cubicBezTo>
                      <a:pt x="1801" y="2036"/>
                      <a:pt x="1968" y="1936"/>
                      <a:pt x="2102" y="1769"/>
                    </a:cubicBezTo>
                    <a:cubicBezTo>
                      <a:pt x="2335" y="1436"/>
                      <a:pt x="2469" y="1102"/>
                      <a:pt x="2502" y="702"/>
                    </a:cubicBezTo>
                    <a:cubicBezTo>
                      <a:pt x="2502" y="635"/>
                      <a:pt x="2469" y="569"/>
                      <a:pt x="2435" y="535"/>
                    </a:cubicBezTo>
                    <a:cubicBezTo>
                      <a:pt x="2394" y="521"/>
                      <a:pt x="2358" y="513"/>
                      <a:pt x="2326" y="513"/>
                    </a:cubicBezTo>
                    <a:cubicBezTo>
                      <a:pt x="2280" y="513"/>
                      <a:pt x="2241" y="529"/>
                      <a:pt x="2202" y="569"/>
                    </a:cubicBezTo>
                    <a:cubicBezTo>
                      <a:pt x="2035" y="835"/>
                      <a:pt x="1868" y="1136"/>
                      <a:pt x="1668" y="1302"/>
                    </a:cubicBezTo>
                    <a:cubicBezTo>
                      <a:pt x="1513" y="1432"/>
                      <a:pt x="1378" y="1481"/>
                      <a:pt x="1201" y="1481"/>
                    </a:cubicBezTo>
                    <a:cubicBezTo>
                      <a:pt x="1149" y="1481"/>
                      <a:pt x="1094" y="1477"/>
                      <a:pt x="1034" y="1469"/>
                    </a:cubicBezTo>
                    <a:cubicBezTo>
                      <a:pt x="834" y="1436"/>
                      <a:pt x="701" y="1302"/>
                      <a:pt x="634" y="1002"/>
                    </a:cubicBezTo>
                    <a:cubicBezTo>
                      <a:pt x="601" y="702"/>
                      <a:pt x="534" y="435"/>
                      <a:pt x="534" y="102"/>
                    </a:cubicBezTo>
                    <a:cubicBezTo>
                      <a:pt x="534" y="37"/>
                      <a:pt x="520" y="0"/>
                      <a:pt x="4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6"/>
          <p:cNvSpPr/>
          <p:nvPr/>
        </p:nvSpPr>
        <p:spPr>
          <a:xfrm rot="10800000">
            <a:off x="8120285" y="2346175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6"/>
          <p:cNvSpPr/>
          <p:nvPr/>
        </p:nvSpPr>
        <p:spPr>
          <a:xfrm>
            <a:off x="8551313" y="2346167"/>
            <a:ext cx="462351" cy="4076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6"/>
          <p:cNvSpPr/>
          <p:nvPr/>
        </p:nvSpPr>
        <p:spPr>
          <a:xfrm>
            <a:off x="333372" y="4592744"/>
            <a:ext cx="215141" cy="18969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/>
          <p:nvPr/>
        </p:nvSpPr>
        <p:spPr>
          <a:xfrm>
            <a:off x="449038" y="444632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6"/>
          <p:cNvSpPr/>
          <p:nvPr/>
        </p:nvSpPr>
        <p:spPr>
          <a:xfrm rot="232572">
            <a:off x="-175527" y="24909"/>
            <a:ext cx="918289" cy="5364033"/>
          </a:xfrm>
          <a:custGeom>
            <a:avLst/>
            <a:gdLst/>
            <a:ahLst/>
            <a:cxnLst/>
            <a:rect l="l" t="t" r="r" b="b"/>
            <a:pathLst>
              <a:path w="36732" h="214564" extrusionOk="0">
                <a:moveTo>
                  <a:pt x="14454" y="0"/>
                </a:moveTo>
                <a:cubicBezTo>
                  <a:pt x="12984" y="10561"/>
                  <a:pt x="4361" y="47392"/>
                  <a:pt x="5631" y="63367"/>
                </a:cubicBezTo>
                <a:cubicBezTo>
                  <a:pt x="6901" y="79342"/>
                  <a:pt x="16927" y="83687"/>
                  <a:pt x="22074" y="95852"/>
                </a:cubicBezTo>
                <a:cubicBezTo>
                  <a:pt x="27221" y="108017"/>
                  <a:pt x="38183" y="125463"/>
                  <a:pt x="36512" y="136358"/>
                </a:cubicBezTo>
                <a:cubicBezTo>
                  <a:pt x="34841" y="147253"/>
                  <a:pt x="18131" y="159687"/>
                  <a:pt x="12048" y="161224"/>
                </a:cubicBezTo>
                <a:cubicBezTo>
                  <a:pt x="5966" y="162762"/>
                  <a:pt x="84" y="149995"/>
                  <a:pt x="17" y="145583"/>
                </a:cubicBezTo>
                <a:cubicBezTo>
                  <a:pt x="-50" y="141171"/>
                  <a:pt x="5899" y="133752"/>
                  <a:pt x="11647" y="134754"/>
                </a:cubicBezTo>
                <a:cubicBezTo>
                  <a:pt x="17395" y="135757"/>
                  <a:pt x="34708" y="138296"/>
                  <a:pt x="34507" y="151598"/>
                </a:cubicBezTo>
                <a:cubicBezTo>
                  <a:pt x="34307" y="164900"/>
                  <a:pt x="14455" y="204070"/>
                  <a:pt x="10444" y="214564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/>
          <p:nvPr/>
        </p:nvSpPr>
        <p:spPr>
          <a:xfrm rot="-5400000">
            <a:off x="7544880" y="3295904"/>
            <a:ext cx="1119149" cy="295245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7"/>
          <p:cNvSpPr txBox="1">
            <a:spLocks noGrp="1"/>
          </p:cNvSpPr>
          <p:nvPr>
            <p:ph type="title"/>
          </p:nvPr>
        </p:nvSpPr>
        <p:spPr>
          <a:xfrm>
            <a:off x="4299650" y="1089150"/>
            <a:ext cx="2849100" cy="133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6" name="Google Shape;156;p7"/>
          <p:cNvSpPr txBox="1">
            <a:spLocks noGrp="1"/>
          </p:cNvSpPr>
          <p:nvPr>
            <p:ph type="body" idx="1"/>
          </p:nvPr>
        </p:nvSpPr>
        <p:spPr>
          <a:xfrm>
            <a:off x="4299650" y="2415550"/>
            <a:ext cx="3819600" cy="18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 sz="1400" b="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57" name="Google Shape;157;p7"/>
          <p:cNvSpPr/>
          <p:nvPr/>
        </p:nvSpPr>
        <p:spPr>
          <a:xfrm rot="-9941259" flipH="1">
            <a:off x="5172984" y="141003"/>
            <a:ext cx="3884492" cy="1187809"/>
          </a:xfrm>
          <a:custGeom>
            <a:avLst/>
            <a:gdLst/>
            <a:ahLst/>
            <a:cxnLst/>
            <a:rect l="l" t="t" r="r" b="b"/>
            <a:pathLst>
              <a:path w="156716" h="69913" extrusionOk="0">
                <a:moveTo>
                  <a:pt x="0" y="0"/>
                </a:moveTo>
                <a:cubicBezTo>
                  <a:pt x="10649" y="9041"/>
                  <a:pt x="44805" y="50297"/>
                  <a:pt x="63892" y="54248"/>
                </a:cubicBezTo>
                <a:cubicBezTo>
                  <a:pt x="82979" y="58200"/>
                  <a:pt x="117135" y="31813"/>
                  <a:pt x="114523" y="23709"/>
                </a:cubicBezTo>
                <a:cubicBezTo>
                  <a:pt x="111911" y="15605"/>
                  <a:pt x="54248" y="-1607"/>
                  <a:pt x="48220" y="5626"/>
                </a:cubicBezTo>
                <a:cubicBezTo>
                  <a:pt x="42193" y="12859"/>
                  <a:pt x="60275" y="58200"/>
                  <a:pt x="78358" y="67107"/>
                </a:cubicBezTo>
                <a:cubicBezTo>
                  <a:pt x="96441" y="76014"/>
                  <a:pt x="143656" y="60410"/>
                  <a:pt x="156716" y="5907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58" name="Google Shape;158;p7"/>
          <p:cNvSpPr/>
          <p:nvPr/>
        </p:nvSpPr>
        <p:spPr>
          <a:xfrm>
            <a:off x="8551272" y="96079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7"/>
          <p:cNvSpPr/>
          <p:nvPr/>
        </p:nvSpPr>
        <p:spPr>
          <a:xfrm>
            <a:off x="537472" y="38684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"/>
          <p:cNvSpPr/>
          <p:nvPr/>
        </p:nvSpPr>
        <p:spPr>
          <a:xfrm>
            <a:off x="360987" y="61484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"/>
          <p:cNvSpPr/>
          <p:nvPr/>
        </p:nvSpPr>
        <p:spPr>
          <a:xfrm rot="-5400000">
            <a:off x="-899307" y="3558757"/>
            <a:ext cx="3132136" cy="1333506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451153" y="1423725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4451153" y="3101250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6" name="Google Shape;236;p13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1652627" y="1423725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7" name="Google Shape;237;p13"/>
          <p:cNvSpPr txBox="1">
            <a:spLocks noGrp="1"/>
          </p:cNvSpPr>
          <p:nvPr>
            <p:ph type="title" idx="5" hasCustomPrompt="1"/>
          </p:nvPr>
        </p:nvSpPr>
        <p:spPr>
          <a:xfrm flipH="1">
            <a:off x="1652627" y="3101250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8" name="Google Shape;238;p13"/>
          <p:cNvSpPr txBox="1">
            <a:spLocks noGrp="1"/>
          </p:cNvSpPr>
          <p:nvPr>
            <p:ph type="subTitle" idx="1"/>
          </p:nvPr>
        </p:nvSpPr>
        <p:spPr>
          <a:xfrm flipH="1">
            <a:off x="1919252" y="2246925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6"/>
          </p:nvPr>
        </p:nvSpPr>
        <p:spPr>
          <a:xfrm flipH="1">
            <a:off x="4717778" y="2246925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7"/>
          </p:nvPr>
        </p:nvSpPr>
        <p:spPr>
          <a:xfrm flipH="1">
            <a:off x="1919252" y="3949800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1" name="Google Shape;241;p13"/>
          <p:cNvSpPr txBox="1">
            <a:spLocks noGrp="1"/>
          </p:cNvSpPr>
          <p:nvPr>
            <p:ph type="subTitle" idx="8"/>
          </p:nvPr>
        </p:nvSpPr>
        <p:spPr>
          <a:xfrm flipH="1">
            <a:off x="4717778" y="3949800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title" idx="9"/>
          </p:nvPr>
        </p:nvSpPr>
        <p:spPr>
          <a:xfrm>
            <a:off x="2135638" y="1788325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3" name="Google Shape;243;p13"/>
          <p:cNvSpPr txBox="1">
            <a:spLocks noGrp="1"/>
          </p:cNvSpPr>
          <p:nvPr>
            <p:ph type="title" idx="13"/>
          </p:nvPr>
        </p:nvSpPr>
        <p:spPr>
          <a:xfrm>
            <a:off x="4934230" y="1788317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4" name="Google Shape;244;p13"/>
          <p:cNvSpPr txBox="1">
            <a:spLocks noGrp="1"/>
          </p:cNvSpPr>
          <p:nvPr>
            <p:ph type="title" idx="14"/>
          </p:nvPr>
        </p:nvSpPr>
        <p:spPr>
          <a:xfrm>
            <a:off x="4934155" y="3462750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title" idx="15"/>
          </p:nvPr>
        </p:nvSpPr>
        <p:spPr>
          <a:xfrm>
            <a:off x="2135638" y="3462750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6" name="Google Shape;246;p13"/>
          <p:cNvSpPr/>
          <p:nvPr/>
        </p:nvSpPr>
        <p:spPr>
          <a:xfrm>
            <a:off x="8526475" y="-204125"/>
            <a:ext cx="644071" cy="362996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7" name="Google Shape;247;p13"/>
          <p:cNvGrpSpPr/>
          <p:nvPr/>
        </p:nvGrpSpPr>
        <p:grpSpPr>
          <a:xfrm rot="1260113">
            <a:off x="311413" y="1211435"/>
            <a:ext cx="520217" cy="421454"/>
            <a:chOff x="5375600" y="1117425"/>
            <a:chExt cx="608900" cy="493300"/>
          </a:xfrm>
        </p:grpSpPr>
        <p:sp>
          <p:nvSpPr>
            <p:cNvPr id="248" name="Google Shape;248;p13"/>
            <p:cNvSpPr/>
            <p:nvPr/>
          </p:nvSpPr>
          <p:spPr>
            <a:xfrm>
              <a:off x="5466600" y="1312025"/>
              <a:ext cx="517900" cy="298700"/>
            </a:xfrm>
            <a:custGeom>
              <a:avLst/>
              <a:gdLst/>
              <a:ahLst/>
              <a:cxnLst/>
              <a:rect l="l" t="t" r="r" b="b"/>
              <a:pathLst>
                <a:path w="20716" h="11948" fill="none" extrusionOk="0">
                  <a:moveTo>
                    <a:pt x="6864" y="3034"/>
                  </a:moveTo>
                  <a:cubicBezTo>
                    <a:pt x="5357" y="2574"/>
                    <a:pt x="3851" y="1360"/>
                    <a:pt x="2114" y="2155"/>
                  </a:cubicBezTo>
                  <a:cubicBezTo>
                    <a:pt x="566" y="2867"/>
                    <a:pt x="1" y="4771"/>
                    <a:pt x="22" y="6319"/>
                  </a:cubicBezTo>
                  <a:cubicBezTo>
                    <a:pt x="85" y="10608"/>
                    <a:pt x="3872" y="10357"/>
                    <a:pt x="7010" y="10483"/>
                  </a:cubicBezTo>
                  <a:cubicBezTo>
                    <a:pt x="8600" y="10567"/>
                    <a:pt x="9709" y="11822"/>
                    <a:pt x="11572" y="11864"/>
                  </a:cubicBezTo>
                  <a:cubicBezTo>
                    <a:pt x="13518" y="11948"/>
                    <a:pt x="15694" y="11006"/>
                    <a:pt x="17116" y="9625"/>
                  </a:cubicBezTo>
                  <a:cubicBezTo>
                    <a:pt x="20715" y="6089"/>
                    <a:pt x="16028" y="733"/>
                    <a:pt x="12116" y="230"/>
                  </a:cubicBezTo>
                  <a:cubicBezTo>
                    <a:pt x="10212" y="0"/>
                    <a:pt x="6717" y="900"/>
                    <a:pt x="6655" y="3306"/>
                  </a:cubicBezTo>
                  <a:cubicBezTo>
                    <a:pt x="6717" y="3076"/>
                    <a:pt x="6885" y="2888"/>
                    <a:pt x="7010" y="2657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5624050" y="1148825"/>
              <a:ext cx="12600" cy="242725"/>
            </a:xfrm>
            <a:custGeom>
              <a:avLst/>
              <a:gdLst/>
              <a:ahLst/>
              <a:cxnLst/>
              <a:rect l="l" t="t" r="r" b="b"/>
              <a:pathLst>
                <a:path w="504" h="9709" fill="none" extrusionOk="0">
                  <a:moveTo>
                    <a:pt x="210" y="9709"/>
                  </a:moveTo>
                  <a:cubicBezTo>
                    <a:pt x="210" y="6486"/>
                    <a:pt x="1" y="3201"/>
                    <a:pt x="252" y="0"/>
                  </a:cubicBezTo>
                  <a:cubicBezTo>
                    <a:pt x="503" y="63"/>
                    <a:pt x="273" y="188"/>
                    <a:pt x="377" y="356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5467125" y="1408800"/>
              <a:ext cx="74825" cy="52325"/>
            </a:xfrm>
            <a:custGeom>
              <a:avLst/>
              <a:gdLst/>
              <a:ahLst/>
              <a:cxnLst/>
              <a:rect l="l" t="t" r="r" b="b"/>
              <a:pathLst>
                <a:path w="2993" h="2093" fill="none" extrusionOk="0">
                  <a:moveTo>
                    <a:pt x="1" y="2092"/>
                  </a:moveTo>
                  <a:cubicBezTo>
                    <a:pt x="921" y="1360"/>
                    <a:pt x="1926" y="460"/>
                    <a:pt x="2993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5476550" y="1448550"/>
              <a:ext cx="74300" cy="56000"/>
            </a:xfrm>
            <a:custGeom>
              <a:avLst/>
              <a:gdLst/>
              <a:ahLst/>
              <a:cxnLst/>
              <a:rect l="l" t="t" r="r" b="b"/>
              <a:pathLst>
                <a:path w="2972" h="2240" fill="none" extrusionOk="0">
                  <a:moveTo>
                    <a:pt x="0" y="2239"/>
                  </a:moveTo>
                  <a:cubicBezTo>
                    <a:pt x="816" y="1339"/>
                    <a:pt x="1800" y="419"/>
                    <a:pt x="2972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5489625" y="1468950"/>
              <a:ext cx="87375" cy="65925"/>
            </a:xfrm>
            <a:custGeom>
              <a:avLst/>
              <a:gdLst/>
              <a:ahLst/>
              <a:cxnLst/>
              <a:rect l="l" t="t" r="r" b="b"/>
              <a:pathLst>
                <a:path w="3495" h="2637" fill="none" extrusionOk="0">
                  <a:moveTo>
                    <a:pt x="0" y="2637"/>
                  </a:moveTo>
                  <a:cubicBezTo>
                    <a:pt x="733" y="1674"/>
                    <a:pt x="2218" y="0"/>
                    <a:pt x="3495" y="2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5532525" y="1500325"/>
              <a:ext cx="87900" cy="56000"/>
            </a:xfrm>
            <a:custGeom>
              <a:avLst/>
              <a:gdLst/>
              <a:ahLst/>
              <a:cxnLst/>
              <a:rect l="l" t="t" r="r" b="b"/>
              <a:pathLst>
                <a:path w="3516" h="2240" fill="none" extrusionOk="0">
                  <a:moveTo>
                    <a:pt x="0" y="2240"/>
                  </a:moveTo>
                  <a:cubicBezTo>
                    <a:pt x="1151" y="1423"/>
                    <a:pt x="2281" y="628"/>
                    <a:pt x="3515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5584825" y="1526475"/>
              <a:ext cx="75350" cy="44500"/>
            </a:xfrm>
            <a:custGeom>
              <a:avLst/>
              <a:gdLst/>
              <a:ahLst/>
              <a:cxnLst/>
              <a:rect l="l" t="t" r="r" b="b"/>
              <a:pathLst>
                <a:path w="3014" h="1780" fill="none" extrusionOk="0">
                  <a:moveTo>
                    <a:pt x="1" y="1779"/>
                  </a:moveTo>
                  <a:cubicBezTo>
                    <a:pt x="775" y="1361"/>
                    <a:pt x="2198" y="377"/>
                    <a:pt x="3014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5640025" y="1534850"/>
              <a:ext cx="48675" cy="34550"/>
            </a:xfrm>
            <a:custGeom>
              <a:avLst/>
              <a:gdLst/>
              <a:ahLst/>
              <a:cxnLst/>
              <a:rect l="l" t="t" r="r" b="b"/>
              <a:pathLst>
                <a:path w="1947" h="1382" fill="none" extrusionOk="0">
                  <a:moveTo>
                    <a:pt x="0" y="1382"/>
                  </a:moveTo>
                  <a:cubicBezTo>
                    <a:pt x="628" y="838"/>
                    <a:pt x="1214" y="252"/>
                    <a:pt x="1946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5683950" y="1547925"/>
              <a:ext cx="78500" cy="52350"/>
            </a:xfrm>
            <a:custGeom>
              <a:avLst/>
              <a:gdLst/>
              <a:ahLst/>
              <a:cxnLst/>
              <a:rect l="l" t="t" r="r" b="b"/>
              <a:pathLst>
                <a:path w="3140" h="2094" fill="none" extrusionOk="0">
                  <a:moveTo>
                    <a:pt x="1" y="2093"/>
                  </a:moveTo>
                  <a:cubicBezTo>
                    <a:pt x="1068" y="1549"/>
                    <a:pt x="1989" y="231"/>
                    <a:pt x="3139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5749875" y="1543225"/>
              <a:ext cx="91550" cy="64875"/>
            </a:xfrm>
            <a:custGeom>
              <a:avLst/>
              <a:gdLst/>
              <a:ahLst/>
              <a:cxnLst/>
              <a:rect l="l" t="t" r="r" b="b"/>
              <a:pathLst>
                <a:path w="3662" h="2595" fill="none" extrusionOk="0">
                  <a:moveTo>
                    <a:pt x="0" y="2595"/>
                  </a:moveTo>
                  <a:cubicBezTo>
                    <a:pt x="670" y="1277"/>
                    <a:pt x="2176" y="293"/>
                    <a:pt x="3662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5375600" y="1117425"/>
              <a:ext cx="476025" cy="205600"/>
            </a:xfrm>
            <a:custGeom>
              <a:avLst/>
              <a:gdLst/>
              <a:ahLst/>
              <a:cxnLst/>
              <a:rect l="l" t="t" r="r" b="b"/>
              <a:pathLst>
                <a:path w="19041" h="8224" fill="none" extrusionOk="0">
                  <a:moveTo>
                    <a:pt x="10839" y="5232"/>
                  </a:moveTo>
                  <a:cubicBezTo>
                    <a:pt x="10650" y="5336"/>
                    <a:pt x="10462" y="5420"/>
                    <a:pt x="10295" y="5524"/>
                  </a:cubicBezTo>
                  <a:cubicBezTo>
                    <a:pt x="11676" y="3307"/>
                    <a:pt x="15588" y="1"/>
                    <a:pt x="18497" y="1110"/>
                  </a:cubicBezTo>
                  <a:cubicBezTo>
                    <a:pt x="19041" y="4939"/>
                    <a:pt x="14709" y="5420"/>
                    <a:pt x="11885" y="5420"/>
                  </a:cubicBezTo>
                  <a:cubicBezTo>
                    <a:pt x="8349" y="5420"/>
                    <a:pt x="2072" y="2051"/>
                    <a:pt x="0" y="6466"/>
                  </a:cubicBezTo>
                  <a:cubicBezTo>
                    <a:pt x="1820" y="6947"/>
                    <a:pt x="9771" y="8224"/>
                    <a:pt x="10315" y="5943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5643925" y="1181775"/>
              <a:ext cx="115125" cy="63300"/>
            </a:xfrm>
            <a:custGeom>
              <a:avLst/>
              <a:gdLst/>
              <a:ahLst/>
              <a:cxnLst/>
              <a:rect l="l" t="t" r="r" b="b"/>
              <a:pathLst>
                <a:path w="4605" h="2532" fill="none" extrusionOk="0">
                  <a:moveTo>
                    <a:pt x="1" y="2532"/>
                  </a:moveTo>
                  <a:cubicBezTo>
                    <a:pt x="1277" y="1507"/>
                    <a:pt x="2951" y="523"/>
                    <a:pt x="4604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5505850" y="1258650"/>
              <a:ext cx="120325" cy="14675"/>
            </a:xfrm>
            <a:custGeom>
              <a:avLst/>
              <a:gdLst/>
              <a:ahLst/>
              <a:cxnLst/>
              <a:rect l="l" t="t" r="r" b="b"/>
              <a:pathLst>
                <a:path w="4813" h="587" fill="none" extrusionOk="0">
                  <a:moveTo>
                    <a:pt x="4813" y="587"/>
                  </a:moveTo>
                  <a:lnTo>
                    <a:pt x="4813" y="399"/>
                  </a:lnTo>
                  <a:cubicBezTo>
                    <a:pt x="4352" y="168"/>
                    <a:pt x="3787" y="168"/>
                    <a:pt x="3264" y="106"/>
                  </a:cubicBezTo>
                  <a:cubicBezTo>
                    <a:pt x="2532" y="64"/>
                    <a:pt x="1800" y="1"/>
                    <a:pt x="1109" y="106"/>
                  </a:cubicBezTo>
                  <a:cubicBezTo>
                    <a:pt x="732" y="168"/>
                    <a:pt x="314" y="378"/>
                    <a:pt x="0" y="315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" name="Google Shape;261;p13"/>
          <p:cNvSpPr/>
          <p:nvPr/>
        </p:nvSpPr>
        <p:spPr>
          <a:xfrm>
            <a:off x="-37600" y="2940325"/>
            <a:ext cx="852425" cy="224880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3"/>
          <p:cNvSpPr/>
          <p:nvPr/>
        </p:nvSpPr>
        <p:spPr>
          <a:xfrm>
            <a:off x="479047" y="266479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3"/>
          <p:cNvSpPr/>
          <p:nvPr/>
        </p:nvSpPr>
        <p:spPr>
          <a:xfrm>
            <a:off x="329374" y="2397921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4" name="Google Shape;264;p13"/>
          <p:cNvGrpSpPr/>
          <p:nvPr/>
        </p:nvGrpSpPr>
        <p:grpSpPr>
          <a:xfrm rot="606794">
            <a:off x="8036946" y="1073302"/>
            <a:ext cx="697171" cy="725658"/>
            <a:chOff x="5196600" y="2162225"/>
            <a:chExt cx="482725" cy="502450"/>
          </a:xfrm>
        </p:grpSpPr>
        <p:sp>
          <p:nvSpPr>
            <p:cNvPr id="265" name="Google Shape;265;p13"/>
            <p:cNvSpPr/>
            <p:nvPr/>
          </p:nvSpPr>
          <p:spPr>
            <a:xfrm>
              <a:off x="5224600" y="2326350"/>
              <a:ext cx="454275" cy="338325"/>
            </a:xfrm>
            <a:custGeom>
              <a:avLst/>
              <a:gdLst/>
              <a:ahLst/>
              <a:cxnLst/>
              <a:rect l="l" t="t" r="r" b="b"/>
              <a:pathLst>
                <a:path w="18171" h="13533" extrusionOk="0">
                  <a:moveTo>
                    <a:pt x="305" y="0"/>
                  </a:moveTo>
                  <a:cubicBezTo>
                    <a:pt x="146" y="0"/>
                    <a:pt x="0" y="208"/>
                    <a:pt x="129" y="354"/>
                  </a:cubicBezTo>
                  <a:cubicBezTo>
                    <a:pt x="3310" y="4434"/>
                    <a:pt x="7578" y="7447"/>
                    <a:pt x="11219" y="11067"/>
                  </a:cubicBezTo>
                  <a:cubicBezTo>
                    <a:pt x="12126" y="11993"/>
                    <a:pt x="13125" y="13533"/>
                    <a:pt x="14550" y="13533"/>
                  </a:cubicBezTo>
                  <a:cubicBezTo>
                    <a:pt x="14638" y="13533"/>
                    <a:pt x="14727" y="13527"/>
                    <a:pt x="14818" y="13515"/>
                  </a:cubicBezTo>
                  <a:cubicBezTo>
                    <a:pt x="16366" y="13305"/>
                    <a:pt x="17768" y="12155"/>
                    <a:pt x="18145" y="10648"/>
                  </a:cubicBezTo>
                  <a:cubicBezTo>
                    <a:pt x="18170" y="10508"/>
                    <a:pt x="18049" y="10415"/>
                    <a:pt x="17935" y="10415"/>
                  </a:cubicBezTo>
                  <a:cubicBezTo>
                    <a:pt x="17862" y="10415"/>
                    <a:pt x="17793" y="10453"/>
                    <a:pt x="17768" y="10544"/>
                  </a:cubicBezTo>
                  <a:cubicBezTo>
                    <a:pt x="17454" y="11799"/>
                    <a:pt x="16471" y="12636"/>
                    <a:pt x="15257" y="13013"/>
                  </a:cubicBezTo>
                  <a:cubicBezTo>
                    <a:pt x="15022" y="13083"/>
                    <a:pt x="14807" y="13115"/>
                    <a:pt x="14605" y="13115"/>
                  </a:cubicBezTo>
                  <a:cubicBezTo>
                    <a:pt x="13908" y="13115"/>
                    <a:pt x="13382" y="12727"/>
                    <a:pt x="12830" y="12176"/>
                  </a:cubicBezTo>
                  <a:cubicBezTo>
                    <a:pt x="11491" y="10837"/>
                    <a:pt x="10215" y="9539"/>
                    <a:pt x="8834" y="8284"/>
                  </a:cubicBezTo>
                  <a:cubicBezTo>
                    <a:pt x="5904" y="5668"/>
                    <a:pt x="2870" y="3178"/>
                    <a:pt x="443" y="61"/>
                  </a:cubicBezTo>
                  <a:cubicBezTo>
                    <a:pt x="401" y="18"/>
                    <a:pt x="352" y="0"/>
                    <a:pt x="30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5196600" y="2162225"/>
              <a:ext cx="154450" cy="174500"/>
            </a:xfrm>
            <a:custGeom>
              <a:avLst/>
              <a:gdLst/>
              <a:ahLst/>
              <a:cxnLst/>
              <a:rect l="l" t="t" r="r" b="b"/>
              <a:pathLst>
                <a:path w="6178" h="6980" extrusionOk="0">
                  <a:moveTo>
                    <a:pt x="209" y="0"/>
                  </a:moveTo>
                  <a:cubicBezTo>
                    <a:pt x="101" y="0"/>
                    <a:pt x="0" y="137"/>
                    <a:pt x="36" y="244"/>
                  </a:cubicBezTo>
                  <a:cubicBezTo>
                    <a:pt x="768" y="2378"/>
                    <a:pt x="1187" y="4533"/>
                    <a:pt x="1187" y="6772"/>
                  </a:cubicBezTo>
                  <a:cubicBezTo>
                    <a:pt x="1187" y="6911"/>
                    <a:pt x="1290" y="6979"/>
                    <a:pt x="1391" y="6979"/>
                  </a:cubicBezTo>
                  <a:cubicBezTo>
                    <a:pt x="1489" y="6979"/>
                    <a:pt x="1584" y="6916"/>
                    <a:pt x="1584" y="6793"/>
                  </a:cubicBezTo>
                  <a:cubicBezTo>
                    <a:pt x="1584" y="4609"/>
                    <a:pt x="1214" y="2573"/>
                    <a:pt x="543" y="528"/>
                  </a:cubicBezTo>
                  <a:lnTo>
                    <a:pt x="543" y="528"/>
                  </a:lnTo>
                  <a:cubicBezTo>
                    <a:pt x="2352" y="1286"/>
                    <a:pt x="4089" y="2154"/>
                    <a:pt x="5790" y="3132"/>
                  </a:cubicBezTo>
                  <a:cubicBezTo>
                    <a:pt x="5820" y="3150"/>
                    <a:pt x="5851" y="3158"/>
                    <a:pt x="5880" y="3158"/>
                  </a:cubicBezTo>
                  <a:cubicBezTo>
                    <a:pt x="6051" y="3158"/>
                    <a:pt x="6178" y="2883"/>
                    <a:pt x="5999" y="2776"/>
                  </a:cubicBezTo>
                  <a:cubicBezTo>
                    <a:pt x="4137" y="1730"/>
                    <a:pt x="2254" y="809"/>
                    <a:pt x="266" y="14"/>
                  </a:cubicBezTo>
                  <a:cubicBezTo>
                    <a:pt x="247" y="5"/>
                    <a:pt x="228" y="0"/>
                    <a:pt x="20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5345375" y="2235850"/>
              <a:ext cx="333950" cy="355150"/>
            </a:xfrm>
            <a:custGeom>
              <a:avLst/>
              <a:gdLst/>
              <a:ahLst/>
              <a:cxnLst/>
              <a:rect l="l" t="t" r="r" b="b"/>
              <a:pathLst>
                <a:path w="13358" h="14206" extrusionOk="0">
                  <a:moveTo>
                    <a:pt x="330" y="0"/>
                  </a:moveTo>
                  <a:cubicBezTo>
                    <a:pt x="163" y="0"/>
                    <a:pt x="0" y="215"/>
                    <a:pt x="153" y="333"/>
                  </a:cubicBezTo>
                  <a:cubicBezTo>
                    <a:pt x="4840" y="4518"/>
                    <a:pt x="8731" y="9519"/>
                    <a:pt x="12937" y="14143"/>
                  </a:cubicBezTo>
                  <a:cubicBezTo>
                    <a:pt x="12977" y="14187"/>
                    <a:pt x="13023" y="14206"/>
                    <a:pt x="13069" y="14206"/>
                  </a:cubicBezTo>
                  <a:cubicBezTo>
                    <a:pt x="13217" y="14206"/>
                    <a:pt x="13358" y="14010"/>
                    <a:pt x="13230" y="13850"/>
                  </a:cubicBezTo>
                  <a:cubicBezTo>
                    <a:pt x="9045" y="9205"/>
                    <a:pt x="5133" y="4204"/>
                    <a:pt x="446" y="40"/>
                  </a:cubicBezTo>
                  <a:cubicBezTo>
                    <a:pt x="410" y="12"/>
                    <a:pt x="370" y="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5527550" y="2551050"/>
              <a:ext cx="122875" cy="79175"/>
            </a:xfrm>
            <a:custGeom>
              <a:avLst/>
              <a:gdLst/>
              <a:ahLst/>
              <a:cxnLst/>
              <a:rect l="l" t="t" r="r" b="b"/>
              <a:pathLst>
                <a:path w="4915" h="3167" extrusionOk="0">
                  <a:moveTo>
                    <a:pt x="4636" y="0"/>
                  </a:moveTo>
                  <a:cubicBezTo>
                    <a:pt x="4576" y="0"/>
                    <a:pt x="4517" y="27"/>
                    <a:pt x="4478" y="91"/>
                  </a:cubicBezTo>
                  <a:cubicBezTo>
                    <a:pt x="3641" y="1702"/>
                    <a:pt x="2072" y="2685"/>
                    <a:pt x="273" y="2769"/>
                  </a:cubicBezTo>
                  <a:cubicBezTo>
                    <a:pt x="1" y="2769"/>
                    <a:pt x="1" y="3167"/>
                    <a:pt x="273" y="3167"/>
                  </a:cubicBezTo>
                  <a:cubicBezTo>
                    <a:pt x="2198" y="3083"/>
                    <a:pt x="3913" y="2016"/>
                    <a:pt x="4813" y="300"/>
                  </a:cubicBezTo>
                  <a:cubicBezTo>
                    <a:pt x="4915" y="140"/>
                    <a:pt x="4774" y="0"/>
                    <a:pt x="463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5504600" y="2522075"/>
              <a:ext cx="116975" cy="83325"/>
            </a:xfrm>
            <a:custGeom>
              <a:avLst/>
              <a:gdLst/>
              <a:ahLst/>
              <a:cxnLst/>
              <a:rect l="l" t="t" r="r" b="b"/>
              <a:pathLst>
                <a:path w="4679" h="3333" extrusionOk="0">
                  <a:moveTo>
                    <a:pt x="4387" y="1"/>
                  </a:moveTo>
                  <a:cubicBezTo>
                    <a:pt x="4327" y="1"/>
                    <a:pt x="4267" y="24"/>
                    <a:pt x="4225" y="78"/>
                  </a:cubicBezTo>
                  <a:cubicBezTo>
                    <a:pt x="3199" y="1522"/>
                    <a:pt x="1860" y="2359"/>
                    <a:pt x="228" y="2924"/>
                  </a:cubicBezTo>
                  <a:cubicBezTo>
                    <a:pt x="1" y="3000"/>
                    <a:pt x="65" y="3333"/>
                    <a:pt x="266" y="3333"/>
                  </a:cubicBezTo>
                  <a:cubicBezTo>
                    <a:pt x="287" y="3333"/>
                    <a:pt x="309" y="3329"/>
                    <a:pt x="333" y="3321"/>
                  </a:cubicBezTo>
                  <a:cubicBezTo>
                    <a:pt x="2069" y="2694"/>
                    <a:pt x="3492" y="1836"/>
                    <a:pt x="4559" y="287"/>
                  </a:cubicBezTo>
                  <a:cubicBezTo>
                    <a:pt x="4678" y="139"/>
                    <a:pt x="4533" y="1"/>
                    <a:pt x="438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5226150" y="2234500"/>
              <a:ext cx="135600" cy="112925"/>
            </a:xfrm>
            <a:custGeom>
              <a:avLst/>
              <a:gdLst/>
              <a:ahLst/>
              <a:cxnLst/>
              <a:rect l="l" t="t" r="r" b="b"/>
              <a:pathLst>
                <a:path w="5424" h="4517" extrusionOk="0">
                  <a:moveTo>
                    <a:pt x="4873" y="0"/>
                  </a:moveTo>
                  <a:cubicBezTo>
                    <a:pt x="4712" y="0"/>
                    <a:pt x="4565" y="198"/>
                    <a:pt x="4713" y="345"/>
                  </a:cubicBezTo>
                  <a:cubicBezTo>
                    <a:pt x="5110" y="680"/>
                    <a:pt x="4901" y="1308"/>
                    <a:pt x="4566" y="1496"/>
                  </a:cubicBezTo>
                  <a:cubicBezTo>
                    <a:pt x="4461" y="1551"/>
                    <a:pt x="4351" y="1574"/>
                    <a:pt x="4239" y="1574"/>
                  </a:cubicBezTo>
                  <a:cubicBezTo>
                    <a:pt x="3926" y="1574"/>
                    <a:pt x="3605" y="1394"/>
                    <a:pt x="3373" y="1224"/>
                  </a:cubicBezTo>
                  <a:cubicBezTo>
                    <a:pt x="3340" y="1199"/>
                    <a:pt x="3306" y="1188"/>
                    <a:pt x="3275" y="1188"/>
                  </a:cubicBezTo>
                  <a:cubicBezTo>
                    <a:pt x="3149" y="1188"/>
                    <a:pt x="3055" y="1362"/>
                    <a:pt x="3122" y="1496"/>
                  </a:cubicBezTo>
                  <a:cubicBezTo>
                    <a:pt x="3368" y="2068"/>
                    <a:pt x="3573" y="2920"/>
                    <a:pt x="2665" y="2920"/>
                  </a:cubicBezTo>
                  <a:cubicBezTo>
                    <a:pt x="2644" y="2920"/>
                    <a:pt x="2622" y="2920"/>
                    <a:pt x="2599" y="2919"/>
                  </a:cubicBezTo>
                  <a:cubicBezTo>
                    <a:pt x="2202" y="2898"/>
                    <a:pt x="1783" y="2689"/>
                    <a:pt x="1469" y="2479"/>
                  </a:cubicBezTo>
                  <a:cubicBezTo>
                    <a:pt x="1437" y="2458"/>
                    <a:pt x="1405" y="2449"/>
                    <a:pt x="1374" y="2449"/>
                  </a:cubicBezTo>
                  <a:cubicBezTo>
                    <a:pt x="1221" y="2449"/>
                    <a:pt x="1100" y="2672"/>
                    <a:pt x="1239" y="2793"/>
                  </a:cubicBezTo>
                  <a:cubicBezTo>
                    <a:pt x="1428" y="2982"/>
                    <a:pt x="1553" y="3212"/>
                    <a:pt x="1595" y="3484"/>
                  </a:cubicBezTo>
                  <a:cubicBezTo>
                    <a:pt x="1315" y="3857"/>
                    <a:pt x="1043" y="4052"/>
                    <a:pt x="791" y="4052"/>
                  </a:cubicBezTo>
                  <a:cubicBezTo>
                    <a:pt x="647" y="4052"/>
                    <a:pt x="510" y="3989"/>
                    <a:pt x="381" y="3860"/>
                  </a:cubicBezTo>
                  <a:cubicBezTo>
                    <a:pt x="335" y="3823"/>
                    <a:pt x="290" y="3807"/>
                    <a:pt x="250" y="3807"/>
                  </a:cubicBezTo>
                  <a:cubicBezTo>
                    <a:pt x="91" y="3807"/>
                    <a:pt x="1" y="4057"/>
                    <a:pt x="151" y="4174"/>
                  </a:cubicBezTo>
                  <a:cubicBezTo>
                    <a:pt x="412" y="4367"/>
                    <a:pt x="784" y="4517"/>
                    <a:pt x="1133" y="4517"/>
                  </a:cubicBezTo>
                  <a:cubicBezTo>
                    <a:pt x="1427" y="4517"/>
                    <a:pt x="1706" y="4410"/>
                    <a:pt x="1888" y="4132"/>
                  </a:cubicBezTo>
                  <a:cubicBezTo>
                    <a:pt x="2076" y="3850"/>
                    <a:pt x="2046" y="3496"/>
                    <a:pt x="1917" y="3168"/>
                  </a:cubicBezTo>
                  <a:lnTo>
                    <a:pt x="1917" y="3168"/>
                  </a:lnTo>
                  <a:cubicBezTo>
                    <a:pt x="2198" y="3286"/>
                    <a:pt x="2504" y="3371"/>
                    <a:pt x="2785" y="3371"/>
                  </a:cubicBezTo>
                  <a:cubicBezTo>
                    <a:pt x="3005" y="3371"/>
                    <a:pt x="3209" y="3319"/>
                    <a:pt x="3373" y="3191"/>
                  </a:cubicBezTo>
                  <a:cubicBezTo>
                    <a:pt x="3811" y="2874"/>
                    <a:pt x="3759" y="2307"/>
                    <a:pt x="3617" y="1819"/>
                  </a:cubicBezTo>
                  <a:lnTo>
                    <a:pt x="3617" y="1819"/>
                  </a:lnTo>
                  <a:cubicBezTo>
                    <a:pt x="3855" y="1924"/>
                    <a:pt x="4119" y="1997"/>
                    <a:pt x="4367" y="1997"/>
                  </a:cubicBezTo>
                  <a:cubicBezTo>
                    <a:pt x="4619" y="1997"/>
                    <a:pt x="4855" y="1921"/>
                    <a:pt x="5026" y="1726"/>
                  </a:cubicBezTo>
                  <a:cubicBezTo>
                    <a:pt x="5403" y="1308"/>
                    <a:pt x="5424" y="408"/>
                    <a:pt x="5005" y="52"/>
                  </a:cubicBezTo>
                  <a:cubicBezTo>
                    <a:pt x="4964" y="16"/>
                    <a:pt x="4918" y="0"/>
                    <a:pt x="487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5253400" y="2295375"/>
              <a:ext cx="292575" cy="292275"/>
            </a:xfrm>
            <a:custGeom>
              <a:avLst/>
              <a:gdLst/>
              <a:ahLst/>
              <a:cxnLst/>
              <a:rect l="l" t="t" r="r" b="b"/>
              <a:pathLst>
                <a:path w="11703" h="11691" extrusionOk="0">
                  <a:moveTo>
                    <a:pt x="315" y="0"/>
                  </a:moveTo>
                  <a:cubicBezTo>
                    <a:pt x="152" y="0"/>
                    <a:pt x="0" y="189"/>
                    <a:pt x="149" y="337"/>
                  </a:cubicBezTo>
                  <a:cubicBezTo>
                    <a:pt x="1907" y="2367"/>
                    <a:pt x="3748" y="4313"/>
                    <a:pt x="5694" y="6175"/>
                  </a:cubicBezTo>
                  <a:cubicBezTo>
                    <a:pt x="7577" y="7974"/>
                    <a:pt x="9586" y="9627"/>
                    <a:pt x="11281" y="11636"/>
                  </a:cubicBezTo>
                  <a:cubicBezTo>
                    <a:pt x="11319" y="11674"/>
                    <a:pt x="11364" y="11691"/>
                    <a:pt x="11408" y="11691"/>
                  </a:cubicBezTo>
                  <a:cubicBezTo>
                    <a:pt x="11558" y="11691"/>
                    <a:pt x="11703" y="11505"/>
                    <a:pt x="11573" y="11343"/>
                  </a:cubicBezTo>
                  <a:cubicBezTo>
                    <a:pt x="9900" y="9335"/>
                    <a:pt x="7891" y="7682"/>
                    <a:pt x="5987" y="5882"/>
                  </a:cubicBezTo>
                  <a:cubicBezTo>
                    <a:pt x="4041" y="4020"/>
                    <a:pt x="2179" y="2053"/>
                    <a:pt x="442" y="44"/>
                  </a:cubicBezTo>
                  <a:cubicBezTo>
                    <a:pt x="403" y="14"/>
                    <a:pt x="359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5298425" y="2263775"/>
              <a:ext cx="298825" cy="285025"/>
            </a:xfrm>
            <a:custGeom>
              <a:avLst/>
              <a:gdLst/>
              <a:ahLst/>
              <a:cxnLst/>
              <a:rect l="l" t="t" r="r" b="b"/>
              <a:pathLst>
                <a:path w="11953" h="11401" extrusionOk="0">
                  <a:moveTo>
                    <a:pt x="288" y="1"/>
                  </a:moveTo>
                  <a:cubicBezTo>
                    <a:pt x="147" y="1"/>
                    <a:pt x="1" y="199"/>
                    <a:pt x="148" y="346"/>
                  </a:cubicBezTo>
                  <a:cubicBezTo>
                    <a:pt x="2219" y="2145"/>
                    <a:pt x="4228" y="4008"/>
                    <a:pt x="6215" y="5891"/>
                  </a:cubicBezTo>
                  <a:cubicBezTo>
                    <a:pt x="7178" y="6811"/>
                    <a:pt x="8120" y="7711"/>
                    <a:pt x="9061" y="8653"/>
                  </a:cubicBezTo>
                  <a:cubicBezTo>
                    <a:pt x="9940" y="9490"/>
                    <a:pt x="10902" y="10264"/>
                    <a:pt x="11530" y="11310"/>
                  </a:cubicBezTo>
                  <a:cubicBezTo>
                    <a:pt x="11568" y="11374"/>
                    <a:pt x="11626" y="11401"/>
                    <a:pt x="11684" y="11401"/>
                  </a:cubicBezTo>
                  <a:cubicBezTo>
                    <a:pt x="11817" y="11401"/>
                    <a:pt x="11952" y="11261"/>
                    <a:pt x="11865" y="11101"/>
                  </a:cubicBezTo>
                  <a:cubicBezTo>
                    <a:pt x="11363" y="10222"/>
                    <a:pt x="10630" y="9594"/>
                    <a:pt x="9898" y="8925"/>
                  </a:cubicBezTo>
                  <a:cubicBezTo>
                    <a:pt x="8852" y="7962"/>
                    <a:pt x="7868" y="6937"/>
                    <a:pt x="6843" y="5933"/>
                  </a:cubicBezTo>
                  <a:cubicBezTo>
                    <a:pt x="4751" y="3924"/>
                    <a:pt x="2596" y="1957"/>
                    <a:pt x="399" y="53"/>
                  </a:cubicBezTo>
                  <a:cubicBezTo>
                    <a:pt x="367" y="16"/>
                    <a:pt x="328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5216350" y="2198125"/>
              <a:ext cx="58175" cy="39500"/>
            </a:xfrm>
            <a:custGeom>
              <a:avLst/>
              <a:gdLst/>
              <a:ahLst/>
              <a:cxnLst/>
              <a:rect l="l" t="t" r="r" b="b"/>
              <a:pathLst>
                <a:path w="2327" h="1580" extrusionOk="0">
                  <a:moveTo>
                    <a:pt x="2083" y="0"/>
                  </a:moveTo>
                  <a:cubicBezTo>
                    <a:pt x="2014" y="0"/>
                    <a:pt x="1953" y="43"/>
                    <a:pt x="1945" y="147"/>
                  </a:cubicBezTo>
                  <a:cubicBezTo>
                    <a:pt x="1839" y="857"/>
                    <a:pt x="1325" y="1206"/>
                    <a:pt x="700" y="1206"/>
                  </a:cubicBezTo>
                  <a:cubicBezTo>
                    <a:pt x="588" y="1206"/>
                    <a:pt x="472" y="1195"/>
                    <a:pt x="355" y="1173"/>
                  </a:cubicBezTo>
                  <a:cubicBezTo>
                    <a:pt x="333" y="1167"/>
                    <a:pt x="312" y="1165"/>
                    <a:pt x="293" y="1165"/>
                  </a:cubicBezTo>
                  <a:cubicBezTo>
                    <a:pt x="68" y="1165"/>
                    <a:pt x="0" y="1470"/>
                    <a:pt x="250" y="1528"/>
                  </a:cubicBezTo>
                  <a:cubicBezTo>
                    <a:pt x="410" y="1562"/>
                    <a:pt x="567" y="1579"/>
                    <a:pt x="721" y="1579"/>
                  </a:cubicBezTo>
                  <a:cubicBezTo>
                    <a:pt x="1512" y="1579"/>
                    <a:pt x="2178" y="1128"/>
                    <a:pt x="2301" y="252"/>
                  </a:cubicBezTo>
                  <a:cubicBezTo>
                    <a:pt x="2327" y="110"/>
                    <a:pt x="2193" y="0"/>
                    <a:pt x="208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274;p13"/>
          <p:cNvSpPr/>
          <p:nvPr/>
        </p:nvSpPr>
        <p:spPr>
          <a:xfrm>
            <a:off x="-190500" y="282495"/>
            <a:ext cx="8236850" cy="1428375"/>
          </a:xfrm>
          <a:custGeom>
            <a:avLst/>
            <a:gdLst/>
            <a:ahLst/>
            <a:cxnLst/>
            <a:rect l="l" t="t" r="r" b="b"/>
            <a:pathLst>
              <a:path w="329474" h="57135" extrusionOk="0">
                <a:moveTo>
                  <a:pt x="0" y="57135"/>
                </a:moveTo>
                <a:cubicBezTo>
                  <a:pt x="1935" y="53083"/>
                  <a:pt x="7378" y="37782"/>
                  <a:pt x="11611" y="32823"/>
                </a:cubicBezTo>
                <a:cubicBezTo>
                  <a:pt x="15844" y="27864"/>
                  <a:pt x="18990" y="27139"/>
                  <a:pt x="25400" y="27381"/>
                </a:cubicBezTo>
                <a:cubicBezTo>
                  <a:pt x="31811" y="27623"/>
                  <a:pt x="31931" y="33912"/>
                  <a:pt x="50074" y="34275"/>
                </a:cubicBezTo>
                <a:cubicBezTo>
                  <a:pt x="68217" y="34638"/>
                  <a:pt x="109643" y="30586"/>
                  <a:pt x="134257" y="29558"/>
                </a:cubicBezTo>
                <a:cubicBezTo>
                  <a:pt x="158871" y="28530"/>
                  <a:pt x="172720" y="27078"/>
                  <a:pt x="197757" y="28106"/>
                </a:cubicBezTo>
                <a:cubicBezTo>
                  <a:pt x="222794" y="29134"/>
                  <a:pt x="264160" y="37964"/>
                  <a:pt x="284480" y="35726"/>
                </a:cubicBezTo>
                <a:cubicBezTo>
                  <a:pt x="304800" y="33489"/>
                  <a:pt x="314295" y="20487"/>
                  <a:pt x="319677" y="14681"/>
                </a:cubicBezTo>
                <a:cubicBezTo>
                  <a:pt x="325059" y="8875"/>
                  <a:pt x="320947" y="2948"/>
                  <a:pt x="316774" y="892"/>
                </a:cubicBezTo>
                <a:cubicBezTo>
                  <a:pt x="312601" y="-1164"/>
                  <a:pt x="301232" y="1013"/>
                  <a:pt x="294640" y="2343"/>
                </a:cubicBezTo>
                <a:cubicBezTo>
                  <a:pt x="288048" y="3674"/>
                  <a:pt x="279400" y="4460"/>
                  <a:pt x="277223" y="8875"/>
                </a:cubicBezTo>
                <a:cubicBezTo>
                  <a:pt x="275046" y="13290"/>
                  <a:pt x="279158" y="23450"/>
                  <a:pt x="281577" y="28832"/>
                </a:cubicBezTo>
                <a:cubicBezTo>
                  <a:pt x="283996" y="34214"/>
                  <a:pt x="283754" y="40746"/>
                  <a:pt x="291737" y="41169"/>
                </a:cubicBezTo>
                <a:cubicBezTo>
                  <a:pt x="299720" y="41592"/>
                  <a:pt x="323185" y="33005"/>
                  <a:pt x="329474" y="31372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75" name="Google Shape;275;p13"/>
          <p:cNvSpPr/>
          <p:nvPr/>
        </p:nvSpPr>
        <p:spPr>
          <a:xfrm>
            <a:off x="8423999" y="731046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3"/>
          <p:cNvSpPr/>
          <p:nvPr/>
        </p:nvSpPr>
        <p:spPr>
          <a:xfrm>
            <a:off x="8576400" y="1023101"/>
            <a:ext cx="100880" cy="8896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3"/>
          <p:cNvSpPr/>
          <p:nvPr/>
        </p:nvSpPr>
        <p:spPr>
          <a:xfrm rot="5400000">
            <a:off x="8003254" y="3041562"/>
            <a:ext cx="1637425" cy="69716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8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18"/>
          <p:cNvSpPr txBox="1">
            <a:spLocks noGrp="1"/>
          </p:cNvSpPr>
          <p:nvPr>
            <p:ph type="ctrTitle" idx="2"/>
          </p:nvPr>
        </p:nvSpPr>
        <p:spPr>
          <a:xfrm flipH="1">
            <a:off x="1058575" y="3125000"/>
            <a:ext cx="1930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52" name="Google Shape;352;p18"/>
          <p:cNvSpPr txBox="1">
            <a:spLocks noGrp="1"/>
          </p:cNvSpPr>
          <p:nvPr>
            <p:ph type="subTitle" idx="1"/>
          </p:nvPr>
        </p:nvSpPr>
        <p:spPr>
          <a:xfrm flipH="1">
            <a:off x="1058563" y="3615025"/>
            <a:ext cx="1930800" cy="9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53" name="Google Shape;353;p18"/>
          <p:cNvSpPr txBox="1">
            <a:spLocks noGrp="1"/>
          </p:cNvSpPr>
          <p:nvPr>
            <p:ph type="ctrTitle" idx="3"/>
          </p:nvPr>
        </p:nvSpPr>
        <p:spPr>
          <a:xfrm flipH="1">
            <a:off x="3564500" y="3125000"/>
            <a:ext cx="1930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54" name="Google Shape;354;p18"/>
          <p:cNvSpPr txBox="1">
            <a:spLocks noGrp="1"/>
          </p:cNvSpPr>
          <p:nvPr>
            <p:ph type="subTitle" idx="4"/>
          </p:nvPr>
        </p:nvSpPr>
        <p:spPr>
          <a:xfrm flipH="1">
            <a:off x="3564512" y="3615025"/>
            <a:ext cx="1930800" cy="9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55" name="Google Shape;355;p18"/>
          <p:cNvSpPr txBox="1">
            <a:spLocks noGrp="1"/>
          </p:cNvSpPr>
          <p:nvPr>
            <p:ph type="ctrTitle" idx="5"/>
          </p:nvPr>
        </p:nvSpPr>
        <p:spPr>
          <a:xfrm flipH="1">
            <a:off x="6062525" y="3125000"/>
            <a:ext cx="1926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56" name="Google Shape;356;p18"/>
          <p:cNvSpPr txBox="1">
            <a:spLocks noGrp="1"/>
          </p:cNvSpPr>
          <p:nvPr>
            <p:ph type="subTitle" idx="6"/>
          </p:nvPr>
        </p:nvSpPr>
        <p:spPr>
          <a:xfrm flipH="1">
            <a:off x="6058013" y="3615025"/>
            <a:ext cx="1930800" cy="9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57" name="Google Shape;357;p18"/>
          <p:cNvSpPr/>
          <p:nvPr/>
        </p:nvSpPr>
        <p:spPr>
          <a:xfrm rot="10800000" flipH="1">
            <a:off x="8593007" y="1562798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8"/>
          <p:cNvSpPr/>
          <p:nvPr/>
        </p:nvSpPr>
        <p:spPr>
          <a:xfrm rot="-5400000">
            <a:off x="8498878" y="2260009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8"/>
          <p:cNvSpPr/>
          <p:nvPr/>
        </p:nvSpPr>
        <p:spPr>
          <a:xfrm rot="-5400000">
            <a:off x="8288733" y="2493071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8"/>
          <p:cNvSpPr/>
          <p:nvPr/>
        </p:nvSpPr>
        <p:spPr>
          <a:xfrm rot="-5400000">
            <a:off x="-677991" y="201698"/>
            <a:ext cx="1683182" cy="716650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1" name="Google Shape;361;p18"/>
          <p:cNvGrpSpPr/>
          <p:nvPr/>
        </p:nvGrpSpPr>
        <p:grpSpPr>
          <a:xfrm rot="10172325" flipH="1">
            <a:off x="162250" y="1074149"/>
            <a:ext cx="306767" cy="476335"/>
            <a:chOff x="4452729" y="352000"/>
            <a:chExt cx="225596" cy="350302"/>
          </a:xfrm>
        </p:grpSpPr>
        <p:sp>
          <p:nvSpPr>
            <p:cNvPr id="362" name="Google Shape;362;p18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8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8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5" name="Google Shape;365;p18"/>
          <p:cNvSpPr txBox="1">
            <a:spLocks noGrp="1"/>
          </p:cNvSpPr>
          <p:nvPr>
            <p:ph type="title" idx="7" hasCustomPrompt="1"/>
          </p:nvPr>
        </p:nvSpPr>
        <p:spPr>
          <a:xfrm>
            <a:off x="1500475" y="2163625"/>
            <a:ext cx="10470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66" name="Google Shape;366;p18"/>
          <p:cNvSpPr txBox="1">
            <a:spLocks noGrp="1"/>
          </p:cNvSpPr>
          <p:nvPr>
            <p:ph type="title" idx="8" hasCustomPrompt="1"/>
          </p:nvPr>
        </p:nvSpPr>
        <p:spPr>
          <a:xfrm>
            <a:off x="4041675" y="2163625"/>
            <a:ext cx="10470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67" name="Google Shape;367;p18"/>
          <p:cNvSpPr txBox="1">
            <a:spLocks noGrp="1"/>
          </p:cNvSpPr>
          <p:nvPr>
            <p:ph type="title" idx="9" hasCustomPrompt="1"/>
          </p:nvPr>
        </p:nvSpPr>
        <p:spPr>
          <a:xfrm>
            <a:off x="6499937" y="2163625"/>
            <a:ext cx="10470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CUSTOM_4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Google Shape;369;p19"/>
          <p:cNvGrpSpPr/>
          <p:nvPr/>
        </p:nvGrpSpPr>
        <p:grpSpPr>
          <a:xfrm>
            <a:off x="2606003" y="545002"/>
            <a:ext cx="3887739" cy="2848111"/>
            <a:chOff x="2862041" y="521294"/>
            <a:chExt cx="3419897" cy="2848111"/>
          </a:xfrm>
        </p:grpSpPr>
        <p:grpSp>
          <p:nvGrpSpPr>
            <p:cNvPr id="370" name="Google Shape;370;p19"/>
            <p:cNvGrpSpPr/>
            <p:nvPr/>
          </p:nvGrpSpPr>
          <p:grpSpPr>
            <a:xfrm>
              <a:off x="2862041" y="799915"/>
              <a:ext cx="3419897" cy="2569490"/>
              <a:chOff x="4696250" y="3980150"/>
              <a:chExt cx="1525650" cy="1146275"/>
            </a:xfrm>
          </p:grpSpPr>
          <p:sp>
            <p:nvSpPr>
              <p:cNvPr id="371" name="Google Shape;371;p19"/>
              <p:cNvSpPr/>
              <p:nvPr/>
            </p:nvSpPr>
            <p:spPr>
              <a:xfrm>
                <a:off x="4709325" y="3987125"/>
                <a:ext cx="1503850" cy="1131650"/>
              </a:xfrm>
              <a:custGeom>
                <a:avLst/>
                <a:gdLst/>
                <a:ahLst/>
                <a:cxnLst/>
                <a:rect l="l" t="t" r="r" b="b"/>
                <a:pathLst>
                  <a:path w="60154" h="45266" extrusionOk="0">
                    <a:moveTo>
                      <a:pt x="35770" y="0"/>
                    </a:moveTo>
                    <a:cubicBezTo>
                      <a:pt x="33608" y="0"/>
                      <a:pt x="21525" y="487"/>
                      <a:pt x="18796" y="880"/>
                    </a:cubicBezTo>
                    <a:cubicBezTo>
                      <a:pt x="15979" y="1285"/>
                      <a:pt x="1040" y="1285"/>
                      <a:pt x="663" y="1313"/>
                    </a:cubicBezTo>
                    <a:cubicBezTo>
                      <a:pt x="663" y="1313"/>
                      <a:pt x="21" y="39657"/>
                      <a:pt x="7" y="41861"/>
                    </a:cubicBezTo>
                    <a:cubicBezTo>
                      <a:pt x="1" y="42895"/>
                      <a:pt x="464" y="43171"/>
                      <a:pt x="961" y="43171"/>
                    </a:cubicBezTo>
                    <a:cubicBezTo>
                      <a:pt x="1530" y="43171"/>
                      <a:pt x="2141" y="42810"/>
                      <a:pt x="2142" y="42810"/>
                    </a:cubicBezTo>
                    <a:lnTo>
                      <a:pt x="2142" y="42810"/>
                    </a:lnTo>
                    <a:lnTo>
                      <a:pt x="1374" y="45251"/>
                    </a:lnTo>
                    <a:cubicBezTo>
                      <a:pt x="1374" y="45251"/>
                      <a:pt x="2679" y="45265"/>
                      <a:pt x="4452" y="45265"/>
                    </a:cubicBezTo>
                    <a:cubicBezTo>
                      <a:pt x="7898" y="45265"/>
                      <a:pt x="13113" y="45211"/>
                      <a:pt x="13942" y="44888"/>
                    </a:cubicBezTo>
                    <a:cubicBezTo>
                      <a:pt x="15197" y="44386"/>
                      <a:pt x="31936" y="44763"/>
                      <a:pt x="35046" y="44344"/>
                    </a:cubicBezTo>
                    <a:cubicBezTo>
                      <a:pt x="38129" y="43926"/>
                      <a:pt x="60154" y="43926"/>
                      <a:pt x="60154" y="43926"/>
                    </a:cubicBezTo>
                    <a:lnTo>
                      <a:pt x="59917" y="41624"/>
                    </a:lnTo>
                    <a:cubicBezTo>
                      <a:pt x="59917" y="41624"/>
                      <a:pt x="59735" y="32962"/>
                      <a:pt x="59666" y="30535"/>
                    </a:cubicBezTo>
                    <a:cubicBezTo>
                      <a:pt x="59596" y="28108"/>
                      <a:pt x="58801" y="2136"/>
                      <a:pt x="58801" y="2136"/>
                    </a:cubicBezTo>
                    <a:lnTo>
                      <a:pt x="56820" y="1647"/>
                    </a:lnTo>
                    <a:lnTo>
                      <a:pt x="56499" y="755"/>
                    </a:lnTo>
                    <a:cubicBezTo>
                      <a:pt x="56499" y="755"/>
                      <a:pt x="50543" y="308"/>
                      <a:pt x="49525" y="239"/>
                    </a:cubicBezTo>
                    <a:cubicBezTo>
                      <a:pt x="48521" y="169"/>
                      <a:pt x="37571" y="43"/>
                      <a:pt x="35925" y="2"/>
                    </a:cubicBezTo>
                    <a:cubicBezTo>
                      <a:pt x="35881" y="1"/>
                      <a:pt x="35829" y="0"/>
                      <a:pt x="357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19"/>
              <p:cNvSpPr/>
              <p:nvPr/>
            </p:nvSpPr>
            <p:spPr>
              <a:xfrm>
                <a:off x="4696250" y="3980150"/>
                <a:ext cx="1459750" cy="1096075"/>
              </a:xfrm>
              <a:custGeom>
                <a:avLst/>
                <a:gdLst/>
                <a:ahLst/>
                <a:cxnLst/>
                <a:rect l="l" t="t" r="r" b="b"/>
                <a:pathLst>
                  <a:path w="58390" h="43843" extrusionOk="0">
                    <a:moveTo>
                      <a:pt x="35122" y="602"/>
                    </a:moveTo>
                    <a:cubicBezTo>
                      <a:pt x="36655" y="602"/>
                      <a:pt x="38189" y="627"/>
                      <a:pt x="39726" y="685"/>
                    </a:cubicBezTo>
                    <a:cubicBezTo>
                      <a:pt x="41880" y="774"/>
                      <a:pt x="44007" y="801"/>
                      <a:pt x="46142" y="801"/>
                    </a:cubicBezTo>
                    <a:cubicBezTo>
                      <a:pt x="46676" y="801"/>
                      <a:pt x="47211" y="799"/>
                      <a:pt x="47747" y="797"/>
                    </a:cubicBezTo>
                    <a:cubicBezTo>
                      <a:pt x="47948" y="792"/>
                      <a:pt x="48149" y="790"/>
                      <a:pt x="48350" y="790"/>
                    </a:cubicBezTo>
                    <a:cubicBezTo>
                      <a:pt x="49492" y="790"/>
                      <a:pt x="50613" y="855"/>
                      <a:pt x="51764" y="950"/>
                    </a:cubicBezTo>
                    <a:cubicBezTo>
                      <a:pt x="52503" y="1006"/>
                      <a:pt x="53256" y="1076"/>
                      <a:pt x="54009" y="1145"/>
                    </a:cubicBezTo>
                    <a:cubicBezTo>
                      <a:pt x="54372" y="1173"/>
                      <a:pt x="54763" y="1215"/>
                      <a:pt x="55125" y="1229"/>
                    </a:cubicBezTo>
                    <a:cubicBezTo>
                      <a:pt x="55160" y="1230"/>
                      <a:pt x="55199" y="1231"/>
                      <a:pt x="55242" y="1231"/>
                    </a:cubicBezTo>
                    <a:cubicBezTo>
                      <a:pt x="55383" y="1231"/>
                      <a:pt x="55565" y="1225"/>
                      <a:pt x="55751" y="1225"/>
                    </a:cubicBezTo>
                    <a:cubicBezTo>
                      <a:pt x="56056" y="1225"/>
                      <a:pt x="56371" y="1241"/>
                      <a:pt x="56534" y="1327"/>
                    </a:cubicBezTo>
                    <a:cubicBezTo>
                      <a:pt x="57064" y="1606"/>
                      <a:pt x="56980" y="2847"/>
                      <a:pt x="56994" y="3279"/>
                    </a:cubicBezTo>
                    <a:cubicBezTo>
                      <a:pt x="56994" y="4116"/>
                      <a:pt x="57008" y="4939"/>
                      <a:pt x="57022" y="5776"/>
                    </a:cubicBezTo>
                    <a:cubicBezTo>
                      <a:pt x="57036" y="7366"/>
                      <a:pt x="57078" y="8957"/>
                      <a:pt x="57120" y="10533"/>
                    </a:cubicBezTo>
                    <a:cubicBezTo>
                      <a:pt x="57190" y="13783"/>
                      <a:pt x="57246" y="17019"/>
                      <a:pt x="57343" y="20269"/>
                    </a:cubicBezTo>
                    <a:cubicBezTo>
                      <a:pt x="57522" y="27439"/>
                      <a:pt x="57728" y="34608"/>
                      <a:pt x="57787" y="41792"/>
                    </a:cubicBezTo>
                    <a:lnTo>
                      <a:pt x="57787" y="41792"/>
                    </a:lnTo>
                    <a:cubicBezTo>
                      <a:pt x="42918" y="42486"/>
                      <a:pt x="28022" y="42296"/>
                      <a:pt x="13140" y="42698"/>
                    </a:cubicBezTo>
                    <a:cubicBezTo>
                      <a:pt x="8992" y="42823"/>
                      <a:pt x="4857" y="43002"/>
                      <a:pt x="709" y="43236"/>
                    </a:cubicBezTo>
                    <a:lnTo>
                      <a:pt x="709" y="43236"/>
                    </a:lnTo>
                    <a:cubicBezTo>
                      <a:pt x="534" y="29454"/>
                      <a:pt x="726" y="15671"/>
                      <a:pt x="1272" y="1903"/>
                    </a:cubicBezTo>
                    <a:lnTo>
                      <a:pt x="1272" y="1903"/>
                    </a:lnTo>
                    <a:cubicBezTo>
                      <a:pt x="7832" y="1671"/>
                      <a:pt x="14405" y="1516"/>
                      <a:pt x="20951" y="1117"/>
                    </a:cubicBezTo>
                    <a:cubicBezTo>
                      <a:pt x="25681" y="844"/>
                      <a:pt x="30394" y="602"/>
                      <a:pt x="35122" y="602"/>
                    </a:cubicBezTo>
                    <a:close/>
                    <a:moveTo>
                      <a:pt x="34303" y="1"/>
                    </a:moveTo>
                    <a:cubicBezTo>
                      <a:pt x="34214" y="1"/>
                      <a:pt x="34124" y="1"/>
                      <a:pt x="34035" y="2"/>
                    </a:cubicBezTo>
                    <a:cubicBezTo>
                      <a:pt x="30855" y="2"/>
                      <a:pt x="27661" y="141"/>
                      <a:pt x="24494" y="336"/>
                    </a:cubicBezTo>
                    <a:cubicBezTo>
                      <a:pt x="16683" y="783"/>
                      <a:pt x="8858" y="1062"/>
                      <a:pt x="1047" y="1327"/>
                    </a:cubicBezTo>
                    <a:cubicBezTo>
                      <a:pt x="879" y="1327"/>
                      <a:pt x="740" y="1466"/>
                      <a:pt x="740" y="1620"/>
                    </a:cubicBezTo>
                    <a:cubicBezTo>
                      <a:pt x="182" y="15554"/>
                      <a:pt x="0" y="29517"/>
                      <a:pt x="168" y="43451"/>
                    </a:cubicBezTo>
                    <a:cubicBezTo>
                      <a:pt x="144" y="43599"/>
                      <a:pt x="238" y="43684"/>
                      <a:pt x="354" y="43706"/>
                    </a:cubicBezTo>
                    <a:lnTo>
                      <a:pt x="354" y="43706"/>
                    </a:lnTo>
                    <a:cubicBezTo>
                      <a:pt x="396" y="43785"/>
                      <a:pt x="474" y="43842"/>
                      <a:pt x="587" y="43842"/>
                    </a:cubicBezTo>
                    <a:cubicBezTo>
                      <a:pt x="592" y="43842"/>
                      <a:pt x="596" y="43842"/>
                      <a:pt x="600" y="43842"/>
                    </a:cubicBezTo>
                    <a:cubicBezTo>
                      <a:pt x="15567" y="42935"/>
                      <a:pt x="30576" y="43103"/>
                      <a:pt x="45557" y="42796"/>
                    </a:cubicBezTo>
                    <a:cubicBezTo>
                      <a:pt x="49741" y="42698"/>
                      <a:pt x="53926" y="42559"/>
                      <a:pt x="58096" y="42377"/>
                    </a:cubicBezTo>
                    <a:cubicBezTo>
                      <a:pt x="58250" y="42377"/>
                      <a:pt x="58389" y="42252"/>
                      <a:pt x="58389" y="42071"/>
                    </a:cubicBezTo>
                    <a:cubicBezTo>
                      <a:pt x="58334" y="35347"/>
                      <a:pt x="58166" y="28610"/>
                      <a:pt x="57985" y="21901"/>
                    </a:cubicBezTo>
                    <a:cubicBezTo>
                      <a:pt x="57901" y="18539"/>
                      <a:pt x="57817" y="15192"/>
                      <a:pt x="57748" y="11830"/>
                    </a:cubicBezTo>
                    <a:cubicBezTo>
                      <a:pt x="57678" y="8622"/>
                      <a:pt x="57720" y="5386"/>
                      <a:pt x="57552" y="2205"/>
                    </a:cubicBezTo>
                    <a:cubicBezTo>
                      <a:pt x="57497" y="1229"/>
                      <a:pt x="57497" y="825"/>
                      <a:pt x="56423" y="755"/>
                    </a:cubicBezTo>
                    <a:cubicBezTo>
                      <a:pt x="54763" y="643"/>
                      <a:pt x="53117" y="490"/>
                      <a:pt x="51471" y="350"/>
                    </a:cubicBezTo>
                    <a:cubicBezTo>
                      <a:pt x="50291" y="259"/>
                      <a:pt x="49116" y="234"/>
                      <a:pt x="47942" y="234"/>
                    </a:cubicBezTo>
                    <a:cubicBezTo>
                      <a:pt x="46570" y="234"/>
                      <a:pt x="45199" y="268"/>
                      <a:pt x="43822" y="268"/>
                    </a:cubicBezTo>
                    <a:cubicBezTo>
                      <a:pt x="43689" y="268"/>
                      <a:pt x="43556" y="267"/>
                      <a:pt x="43422" y="267"/>
                    </a:cubicBezTo>
                    <a:cubicBezTo>
                      <a:pt x="40373" y="226"/>
                      <a:pt x="37351" y="1"/>
                      <a:pt x="34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19"/>
              <p:cNvSpPr/>
              <p:nvPr/>
            </p:nvSpPr>
            <p:spPr>
              <a:xfrm>
                <a:off x="4736350" y="4027550"/>
                <a:ext cx="1485550" cy="1098875"/>
              </a:xfrm>
              <a:custGeom>
                <a:avLst/>
                <a:gdLst/>
                <a:ahLst/>
                <a:cxnLst/>
                <a:rect l="l" t="t" r="r" b="b"/>
                <a:pathLst>
                  <a:path w="59422" h="43955" extrusionOk="0">
                    <a:moveTo>
                      <a:pt x="56133" y="0"/>
                    </a:moveTo>
                    <a:cubicBezTo>
                      <a:pt x="55797" y="0"/>
                      <a:pt x="55642" y="521"/>
                      <a:pt x="56018" y="588"/>
                    </a:cubicBezTo>
                    <a:cubicBezTo>
                      <a:pt x="56509" y="662"/>
                      <a:pt x="56988" y="736"/>
                      <a:pt x="57476" y="809"/>
                    </a:cubicBezTo>
                    <a:lnTo>
                      <a:pt x="57476" y="809"/>
                    </a:lnTo>
                    <a:cubicBezTo>
                      <a:pt x="57824" y="12401"/>
                      <a:pt x="58252" y="23965"/>
                      <a:pt x="58487" y="35544"/>
                    </a:cubicBezTo>
                    <a:cubicBezTo>
                      <a:pt x="58541" y="37756"/>
                      <a:pt x="58530" y="39943"/>
                      <a:pt x="58781" y="42153"/>
                    </a:cubicBezTo>
                    <a:lnTo>
                      <a:pt x="58781" y="42153"/>
                    </a:lnTo>
                    <a:cubicBezTo>
                      <a:pt x="58710" y="42162"/>
                      <a:pt x="58637" y="42166"/>
                      <a:pt x="58562" y="42166"/>
                    </a:cubicBezTo>
                    <a:cubicBezTo>
                      <a:pt x="58218" y="42166"/>
                      <a:pt x="57847" y="42086"/>
                      <a:pt x="57552" y="42058"/>
                    </a:cubicBezTo>
                    <a:cubicBezTo>
                      <a:pt x="56716" y="41988"/>
                      <a:pt x="55865" y="42016"/>
                      <a:pt x="55000" y="41988"/>
                    </a:cubicBezTo>
                    <a:cubicBezTo>
                      <a:pt x="53856" y="41972"/>
                      <a:pt x="52712" y="41965"/>
                      <a:pt x="51568" y="41965"/>
                    </a:cubicBezTo>
                    <a:cubicBezTo>
                      <a:pt x="50759" y="41965"/>
                      <a:pt x="49950" y="41968"/>
                      <a:pt x="49141" y="41974"/>
                    </a:cubicBezTo>
                    <a:cubicBezTo>
                      <a:pt x="45166" y="42030"/>
                      <a:pt x="41233" y="42295"/>
                      <a:pt x="37257" y="42462"/>
                    </a:cubicBezTo>
                    <a:cubicBezTo>
                      <a:pt x="35961" y="42522"/>
                      <a:pt x="34664" y="42539"/>
                      <a:pt x="33367" y="42539"/>
                    </a:cubicBezTo>
                    <a:cubicBezTo>
                      <a:pt x="31538" y="42539"/>
                      <a:pt x="29709" y="42505"/>
                      <a:pt x="27877" y="42505"/>
                    </a:cubicBezTo>
                    <a:cubicBezTo>
                      <a:pt x="27052" y="42505"/>
                      <a:pt x="26227" y="42512"/>
                      <a:pt x="25401" y="42532"/>
                    </a:cubicBezTo>
                    <a:cubicBezTo>
                      <a:pt x="21481" y="42616"/>
                      <a:pt x="17548" y="42825"/>
                      <a:pt x="13614" y="43020"/>
                    </a:cubicBezTo>
                    <a:cubicBezTo>
                      <a:pt x="9278" y="43224"/>
                      <a:pt x="4941" y="43415"/>
                      <a:pt x="617" y="43424"/>
                    </a:cubicBezTo>
                    <a:lnTo>
                      <a:pt x="617" y="43424"/>
                    </a:lnTo>
                    <a:cubicBezTo>
                      <a:pt x="703" y="42914"/>
                      <a:pt x="800" y="42397"/>
                      <a:pt x="879" y="41890"/>
                    </a:cubicBezTo>
                    <a:cubicBezTo>
                      <a:pt x="947" y="41627"/>
                      <a:pt x="762" y="41467"/>
                      <a:pt x="594" y="41467"/>
                    </a:cubicBezTo>
                    <a:cubicBezTo>
                      <a:pt x="486" y="41467"/>
                      <a:pt x="385" y="41534"/>
                      <a:pt x="363" y="41681"/>
                    </a:cubicBezTo>
                    <a:cubicBezTo>
                      <a:pt x="252" y="42309"/>
                      <a:pt x="140" y="42950"/>
                      <a:pt x="28" y="43578"/>
                    </a:cubicBezTo>
                    <a:cubicBezTo>
                      <a:pt x="0" y="43773"/>
                      <a:pt x="112" y="43955"/>
                      <a:pt x="307" y="43955"/>
                    </a:cubicBezTo>
                    <a:cubicBezTo>
                      <a:pt x="8300" y="43927"/>
                      <a:pt x="16251" y="43327"/>
                      <a:pt x="24229" y="43090"/>
                    </a:cubicBezTo>
                    <a:cubicBezTo>
                      <a:pt x="25440" y="43056"/>
                      <a:pt x="26649" y="43047"/>
                      <a:pt x="27857" y="43047"/>
                    </a:cubicBezTo>
                    <a:cubicBezTo>
                      <a:pt x="29450" y="43047"/>
                      <a:pt x="31040" y="43063"/>
                      <a:pt x="32629" y="43063"/>
                    </a:cubicBezTo>
                    <a:cubicBezTo>
                      <a:pt x="33834" y="43063"/>
                      <a:pt x="35037" y="43054"/>
                      <a:pt x="36239" y="43020"/>
                    </a:cubicBezTo>
                    <a:cubicBezTo>
                      <a:pt x="40200" y="42936"/>
                      <a:pt x="44162" y="42588"/>
                      <a:pt x="48137" y="42518"/>
                    </a:cubicBezTo>
                    <a:cubicBezTo>
                      <a:pt x="49253" y="42497"/>
                      <a:pt x="50372" y="42487"/>
                      <a:pt x="51492" y="42487"/>
                    </a:cubicBezTo>
                    <a:cubicBezTo>
                      <a:pt x="52611" y="42487"/>
                      <a:pt x="53731" y="42497"/>
                      <a:pt x="54846" y="42518"/>
                    </a:cubicBezTo>
                    <a:cubicBezTo>
                      <a:pt x="55767" y="42532"/>
                      <a:pt x="56716" y="42518"/>
                      <a:pt x="57636" y="42602"/>
                    </a:cubicBezTo>
                    <a:cubicBezTo>
                      <a:pt x="57950" y="42629"/>
                      <a:pt x="58311" y="42696"/>
                      <a:pt x="58650" y="42696"/>
                    </a:cubicBezTo>
                    <a:cubicBezTo>
                      <a:pt x="58839" y="42696"/>
                      <a:pt x="59020" y="42675"/>
                      <a:pt x="59184" y="42616"/>
                    </a:cubicBezTo>
                    <a:cubicBezTo>
                      <a:pt x="59296" y="42588"/>
                      <a:pt x="59422" y="42462"/>
                      <a:pt x="59394" y="42337"/>
                    </a:cubicBezTo>
                    <a:cubicBezTo>
                      <a:pt x="59171" y="40481"/>
                      <a:pt x="59143" y="38612"/>
                      <a:pt x="59101" y="36729"/>
                    </a:cubicBezTo>
                    <a:cubicBezTo>
                      <a:pt x="59045" y="33828"/>
                      <a:pt x="58975" y="30955"/>
                      <a:pt x="58892" y="28067"/>
                    </a:cubicBezTo>
                    <a:cubicBezTo>
                      <a:pt x="58738" y="22237"/>
                      <a:pt x="58543" y="16434"/>
                      <a:pt x="58348" y="10604"/>
                    </a:cubicBezTo>
                    <a:cubicBezTo>
                      <a:pt x="58250" y="7256"/>
                      <a:pt x="58138" y="3894"/>
                      <a:pt x="58041" y="547"/>
                    </a:cubicBezTo>
                    <a:cubicBezTo>
                      <a:pt x="58041" y="421"/>
                      <a:pt x="57957" y="282"/>
                      <a:pt x="57831" y="268"/>
                    </a:cubicBezTo>
                    <a:cubicBezTo>
                      <a:pt x="57273" y="184"/>
                      <a:pt x="56730" y="100"/>
                      <a:pt x="56172" y="3"/>
                    </a:cubicBezTo>
                    <a:cubicBezTo>
                      <a:pt x="56158" y="1"/>
                      <a:pt x="56146" y="0"/>
                      <a:pt x="561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4" name="Google Shape;374;p19"/>
            <p:cNvGrpSpPr/>
            <p:nvPr/>
          </p:nvGrpSpPr>
          <p:grpSpPr>
            <a:xfrm>
              <a:off x="3034125" y="521294"/>
              <a:ext cx="2955000" cy="853713"/>
              <a:chOff x="3034125" y="521294"/>
              <a:chExt cx="2955000" cy="853713"/>
            </a:xfrm>
          </p:grpSpPr>
          <p:grpSp>
            <p:nvGrpSpPr>
              <p:cNvPr id="375" name="Google Shape;375;p19"/>
              <p:cNvGrpSpPr/>
              <p:nvPr/>
            </p:nvGrpSpPr>
            <p:grpSpPr>
              <a:xfrm>
                <a:off x="3034125" y="970175"/>
                <a:ext cx="854375" cy="100200"/>
                <a:chOff x="4983250" y="2368850"/>
                <a:chExt cx="854375" cy="100200"/>
              </a:xfrm>
            </p:grpSpPr>
            <p:sp>
              <p:nvSpPr>
                <p:cNvPr id="376" name="Google Shape;376;p19"/>
                <p:cNvSpPr/>
                <p:nvPr/>
              </p:nvSpPr>
              <p:spPr>
                <a:xfrm>
                  <a:off x="4983250" y="2369625"/>
                  <a:ext cx="1102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398" extrusionOk="0">
                      <a:moveTo>
                        <a:pt x="2511" y="371"/>
                      </a:moveTo>
                      <a:lnTo>
                        <a:pt x="2511" y="371"/>
                      </a:lnTo>
                      <a:cubicBezTo>
                        <a:pt x="3931" y="435"/>
                        <a:pt x="3857" y="3032"/>
                        <a:pt x="2280" y="3032"/>
                      </a:cubicBezTo>
                      <a:cubicBezTo>
                        <a:pt x="2153" y="3032"/>
                        <a:pt x="2016" y="3015"/>
                        <a:pt x="1869" y="2979"/>
                      </a:cubicBezTo>
                      <a:cubicBezTo>
                        <a:pt x="1102" y="2798"/>
                        <a:pt x="419" y="2268"/>
                        <a:pt x="767" y="1403"/>
                      </a:cubicBezTo>
                      <a:cubicBezTo>
                        <a:pt x="995" y="839"/>
                        <a:pt x="1439" y="389"/>
                        <a:pt x="2038" y="389"/>
                      </a:cubicBezTo>
                      <a:cubicBezTo>
                        <a:pt x="2136" y="389"/>
                        <a:pt x="2238" y="401"/>
                        <a:pt x="2343" y="426"/>
                      </a:cubicBezTo>
                      <a:cubicBezTo>
                        <a:pt x="2360" y="430"/>
                        <a:pt x="2376" y="431"/>
                        <a:pt x="2391" y="431"/>
                      </a:cubicBezTo>
                      <a:cubicBezTo>
                        <a:pt x="2439" y="431"/>
                        <a:pt x="2479" y="413"/>
                        <a:pt x="2511" y="371"/>
                      </a:cubicBezTo>
                      <a:close/>
                      <a:moveTo>
                        <a:pt x="2418" y="0"/>
                      </a:moveTo>
                      <a:cubicBezTo>
                        <a:pt x="2328" y="0"/>
                        <a:pt x="2233" y="7"/>
                        <a:pt x="2134" y="22"/>
                      </a:cubicBezTo>
                      <a:cubicBezTo>
                        <a:pt x="2107" y="20"/>
                        <a:pt x="2081" y="20"/>
                        <a:pt x="2054" y="20"/>
                      </a:cubicBezTo>
                      <a:cubicBezTo>
                        <a:pt x="1241" y="20"/>
                        <a:pt x="592" y="634"/>
                        <a:pt x="349" y="1431"/>
                      </a:cubicBezTo>
                      <a:cubicBezTo>
                        <a:pt x="0" y="2560"/>
                        <a:pt x="1102" y="3286"/>
                        <a:pt x="2134" y="3383"/>
                      </a:cubicBezTo>
                      <a:cubicBezTo>
                        <a:pt x="2212" y="3393"/>
                        <a:pt x="2287" y="3397"/>
                        <a:pt x="2359" y="3397"/>
                      </a:cubicBezTo>
                      <a:cubicBezTo>
                        <a:pt x="4334" y="3397"/>
                        <a:pt x="4409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" name="Google Shape;377;p19"/>
                <p:cNvSpPr/>
                <p:nvPr/>
              </p:nvSpPr>
              <p:spPr>
                <a:xfrm>
                  <a:off x="5129350" y="2368850"/>
                  <a:ext cx="99400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3451" extrusionOk="0">
                      <a:moveTo>
                        <a:pt x="2100" y="370"/>
                      </a:moveTo>
                      <a:cubicBezTo>
                        <a:pt x="2195" y="370"/>
                        <a:pt x="2290" y="380"/>
                        <a:pt x="2386" y="402"/>
                      </a:cubicBezTo>
                      <a:cubicBezTo>
                        <a:pt x="3223" y="569"/>
                        <a:pt x="3669" y="1476"/>
                        <a:pt x="3209" y="2243"/>
                      </a:cubicBezTo>
                      <a:cubicBezTo>
                        <a:pt x="2917" y="2710"/>
                        <a:pt x="2313" y="3098"/>
                        <a:pt x="1739" y="3098"/>
                      </a:cubicBezTo>
                      <a:cubicBezTo>
                        <a:pt x="1627" y="3098"/>
                        <a:pt x="1516" y="3084"/>
                        <a:pt x="1409" y="3052"/>
                      </a:cubicBezTo>
                      <a:cubicBezTo>
                        <a:pt x="698" y="2843"/>
                        <a:pt x="335" y="1796"/>
                        <a:pt x="684" y="1155"/>
                      </a:cubicBezTo>
                      <a:cubicBezTo>
                        <a:pt x="698" y="1113"/>
                        <a:pt x="698" y="1057"/>
                        <a:pt x="698" y="1029"/>
                      </a:cubicBezTo>
                      <a:cubicBezTo>
                        <a:pt x="1088" y="675"/>
                        <a:pt x="1578" y="370"/>
                        <a:pt x="2100" y="370"/>
                      </a:cubicBezTo>
                      <a:close/>
                      <a:moveTo>
                        <a:pt x="2125" y="0"/>
                      </a:moveTo>
                      <a:cubicBezTo>
                        <a:pt x="1458" y="0"/>
                        <a:pt x="803" y="375"/>
                        <a:pt x="321" y="876"/>
                      </a:cubicBezTo>
                      <a:cubicBezTo>
                        <a:pt x="252" y="946"/>
                        <a:pt x="252" y="1029"/>
                        <a:pt x="294" y="1085"/>
                      </a:cubicBezTo>
                      <a:cubicBezTo>
                        <a:pt x="1" y="1824"/>
                        <a:pt x="335" y="2870"/>
                        <a:pt x="1033" y="3275"/>
                      </a:cubicBezTo>
                      <a:cubicBezTo>
                        <a:pt x="1241" y="3397"/>
                        <a:pt x="1472" y="3451"/>
                        <a:pt x="1709" y="3451"/>
                      </a:cubicBezTo>
                      <a:cubicBezTo>
                        <a:pt x="2364" y="3451"/>
                        <a:pt x="3063" y="3045"/>
                        <a:pt x="3432" y="2564"/>
                      </a:cubicBezTo>
                      <a:cubicBezTo>
                        <a:pt x="3976" y="1824"/>
                        <a:pt x="3836" y="736"/>
                        <a:pt x="3013" y="248"/>
                      </a:cubicBezTo>
                      <a:cubicBezTo>
                        <a:pt x="2724" y="75"/>
                        <a:pt x="2423" y="0"/>
                        <a:pt x="2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378;p19"/>
                <p:cNvSpPr/>
                <p:nvPr/>
              </p:nvSpPr>
              <p:spPr>
                <a:xfrm>
                  <a:off x="5277900" y="2371250"/>
                  <a:ext cx="106400" cy="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7" extrusionOk="0">
                      <a:moveTo>
                        <a:pt x="2118" y="354"/>
                      </a:moveTo>
                      <a:cubicBezTo>
                        <a:pt x="2293" y="354"/>
                        <a:pt x="2469" y="380"/>
                        <a:pt x="2637" y="431"/>
                      </a:cubicBezTo>
                      <a:lnTo>
                        <a:pt x="2679" y="459"/>
                      </a:lnTo>
                      <a:cubicBezTo>
                        <a:pt x="3404" y="891"/>
                        <a:pt x="3809" y="1505"/>
                        <a:pt x="3320" y="2342"/>
                      </a:cubicBezTo>
                      <a:cubicBezTo>
                        <a:pt x="3019" y="2845"/>
                        <a:pt x="2507" y="3225"/>
                        <a:pt x="1957" y="3225"/>
                      </a:cubicBezTo>
                      <a:cubicBezTo>
                        <a:pt x="1744" y="3225"/>
                        <a:pt x="1526" y="3168"/>
                        <a:pt x="1312" y="3039"/>
                      </a:cubicBezTo>
                      <a:cubicBezTo>
                        <a:pt x="628" y="2635"/>
                        <a:pt x="447" y="1700"/>
                        <a:pt x="866" y="1017"/>
                      </a:cubicBezTo>
                      <a:cubicBezTo>
                        <a:pt x="1133" y="564"/>
                        <a:pt x="1622" y="354"/>
                        <a:pt x="2118" y="354"/>
                      </a:cubicBezTo>
                      <a:close/>
                      <a:moveTo>
                        <a:pt x="2120" y="0"/>
                      </a:moveTo>
                      <a:cubicBezTo>
                        <a:pt x="1428" y="0"/>
                        <a:pt x="765" y="357"/>
                        <a:pt x="447" y="1003"/>
                      </a:cubicBezTo>
                      <a:cubicBezTo>
                        <a:pt x="1" y="1896"/>
                        <a:pt x="377" y="3026"/>
                        <a:pt x="1256" y="3444"/>
                      </a:cubicBezTo>
                      <a:cubicBezTo>
                        <a:pt x="1487" y="3549"/>
                        <a:pt x="1715" y="3597"/>
                        <a:pt x="1936" y="3597"/>
                      </a:cubicBezTo>
                      <a:cubicBezTo>
                        <a:pt x="2622" y="3597"/>
                        <a:pt x="3233" y="3139"/>
                        <a:pt x="3613" y="2537"/>
                      </a:cubicBezTo>
                      <a:cubicBezTo>
                        <a:pt x="4255" y="1519"/>
                        <a:pt x="3767" y="710"/>
                        <a:pt x="2860" y="166"/>
                      </a:cubicBezTo>
                      <a:cubicBezTo>
                        <a:pt x="2846" y="152"/>
                        <a:pt x="2818" y="110"/>
                        <a:pt x="2776" y="110"/>
                      </a:cubicBezTo>
                      <a:cubicBezTo>
                        <a:pt x="2561" y="36"/>
                        <a:pt x="2339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379;p19"/>
                <p:cNvSpPr/>
                <p:nvPr/>
              </p:nvSpPr>
              <p:spPr>
                <a:xfrm>
                  <a:off x="5423325" y="2380850"/>
                  <a:ext cx="109800" cy="8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2" h="3411" extrusionOk="0">
                      <a:moveTo>
                        <a:pt x="2483" y="368"/>
                      </a:moveTo>
                      <a:cubicBezTo>
                        <a:pt x="3900" y="458"/>
                        <a:pt x="3854" y="3046"/>
                        <a:pt x="2267" y="3046"/>
                      </a:cubicBezTo>
                      <a:cubicBezTo>
                        <a:pt x="2136" y="3046"/>
                        <a:pt x="1994" y="3029"/>
                        <a:pt x="1841" y="2990"/>
                      </a:cubicBezTo>
                      <a:cubicBezTo>
                        <a:pt x="1074" y="2795"/>
                        <a:pt x="391" y="2279"/>
                        <a:pt x="740" y="1400"/>
                      </a:cubicBezTo>
                      <a:cubicBezTo>
                        <a:pt x="968" y="847"/>
                        <a:pt x="1414" y="387"/>
                        <a:pt x="2016" y="387"/>
                      </a:cubicBezTo>
                      <a:cubicBezTo>
                        <a:pt x="2112" y="387"/>
                        <a:pt x="2212" y="399"/>
                        <a:pt x="2316" y="424"/>
                      </a:cubicBezTo>
                      <a:cubicBezTo>
                        <a:pt x="2332" y="427"/>
                        <a:pt x="2348" y="429"/>
                        <a:pt x="2363" y="429"/>
                      </a:cubicBezTo>
                      <a:cubicBezTo>
                        <a:pt x="2411" y="429"/>
                        <a:pt x="2451" y="411"/>
                        <a:pt x="2483" y="368"/>
                      </a:cubicBezTo>
                      <a:close/>
                      <a:moveTo>
                        <a:pt x="2383" y="1"/>
                      </a:moveTo>
                      <a:cubicBezTo>
                        <a:pt x="2299" y="1"/>
                        <a:pt x="2212" y="7"/>
                        <a:pt x="2120" y="19"/>
                      </a:cubicBezTo>
                      <a:cubicBezTo>
                        <a:pt x="2102" y="19"/>
                        <a:pt x="2084" y="18"/>
                        <a:pt x="2066" y="18"/>
                      </a:cubicBezTo>
                      <a:cubicBezTo>
                        <a:pt x="1240" y="18"/>
                        <a:pt x="581" y="637"/>
                        <a:pt x="349" y="1442"/>
                      </a:cubicBezTo>
                      <a:cubicBezTo>
                        <a:pt x="0" y="2572"/>
                        <a:pt x="1088" y="3283"/>
                        <a:pt x="2120" y="3395"/>
                      </a:cubicBezTo>
                      <a:cubicBezTo>
                        <a:pt x="2201" y="3405"/>
                        <a:pt x="2279" y="3410"/>
                        <a:pt x="2354" y="3410"/>
                      </a:cubicBezTo>
                      <a:cubicBezTo>
                        <a:pt x="4315" y="3410"/>
                        <a:pt x="4391" y="1"/>
                        <a:pt x="238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380;p19"/>
                <p:cNvSpPr/>
                <p:nvPr/>
              </p:nvSpPr>
              <p:spPr>
                <a:xfrm>
                  <a:off x="5579900" y="2380425"/>
                  <a:ext cx="99750" cy="8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3457" extrusionOk="0">
                      <a:moveTo>
                        <a:pt x="2113" y="354"/>
                      </a:moveTo>
                      <a:cubicBezTo>
                        <a:pt x="2208" y="354"/>
                        <a:pt x="2303" y="364"/>
                        <a:pt x="2399" y="385"/>
                      </a:cubicBezTo>
                      <a:cubicBezTo>
                        <a:pt x="3250" y="580"/>
                        <a:pt x="3683" y="1473"/>
                        <a:pt x="3222" y="2240"/>
                      </a:cubicBezTo>
                      <a:cubicBezTo>
                        <a:pt x="2932" y="2705"/>
                        <a:pt x="2321" y="3083"/>
                        <a:pt x="1755" y="3083"/>
                      </a:cubicBezTo>
                      <a:cubicBezTo>
                        <a:pt x="1641" y="3083"/>
                        <a:pt x="1530" y="3068"/>
                        <a:pt x="1423" y="3035"/>
                      </a:cubicBezTo>
                      <a:cubicBezTo>
                        <a:pt x="712" y="2826"/>
                        <a:pt x="335" y="1780"/>
                        <a:pt x="684" y="1138"/>
                      </a:cubicBezTo>
                      <a:cubicBezTo>
                        <a:pt x="712" y="1110"/>
                        <a:pt x="712" y="1054"/>
                        <a:pt x="712" y="1013"/>
                      </a:cubicBezTo>
                      <a:cubicBezTo>
                        <a:pt x="1090" y="658"/>
                        <a:pt x="1588" y="354"/>
                        <a:pt x="2113" y="354"/>
                      </a:cubicBezTo>
                      <a:close/>
                      <a:moveTo>
                        <a:pt x="2137" y="0"/>
                      </a:moveTo>
                      <a:cubicBezTo>
                        <a:pt x="1463" y="0"/>
                        <a:pt x="805" y="380"/>
                        <a:pt x="321" y="873"/>
                      </a:cubicBezTo>
                      <a:cubicBezTo>
                        <a:pt x="251" y="943"/>
                        <a:pt x="251" y="1040"/>
                        <a:pt x="307" y="1082"/>
                      </a:cubicBezTo>
                      <a:cubicBezTo>
                        <a:pt x="0" y="1836"/>
                        <a:pt x="335" y="2882"/>
                        <a:pt x="1032" y="3286"/>
                      </a:cubicBezTo>
                      <a:cubicBezTo>
                        <a:pt x="1243" y="3404"/>
                        <a:pt x="1476" y="3456"/>
                        <a:pt x="1714" y="3456"/>
                      </a:cubicBezTo>
                      <a:cubicBezTo>
                        <a:pt x="2375" y="3456"/>
                        <a:pt x="3076" y="3057"/>
                        <a:pt x="3445" y="2575"/>
                      </a:cubicBezTo>
                      <a:cubicBezTo>
                        <a:pt x="3989" y="1822"/>
                        <a:pt x="3864" y="720"/>
                        <a:pt x="3027" y="245"/>
                      </a:cubicBezTo>
                      <a:cubicBezTo>
                        <a:pt x="2736" y="74"/>
                        <a:pt x="2435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381;p19"/>
                <p:cNvSpPr/>
                <p:nvPr/>
              </p:nvSpPr>
              <p:spPr>
                <a:xfrm>
                  <a:off x="5731225" y="2379075"/>
                  <a:ext cx="106400" cy="8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9" extrusionOk="0">
                      <a:moveTo>
                        <a:pt x="2132" y="350"/>
                      </a:moveTo>
                      <a:cubicBezTo>
                        <a:pt x="2303" y="350"/>
                        <a:pt x="2474" y="375"/>
                        <a:pt x="2637" y="425"/>
                      </a:cubicBezTo>
                      <a:lnTo>
                        <a:pt x="2679" y="467"/>
                      </a:lnTo>
                      <a:cubicBezTo>
                        <a:pt x="3404" y="899"/>
                        <a:pt x="3823" y="1513"/>
                        <a:pt x="3321" y="2350"/>
                      </a:cubicBezTo>
                      <a:cubicBezTo>
                        <a:pt x="3018" y="2854"/>
                        <a:pt x="2505" y="3226"/>
                        <a:pt x="1954" y="3226"/>
                      </a:cubicBezTo>
                      <a:cubicBezTo>
                        <a:pt x="1742" y="3226"/>
                        <a:pt x="1525" y="3171"/>
                        <a:pt x="1312" y="3047"/>
                      </a:cubicBezTo>
                      <a:cubicBezTo>
                        <a:pt x="629" y="2643"/>
                        <a:pt x="447" y="1694"/>
                        <a:pt x="866" y="1025"/>
                      </a:cubicBezTo>
                      <a:cubicBezTo>
                        <a:pt x="1136" y="567"/>
                        <a:pt x="1631" y="350"/>
                        <a:pt x="2132" y="350"/>
                      </a:cubicBezTo>
                      <a:close/>
                      <a:moveTo>
                        <a:pt x="2100" y="0"/>
                      </a:moveTo>
                      <a:cubicBezTo>
                        <a:pt x="1411" y="0"/>
                        <a:pt x="748" y="356"/>
                        <a:pt x="433" y="997"/>
                      </a:cubicBezTo>
                      <a:cubicBezTo>
                        <a:pt x="1" y="1890"/>
                        <a:pt x="364" y="3019"/>
                        <a:pt x="1256" y="3438"/>
                      </a:cubicBezTo>
                      <a:cubicBezTo>
                        <a:pt x="1491" y="3548"/>
                        <a:pt x="1724" y="3598"/>
                        <a:pt x="1948" y="3598"/>
                      </a:cubicBezTo>
                      <a:cubicBezTo>
                        <a:pt x="2629" y="3598"/>
                        <a:pt x="3236" y="3140"/>
                        <a:pt x="3614" y="2531"/>
                      </a:cubicBezTo>
                      <a:cubicBezTo>
                        <a:pt x="4255" y="1527"/>
                        <a:pt x="3767" y="690"/>
                        <a:pt x="2860" y="160"/>
                      </a:cubicBezTo>
                      <a:cubicBezTo>
                        <a:pt x="2846" y="146"/>
                        <a:pt x="2819" y="118"/>
                        <a:pt x="2777" y="118"/>
                      </a:cubicBezTo>
                      <a:cubicBezTo>
                        <a:pt x="2556" y="39"/>
                        <a:pt x="2327" y="0"/>
                        <a:pt x="210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2" name="Google Shape;382;p19"/>
              <p:cNvGrpSpPr/>
              <p:nvPr/>
            </p:nvGrpSpPr>
            <p:grpSpPr>
              <a:xfrm>
                <a:off x="3938100" y="988225"/>
                <a:ext cx="854375" cy="100200"/>
                <a:chOff x="4983250" y="2368850"/>
                <a:chExt cx="854375" cy="100200"/>
              </a:xfrm>
            </p:grpSpPr>
            <p:sp>
              <p:nvSpPr>
                <p:cNvPr id="383" name="Google Shape;383;p19"/>
                <p:cNvSpPr/>
                <p:nvPr/>
              </p:nvSpPr>
              <p:spPr>
                <a:xfrm>
                  <a:off x="4983250" y="2369625"/>
                  <a:ext cx="1102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398" extrusionOk="0">
                      <a:moveTo>
                        <a:pt x="2511" y="371"/>
                      </a:moveTo>
                      <a:lnTo>
                        <a:pt x="2511" y="371"/>
                      </a:lnTo>
                      <a:cubicBezTo>
                        <a:pt x="3931" y="435"/>
                        <a:pt x="3857" y="3032"/>
                        <a:pt x="2280" y="3032"/>
                      </a:cubicBezTo>
                      <a:cubicBezTo>
                        <a:pt x="2153" y="3032"/>
                        <a:pt x="2016" y="3015"/>
                        <a:pt x="1869" y="2979"/>
                      </a:cubicBezTo>
                      <a:cubicBezTo>
                        <a:pt x="1102" y="2798"/>
                        <a:pt x="419" y="2268"/>
                        <a:pt x="767" y="1403"/>
                      </a:cubicBezTo>
                      <a:cubicBezTo>
                        <a:pt x="995" y="839"/>
                        <a:pt x="1439" y="389"/>
                        <a:pt x="2038" y="389"/>
                      </a:cubicBezTo>
                      <a:cubicBezTo>
                        <a:pt x="2136" y="389"/>
                        <a:pt x="2238" y="401"/>
                        <a:pt x="2343" y="426"/>
                      </a:cubicBezTo>
                      <a:cubicBezTo>
                        <a:pt x="2360" y="430"/>
                        <a:pt x="2376" y="431"/>
                        <a:pt x="2391" y="431"/>
                      </a:cubicBezTo>
                      <a:cubicBezTo>
                        <a:pt x="2439" y="431"/>
                        <a:pt x="2479" y="413"/>
                        <a:pt x="2511" y="371"/>
                      </a:cubicBezTo>
                      <a:close/>
                      <a:moveTo>
                        <a:pt x="2418" y="0"/>
                      </a:moveTo>
                      <a:cubicBezTo>
                        <a:pt x="2328" y="0"/>
                        <a:pt x="2233" y="7"/>
                        <a:pt x="2134" y="22"/>
                      </a:cubicBezTo>
                      <a:cubicBezTo>
                        <a:pt x="2107" y="20"/>
                        <a:pt x="2081" y="20"/>
                        <a:pt x="2054" y="20"/>
                      </a:cubicBezTo>
                      <a:cubicBezTo>
                        <a:pt x="1241" y="20"/>
                        <a:pt x="592" y="634"/>
                        <a:pt x="349" y="1431"/>
                      </a:cubicBezTo>
                      <a:cubicBezTo>
                        <a:pt x="0" y="2560"/>
                        <a:pt x="1102" y="3286"/>
                        <a:pt x="2134" y="3383"/>
                      </a:cubicBezTo>
                      <a:cubicBezTo>
                        <a:pt x="2212" y="3393"/>
                        <a:pt x="2287" y="3397"/>
                        <a:pt x="2359" y="3397"/>
                      </a:cubicBezTo>
                      <a:cubicBezTo>
                        <a:pt x="4334" y="3397"/>
                        <a:pt x="4409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384;p19"/>
                <p:cNvSpPr/>
                <p:nvPr/>
              </p:nvSpPr>
              <p:spPr>
                <a:xfrm>
                  <a:off x="5129350" y="2368850"/>
                  <a:ext cx="99400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3451" extrusionOk="0">
                      <a:moveTo>
                        <a:pt x="2100" y="370"/>
                      </a:moveTo>
                      <a:cubicBezTo>
                        <a:pt x="2195" y="370"/>
                        <a:pt x="2290" y="380"/>
                        <a:pt x="2386" y="402"/>
                      </a:cubicBezTo>
                      <a:cubicBezTo>
                        <a:pt x="3223" y="569"/>
                        <a:pt x="3669" y="1476"/>
                        <a:pt x="3209" y="2243"/>
                      </a:cubicBezTo>
                      <a:cubicBezTo>
                        <a:pt x="2917" y="2710"/>
                        <a:pt x="2313" y="3098"/>
                        <a:pt x="1739" y="3098"/>
                      </a:cubicBezTo>
                      <a:cubicBezTo>
                        <a:pt x="1627" y="3098"/>
                        <a:pt x="1516" y="3084"/>
                        <a:pt x="1409" y="3052"/>
                      </a:cubicBezTo>
                      <a:cubicBezTo>
                        <a:pt x="698" y="2843"/>
                        <a:pt x="335" y="1796"/>
                        <a:pt x="684" y="1155"/>
                      </a:cubicBezTo>
                      <a:cubicBezTo>
                        <a:pt x="698" y="1113"/>
                        <a:pt x="698" y="1057"/>
                        <a:pt x="698" y="1029"/>
                      </a:cubicBezTo>
                      <a:cubicBezTo>
                        <a:pt x="1088" y="675"/>
                        <a:pt x="1578" y="370"/>
                        <a:pt x="2100" y="370"/>
                      </a:cubicBezTo>
                      <a:close/>
                      <a:moveTo>
                        <a:pt x="2125" y="0"/>
                      </a:moveTo>
                      <a:cubicBezTo>
                        <a:pt x="1458" y="0"/>
                        <a:pt x="803" y="375"/>
                        <a:pt x="321" y="876"/>
                      </a:cubicBezTo>
                      <a:cubicBezTo>
                        <a:pt x="252" y="946"/>
                        <a:pt x="252" y="1029"/>
                        <a:pt x="294" y="1085"/>
                      </a:cubicBezTo>
                      <a:cubicBezTo>
                        <a:pt x="1" y="1824"/>
                        <a:pt x="335" y="2870"/>
                        <a:pt x="1033" y="3275"/>
                      </a:cubicBezTo>
                      <a:cubicBezTo>
                        <a:pt x="1241" y="3397"/>
                        <a:pt x="1472" y="3451"/>
                        <a:pt x="1709" y="3451"/>
                      </a:cubicBezTo>
                      <a:cubicBezTo>
                        <a:pt x="2364" y="3451"/>
                        <a:pt x="3063" y="3045"/>
                        <a:pt x="3432" y="2564"/>
                      </a:cubicBezTo>
                      <a:cubicBezTo>
                        <a:pt x="3976" y="1824"/>
                        <a:pt x="3836" y="736"/>
                        <a:pt x="3013" y="248"/>
                      </a:cubicBezTo>
                      <a:cubicBezTo>
                        <a:pt x="2724" y="75"/>
                        <a:pt x="2423" y="0"/>
                        <a:pt x="2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385;p19"/>
                <p:cNvSpPr/>
                <p:nvPr/>
              </p:nvSpPr>
              <p:spPr>
                <a:xfrm>
                  <a:off x="5277900" y="2371250"/>
                  <a:ext cx="106400" cy="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7" extrusionOk="0">
                      <a:moveTo>
                        <a:pt x="2118" y="354"/>
                      </a:moveTo>
                      <a:cubicBezTo>
                        <a:pt x="2293" y="354"/>
                        <a:pt x="2469" y="380"/>
                        <a:pt x="2637" y="431"/>
                      </a:cubicBezTo>
                      <a:lnTo>
                        <a:pt x="2679" y="459"/>
                      </a:lnTo>
                      <a:cubicBezTo>
                        <a:pt x="3404" y="891"/>
                        <a:pt x="3809" y="1505"/>
                        <a:pt x="3320" y="2342"/>
                      </a:cubicBezTo>
                      <a:cubicBezTo>
                        <a:pt x="3019" y="2845"/>
                        <a:pt x="2507" y="3225"/>
                        <a:pt x="1957" y="3225"/>
                      </a:cubicBezTo>
                      <a:cubicBezTo>
                        <a:pt x="1744" y="3225"/>
                        <a:pt x="1526" y="3168"/>
                        <a:pt x="1312" y="3039"/>
                      </a:cubicBezTo>
                      <a:cubicBezTo>
                        <a:pt x="628" y="2635"/>
                        <a:pt x="447" y="1700"/>
                        <a:pt x="866" y="1017"/>
                      </a:cubicBezTo>
                      <a:cubicBezTo>
                        <a:pt x="1133" y="564"/>
                        <a:pt x="1622" y="354"/>
                        <a:pt x="2118" y="354"/>
                      </a:cubicBezTo>
                      <a:close/>
                      <a:moveTo>
                        <a:pt x="2120" y="0"/>
                      </a:moveTo>
                      <a:cubicBezTo>
                        <a:pt x="1428" y="0"/>
                        <a:pt x="765" y="357"/>
                        <a:pt x="447" y="1003"/>
                      </a:cubicBezTo>
                      <a:cubicBezTo>
                        <a:pt x="1" y="1896"/>
                        <a:pt x="377" y="3026"/>
                        <a:pt x="1256" y="3444"/>
                      </a:cubicBezTo>
                      <a:cubicBezTo>
                        <a:pt x="1487" y="3549"/>
                        <a:pt x="1715" y="3597"/>
                        <a:pt x="1936" y="3597"/>
                      </a:cubicBezTo>
                      <a:cubicBezTo>
                        <a:pt x="2622" y="3597"/>
                        <a:pt x="3233" y="3139"/>
                        <a:pt x="3613" y="2537"/>
                      </a:cubicBezTo>
                      <a:cubicBezTo>
                        <a:pt x="4255" y="1519"/>
                        <a:pt x="3767" y="710"/>
                        <a:pt x="2860" y="166"/>
                      </a:cubicBezTo>
                      <a:cubicBezTo>
                        <a:pt x="2846" y="152"/>
                        <a:pt x="2818" y="110"/>
                        <a:pt x="2776" y="110"/>
                      </a:cubicBezTo>
                      <a:cubicBezTo>
                        <a:pt x="2561" y="36"/>
                        <a:pt x="2339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386;p19"/>
                <p:cNvSpPr/>
                <p:nvPr/>
              </p:nvSpPr>
              <p:spPr>
                <a:xfrm>
                  <a:off x="5423325" y="2380850"/>
                  <a:ext cx="109800" cy="8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2" h="3411" extrusionOk="0">
                      <a:moveTo>
                        <a:pt x="2483" y="368"/>
                      </a:moveTo>
                      <a:cubicBezTo>
                        <a:pt x="3900" y="458"/>
                        <a:pt x="3854" y="3046"/>
                        <a:pt x="2267" y="3046"/>
                      </a:cubicBezTo>
                      <a:cubicBezTo>
                        <a:pt x="2136" y="3046"/>
                        <a:pt x="1994" y="3029"/>
                        <a:pt x="1841" y="2990"/>
                      </a:cubicBezTo>
                      <a:cubicBezTo>
                        <a:pt x="1074" y="2795"/>
                        <a:pt x="391" y="2279"/>
                        <a:pt x="740" y="1400"/>
                      </a:cubicBezTo>
                      <a:cubicBezTo>
                        <a:pt x="968" y="847"/>
                        <a:pt x="1414" y="387"/>
                        <a:pt x="2016" y="387"/>
                      </a:cubicBezTo>
                      <a:cubicBezTo>
                        <a:pt x="2112" y="387"/>
                        <a:pt x="2212" y="399"/>
                        <a:pt x="2316" y="424"/>
                      </a:cubicBezTo>
                      <a:cubicBezTo>
                        <a:pt x="2332" y="427"/>
                        <a:pt x="2348" y="429"/>
                        <a:pt x="2363" y="429"/>
                      </a:cubicBezTo>
                      <a:cubicBezTo>
                        <a:pt x="2411" y="429"/>
                        <a:pt x="2451" y="411"/>
                        <a:pt x="2483" y="368"/>
                      </a:cubicBezTo>
                      <a:close/>
                      <a:moveTo>
                        <a:pt x="2383" y="1"/>
                      </a:moveTo>
                      <a:cubicBezTo>
                        <a:pt x="2299" y="1"/>
                        <a:pt x="2212" y="7"/>
                        <a:pt x="2120" y="19"/>
                      </a:cubicBezTo>
                      <a:cubicBezTo>
                        <a:pt x="2102" y="19"/>
                        <a:pt x="2084" y="18"/>
                        <a:pt x="2066" y="18"/>
                      </a:cubicBezTo>
                      <a:cubicBezTo>
                        <a:pt x="1240" y="18"/>
                        <a:pt x="581" y="637"/>
                        <a:pt x="349" y="1442"/>
                      </a:cubicBezTo>
                      <a:cubicBezTo>
                        <a:pt x="0" y="2572"/>
                        <a:pt x="1088" y="3283"/>
                        <a:pt x="2120" y="3395"/>
                      </a:cubicBezTo>
                      <a:cubicBezTo>
                        <a:pt x="2201" y="3405"/>
                        <a:pt x="2279" y="3410"/>
                        <a:pt x="2354" y="3410"/>
                      </a:cubicBezTo>
                      <a:cubicBezTo>
                        <a:pt x="4315" y="3410"/>
                        <a:pt x="4391" y="1"/>
                        <a:pt x="238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19"/>
                <p:cNvSpPr/>
                <p:nvPr/>
              </p:nvSpPr>
              <p:spPr>
                <a:xfrm>
                  <a:off x="5579900" y="2380425"/>
                  <a:ext cx="99750" cy="8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3457" extrusionOk="0">
                      <a:moveTo>
                        <a:pt x="2113" y="354"/>
                      </a:moveTo>
                      <a:cubicBezTo>
                        <a:pt x="2208" y="354"/>
                        <a:pt x="2303" y="364"/>
                        <a:pt x="2399" y="385"/>
                      </a:cubicBezTo>
                      <a:cubicBezTo>
                        <a:pt x="3250" y="580"/>
                        <a:pt x="3683" y="1473"/>
                        <a:pt x="3222" y="2240"/>
                      </a:cubicBezTo>
                      <a:cubicBezTo>
                        <a:pt x="2932" y="2705"/>
                        <a:pt x="2321" y="3083"/>
                        <a:pt x="1755" y="3083"/>
                      </a:cubicBezTo>
                      <a:cubicBezTo>
                        <a:pt x="1641" y="3083"/>
                        <a:pt x="1530" y="3068"/>
                        <a:pt x="1423" y="3035"/>
                      </a:cubicBezTo>
                      <a:cubicBezTo>
                        <a:pt x="712" y="2826"/>
                        <a:pt x="335" y="1780"/>
                        <a:pt x="684" y="1138"/>
                      </a:cubicBezTo>
                      <a:cubicBezTo>
                        <a:pt x="712" y="1110"/>
                        <a:pt x="712" y="1054"/>
                        <a:pt x="712" y="1013"/>
                      </a:cubicBezTo>
                      <a:cubicBezTo>
                        <a:pt x="1090" y="658"/>
                        <a:pt x="1588" y="354"/>
                        <a:pt x="2113" y="354"/>
                      </a:cubicBezTo>
                      <a:close/>
                      <a:moveTo>
                        <a:pt x="2137" y="0"/>
                      </a:moveTo>
                      <a:cubicBezTo>
                        <a:pt x="1463" y="0"/>
                        <a:pt x="805" y="380"/>
                        <a:pt x="321" y="873"/>
                      </a:cubicBezTo>
                      <a:cubicBezTo>
                        <a:pt x="251" y="943"/>
                        <a:pt x="251" y="1040"/>
                        <a:pt x="307" y="1082"/>
                      </a:cubicBezTo>
                      <a:cubicBezTo>
                        <a:pt x="0" y="1836"/>
                        <a:pt x="335" y="2882"/>
                        <a:pt x="1032" y="3286"/>
                      </a:cubicBezTo>
                      <a:cubicBezTo>
                        <a:pt x="1243" y="3404"/>
                        <a:pt x="1476" y="3456"/>
                        <a:pt x="1714" y="3456"/>
                      </a:cubicBezTo>
                      <a:cubicBezTo>
                        <a:pt x="2375" y="3456"/>
                        <a:pt x="3076" y="3057"/>
                        <a:pt x="3445" y="2575"/>
                      </a:cubicBezTo>
                      <a:cubicBezTo>
                        <a:pt x="3989" y="1822"/>
                        <a:pt x="3864" y="720"/>
                        <a:pt x="3027" y="245"/>
                      </a:cubicBezTo>
                      <a:cubicBezTo>
                        <a:pt x="2736" y="74"/>
                        <a:pt x="2435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388;p19"/>
                <p:cNvSpPr/>
                <p:nvPr/>
              </p:nvSpPr>
              <p:spPr>
                <a:xfrm>
                  <a:off x="5731225" y="2379075"/>
                  <a:ext cx="106400" cy="8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9" extrusionOk="0">
                      <a:moveTo>
                        <a:pt x="2132" y="350"/>
                      </a:moveTo>
                      <a:cubicBezTo>
                        <a:pt x="2303" y="350"/>
                        <a:pt x="2474" y="375"/>
                        <a:pt x="2637" y="425"/>
                      </a:cubicBezTo>
                      <a:lnTo>
                        <a:pt x="2679" y="467"/>
                      </a:lnTo>
                      <a:cubicBezTo>
                        <a:pt x="3404" y="899"/>
                        <a:pt x="3823" y="1513"/>
                        <a:pt x="3321" y="2350"/>
                      </a:cubicBezTo>
                      <a:cubicBezTo>
                        <a:pt x="3018" y="2854"/>
                        <a:pt x="2505" y="3226"/>
                        <a:pt x="1954" y="3226"/>
                      </a:cubicBezTo>
                      <a:cubicBezTo>
                        <a:pt x="1742" y="3226"/>
                        <a:pt x="1525" y="3171"/>
                        <a:pt x="1312" y="3047"/>
                      </a:cubicBezTo>
                      <a:cubicBezTo>
                        <a:pt x="629" y="2643"/>
                        <a:pt x="447" y="1694"/>
                        <a:pt x="866" y="1025"/>
                      </a:cubicBezTo>
                      <a:cubicBezTo>
                        <a:pt x="1136" y="567"/>
                        <a:pt x="1631" y="350"/>
                        <a:pt x="2132" y="350"/>
                      </a:cubicBezTo>
                      <a:close/>
                      <a:moveTo>
                        <a:pt x="2100" y="0"/>
                      </a:moveTo>
                      <a:cubicBezTo>
                        <a:pt x="1411" y="0"/>
                        <a:pt x="748" y="356"/>
                        <a:pt x="433" y="997"/>
                      </a:cubicBezTo>
                      <a:cubicBezTo>
                        <a:pt x="1" y="1890"/>
                        <a:pt x="364" y="3019"/>
                        <a:pt x="1256" y="3438"/>
                      </a:cubicBezTo>
                      <a:cubicBezTo>
                        <a:pt x="1491" y="3548"/>
                        <a:pt x="1724" y="3598"/>
                        <a:pt x="1948" y="3598"/>
                      </a:cubicBezTo>
                      <a:cubicBezTo>
                        <a:pt x="2629" y="3598"/>
                        <a:pt x="3236" y="3140"/>
                        <a:pt x="3614" y="2531"/>
                      </a:cubicBezTo>
                      <a:cubicBezTo>
                        <a:pt x="4255" y="1527"/>
                        <a:pt x="3767" y="690"/>
                        <a:pt x="2860" y="160"/>
                      </a:cubicBezTo>
                      <a:cubicBezTo>
                        <a:pt x="2846" y="146"/>
                        <a:pt x="2819" y="118"/>
                        <a:pt x="2777" y="118"/>
                      </a:cubicBezTo>
                      <a:cubicBezTo>
                        <a:pt x="2556" y="39"/>
                        <a:pt x="2327" y="0"/>
                        <a:pt x="210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9" name="Google Shape;389;p19"/>
              <p:cNvGrpSpPr/>
              <p:nvPr/>
            </p:nvGrpSpPr>
            <p:grpSpPr>
              <a:xfrm>
                <a:off x="4842075" y="988225"/>
                <a:ext cx="696400" cy="98000"/>
                <a:chOff x="4983250" y="2368850"/>
                <a:chExt cx="696400" cy="98000"/>
              </a:xfrm>
            </p:grpSpPr>
            <p:sp>
              <p:nvSpPr>
                <p:cNvPr id="390" name="Google Shape;390;p19"/>
                <p:cNvSpPr/>
                <p:nvPr/>
              </p:nvSpPr>
              <p:spPr>
                <a:xfrm>
                  <a:off x="4983250" y="2369625"/>
                  <a:ext cx="1102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398" extrusionOk="0">
                      <a:moveTo>
                        <a:pt x="2511" y="371"/>
                      </a:moveTo>
                      <a:lnTo>
                        <a:pt x="2511" y="371"/>
                      </a:lnTo>
                      <a:cubicBezTo>
                        <a:pt x="3931" y="435"/>
                        <a:pt x="3857" y="3032"/>
                        <a:pt x="2280" y="3032"/>
                      </a:cubicBezTo>
                      <a:cubicBezTo>
                        <a:pt x="2153" y="3032"/>
                        <a:pt x="2016" y="3015"/>
                        <a:pt x="1869" y="2979"/>
                      </a:cubicBezTo>
                      <a:cubicBezTo>
                        <a:pt x="1102" y="2798"/>
                        <a:pt x="419" y="2268"/>
                        <a:pt x="767" y="1403"/>
                      </a:cubicBezTo>
                      <a:cubicBezTo>
                        <a:pt x="995" y="839"/>
                        <a:pt x="1439" y="389"/>
                        <a:pt x="2038" y="389"/>
                      </a:cubicBezTo>
                      <a:cubicBezTo>
                        <a:pt x="2136" y="389"/>
                        <a:pt x="2238" y="401"/>
                        <a:pt x="2343" y="426"/>
                      </a:cubicBezTo>
                      <a:cubicBezTo>
                        <a:pt x="2360" y="430"/>
                        <a:pt x="2376" y="431"/>
                        <a:pt x="2391" y="431"/>
                      </a:cubicBezTo>
                      <a:cubicBezTo>
                        <a:pt x="2439" y="431"/>
                        <a:pt x="2479" y="413"/>
                        <a:pt x="2511" y="371"/>
                      </a:cubicBezTo>
                      <a:close/>
                      <a:moveTo>
                        <a:pt x="2418" y="0"/>
                      </a:moveTo>
                      <a:cubicBezTo>
                        <a:pt x="2328" y="0"/>
                        <a:pt x="2233" y="7"/>
                        <a:pt x="2134" y="22"/>
                      </a:cubicBezTo>
                      <a:cubicBezTo>
                        <a:pt x="2107" y="20"/>
                        <a:pt x="2081" y="20"/>
                        <a:pt x="2054" y="20"/>
                      </a:cubicBezTo>
                      <a:cubicBezTo>
                        <a:pt x="1241" y="20"/>
                        <a:pt x="592" y="634"/>
                        <a:pt x="349" y="1431"/>
                      </a:cubicBezTo>
                      <a:cubicBezTo>
                        <a:pt x="0" y="2560"/>
                        <a:pt x="1102" y="3286"/>
                        <a:pt x="2134" y="3383"/>
                      </a:cubicBezTo>
                      <a:cubicBezTo>
                        <a:pt x="2212" y="3393"/>
                        <a:pt x="2287" y="3397"/>
                        <a:pt x="2359" y="3397"/>
                      </a:cubicBezTo>
                      <a:cubicBezTo>
                        <a:pt x="4334" y="3397"/>
                        <a:pt x="4409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391;p19"/>
                <p:cNvSpPr/>
                <p:nvPr/>
              </p:nvSpPr>
              <p:spPr>
                <a:xfrm>
                  <a:off x="5129350" y="2368850"/>
                  <a:ext cx="99400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3451" extrusionOk="0">
                      <a:moveTo>
                        <a:pt x="2100" y="370"/>
                      </a:moveTo>
                      <a:cubicBezTo>
                        <a:pt x="2195" y="370"/>
                        <a:pt x="2290" y="380"/>
                        <a:pt x="2386" y="402"/>
                      </a:cubicBezTo>
                      <a:cubicBezTo>
                        <a:pt x="3223" y="569"/>
                        <a:pt x="3669" y="1476"/>
                        <a:pt x="3209" y="2243"/>
                      </a:cubicBezTo>
                      <a:cubicBezTo>
                        <a:pt x="2917" y="2710"/>
                        <a:pt x="2313" y="3098"/>
                        <a:pt x="1739" y="3098"/>
                      </a:cubicBezTo>
                      <a:cubicBezTo>
                        <a:pt x="1627" y="3098"/>
                        <a:pt x="1516" y="3084"/>
                        <a:pt x="1409" y="3052"/>
                      </a:cubicBezTo>
                      <a:cubicBezTo>
                        <a:pt x="698" y="2843"/>
                        <a:pt x="335" y="1796"/>
                        <a:pt x="684" y="1155"/>
                      </a:cubicBezTo>
                      <a:cubicBezTo>
                        <a:pt x="698" y="1113"/>
                        <a:pt x="698" y="1057"/>
                        <a:pt x="698" y="1029"/>
                      </a:cubicBezTo>
                      <a:cubicBezTo>
                        <a:pt x="1088" y="675"/>
                        <a:pt x="1578" y="370"/>
                        <a:pt x="2100" y="370"/>
                      </a:cubicBezTo>
                      <a:close/>
                      <a:moveTo>
                        <a:pt x="2125" y="0"/>
                      </a:moveTo>
                      <a:cubicBezTo>
                        <a:pt x="1458" y="0"/>
                        <a:pt x="803" y="375"/>
                        <a:pt x="321" y="876"/>
                      </a:cubicBezTo>
                      <a:cubicBezTo>
                        <a:pt x="252" y="946"/>
                        <a:pt x="252" y="1029"/>
                        <a:pt x="294" y="1085"/>
                      </a:cubicBezTo>
                      <a:cubicBezTo>
                        <a:pt x="1" y="1824"/>
                        <a:pt x="335" y="2870"/>
                        <a:pt x="1033" y="3275"/>
                      </a:cubicBezTo>
                      <a:cubicBezTo>
                        <a:pt x="1241" y="3397"/>
                        <a:pt x="1472" y="3451"/>
                        <a:pt x="1709" y="3451"/>
                      </a:cubicBezTo>
                      <a:cubicBezTo>
                        <a:pt x="2364" y="3451"/>
                        <a:pt x="3063" y="3045"/>
                        <a:pt x="3432" y="2564"/>
                      </a:cubicBezTo>
                      <a:cubicBezTo>
                        <a:pt x="3976" y="1824"/>
                        <a:pt x="3836" y="736"/>
                        <a:pt x="3013" y="248"/>
                      </a:cubicBezTo>
                      <a:cubicBezTo>
                        <a:pt x="2724" y="75"/>
                        <a:pt x="2423" y="0"/>
                        <a:pt x="2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" name="Google Shape;392;p19"/>
                <p:cNvSpPr/>
                <p:nvPr/>
              </p:nvSpPr>
              <p:spPr>
                <a:xfrm>
                  <a:off x="5277900" y="2371250"/>
                  <a:ext cx="106400" cy="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7" extrusionOk="0">
                      <a:moveTo>
                        <a:pt x="2118" y="354"/>
                      </a:moveTo>
                      <a:cubicBezTo>
                        <a:pt x="2293" y="354"/>
                        <a:pt x="2469" y="380"/>
                        <a:pt x="2637" y="431"/>
                      </a:cubicBezTo>
                      <a:lnTo>
                        <a:pt x="2679" y="459"/>
                      </a:lnTo>
                      <a:cubicBezTo>
                        <a:pt x="3404" y="891"/>
                        <a:pt x="3809" y="1505"/>
                        <a:pt x="3320" y="2342"/>
                      </a:cubicBezTo>
                      <a:cubicBezTo>
                        <a:pt x="3019" y="2845"/>
                        <a:pt x="2507" y="3225"/>
                        <a:pt x="1957" y="3225"/>
                      </a:cubicBezTo>
                      <a:cubicBezTo>
                        <a:pt x="1744" y="3225"/>
                        <a:pt x="1526" y="3168"/>
                        <a:pt x="1312" y="3039"/>
                      </a:cubicBezTo>
                      <a:cubicBezTo>
                        <a:pt x="628" y="2635"/>
                        <a:pt x="447" y="1700"/>
                        <a:pt x="866" y="1017"/>
                      </a:cubicBezTo>
                      <a:cubicBezTo>
                        <a:pt x="1133" y="564"/>
                        <a:pt x="1622" y="354"/>
                        <a:pt x="2118" y="354"/>
                      </a:cubicBezTo>
                      <a:close/>
                      <a:moveTo>
                        <a:pt x="2120" y="0"/>
                      </a:moveTo>
                      <a:cubicBezTo>
                        <a:pt x="1428" y="0"/>
                        <a:pt x="765" y="357"/>
                        <a:pt x="447" y="1003"/>
                      </a:cubicBezTo>
                      <a:cubicBezTo>
                        <a:pt x="1" y="1896"/>
                        <a:pt x="377" y="3026"/>
                        <a:pt x="1256" y="3444"/>
                      </a:cubicBezTo>
                      <a:cubicBezTo>
                        <a:pt x="1487" y="3549"/>
                        <a:pt x="1715" y="3597"/>
                        <a:pt x="1936" y="3597"/>
                      </a:cubicBezTo>
                      <a:cubicBezTo>
                        <a:pt x="2622" y="3597"/>
                        <a:pt x="3233" y="3139"/>
                        <a:pt x="3613" y="2537"/>
                      </a:cubicBezTo>
                      <a:cubicBezTo>
                        <a:pt x="4255" y="1519"/>
                        <a:pt x="3767" y="710"/>
                        <a:pt x="2860" y="166"/>
                      </a:cubicBezTo>
                      <a:cubicBezTo>
                        <a:pt x="2846" y="152"/>
                        <a:pt x="2818" y="110"/>
                        <a:pt x="2776" y="110"/>
                      </a:cubicBezTo>
                      <a:cubicBezTo>
                        <a:pt x="2561" y="36"/>
                        <a:pt x="2339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393;p19"/>
                <p:cNvSpPr/>
                <p:nvPr/>
              </p:nvSpPr>
              <p:spPr>
                <a:xfrm>
                  <a:off x="5423325" y="2380850"/>
                  <a:ext cx="109800" cy="8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2" h="3411" extrusionOk="0">
                      <a:moveTo>
                        <a:pt x="2483" y="368"/>
                      </a:moveTo>
                      <a:cubicBezTo>
                        <a:pt x="3900" y="458"/>
                        <a:pt x="3854" y="3046"/>
                        <a:pt x="2267" y="3046"/>
                      </a:cubicBezTo>
                      <a:cubicBezTo>
                        <a:pt x="2136" y="3046"/>
                        <a:pt x="1994" y="3029"/>
                        <a:pt x="1841" y="2990"/>
                      </a:cubicBezTo>
                      <a:cubicBezTo>
                        <a:pt x="1074" y="2795"/>
                        <a:pt x="391" y="2279"/>
                        <a:pt x="740" y="1400"/>
                      </a:cubicBezTo>
                      <a:cubicBezTo>
                        <a:pt x="968" y="847"/>
                        <a:pt x="1414" y="387"/>
                        <a:pt x="2016" y="387"/>
                      </a:cubicBezTo>
                      <a:cubicBezTo>
                        <a:pt x="2112" y="387"/>
                        <a:pt x="2212" y="399"/>
                        <a:pt x="2316" y="424"/>
                      </a:cubicBezTo>
                      <a:cubicBezTo>
                        <a:pt x="2332" y="427"/>
                        <a:pt x="2348" y="429"/>
                        <a:pt x="2363" y="429"/>
                      </a:cubicBezTo>
                      <a:cubicBezTo>
                        <a:pt x="2411" y="429"/>
                        <a:pt x="2451" y="411"/>
                        <a:pt x="2483" y="368"/>
                      </a:cubicBezTo>
                      <a:close/>
                      <a:moveTo>
                        <a:pt x="2383" y="1"/>
                      </a:moveTo>
                      <a:cubicBezTo>
                        <a:pt x="2299" y="1"/>
                        <a:pt x="2212" y="7"/>
                        <a:pt x="2120" y="19"/>
                      </a:cubicBezTo>
                      <a:cubicBezTo>
                        <a:pt x="2102" y="19"/>
                        <a:pt x="2084" y="18"/>
                        <a:pt x="2066" y="18"/>
                      </a:cubicBezTo>
                      <a:cubicBezTo>
                        <a:pt x="1240" y="18"/>
                        <a:pt x="581" y="637"/>
                        <a:pt x="349" y="1442"/>
                      </a:cubicBezTo>
                      <a:cubicBezTo>
                        <a:pt x="0" y="2572"/>
                        <a:pt x="1088" y="3283"/>
                        <a:pt x="2120" y="3395"/>
                      </a:cubicBezTo>
                      <a:cubicBezTo>
                        <a:pt x="2201" y="3405"/>
                        <a:pt x="2279" y="3410"/>
                        <a:pt x="2354" y="3410"/>
                      </a:cubicBezTo>
                      <a:cubicBezTo>
                        <a:pt x="4315" y="3410"/>
                        <a:pt x="4391" y="1"/>
                        <a:pt x="238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394;p19"/>
                <p:cNvSpPr/>
                <p:nvPr/>
              </p:nvSpPr>
              <p:spPr>
                <a:xfrm>
                  <a:off x="5579900" y="2380425"/>
                  <a:ext cx="99750" cy="8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3457" extrusionOk="0">
                      <a:moveTo>
                        <a:pt x="2113" y="354"/>
                      </a:moveTo>
                      <a:cubicBezTo>
                        <a:pt x="2208" y="354"/>
                        <a:pt x="2303" y="364"/>
                        <a:pt x="2399" y="385"/>
                      </a:cubicBezTo>
                      <a:cubicBezTo>
                        <a:pt x="3250" y="580"/>
                        <a:pt x="3683" y="1473"/>
                        <a:pt x="3222" y="2240"/>
                      </a:cubicBezTo>
                      <a:cubicBezTo>
                        <a:pt x="2932" y="2705"/>
                        <a:pt x="2321" y="3083"/>
                        <a:pt x="1755" y="3083"/>
                      </a:cubicBezTo>
                      <a:cubicBezTo>
                        <a:pt x="1641" y="3083"/>
                        <a:pt x="1530" y="3068"/>
                        <a:pt x="1423" y="3035"/>
                      </a:cubicBezTo>
                      <a:cubicBezTo>
                        <a:pt x="712" y="2826"/>
                        <a:pt x="335" y="1780"/>
                        <a:pt x="684" y="1138"/>
                      </a:cubicBezTo>
                      <a:cubicBezTo>
                        <a:pt x="712" y="1110"/>
                        <a:pt x="712" y="1054"/>
                        <a:pt x="712" y="1013"/>
                      </a:cubicBezTo>
                      <a:cubicBezTo>
                        <a:pt x="1090" y="658"/>
                        <a:pt x="1588" y="354"/>
                        <a:pt x="2113" y="354"/>
                      </a:cubicBezTo>
                      <a:close/>
                      <a:moveTo>
                        <a:pt x="2137" y="0"/>
                      </a:moveTo>
                      <a:cubicBezTo>
                        <a:pt x="1463" y="0"/>
                        <a:pt x="805" y="380"/>
                        <a:pt x="321" y="873"/>
                      </a:cubicBezTo>
                      <a:cubicBezTo>
                        <a:pt x="251" y="943"/>
                        <a:pt x="251" y="1040"/>
                        <a:pt x="307" y="1082"/>
                      </a:cubicBezTo>
                      <a:cubicBezTo>
                        <a:pt x="0" y="1836"/>
                        <a:pt x="335" y="2882"/>
                        <a:pt x="1032" y="3286"/>
                      </a:cubicBezTo>
                      <a:cubicBezTo>
                        <a:pt x="1243" y="3404"/>
                        <a:pt x="1476" y="3456"/>
                        <a:pt x="1714" y="3456"/>
                      </a:cubicBezTo>
                      <a:cubicBezTo>
                        <a:pt x="2375" y="3456"/>
                        <a:pt x="3076" y="3057"/>
                        <a:pt x="3445" y="2575"/>
                      </a:cubicBezTo>
                      <a:cubicBezTo>
                        <a:pt x="3989" y="1822"/>
                        <a:pt x="3864" y="720"/>
                        <a:pt x="3027" y="245"/>
                      </a:cubicBezTo>
                      <a:cubicBezTo>
                        <a:pt x="2736" y="74"/>
                        <a:pt x="2435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5" name="Google Shape;395;p19"/>
              <p:cNvGrpSpPr/>
              <p:nvPr/>
            </p:nvGrpSpPr>
            <p:grpSpPr>
              <a:xfrm>
                <a:off x="5588075" y="989325"/>
                <a:ext cx="401050" cy="92325"/>
                <a:chOff x="4983250" y="2368850"/>
                <a:chExt cx="401050" cy="92325"/>
              </a:xfrm>
            </p:grpSpPr>
            <p:sp>
              <p:nvSpPr>
                <p:cNvPr id="396" name="Google Shape;396;p19"/>
                <p:cNvSpPr/>
                <p:nvPr/>
              </p:nvSpPr>
              <p:spPr>
                <a:xfrm>
                  <a:off x="4983250" y="2369625"/>
                  <a:ext cx="1102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398" extrusionOk="0">
                      <a:moveTo>
                        <a:pt x="2511" y="371"/>
                      </a:moveTo>
                      <a:lnTo>
                        <a:pt x="2511" y="371"/>
                      </a:lnTo>
                      <a:cubicBezTo>
                        <a:pt x="3931" y="435"/>
                        <a:pt x="3857" y="3032"/>
                        <a:pt x="2280" y="3032"/>
                      </a:cubicBezTo>
                      <a:cubicBezTo>
                        <a:pt x="2153" y="3032"/>
                        <a:pt x="2016" y="3015"/>
                        <a:pt x="1869" y="2979"/>
                      </a:cubicBezTo>
                      <a:cubicBezTo>
                        <a:pt x="1102" y="2798"/>
                        <a:pt x="419" y="2268"/>
                        <a:pt x="767" y="1403"/>
                      </a:cubicBezTo>
                      <a:cubicBezTo>
                        <a:pt x="995" y="839"/>
                        <a:pt x="1439" y="389"/>
                        <a:pt x="2038" y="389"/>
                      </a:cubicBezTo>
                      <a:cubicBezTo>
                        <a:pt x="2136" y="389"/>
                        <a:pt x="2238" y="401"/>
                        <a:pt x="2343" y="426"/>
                      </a:cubicBezTo>
                      <a:cubicBezTo>
                        <a:pt x="2360" y="430"/>
                        <a:pt x="2376" y="431"/>
                        <a:pt x="2391" y="431"/>
                      </a:cubicBezTo>
                      <a:cubicBezTo>
                        <a:pt x="2439" y="431"/>
                        <a:pt x="2479" y="413"/>
                        <a:pt x="2511" y="371"/>
                      </a:cubicBezTo>
                      <a:close/>
                      <a:moveTo>
                        <a:pt x="2418" y="0"/>
                      </a:moveTo>
                      <a:cubicBezTo>
                        <a:pt x="2328" y="0"/>
                        <a:pt x="2233" y="7"/>
                        <a:pt x="2134" y="22"/>
                      </a:cubicBezTo>
                      <a:cubicBezTo>
                        <a:pt x="2107" y="20"/>
                        <a:pt x="2081" y="20"/>
                        <a:pt x="2054" y="20"/>
                      </a:cubicBezTo>
                      <a:cubicBezTo>
                        <a:pt x="1241" y="20"/>
                        <a:pt x="592" y="634"/>
                        <a:pt x="349" y="1431"/>
                      </a:cubicBezTo>
                      <a:cubicBezTo>
                        <a:pt x="0" y="2560"/>
                        <a:pt x="1102" y="3286"/>
                        <a:pt x="2134" y="3383"/>
                      </a:cubicBezTo>
                      <a:cubicBezTo>
                        <a:pt x="2212" y="3393"/>
                        <a:pt x="2287" y="3397"/>
                        <a:pt x="2359" y="3397"/>
                      </a:cubicBezTo>
                      <a:cubicBezTo>
                        <a:pt x="4334" y="3397"/>
                        <a:pt x="4409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397;p19"/>
                <p:cNvSpPr/>
                <p:nvPr/>
              </p:nvSpPr>
              <p:spPr>
                <a:xfrm>
                  <a:off x="5129350" y="2368850"/>
                  <a:ext cx="99400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3451" extrusionOk="0">
                      <a:moveTo>
                        <a:pt x="2100" y="370"/>
                      </a:moveTo>
                      <a:cubicBezTo>
                        <a:pt x="2195" y="370"/>
                        <a:pt x="2290" y="380"/>
                        <a:pt x="2386" y="402"/>
                      </a:cubicBezTo>
                      <a:cubicBezTo>
                        <a:pt x="3223" y="569"/>
                        <a:pt x="3669" y="1476"/>
                        <a:pt x="3209" y="2243"/>
                      </a:cubicBezTo>
                      <a:cubicBezTo>
                        <a:pt x="2917" y="2710"/>
                        <a:pt x="2313" y="3098"/>
                        <a:pt x="1739" y="3098"/>
                      </a:cubicBezTo>
                      <a:cubicBezTo>
                        <a:pt x="1627" y="3098"/>
                        <a:pt x="1516" y="3084"/>
                        <a:pt x="1409" y="3052"/>
                      </a:cubicBezTo>
                      <a:cubicBezTo>
                        <a:pt x="698" y="2843"/>
                        <a:pt x="335" y="1796"/>
                        <a:pt x="684" y="1155"/>
                      </a:cubicBezTo>
                      <a:cubicBezTo>
                        <a:pt x="698" y="1113"/>
                        <a:pt x="698" y="1057"/>
                        <a:pt x="698" y="1029"/>
                      </a:cubicBezTo>
                      <a:cubicBezTo>
                        <a:pt x="1088" y="675"/>
                        <a:pt x="1578" y="370"/>
                        <a:pt x="2100" y="370"/>
                      </a:cubicBezTo>
                      <a:close/>
                      <a:moveTo>
                        <a:pt x="2125" y="0"/>
                      </a:moveTo>
                      <a:cubicBezTo>
                        <a:pt x="1458" y="0"/>
                        <a:pt x="803" y="375"/>
                        <a:pt x="321" y="876"/>
                      </a:cubicBezTo>
                      <a:cubicBezTo>
                        <a:pt x="252" y="946"/>
                        <a:pt x="252" y="1029"/>
                        <a:pt x="294" y="1085"/>
                      </a:cubicBezTo>
                      <a:cubicBezTo>
                        <a:pt x="1" y="1824"/>
                        <a:pt x="335" y="2870"/>
                        <a:pt x="1033" y="3275"/>
                      </a:cubicBezTo>
                      <a:cubicBezTo>
                        <a:pt x="1241" y="3397"/>
                        <a:pt x="1472" y="3451"/>
                        <a:pt x="1709" y="3451"/>
                      </a:cubicBezTo>
                      <a:cubicBezTo>
                        <a:pt x="2364" y="3451"/>
                        <a:pt x="3063" y="3045"/>
                        <a:pt x="3432" y="2564"/>
                      </a:cubicBezTo>
                      <a:cubicBezTo>
                        <a:pt x="3976" y="1824"/>
                        <a:pt x="3836" y="736"/>
                        <a:pt x="3013" y="248"/>
                      </a:cubicBezTo>
                      <a:cubicBezTo>
                        <a:pt x="2724" y="75"/>
                        <a:pt x="2423" y="0"/>
                        <a:pt x="2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" name="Google Shape;398;p19"/>
                <p:cNvSpPr/>
                <p:nvPr/>
              </p:nvSpPr>
              <p:spPr>
                <a:xfrm>
                  <a:off x="5277900" y="2371250"/>
                  <a:ext cx="106400" cy="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7" extrusionOk="0">
                      <a:moveTo>
                        <a:pt x="2118" y="354"/>
                      </a:moveTo>
                      <a:cubicBezTo>
                        <a:pt x="2293" y="354"/>
                        <a:pt x="2469" y="380"/>
                        <a:pt x="2637" y="431"/>
                      </a:cubicBezTo>
                      <a:lnTo>
                        <a:pt x="2679" y="459"/>
                      </a:lnTo>
                      <a:cubicBezTo>
                        <a:pt x="3404" y="891"/>
                        <a:pt x="3809" y="1505"/>
                        <a:pt x="3320" y="2342"/>
                      </a:cubicBezTo>
                      <a:cubicBezTo>
                        <a:pt x="3019" y="2845"/>
                        <a:pt x="2507" y="3225"/>
                        <a:pt x="1957" y="3225"/>
                      </a:cubicBezTo>
                      <a:cubicBezTo>
                        <a:pt x="1744" y="3225"/>
                        <a:pt x="1526" y="3168"/>
                        <a:pt x="1312" y="3039"/>
                      </a:cubicBezTo>
                      <a:cubicBezTo>
                        <a:pt x="628" y="2635"/>
                        <a:pt x="447" y="1700"/>
                        <a:pt x="866" y="1017"/>
                      </a:cubicBezTo>
                      <a:cubicBezTo>
                        <a:pt x="1133" y="564"/>
                        <a:pt x="1622" y="354"/>
                        <a:pt x="2118" y="354"/>
                      </a:cubicBezTo>
                      <a:close/>
                      <a:moveTo>
                        <a:pt x="2120" y="0"/>
                      </a:moveTo>
                      <a:cubicBezTo>
                        <a:pt x="1428" y="0"/>
                        <a:pt x="765" y="357"/>
                        <a:pt x="447" y="1003"/>
                      </a:cubicBezTo>
                      <a:cubicBezTo>
                        <a:pt x="1" y="1896"/>
                        <a:pt x="377" y="3026"/>
                        <a:pt x="1256" y="3444"/>
                      </a:cubicBezTo>
                      <a:cubicBezTo>
                        <a:pt x="1487" y="3549"/>
                        <a:pt x="1715" y="3597"/>
                        <a:pt x="1936" y="3597"/>
                      </a:cubicBezTo>
                      <a:cubicBezTo>
                        <a:pt x="2622" y="3597"/>
                        <a:pt x="3233" y="3139"/>
                        <a:pt x="3613" y="2537"/>
                      </a:cubicBezTo>
                      <a:cubicBezTo>
                        <a:pt x="4255" y="1519"/>
                        <a:pt x="3767" y="710"/>
                        <a:pt x="2860" y="166"/>
                      </a:cubicBezTo>
                      <a:cubicBezTo>
                        <a:pt x="2846" y="152"/>
                        <a:pt x="2818" y="110"/>
                        <a:pt x="2776" y="110"/>
                      </a:cubicBezTo>
                      <a:cubicBezTo>
                        <a:pt x="2561" y="36"/>
                        <a:pt x="2339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99" name="Google Shape;399;p19"/>
              <p:cNvSpPr/>
              <p:nvPr/>
            </p:nvSpPr>
            <p:spPr>
              <a:xfrm>
                <a:off x="5385931" y="521294"/>
                <a:ext cx="589429" cy="853713"/>
              </a:xfrm>
              <a:custGeom>
                <a:avLst/>
                <a:gdLst/>
                <a:ahLst/>
                <a:cxnLst/>
                <a:rect l="l" t="t" r="r" b="b"/>
                <a:pathLst>
                  <a:path w="10518" h="15234" extrusionOk="0">
                    <a:moveTo>
                      <a:pt x="7210" y="394"/>
                    </a:moveTo>
                    <a:cubicBezTo>
                      <a:pt x="7924" y="394"/>
                      <a:pt x="8677" y="836"/>
                      <a:pt x="9109" y="1201"/>
                    </a:cubicBezTo>
                    <a:cubicBezTo>
                      <a:pt x="9611" y="1620"/>
                      <a:pt x="9736" y="2066"/>
                      <a:pt x="9625" y="2624"/>
                    </a:cubicBezTo>
                    <a:cubicBezTo>
                      <a:pt x="9736" y="1829"/>
                      <a:pt x="9346" y="1480"/>
                      <a:pt x="8844" y="1131"/>
                    </a:cubicBezTo>
                    <a:cubicBezTo>
                      <a:pt x="8286" y="741"/>
                      <a:pt x="7742" y="532"/>
                      <a:pt x="7239" y="532"/>
                    </a:cubicBezTo>
                    <a:cubicBezTo>
                      <a:pt x="6947" y="532"/>
                      <a:pt x="6668" y="601"/>
                      <a:pt x="6403" y="741"/>
                    </a:cubicBezTo>
                    <a:cubicBezTo>
                      <a:pt x="6040" y="950"/>
                      <a:pt x="5691" y="1355"/>
                      <a:pt x="5370" y="1815"/>
                    </a:cubicBezTo>
                    <a:cubicBezTo>
                      <a:pt x="5635" y="1410"/>
                      <a:pt x="5928" y="1048"/>
                      <a:pt x="6235" y="769"/>
                    </a:cubicBezTo>
                    <a:cubicBezTo>
                      <a:pt x="6523" y="499"/>
                      <a:pt x="6862" y="394"/>
                      <a:pt x="7210" y="394"/>
                    </a:cubicBezTo>
                    <a:close/>
                    <a:moveTo>
                      <a:pt x="4115" y="7199"/>
                    </a:moveTo>
                    <a:lnTo>
                      <a:pt x="4115" y="7199"/>
                    </a:lnTo>
                    <a:cubicBezTo>
                      <a:pt x="3724" y="7897"/>
                      <a:pt x="3404" y="8580"/>
                      <a:pt x="3139" y="9277"/>
                    </a:cubicBezTo>
                    <a:lnTo>
                      <a:pt x="3125" y="9319"/>
                    </a:lnTo>
                    <a:cubicBezTo>
                      <a:pt x="2832" y="10114"/>
                      <a:pt x="2525" y="10882"/>
                      <a:pt x="3153" y="11621"/>
                    </a:cubicBezTo>
                    <a:cubicBezTo>
                      <a:pt x="3369" y="11862"/>
                      <a:pt x="3909" y="12176"/>
                      <a:pt x="4322" y="12176"/>
                    </a:cubicBezTo>
                    <a:cubicBezTo>
                      <a:pt x="4387" y="12176"/>
                      <a:pt x="4449" y="12168"/>
                      <a:pt x="4506" y="12151"/>
                    </a:cubicBezTo>
                    <a:cubicBezTo>
                      <a:pt x="4924" y="12025"/>
                      <a:pt x="5273" y="11732"/>
                      <a:pt x="5552" y="11370"/>
                    </a:cubicBezTo>
                    <a:lnTo>
                      <a:pt x="5552" y="11370"/>
                    </a:lnTo>
                    <a:cubicBezTo>
                      <a:pt x="5259" y="11872"/>
                      <a:pt x="5008" y="12207"/>
                      <a:pt x="4575" y="12249"/>
                    </a:cubicBezTo>
                    <a:cubicBezTo>
                      <a:pt x="4534" y="12254"/>
                      <a:pt x="4491" y="12256"/>
                      <a:pt x="4447" y="12256"/>
                    </a:cubicBezTo>
                    <a:cubicBezTo>
                      <a:pt x="3900" y="12256"/>
                      <a:pt x="3185" y="11872"/>
                      <a:pt x="2901" y="11523"/>
                    </a:cubicBezTo>
                    <a:cubicBezTo>
                      <a:pt x="2232" y="10686"/>
                      <a:pt x="3334" y="8552"/>
                      <a:pt x="4115" y="7199"/>
                    </a:cubicBezTo>
                    <a:close/>
                    <a:moveTo>
                      <a:pt x="2343" y="7157"/>
                    </a:moveTo>
                    <a:lnTo>
                      <a:pt x="2343" y="7157"/>
                    </a:lnTo>
                    <a:cubicBezTo>
                      <a:pt x="2148" y="7562"/>
                      <a:pt x="1953" y="7966"/>
                      <a:pt x="1800" y="8371"/>
                    </a:cubicBezTo>
                    <a:lnTo>
                      <a:pt x="1674" y="8650"/>
                    </a:lnTo>
                    <a:cubicBezTo>
                      <a:pt x="977" y="10198"/>
                      <a:pt x="112" y="12109"/>
                      <a:pt x="1018" y="13350"/>
                    </a:cubicBezTo>
                    <a:cubicBezTo>
                      <a:pt x="1437" y="13922"/>
                      <a:pt x="2120" y="14257"/>
                      <a:pt x="2650" y="14480"/>
                    </a:cubicBezTo>
                    <a:cubicBezTo>
                      <a:pt x="2991" y="14622"/>
                      <a:pt x="3358" y="14734"/>
                      <a:pt x="3740" y="14734"/>
                    </a:cubicBezTo>
                    <a:cubicBezTo>
                      <a:pt x="4372" y="14734"/>
                      <a:pt x="5044" y="14426"/>
                      <a:pt x="5705" y="13434"/>
                    </a:cubicBezTo>
                    <a:cubicBezTo>
                      <a:pt x="6416" y="12374"/>
                      <a:pt x="7058" y="11202"/>
                      <a:pt x="7644" y="9933"/>
                    </a:cubicBezTo>
                    <a:lnTo>
                      <a:pt x="7644" y="9933"/>
                    </a:lnTo>
                    <a:cubicBezTo>
                      <a:pt x="6891" y="11621"/>
                      <a:pt x="6110" y="12988"/>
                      <a:pt x="5273" y="14048"/>
                    </a:cubicBezTo>
                    <a:cubicBezTo>
                      <a:pt x="4798" y="14659"/>
                      <a:pt x="4290" y="14866"/>
                      <a:pt x="3784" y="14866"/>
                    </a:cubicBezTo>
                    <a:cubicBezTo>
                      <a:pt x="3307" y="14866"/>
                      <a:pt x="2831" y="14683"/>
                      <a:pt x="2385" y="14480"/>
                    </a:cubicBezTo>
                    <a:cubicBezTo>
                      <a:pt x="1451" y="14062"/>
                      <a:pt x="419" y="13392"/>
                      <a:pt x="600" y="11816"/>
                    </a:cubicBezTo>
                    <a:cubicBezTo>
                      <a:pt x="767" y="10338"/>
                      <a:pt x="1576" y="8678"/>
                      <a:pt x="2343" y="7157"/>
                    </a:cubicBezTo>
                    <a:close/>
                    <a:moveTo>
                      <a:pt x="7221" y="0"/>
                    </a:moveTo>
                    <a:cubicBezTo>
                      <a:pt x="6794" y="0"/>
                      <a:pt x="6369" y="129"/>
                      <a:pt x="5998" y="462"/>
                    </a:cubicBezTo>
                    <a:cubicBezTo>
                      <a:pt x="5426" y="1006"/>
                      <a:pt x="4924" y="1843"/>
                      <a:pt x="4464" y="2596"/>
                    </a:cubicBezTo>
                    <a:cubicBezTo>
                      <a:pt x="4366" y="2763"/>
                      <a:pt x="4254" y="2945"/>
                      <a:pt x="4157" y="3098"/>
                    </a:cubicBezTo>
                    <a:cubicBezTo>
                      <a:pt x="3557" y="4061"/>
                      <a:pt x="2985" y="5079"/>
                      <a:pt x="2441" y="6125"/>
                    </a:cubicBezTo>
                    <a:lnTo>
                      <a:pt x="2204" y="6599"/>
                    </a:lnTo>
                    <a:cubicBezTo>
                      <a:pt x="1367" y="8245"/>
                      <a:pt x="405" y="10086"/>
                      <a:pt x="209" y="11760"/>
                    </a:cubicBezTo>
                    <a:cubicBezTo>
                      <a:pt x="0" y="13602"/>
                      <a:pt x="1256" y="14383"/>
                      <a:pt x="2218" y="14815"/>
                    </a:cubicBezTo>
                    <a:cubicBezTo>
                      <a:pt x="2581" y="14969"/>
                      <a:pt x="3139" y="15234"/>
                      <a:pt x="3752" y="15234"/>
                    </a:cubicBezTo>
                    <a:cubicBezTo>
                      <a:pt x="4352" y="15234"/>
                      <a:pt x="4980" y="15010"/>
                      <a:pt x="5552" y="14257"/>
                    </a:cubicBezTo>
                    <a:cubicBezTo>
                      <a:pt x="6682" y="12820"/>
                      <a:pt x="7686" y="10896"/>
                      <a:pt x="8662" y="8357"/>
                    </a:cubicBezTo>
                    <a:cubicBezTo>
                      <a:pt x="8718" y="8217"/>
                      <a:pt x="8718" y="8078"/>
                      <a:pt x="8634" y="7980"/>
                    </a:cubicBezTo>
                    <a:cubicBezTo>
                      <a:pt x="8575" y="7886"/>
                      <a:pt x="8477" y="7851"/>
                      <a:pt x="8372" y="7851"/>
                    </a:cubicBezTo>
                    <a:cubicBezTo>
                      <a:pt x="8352" y="7851"/>
                      <a:pt x="8333" y="7853"/>
                      <a:pt x="8314" y="7855"/>
                    </a:cubicBezTo>
                    <a:cubicBezTo>
                      <a:pt x="8160" y="7869"/>
                      <a:pt x="8035" y="7994"/>
                      <a:pt x="7965" y="8148"/>
                    </a:cubicBezTo>
                    <a:cubicBezTo>
                      <a:pt x="7239" y="10031"/>
                      <a:pt x="6361" y="11746"/>
                      <a:pt x="5384" y="13211"/>
                    </a:cubicBezTo>
                    <a:cubicBezTo>
                      <a:pt x="4823" y="14044"/>
                      <a:pt x="4302" y="14348"/>
                      <a:pt x="3739" y="14348"/>
                    </a:cubicBezTo>
                    <a:cubicBezTo>
                      <a:pt x="3435" y="14348"/>
                      <a:pt x="3118" y="14260"/>
                      <a:pt x="2776" y="14118"/>
                    </a:cubicBezTo>
                    <a:cubicBezTo>
                      <a:pt x="2288" y="13908"/>
                      <a:pt x="1660" y="13615"/>
                      <a:pt x="1297" y="13099"/>
                    </a:cubicBezTo>
                    <a:cubicBezTo>
                      <a:pt x="502" y="12039"/>
                      <a:pt x="1325" y="10226"/>
                      <a:pt x="1995" y="8761"/>
                    </a:cubicBezTo>
                    <a:lnTo>
                      <a:pt x="2106" y="8482"/>
                    </a:lnTo>
                    <a:cubicBezTo>
                      <a:pt x="2901" y="6711"/>
                      <a:pt x="3780" y="5009"/>
                      <a:pt x="4757" y="3461"/>
                    </a:cubicBezTo>
                    <a:cubicBezTo>
                      <a:pt x="4854" y="3335"/>
                      <a:pt x="4938" y="3196"/>
                      <a:pt x="5022" y="3042"/>
                    </a:cubicBezTo>
                    <a:cubicBezTo>
                      <a:pt x="5440" y="2331"/>
                      <a:pt x="6040" y="1355"/>
                      <a:pt x="6598" y="1034"/>
                    </a:cubicBezTo>
                    <a:cubicBezTo>
                      <a:pt x="6806" y="917"/>
                      <a:pt x="7022" y="869"/>
                      <a:pt x="7239" y="869"/>
                    </a:cubicBezTo>
                    <a:cubicBezTo>
                      <a:pt x="7747" y="869"/>
                      <a:pt x="8253" y="1136"/>
                      <a:pt x="8634" y="1410"/>
                    </a:cubicBezTo>
                    <a:cubicBezTo>
                      <a:pt x="9150" y="1773"/>
                      <a:pt x="9457" y="2038"/>
                      <a:pt x="9178" y="3015"/>
                    </a:cubicBezTo>
                    <a:cubicBezTo>
                      <a:pt x="9109" y="3252"/>
                      <a:pt x="8969" y="3531"/>
                      <a:pt x="8844" y="3810"/>
                    </a:cubicBezTo>
                    <a:cubicBezTo>
                      <a:pt x="8774" y="3949"/>
                      <a:pt x="8718" y="4061"/>
                      <a:pt x="8662" y="4172"/>
                    </a:cubicBezTo>
                    <a:cubicBezTo>
                      <a:pt x="8341" y="4967"/>
                      <a:pt x="7937" y="5874"/>
                      <a:pt x="7518" y="6753"/>
                    </a:cubicBezTo>
                    <a:cubicBezTo>
                      <a:pt x="7044" y="7771"/>
                      <a:pt x="6612" y="8636"/>
                      <a:pt x="6193" y="9445"/>
                    </a:cubicBezTo>
                    <a:cubicBezTo>
                      <a:pt x="6124" y="9570"/>
                      <a:pt x="6054" y="9682"/>
                      <a:pt x="5984" y="9821"/>
                    </a:cubicBezTo>
                    <a:cubicBezTo>
                      <a:pt x="5580" y="10630"/>
                      <a:pt x="5133" y="11537"/>
                      <a:pt x="4394" y="11746"/>
                    </a:cubicBezTo>
                    <a:cubicBezTo>
                      <a:pt x="4368" y="11754"/>
                      <a:pt x="4337" y="11758"/>
                      <a:pt x="4304" y="11758"/>
                    </a:cubicBezTo>
                    <a:cubicBezTo>
                      <a:pt x="4040" y="11758"/>
                      <a:pt x="3593" y="11528"/>
                      <a:pt x="3431" y="11342"/>
                    </a:cubicBezTo>
                    <a:cubicBezTo>
                      <a:pt x="2957" y="10756"/>
                      <a:pt x="3180" y="10198"/>
                      <a:pt x="3473" y="9403"/>
                    </a:cubicBezTo>
                    <a:lnTo>
                      <a:pt x="3487" y="9361"/>
                    </a:lnTo>
                    <a:cubicBezTo>
                      <a:pt x="3836" y="8455"/>
                      <a:pt x="4296" y="7548"/>
                      <a:pt x="4882" y="6571"/>
                    </a:cubicBezTo>
                    <a:cubicBezTo>
                      <a:pt x="5022" y="6334"/>
                      <a:pt x="4952" y="6111"/>
                      <a:pt x="4798" y="6027"/>
                    </a:cubicBezTo>
                    <a:cubicBezTo>
                      <a:pt x="4752" y="6000"/>
                      <a:pt x="4693" y="5984"/>
                      <a:pt x="4630" y="5984"/>
                    </a:cubicBezTo>
                    <a:cubicBezTo>
                      <a:pt x="4504" y="5984"/>
                      <a:pt x="4361" y="6046"/>
                      <a:pt x="4268" y="6195"/>
                    </a:cubicBezTo>
                    <a:lnTo>
                      <a:pt x="4254" y="6223"/>
                    </a:lnTo>
                    <a:cubicBezTo>
                      <a:pt x="3418" y="7618"/>
                      <a:pt x="1646" y="10533"/>
                      <a:pt x="2609" y="11732"/>
                    </a:cubicBezTo>
                    <a:cubicBezTo>
                      <a:pt x="2940" y="12165"/>
                      <a:pt x="3735" y="12610"/>
                      <a:pt x="4413" y="12610"/>
                    </a:cubicBezTo>
                    <a:cubicBezTo>
                      <a:pt x="4477" y="12610"/>
                      <a:pt x="4541" y="12606"/>
                      <a:pt x="4603" y="12597"/>
                    </a:cubicBezTo>
                    <a:cubicBezTo>
                      <a:pt x="5273" y="12528"/>
                      <a:pt x="5607" y="11956"/>
                      <a:pt x="5900" y="11467"/>
                    </a:cubicBezTo>
                    <a:cubicBezTo>
                      <a:pt x="7170" y="9361"/>
                      <a:pt x="8188" y="7129"/>
                      <a:pt x="9192" y="4828"/>
                    </a:cubicBezTo>
                    <a:lnTo>
                      <a:pt x="9346" y="4451"/>
                    </a:lnTo>
                    <a:cubicBezTo>
                      <a:pt x="9973" y="3056"/>
                      <a:pt x="10517" y="1857"/>
                      <a:pt x="9374" y="894"/>
                    </a:cubicBezTo>
                    <a:cubicBezTo>
                      <a:pt x="8886" y="481"/>
                      <a:pt x="8048" y="0"/>
                      <a:pt x="7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00" name="Google Shape;400;p19"/>
          <p:cNvSpPr txBox="1">
            <a:spLocks noGrp="1"/>
          </p:cNvSpPr>
          <p:nvPr>
            <p:ph type="title"/>
          </p:nvPr>
        </p:nvSpPr>
        <p:spPr>
          <a:xfrm>
            <a:off x="2905500" y="2037325"/>
            <a:ext cx="32034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1" name="Google Shape;401;p19"/>
          <p:cNvSpPr txBox="1">
            <a:spLocks noGrp="1"/>
          </p:cNvSpPr>
          <p:nvPr>
            <p:ph type="subTitle" idx="1"/>
          </p:nvPr>
        </p:nvSpPr>
        <p:spPr>
          <a:xfrm>
            <a:off x="3174750" y="3488875"/>
            <a:ext cx="2794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2" name="Google Shape;402;p19"/>
          <p:cNvSpPr txBox="1">
            <a:spLocks noGrp="1"/>
          </p:cNvSpPr>
          <p:nvPr>
            <p:ph type="title" idx="2" hasCustomPrompt="1"/>
          </p:nvPr>
        </p:nvSpPr>
        <p:spPr>
          <a:xfrm>
            <a:off x="2905500" y="1680150"/>
            <a:ext cx="32034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03" name="Google Shape;403;p19"/>
          <p:cNvSpPr/>
          <p:nvPr/>
        </p:nvSpPr>
        <p:spPr>
          <a:xfrm>
            <a:off x="-113641" y="-36102"/>
            <a:ext cx="1683182" cy="716650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9"/>
          <p:cNvSpPr/>
          <p:nvPr/>
        </p:nvSpPr>
        <p:spPr>
          <a:xfrm rot="-5400000" flipH="1">
            <a:off x="7010180" y="2909374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19"/>
          <p:cNvSpPr/>
          <p:nvPr/>
        </p:nvSpPr>
        <p:spPr>
          <a:xfrm>
            <a:off x="8404922" y="451339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9"/>
          <p:cNvSpPr/>
          <p:nvPr/>
        </p:nvSpPr>
        <p:spPr>
          <a:xfrm>
            <a:off x="8252524" y="4298171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9"/>
          <p:cNvSpPr/>
          <p:nvPr/>
        </p:nvSpPr>
        <p:spPr>
          <a:xfrm>
            <a:off x="2290425" y="3418496"/>
            <a:ext cx="124091" cy="10939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9"/>
          <p:cNvSpPr/>
          <p:nvPr/>
        </p:nvSpPr>
        <p:spPr>
          <a:xfrm>
            <a:off x="2372075" y="3184084"/>
            <a:ext cx="81888" cy="7219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19"/>
          <p:cNvGrpSpPr/>
          <p:nvPr/>
        </p:nvGrpSpPr>
        <p:grpSpPr>
          <a:xfrm rot="5770333" flipH="1">
            <a:off x="1108740" y="425910"/>
            <a:ext cx="306762" cy="476338"/>
            <a:chOff x="4452729" y="352000"/>
            <a:chExt cx="225596" cy="350302"/>
          </a:xfrm>
        </p:grpSpPr>
        <p:sp>
          <p:nvSpPr>
            <p:cNvPr id="410" name="Google Shape;410;p19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3" name="Google Shape;413;p19"/>
          <p:cNvSpPr/>
          <p:nvPr/>
        </p:nvSpPr>
        <p:spPr>
          <a:xfrm>
            <a:off x="2551550" y="3437087"/>
            <a:ext cx="81888" cy="72218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egu"/>
              <a:buNone/>
              <a:defRPr sz="2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8" r:id="rId6"/>
    <p:sldLayoutId id="2147483659" r:id="rId7"/>
    <p:sldLayoutId id="2147483664" r:id="rId8"/>
    <p:sldLayoutId id="2147483665" r:id="rId9"/>
    <p:sldLayoutId id="2147483677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12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1.jpeg"/><Relationship Id="rId15" Type="http://schemas.openxmlformats.org/officeDocument/2006/relationships/image" Target="../media/image21.png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11" Type="http://schemas.openxmlformats.org/officeDocument/2006/relationships/image" Target="../media/image23.png"/><Relationship Id="rId5" Type="http://schemas.openxmlformats.org/officeDocument/2006/relationships/image" Target="../media/image14.png"/><Relationship Id="rId15" Type="http://schemas.openxmlformats.org/officeDocument/2006/relationships/image" Target="../media/image21.png"/><Relationship Id="rId10" Type="http://schemas.microsoft.com/office/2007/relationships/hdphoto" Target="../media/hdphoto2.wdp"/><Relationship Id="rId4" Type="http://schemas.openxmlformats.org/officeDocument/2006/relationships/image" Target="../media/image11.jpeg"/><Relationship Id="rId9" Type="http://schemas.openxmlformats.org/officeDocument/2006/relationships/image" Target="../media/image22.png"/><Relationship Id="rId1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12" Type="http://schemas.microsoft.com/office/2007/relationships/hdphoto" Target="../media/hdphoto5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11" Type="http://schemas.openxmlformats.org/officeDocument/2006/relationships/image" Target="../media/image25.png"/><Relationship Id="rId5" Type="http://schemas.openxmlformats.org/officeDocument/2006/relationships/image" Target="../media/image14.png"/><Relationship Id="rId15" Type="http://schemas.openxmlformats.org/officeDocument/2006/relationships/image" Target="../media/image21.png"/><Relationship Id="rId10" Type="http://schemas.microsoft.com/office/2007/relationships/hdphoto" Target="../media/hdphoto4.wdp"/><Relationship Id="rId4" Type="http://schemas.openxmlformats.org/officeDocument/2006/relationships/image" Target="../media/image11.jpeg"/><Relationship Id="rId9" Type="http://schemas.openxmlformats.org/officeDocument/2006/relationships/image" Target="../media/image24.png"/><Relationship Id="rId1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12" Type="http://schemas.microsoft.com/office/2007/relationships/hdphoto" Target="../media/hdphoto7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11" Type="http://schemas.openxmlformats.org/officeDocument/2006/relationships/image" Target="../media/image27.png"/><Relationship Id="rId5" Type="http://schemas.openxmlformats.org/officeDocument/2006/relationships/image" Target="../media/image14.png"/><Relationship Id="rId15" Type="http://schemas.openxmlformats.org/officeDocument/2006/relationships/image" Target="../media/image21.png"/><Relationship Id="rId10" Type="http://schemas.microsoft.com/office/2007/relationships/hdphoto" Target="../media/hdphoto6.wdp"/><Relationship Id="rId4" Type="http://schemas.openxmlformats.org/officeDocument/2006/relationships/image" Target="../media/image11.jpeg"/><Relationship Id="rId9" Type="http://schemas.openxmlformats.org/officeDocument/2006/relationships/image" Target="../media/image26.png"/><Relationship Id="rId1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gentileframe1181x1772pngh0">
            <a:extLst>
              <a:ext uri="{FF2B5EF4-FFF2-40B4-BE49-F238E27FC236}">
                <a16:creationId xmlns:a16="http://schemas.microsoft.com/office/drawing/2014/main" id="{41DA6388-0947-46C4-8713-7D5B590C8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Google Shape;95;p1" descr="trong-dong-3">
            <a:extLst>
              <a:ext uri="{FF2B5EF4-FFF2-40B4-BE49-F238E27FC236}">
                <a16:creationId xmlns:a16="http://schemas.microsoft.com/office/drawing/2014/main" id="{1DB98500-040C-442C-8439-2ED9E1EAD7E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2" y="985837"/>
            <a:ext cx="3128963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Google Shape;96;p1">
            <a:extLst>
              <a:ext uri="{FF2B5EF4-FFF2-40B4-BE49-F238E27FC236}">
                <a16:creationId xmlns:a16="http://schemas.microsoft.com/office/drawing/2014/main" id="{36DD1537-FC85-4230-A399-137D70EBA72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30279" y="1287066"/>
            <a:ext cx="1226344" cy="2271713"/>
          </a:xfrm>
          <a:prstGeom prst="rect">
            <a:avLst/>
          </a:prstGeom>
          <a:noFill/>
          <a:ln>
            <a:noFill/>
          </a:ln>
          <a:effectLst>
            <a:outerShdw blurRad="63500" dist="45790" dir="2021404">
              <a:srgbClr val="CC6600">
                <a:alpha val="49803"/>
              </a:srgbClr>
            </a:outerShdw>
          </a:effectLst>
        </p:spPr>
      </p:pic>
      <p:sp>
        <p:nvSpPr>
          <p:cNvPr id="3077" name="Google Shape;97;p1">
            <a:extLst>
              <a:ext uri="{FF2B5EF4-FFF2-40B4-BE49-F238E27FC236}">
                <a16:creationId xmlns:a16="http://schemas.microsoft.com/office/drawing/2014/main" id="{AB3FA96B-9086-4718-8EB9-C3F900665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8241" y="1053704"/>
            <a:ext cx="103584" cy="25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7" tIns="25706" rIns="51427" bIns="2570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350">
              <a:solidFill>
                <a:srgbClr val="000000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3078" name="Google Shape;98;p1">
            <a:extLst>
              <a:ext uri="{FF2B5EF4-FFF2-40B4-BE49-F238E27FC236}">
                <a16:creationId xmlns:a16="http://schemas.microsoft.com/office/drawing/2014/main" id="{F63C2158-0D78-46EE-9B59-B26D0DF18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950119"/>
            <a:ext cx="6178154" cy="46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7" tIns="25706" rIns="51427" bIns="2570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FF0000"/>
              </a:buClr>
              <a:buSzPts val="2400"/>
              <a:buFontTx/>
              <a:buNone/>
            </a:pPr>
            <a:r>
              <a:rPr lang="en-US" altLang="en-US" sz="135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PHÒNG GIÁO DỤC  VÀ  ĐÀO TẠO QUẬN LONG BIÊN</a:t>
            </a:r>
            <a:endParaRPr lang="en-US" altLang="en-US" sz="135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>
                <a:srgbClr val="FF0000"/>
              </a:buClr>
              <a:buSzPts val="2400"/>
              <a:buFontTx/>
              <a:buNone/>
            </a:pPr>
            <a:r>
              <a:rPr lang="en-US" altLang="en-US" sz="135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TRƯỜNG TIỂU HỌC PHÚC LỢI</a:t>
            </a:r>
            <a:endParaRPr lang="en-US" altLang="en-US" sz="135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">
            <a:extLst>
              <a:ext uri="{FF2B5EF4-FFF2-40B4-BE49-F238E27FC236}">
                <a16:creationId xmlns:a16="http://schemas.microsoft.com/office/drawing/2014/main" id="{7B22B35F-377D-4C12-841E-E00F42CC75A0}"/>
              </a:ext>
            </a:extLst>
          </p:cNvPr>
          <p:cNvSpPr/>
          <p:nvPr/>
        </p:nvSpPr>
        <p:spPr>
          <a:xfrm>
            <a:off x="3191542" y="2253172"/>
            <a:ext cx="2889506" cy="508571"/>
          </a:xfrm>
          <a:prstGeom prst="rect">
            <a:avLst/>
          </a:prstGeom>
        </p:spPr>
        <p:txBody>
          <a:bodyPr>
            <a:prstTxWarp prst="textPlain">
              <a:avLst>
                <a:gd name="adj" fmla="val 49000"/>
              </a:avLst>
            </a:prstTxWarp>
          </a:bodyPr>
          <a:lstStyle/>
          <a:p>
            <a:pPr>
              <a:defRPr/>
            </a:pPr>
            <a:r>
              <a:rPr lang="en-US" sz="619" dirty="0">
                <a:ln w="19050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33CC33"/>
                </a:solidFill>
                <a:latin typeface="Times New Roman"/>
              </a:rPr>
              <a:t>TOÁN</a:t>
            </a:r>
            <a:endParaRPr sz="619" dirty="0">
              <a:ln w="1905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  <a:solidFill>
                <a:srgbClr val="33CC33"/>
              </a:solidFill>
              <a:latin typeface="Times New Roman"/>
            </a:endParaRPr>
          </a:p>
        </p:txBody>
      </p:sp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2945309"/>
            <a:ext cx="53703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DORAEMON CÂU CÁ</a:t>
            </a:r>
          </a:p>
        </p:txBody>
      </p:sp>
      <p:pic>
        <p:nvPicPr>
          <p:cNvPr id="16" name="Picture 3" descr="C:\Users\ADMIN\Desktop\Tai nguyen thiet ke tro choi\Angry birds epic birds\1505573783630 (2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638550"/>
            <a:ext cx="958034" cy="52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9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3227388" y="-114168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24257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charset="0"/>
              </a:rPr>
              <a:t>A</a:t>
            </a:r>
            <a:r>
              <a:rPr lang="en-US" altLang="en-US" sz="3100" dirty="0">
                <a:latin typeface="Arial" charset="0"/>
              </a:rPr>
              <a:t>. </a:t>
            </a:r>
            <a:r>
              <a:rPr lang="en-US" altLang="en-US" sz="3600" dirty="0">
                <a:latin typeface="Arial" charset="0"/>
              </a:rPr>
              <a:t>0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5132387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charset="0"/>
              </a:rPr>
              <a:t>B</a:t>
            </a:r>
            <a:r>
              <a:rPr lang="en-US" altLang="en-US" sz="1800" dirty="0">
                <a:latin typeface="Arial" charset="0"/>
              </a:rPr>
              <a:t>. </a:t>
            </a:r>
            <a:r>
              <a:rPr lang="en-US" altLang="en-US" sz="3600" dirty="0">
                <a:latin typeface="Arial" charset="0"/>
              </a:rPr>
              <a:t>0,1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12160" y="3095035"/>
            <a:ext cx="3166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5,8 + .... = 5,8        </a:t>
            </a:r>
          </a:p>
        </p:txBody>
      </p:sp>
      <p:pic>
        <p:nvPicPr>
          <p:cNvPr id="1031" name="Picture 7" descr="C:\Users\ADMIN\Desktop\Doremon cau ca ( trac nghiem )\pc58yB99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252" flipH="1">
            <a:off x="2828301" y="57876"/>
            <a:ext cx="1225208" cy="86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362" y="25143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1800352" y="-412125"/>
            <a:ext cx="3028786" cy="351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96" name="Rounded Rectangle 9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5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Explosion 2 2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46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677400" y="4838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9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3227388" y="-37196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24257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charset="0"/>
              </a:rPr>
              <a:t>A</a:t>
            </a:r>
            <a:r>
              <a:rPr lang="en-US" altLang="en-US" sz="3100" dirty="0">
                <a:latin typeface="Arial" charset="0"/>
              </a:rPr>
              <a:t>. </a:t>
            </a:r>
            <a:r>
              <a:rPr lang="en-US" altLang="en-US" sz="2800" dirty="0">
                <a:latin typeface="Arial" charset="0"/>
              </a:rPr>
              <a:t>0,02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5132387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charset="0"/>
              </a:rPr>
              <a:t>B</a:t>
            </a:r>
            <a:r>
              <a:rPr lang="en-US" altLang="en-US" sz="1800" dirty="0">
                <a:latin typeface="Arial" charset="0"/>
              </a:rPr>
              <a:t>. </a:t>
            </a:r>
            <a:r>
              <a:rPr lang="en-US" altLang="en-US" dirty="0">
                <a:latin typeface="Arial" charset="0"/>
              </a:rPr>
              <a:t>0,2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73413" y="3257550"/>
            <a:ext cx="3047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67,7 + .... = 67,72</a:t>
            </a:r>
          </a:p>
        </p:txBody>
      </p:sp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614" y="22422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190500" y="3022689"/>
            <a:ext cx="647699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2257929" y="-232537"/>
            <a:ext cx="1830967" cy="127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380" y="17158"/>
            <a:ext cx="1516063" cy="99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Explosion 2 48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677400" y="4838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8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3227388" y="-114168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5105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charset="0"/>
              </a:rPr>
              <a:t>B</a:t>
            </a:r>
            <a:r>
              <a:rPr lang="en-US" altLang="en-US" sz="3100" dirty="0">
                <a:latin typeface="Arial" charset="0"/>
              </a:rPr>
              <a:t>. </a:t>
            </a:r>
            <a:r>
              <a:rPr lang="en-US" altLang="en-US" sz="2800" dirty="0">
                <a:latin typeface="Arial" charset="0"/>
              </a:rPr>
              <a:t>9,91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2438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charset="0"/>
              </a:rPr>
              <a:t>A</a:t>
            </a:r>
            <a:r>
              <a:rPr lang="en-US" altLang="en-US" sz="1800" dirty="0">
                <a:latin typeface="Arial" charset="0"/>
              </a:rPr>
              <a:t>. </a:t>
            </a:r>
            <a:r>
              <a:rPr lang="en-US" altLang="en-US" sz="2800" dirty="0">
                <a:latin typeface="Arial" charset="0"/>
              </a:rPr>
              <a:t>9,95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73413" y="3257550"/>
            <a:ext cx="2874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5,91 + 4 = ....          </a:t>
            </a:r>
          </a:p>
        </p:txBody>
      </p:sp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362" y="25143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190500" y="3022689"/>
            <a:ext cx="647699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98" name="Picture 2" descr="C:\Users\ADMIN\Desktop\Doremon cau ca ( trac nghiem )\depositphotos_151226446-stock-illustration-cartoon-tropical-fish-collection-set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638" y1="47899" x2="15160" y2="48739"/>
                        <a14:foregroundMark x1="74734" y1="42017" x2="61968" y2="51261"/>
                        <a14:foregroundMark x1="43351" y1="28151" x2="47074" y2="63866"/>
                        <a14:foregroundMark x1="45479" y1="26050" x2="61702" y2="58403"/>
                        <a14:foregroundMark x1="43351" y1="29412" x2="14894" y2="59664"/>
                        <a14:foregroundMark x1="17819" y1="36975" x2="23936" y2="65966"/>
                        <a14:foregroundMark x1="53191" y1="63445" x2="34840" y2="71008"/>
                        <a14:foregroundMark x1="13830" y1="46218" x2="24734" y2="33193"/>
                        <a14:foregroundMark x1="21277" y1="31513" x2="11702" y2="39496"/>
                        <a14:foregroundMark x1="54255" y1="38235" x2="82979" y2="44118"/>
                        <a14:foregroundMark x1="84309" y1="55462" x2="59840" y2="55462"/>
                        <a14:foregroundMark x1="63032" y1="15966" x2="71809" y2="23109"/>
                        <a14:foregroundMark x1="88830" y1="28151" x2="98936" y2="43277"/>
                        <a14:foregroundMark x1="97606" y1="50000" x2="90957" y2="65126"/>
                        <a14:foregroundMark x1="67819" y1="62185" x2="66755" y2="69748"/>
                        <a14:foregroundMark x1="65957" y1="73109" x2="62500" y2="7479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00" flipH="1">
            <a:off x="2386268" y="-35518"/>
            <a:ext cx="1543074" cy="105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318" y="0"/>
            <a:ext cx="908122" cy="162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Explosion 2 48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677400" y="4838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3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3227388" y="-114168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5105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charset="0"/>
              </a:rPr>
              <a:t>B</a:t>
            </a:r>
            <a:r>
              <a:rPr lang="en-US" altLang="en-US" sz="3100" dirty="0">
                <a:latin typeface="Arial" charset="0"/>
              </a:rPr>
              <a:t>. </a:t>
            </a:r>
            <a:r>
              <a:rPr lang="en-US" altLang="en-US" sz="2800" dirty="0">
                <a:latin typeface="Arial" charset="0"/>
              </a:rPr>
              <a:t>17,354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2438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charset="0"/>
              </a:rPr>
              <a:t>A</a:t>
            </a:r>
            <a:r>
              <a:rPr lang="en-US" altLang="en-US" sz="1800" dirty="0">
                <a:latin typeface="Arial" charset="0"/>
              </a:rPr>
              <a:t>. </a:t>
            </a:r>
            <a:r>
              <a:rPr lang="en-US" altLang="en-US" sz="2800" dirty="0">
                <a:latin typeface="Arial" charset="0"/>
              </a:rPr>
              <a:t>0,371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68528" y="3138973"/>
            <a:ext cx="2787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17 + 0,354 = ........</a:t>
            </a:r>
          </a:p>
        </p:txBody>
      </p:sp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362" y="25143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190500" y="3022689"/>
            <a:ext cx="647699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122" name="Picture 2" descr="C:\Users\ADMIN\Desktop\Doremon cau ca ( trac nghiem )\historieta-tropical-de-los-pescados-45745897 (3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6870" flipH="1">
            <a:off x="2609119" y="-48356"/>
            <a:ext cx="1360488" cy="10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Phan Thi Do Uyen\Giai cuu dai duong\alga-clipart-6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350">
            <a:off x="3744491" y="-116619"/>
            <a:ext cx="1135431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Explosion 2 48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677400" y="4838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1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2174" y="810325"/>
            <a:ext cx="3102801" cy="34468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7" name="Google Shape;847;p41"/>
          <p:cNvGrpSpPr/>
          <p:nvPr/>
        </p:nvGrpSpPr>
        <p:grpSpPr>
          <a:xfrm>
            <a:off x="511425" y="707300"/>
            <a:ext cx="3298425" cy="3682225"/>
            <a:chOff x="511425" y="859700"/>
            <a:chExt cx="3298425" cy="3682225"/>
          </a:xfrm>
        </p:grpSpPr>
        <p:sp>
          <p:nvSpPr>
            <p:cNvPr id="848" name="Google Shape;848;p41"/>
            <p:cNvSpPr/>
            <p:nvPr/>
          </p:nvSpPr>
          <p:spPr>
            <a:xfrm>
              <a:off x="511425" y="859700"/>
              <a:ext cx="3249712" cy="206050"/>
            </a:xfrm>
            <a:custGeom>
              <a:avLst/>
              <a:gdLst/>
              <a:ahLst/>
              <a:cxnLst/>
              <a:rect l="l" t="t" r="r" b="b"/>
              <a:pathLst>
                <a:path w="139353" h="8242" extrusionOk="0">
                  <a:moveTo>
                    <a:pt x="55733" y="1"/>
                  </a:moveTo>
                  <a:cubicBezTo>
                    <a:pt x="53503" y="1"/>
                    <a:pt x="51073" y="14"/>
                    <a:pt x="48534" y="50"/>
                  </a:cubicBezTo>
                  <a:cubicBezTo>
                    <a:pt x="40800" y="116"/>
                    <a:pt x="33893" y="303"/>
                    <a:pt x="31086" y="303"/>
                  </a:cubicBezTo>
                  <a:cubicBezTo>
                    <a:pt x="30279" y="303"/>
                    <a:pt x="29811" y="288"/>
                    <a:pt x="29760" y="249"/>
                  </a:cubicBezTo>
                  <a:cubicBezTo>
                    <a:pt x="29736" y="226"/>
                    <a:pt x="29699" y="216"/>
                    <a:pt x="29652" y="216"/>
                  </a:cubicBezTo>
                  <a:cubicBezTo>
                    <a:pt x="29402" y="216"/>
                    <a:pt x="28870" y="502"/>
                    <a:pt x="28571" y="502"/>
                  </a:cubicBezTo>
                  <a:cubicBezTo>
                    <a:pt x="28523" y="502"/>
                    <a:pt x="28481" y="495"/>
                    <a:pt x="28447" y="478"/>
                  </a:cubicBezTo>
                  <a:cubicBezTo>
                    <a:pt x="13968" y="1240"/>
                    <a:pt x="6551" y="1794"/>
                    <a:pt x="4907" y="1794"/>
                  </a:cubicBezTo>
                  <a:cubicBezTo>
                    <a:pt x="4827" y="1794"/>
                    <a:pt x="4761" y="1793"/>
                    <a:pt x="4709" y="1790"/>
                  </a:cubicBezTo>
                  <a:cubicBezTo>
                    <a:pt x="4548" y="1786"/>
                    <a:pt x="4401" y="1784"/>
                    <a:pt x="4266" y="1784"/>
                  </a:cubicBezTo>
                  <a:cubicBezTo>
                    <a:pt x="3490" y="1784"/>
                    <a:pt x="3109" y="1861"/>
                    <a:pt x="2768" y="2104"/>
                  </a:cubicBezTo>
                  <a:cubicBezTo>
                    <a:pt x="1656" y="2931"/>
                    <a:pt x="1" y="8039"/>
                    <a:pt x="1228" y="8238"/>
                  </a:cubicBezTo>
                  <a:cubicBezTo>
                    <a:pt x="1253" y="8240"/>
                    <a:pt x="1289" y="8241"/>
                    <a:pt x="1333" y="8241"/>
                  </a:cubicBezTo>
                  <a:cubicBezTo>
                    <a:pt x="2996" y="8241"/>
                    <a:pt x="17482" y="6949"/>
                    <a:pt x="23837" y="6949"/>
                  </a:cubicBezTo>
                  <a:cubicBezTo>
                    <a:pt x="25010" y="6949"/>
                    <a:pt x="25906" y="6993"/>
                    <a:pt x="26393" y="7097"/>
                  </a:cubicBezTo>
                  <a:cubicBezTo>
                    <a:pt x="30021" y="6844"/>
                    <a:pt x="39419" y="6170"/>
                    <a:pt x="46125" y="6170"/>
                  </a:cubicBezTo>
                  <a:cubicBezTo>
                    <a:pt x="48490" y="6170"/>
                    <a:pt x="50520" y="6254"/>
                    <a:pt x="51844" y="6469"/>
                  </a:cubicBezTo>
                  <a:cubicBezTo>
                    <a:pt x="52567" y="6265"/>
                    <a:pt x="54440" y="6187"/>
                    <a:pt x="56874" y="6187"/>
                  </a:cubicBezTo>
                  <a:cubicBezTo>
                    <a:pt x="64404" y="6187"/>
                    <a:pt x="77312" y="6928"/>
                    <a:pt x="78244" y="6928"/>
                  </a:cubicBezTo>
                  <a:cubicBezTo>
                    <a:pt x="78269" y="6928"/>
                    <a:pt x="78286" y="6927"/>
                    <a:pt x="78293" y="6926"/>
                  </a:cubicBezTo>
                  <a:cubicBezTo>
                    <a:pt x="78514" y="6890"/>
                    <a:pt x="78887" y="6874"/>
                    <a:pt x="79344" y="6874"/>
                  </a:cubicBezTo>
                  <a:cubicBezTo>
                    <a:pt x="81068" y="6874"/>
                    <a:pt x="83994" y="7100"/>
                    <a:pt x="84513" y="7325"/>
                  </a:cubicBezTo>
                  <a:cubicBezTo>
                    <a:pt x="85064" y="7569"/>
                    <a:pt x="85773" y="7632"/>
                    <a:pt x="86478" y="7632"/>
                  </a:cubicBezTo>
                  <a:cubicBezTo>
                    <a:pt x="87224" y="7632"/>
                    <a:pt x="87966" y="7562"/>
                    <a:pt x="88514" y="7562"/>
                  </a:cubicBezTo>
                  <a:cubicBezTo>
                    <a:pt x="88843" y="7562"/>
                    <a:pt x="89102" y="7587"/>
                    <a:pt x="89249" y="7668"/>
                  </a:cubicBezTo>
                  <a:cubicBezTo>
                    <a:pt x="92689" y="7609"/>
                    <a:pt x="94471" y="7592"/>
                    <a:pt x="95538" y="7592"/>
                  </a:cubicBezTo>
                  <a:cubicBezTo>
                    <a:pt x="96975" y="7592"/>
                    <a:pt x="97113" y="7623"/>
                    <a:pt x="98257" y="7623"/>
                  </a:cubicBezTo>
                  <a:cubicBezTo>
                    <a:pt x="99969" y="7623"/>
                    <a:pt x="103932" y="7554"/>
                    <a:pt x="117867" y="7211"/>
                  </a:cubicBezTo>
                  <a:cubicBezTo>
                    <a:pt x="120007" y="7183"/>
                    <a:pt x="120235" y="7183"/>
                    <a:pt x="122004" y="7126"/>
                  </a:cubicBezTo>
                  <a:cubicBezTo>
                    <a:pt x="123053" y="6999"/>
                    <a:pt x="124139" y="6949"/>
                    <a:pt x="125211" y="6949"/>
                  </a:cubicBezTo>
                  <a:cubicBezTo>
                    <a:pt x="127990" y="6949"/>
                    <a:pt x="130673" y="7283"/>
                    <a:pt x="132362" y="7468"/>
                  </a:cubicBezTo>
                  <a:cubicBezTo>
                    <a:pt x="133038" y="7543"/>
                    <a:pt x="133810" y="7618"/>
                    <a:pt x="134472" y="7618"/>
                  </a:cubicBezTo>
                  <a:cubicBezTo>
                    <a:pt x="135067" y="7618"/>
                    <a:pt x="135573" y="7558"/>
                    <a:pt x="135843" y="7382"/>
                  </a:cubicBezTo>
                  <a:cubicBezTo>
                    <a:pt x="137069" y="6641"/>
                    <a:pt x="139352" y="2960"/>
                    <a:pt x="138981" y="1961"/>
                  </a:cubicBezTo>
                  <a:cubicBezTo>
                    <a:pt x="138896" y="1704"/>
                    <a:pt x="135472" y="1362"/>
                    <a:pt x="135215" y="1334"/>
                  </a:cubicBezTo>
                  <a:cubicBezTo>
                    <a:pt x="133931" y="1191"/>
                    <a:pt x="134416" y="1248"/>
                    <a:pt x="133075" y="1134"/>
                  </a:cubicBezTo>
                  <a:cubicBezTo>
                    <a:pt x="131638" y="1034"/>
                    <a:pt x="129897" y="992"/>
                    <a:pt x="128627" y="992"/>
                  </a:cubicBezTo>
                  <a:cubicBezTo>
                    <a:pt x="127728" y="992"/>
                    <a:pt x="127066" y="1013"/>
                    <a:pt x="126912" y="1048"/>
                  </a:cubicBezTo>
                  <a:cubicBezTo>
                    <a:pt x="126828" y="1064"/>
                    <a:pt x="126744" y="1071"/>
                    <a:pt x="126664" y="1071"/>
                  </a:cubicBezTo>
                  <a:cubicBezTo>
                    <a:pt x="126446" y="1071"/>
                    <a:pt x="126261" y="1018"/>
                    <a:pt x="126199" y="934"/>
                  </a:cubicBezTo>
                  <a:cubicBezTo>
                    <a:pt x="126199" y="906"/>
                    <a:pt x="124572" y="820"/>
                    <a:pt x="124515" y="820"/>
                  </a:cubicBezTo>
                  <a:cubicBezTo>
                    <a:pt x="122938" y="768"/>
                    <a:pt x="122052" y="752"/>
                    <a:pt x="121218" y="752"/>
                  </a:cubicBezTo>
                  <a:cubicBezTo>
                    <a:pt x="120211" y="752"/>
                    <a:pt x="119278" y="776"/>
                    <a:pt x="117297" y="791"/>
                  </a:cubicBezTo>
                  <a:lnTo>
                    <a:pt x="115642" y="791"/>
                  </a:lnTo>
                  <a:cubicBezTo>
                    <a:pt x="115642" y="727"/>
                    <a:pt x="115552" y="690"/>
                    <a:pt x="115397" y="690"/>
                  </a:cubicBezTo>
                  <a:cubicBezTo>
                    <a:pt x="115276" y="690"/>
                    <a:pt x="115116" y="713"/>
                    <a:pt x="114928" y="763"/>
                  </a:cubicBezTo>
                  <a:cubicBezTo>
                    <a:pt x="114072" y="963"/>
                    <a:pt x="110021" y="1248"/>
                    <a:pt x="105827" y="1419"/>
                  </a:cubicBezTo>
                  <a:cubicBezTo>
                    <a:pt x="103914" y="1511"/>
                    <a:pt x="101983" y="1548"/>
                    <a:pt x="100324" y="1548"/>
                  </a:cubicBezTo>
                  <a:cubicBezTo>
                    <a:pt x="98370" y="1548"/>
                    <a:pt x="96794" y="1496"/>
                    <a:pt x="96069" y="1419"/>
                  </a:cubicBezTo>
                  <a:cubicBezTo>
                    <a:pt x="94354" y="1235"/>
                    <a:pt x="93497" y="1170"/>
                    <a:pt x="92359" y="1170"/>
                  </a:cubicBezTo>
                  <a:cubicBezTo>
                    <a:pt x="91736" y="1170"/>
                    <a:pt x="91028" y="1189"/>
                    <a:pt x="90048" y="1219"/>
                  </a:cubicBezTo>
                  <a:cubicBezTo>
                    <a:pt x="89919" y="1222"/>
                    <a:pt x="89780" y="1223"/>
                    <a:pt x="89634" y="1223"/>
                  </a:cubicBezTo>
                  <a:cubicBezTo>
                    <a:pt x="87785" y="1223"/>
                    <a:pt x="84653" y="1060"/>
                    <a:pt x="81375" y="849"/>
                  </a:cubicBezTo>
                  <a:cubicBezTo>
                    <a:pt x="79577" y="763"/>
                    <a:pt x="77808" y="649"/>
                    <a:pt x="76125" y="563"/>
                  </a:cubicBezTo>
                  <a:cubicBezTo>
                    <a:pt x="74441" y="506"/>
                    <a:pt x="72958" y="478"/>
                    <a:pt x="71788" y="478"/>
                  </a:cubicBezTo>
                  <a:cubicBezTo>
                    <a:pt x="69562" y="478"/>
                    <a:pt x="71074" y="221"/>
                    <a:pt x="69220" y="192"/>
                  </a:cubicBezTo>
                  <a:cubicBezTo>
                    <a:pt x="68820" y="192"/>
                    <a:pt x="67936" y="135"/>
                    <a:pt x="66652" y="107"/>
                  </a:cubicBezTo>
                  <a:cubicBezTo>
                    <a:pt x="64664" y="67"/>
                    <a:pt x="60693" y="1"/>
                    <a:pt x="55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1"/>
            <p:cNvSpPr/>
            <p:nvPr/>
          </p:nvSpPr>
          <p:spPr>
            <a:xfrm>
              <a:off x="596325" y="4295175"/>
              <a:ext cx="3195325" cy="228750"/>
            </a:xfrm>
            <a:custGeom>
              <a:avLst/>
              <a:gdLst/>
              <a:ahLst/>
              <a:cxnLst/>
              <a:rect l="l" t="t" r="r" b="b"/>
              <a:pathLst>
                <a:path w="119351" h="9150" extrusionOk="0">
                  <a:moveTo>
                    <a:pt x="113952" y="0"/>
                  </a:moveTo>
                  <a:cubicBezTo>
                    <a:pt x="111096" y="0"/>
                    <a:pt x="108469" y="479"/>
                    <a:pt x="108223" y="561"/>
                  </a:cubicBezTo>
                  <a:cubicBezTo>
                    <a:pt x="108120" y="607"/>
                    <a:pt x="108013" y="625"/>
                    <a:pt x="107916" y="625"/>
                  </a:cubicBezTo>
                  <a:cubicBezTo>
                    <a:pt x="107770" y="625"/>
                    <a:pt x="107647" y="584"/>
                    <a:pt x="107595" y="533"/>
                  </a:cubicBezTo>
                  <a:lnTo>
                    <a:pt x="107225" y="533"/>
                  </a:lnTo>
                  <a:cubicBezTo>
                    <a:pt x="102574" y="818"/>
                    <a:pt x="106711" y="618"/>
                    <a:pt x="98979" y="1046"/>
                  </a:cubicBezTo>
                  <a:cubicBezTo>
                    <a:pt x="98979" y="1003"/>
                    <a:pt x="98915" y="982"/>
                    <a:pt x="98808" y="982"/>
                  </a:cubicBezTo>
                  <a:cubicBezTo>
                    <a:pt x="98701" y="982"/>
                    <a:pt x="98551" y="1003"/>
                    <a:pt x="98380" y="1046"/>
                  </a:cubicBezTo>
                  <a:cubicBezTo>
                    <a:pt x="97467" y="1389"/>
                    <a:pt x="90847" y="2245"/>
                    <a:pt x="85882" y="2330"/>
                  </a:cubicBezTo>
                  <a:cubicBezTo>
                    <a:pt x="84427" y="2330"/>
                    <a:pt x="83257" y="2330"/>
                    <a:pt x="82687" y="2302"/>
                  </a:cubicBezTo>
                  <a:cubicBezTo>
                    <a:pt x="81509" y="2227"/>
                    <a:pt x="80806" y="2184"/>
                    <a:pt x="80074" y="2184"/>
                  </a:cubicBezTo>
                  <a:cubicBezTo>
                    <a:pt x="79405" y="2184"/>
                    <a:pt x="78711" y="2220"/>
                    <a:pt x="77608" y="2302"/>
                  </a:cubicBezTo>
                  <a:cubicBezTo>
                    <a:pt x="77106" y="2341"/>
                    <a:pt x="76440" y="2357"/>
                    <a:pt x="75661" y="2357"/>
                  </a:cubicBezTo>
                  <a:cubicBezTo>
                    <a:pt x="74185" y="2357"/>
                    <a:pt x="72304" y="2301"/>
                    <a:pt x="70361" y="2245"/>
                  </a:cubicBezTo>
                  <a:cubicBezTo>
                    <a:pt x="62682" y="1974"/>
                    <a:pt x="57925" y="1877"/>
                    <a:pt x="54645" y="1877"/>
                  </a:cubicBezTo>
                  <a:cubicBezTo>
                    <a:pt x="46433" y="1877"/>
                    <a:pt x="47479" y="2483"/>
                    <a:pt x="35116" y="2483"/>
                  </a:cubicBezTo>
                  <a:cubicBezTo>
                    <a:pt x="34197" y="2483"/>
                    <a:pt x="33204" y="2480"/>
                    <a:pt x="32128" y="2473"/>
                  </a:cubicBezTo>
                  <a:cubicBezTo>
                    <a:pt x="29189" y="2444"/>
                    <a:pt x="27192" y="2444"/>
                    <a:pt x="27078" y="2330"/>
                  </a:cubicBezTo>
                  <a:cubicBezTo>
                    <a:pt x="27058" y="2306"/>
                    <a:pt x="27026" y="2296"/>
                    <a:pt x="26986" y="2296"/>
                  </a:cubicBezTo>
                  <a:cubicBezTo>
                    <a:pt x="26772" y="2296"/>
                    <a:pt x="26311" y="2583"/>
                    <a:pt x="26046" y="2583"/>
                  </a:cubicBezTo>
                  <a:cubicBezTo>
                    <a:pt x="26004" y="2583"/>
                    <a:pt x="25967" y="2575"/>
                    <a:pt x="25936" y="2558"/>
                  </a:cubicBezTo>
                  <a:cubicBezTo>
                    <a:pt x="23323" y="2665"/>
                    <a:pt x="22405" y="2846"/>
                    <a:pt x="20619" y="2846"/>
                  </a:cubicBezTo>
                  <a:cubicBezTo>
                    <a:pt x="20494" y="2846"/>
                    <a:pt x="20364" y="2846"/>
                    <a:pt x="20230" y="2844"/>
                  </a:cubicBezTo>
                  <a:cubicBezTo>
                    <a:pt x="17828" y="2767"/>
                    <a:pt x="14716" y="2370"/>
                    <a:pt x="12145" y="2370"/>
                  </a:cubicBezTo>
                  <a:cubicBezTo>
                    <a:pt x="11845" y="2370"/>
                    <a:pt x="11553" y="2375"/>
                    <a:pt x="11271" y="2387"/>
                  </a:cubicBezTo>
                  <a:cubicBezTo>
                    <a:pt x="10075" y="2434"/>
                    <a:pt x="7762" y="2616"/>
                    <a:pt x="6627" y="2616"/>
                  </a:cubicBezTo>
                  <a:cubicBezTo>
                    <a:pt x="6381" y="2616"/>
                    <a:pt x="6190" y="2607"/>
                    <a:pt x="6078" y="2587"/>
                  </a:cubicBezTo>
                  <a:cubicBezTo>
                    <a:pt x="5818" y="2553"/>
                    <a:pt x="5604" y="2535"/>
                    <a:pt x="5426" y="2535"/>
                  </a:cubicBezTo>
                  <a:cubicBezTo>
                    <a:pt x="4235" y="2535"/>
                    <a:pt x="4594" y="3336"/>
                    <a:pt x="2882" y="5668"/>
                  </a:cubicBezTo>
                  <a:cubicBezTo>
                    <a:pt x="1798" y="7152"/>
                    <a:pt x="1" y="8293"/>
                    <a:pt x="3710" y="8750"/>
                  </a:cubicBezTo>
                  <a:cubicBezTo>
                    <a:pt x="4223" y="8815"/>
                    <a:pt x="4783" y="8841"/>
                    <a:pt x="5365" y="8841"/>
                  </a:cubicBezTo>
                  <a:cubicBezTo>
                    <a:pt x="6819" y="8841"/>
                    <a:pt x="8405" y="8681"/>
                    <a:pt x="9730" y="8579"/>
                  </a:cubicBezTo>
                  <a:cubicBezTo>
                    <a:pt x="10814" y="8487"/>
                    <a:pt x="11760" y="8451"/>
                    <a:pt x="12625" y="8451"/>
                  </a:cubicBezTo>
                  <a:cubicBezTo>
                    <a:pt x="16084" y="8451"/>
                    <a:pt x="18238" y="9035"/>
                    <a:pt x="22712" y="9035"/>
                  </a:cubicBezTo>
                  <a:cubicBezTo>
                    <a:pt x="23112" y="9035"/>
                    <a:pt x="23853" y="9035"/>
                    <a:pt x="24253" y="9149"/>
                  </a:cubicBezTo>
                  <a:cubicBezTo>
                    <a:pt x="30292" y="8634"/>
                    <a:pt x="38221" y="8446"/>
                    <a:pt x="42621" y="8446"/>
                  </a:cubicBezTo>
                  <a:cubicBezTo>
                    <a:pt x="44313" y="8446"/>
                    <a:pt x="45483" y="8474"/>
                    <a:pt x="45823" y="8522"/>
                  </a:cubicBezTo>
                  <a:cubicBezTo>
                    <a:pt x="46957" y="8105"/>
                    <a:pt x="50155" y="7978"/>
                    <a:pt x="53777" y="7978"/>
                  </a:cubicBezTo>
                  <a:cubicBezTo>
                    <a:pt x="59549" y="7978"/>
                    <a:pt x="66401" y="8302"/>
                    <a:pt x="67695" y="8302"/>
                  </a:cubicBezTo>
                  <a:cubicBezTo>
                    <a:pt x="67816" y="8302"/>
                    <a:pt x="67889" y="8300"/>
                    <a:pt x="67907" y="8293"/>
                  </a:cubicBezTo>
                  <a:cubicBezTo>
                    <a:pt x="68168" y="8232"/>
                    <a:pt x="68708" y="8206"/>
                    <a:pt x="69348" y="8206"/>
                  </a:cubicBezTo>
                  <a:cubicBezTo>
                    <a:pt x="70805" y="8206"/>
                    <a:pt x="72780" y="8343"/>
                    <a:pt x="73157" y="8522"/>
                  </a:cubicBezTo>
                  <a:cubicBezTo>
                    <a:pt x="73557" y="8717"/>
                    <a:pt x="74044" y="8777"/>
                    <a:pt x="74540" y="8777"/>
                  </a:cubicBezTo>
                  <a:cubicBezTo>
                    <a:pt x="75320" y="8777"/>
                    <a:pt x="76124" y="8629"/>
                    <a:pt x="76657" y="8629"/>
                  </a:cubicBezTo>
                  <a:cubicBezTo>
                    <a:pt x="76873" y="8629"/>
                    <a:pt x="77044" y="8653"/>
                    <a:pt x="77152" y="8721"/>
                  </a:cubicBezTo>
                  <a:cubicBezTo>
                    <a:pt x="81645" y="8450"/>
                    <a:pt x="81859" y="8415"/>
                    <a:pt x="82116" y="8415"/>
                  </a:cubicBezTo>
                  <a:cubicBezTo>
                    <a:pt x="82208" y="8415"/>
                    <a:pt x="82305" y="8419"/>
                    <a:pt x="82605" y="8419"/>
                  </a:cubicBezTo>
                  <a:cubicBezTo>
                    <a:pt x="83144" y="8419"/>
                    <a:pt x="84339" y="8404"/>
                    <a:pt x="87338" y="8322"/>
                  </a:cubicBezTo>
                  <a:cubicBezTo>
                    <a:pt x="87965" y="8322"/>
                    <a:pt x="88622" y="8293"/>
                    <a:pt x="89306" y="8265"/>
                  </a:cubicBezTo>
                  <a:cubicBezTo>
                    <a:pt x="90676" y="8179"/>
                    <a:pt x="92102" y="8094"/>
                    <a:pt x="93529" y="7979"/>
                  </a:cubicBezTo>
                  <a:cubicBezTo>
                    <a:pt x="98294" y="7580"/>
                    <a:pt x="97524" y="7609"/>
                    <a:pt x="103801" y="7123"/>
                  </a:cubicBezTo>
                  <a:cubicBezTo>
                    <a:pt x="105826" y="6952"/>
                    <a:pt x="107595" y="6296"/>
                    <a:pt x="111961" y="6296"/>
                  </a:cubicBezTo>
                  <a:cubicBezTo>
                    <a:pt x="112931" y="6296"/>
                    <a:pt x="113825" y="6347"/>
                    <a:pt x="114533" y="6347"/>
                  </a:cubicBezTo>
                  <a:cubicBezTo>
                    <a:pt x="114887" y="6347"/>
                    <a:pt x="115195" y="6334"/>
                    <a:pt x="115442" y="6296"/>
                  </a:cubicBezTo>
                  <a:cubicBezTo>
                    <a:pt x="115870" y="6239"/>
                    <a:pt x="116127" y="6125"/>
                    <a:pt x="116868" y="5041"/>
                  </a:cubicBezTo>
                  <a:cubicBezTo>
                    <a:pt x="117724" y="3842"/>
                    <a:pt x="119351" y="1588"/>
                    <a:pt x="119151" y="846"/>
                  </a:cubicBezTo>
                  <a:cubicBezTo>
                    <a:pt x="119094" y="675"/>
                    <a:pt x="117496" y="304"/>
                    <a:pt x="117296" y="276"/>
                  </a:cubicBezTo>
                  <a:cubicBezTo>
                    <a:pt x="116233" y="74"/>
                    <a:pt x="115075" y="0"/>
                    <a:pt x="113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1"/>
            <p:cNvSpPr/>
            <p:nvPr/>
          </p:nvSpPr>
          <p:spPr>
            <a:xfrm rot="5400000">
              <a:off x="1924073" y="2555727"/>
              <a:ext cx="3581804" cy="189750"/>
            </a:xfrm>
            <a:custGeom>
              <a:avLst/>
              <a:gdLst/>
              <a:ahLst/>
              <a:cxnLst/>
              <a:rect l="l" t="t" r="r" b="b"/>
              <a:pathLst>
                <a:path w="130878" h="7590" extrusionOk="0">
                  <a:moveTo>
                    <a:pt x="108635" y="0"/>
                  </a:moveTo>
                  <a:cubicBezTo>
                    <a:pt x="108534" y="0"/>
                    <a:pt x="108413" y="10"/>
                    <a:pt x="108280" y="29"/>
                  </a:cubicBezTo>
                  <a:cubicBezTo>
                    <a:pt x="107244" y="244"/>
                    <a:pt x="100302" y="365"/>
                    <a:pt x="95289" y="365"/>
                  </a:cubicBezTo>
                  <a:cubicBezTo>
                    <a:pt x="92985" y="365"/>
                    <a:pt x="91089" y="340"/>
                    <a:pt x="90362" y="286"/>
                  </a:cubicBezTo>
                  <a:cubicBezTo>
                    <a:pt x="89141" y="203"/>
                    <a:pt x="88375" y="161"/>
                    <a:pt x="87614" y="161"/>
                  </a:cubicBezTo>
                  <a:cubicBezTo>
                    <a:pt x="86792" y="161"/>
                    <a:pt x="85976" y="210"/>
                    <a:pt x="84598" y="314"/>
                  </a:cubicBezTo>
                  <a:cubicBezTo>
                    <a:pt x="81288" y="571"/>
                    <a:pt x="71816" y="343"/>
                    <a:pt x="67450" y="685"/>
                  </a:cubicBezTo>
                  <a:cubicBezTo>
                    <a:pt x="67091" y="710"/>
                    <a:pt x="66836" y="720"/>
                    <a:pt x="66651" y="720"/>
                  </a:cubicBezTo>
                  <a:cubicBezTo>
                    <a:pt x="65863" y="720"/>
                    <a:pt x="66346" y="536"/>
                    <a:pt x="65380" y="536"/>
                  </a:cubicBezTo>
                  <a:cubicBezTo>
                    <a:pt x="65278" y="536"/>
                    <a:pt x="65161" y="538"/>
                    <a:pt x="65025" y="542"/>
                  </a:cubicBezTo>
                  <a:cubicBezTo>
                    <a:pt x="56845" y="802"/>
                    <a:pt x="50748" y="1334"/>
                    <a:pt x="40749" y="1334"/>
                  </a:cubicBezTo>
                  <a:cubicBezTo>
                    <a:pt x="38646" y="1334"/>
                    <a:pt x="36371" y="1310"/>
                    <a:pt x="33868" y="1256"/>
                  </a:cubicBezTo>
                  <a:cubicBezTo>
                    <a:pt x="30615" y="1170"/>
                    <a:pt x="28447" y="1056"/>
                    <a:pt x="28333" y="970"/>
                  </a:cubicBezTo>
                  <a:cubicBezTo>
                    <a:pt x="28307" y="930"/>
                    <a:pt x="28260" y="913"/>
                    <a:pt x="28197" y="913"/>
                  </a:cubicBezTo>
                  <a:cubicBezTo>
                    <a:pt x="27960" y="913"/>
                    <a:pt x="27508" y="1147"/>
                    <a:pt x="27226" y="1147"/>
                  </a:cubicBezTo>
                  <a:cubicBezTo>
                    <a:pt x="27168" y="1147"/>
                    <a:pt x="27117" y="1137"/>
                    <a:pt x="27077" y="1113"/>
                  </a:cubicBezTo>
                  <a:lnTo>
                    <a:pt x="8902" y="1113"/>
                  </a:lnTo>
                  <a:cubicBezTo>
                    <a:pt x="6677" y="1113"/>
                    <a:pt x="5079" y="1113"/>
                    <a:pt x="4680" y="1056"/>
                  </a:cubicBezTo>
                  <a:cubicBezTo>
                    <a:pt x="4352" y="1011"/>
                    <a:pt x="4085" y="988"/>
                    <a:pt x="3861" y="988"/>
                  </a:cubicBezTo>
                  <a:cubicBezTo>
                    <a:pt x="3382" y="988"/>
                    <a:pt x="3097" y="1090"/>
                    <a:pt x="2825" y="1284"/>
                  </a:cubicBezTo>
                  <a:cubicBezTo>
                    <a:pt x="1769" y="2026"/>
                    <a:pt x="0" y="7105"/>
                    <a:pt x="1199" y="7333"/>
                  </a:cubicBezTo>
                  <a:cubicBezTo>
                    <a:pt x="1299" y="7350"/>
                    <a:pt x="1495" y="7357"/>
                    <a:pt x="1774" y="7357"/>
                  </a:cubicBezTo>
                  <a:cubicBezTo>
                    <a:pt x="2447" y="7357"/>
                    <a:pt x="3606" y="7316"/>
                    <a:pt x="5079" y="7276"/>
                  </a:cubicBezTo>
                  <a:cubicBezTo>
                    <a:pt x="6472" y="7232"/>
                    <a:pt x="10875" y="7123"/>
                    <a:pt x="15204" y="7123"/>
                  </a:cubicBezTo>
                  <a:cubicBezTo>
                    <a:pt x="19388" y="7123"/>
                    <a:pt x="23504" y="7225"/>
                    <a:pt x="24766" y="7590"/>
                  </a:cubicBezTo>
                  <a:cubicBezTo>
                    <a:pt x="32973" y="7454"/>
                    <a:pt x="39012" y="7339"/>
                    <a:pt x="43134" y="7339"/>
                  </a:cubicBezTo>
                  <a:cubicBezTo>
                    <a:pt x="45962" y="7339"/>
                    <a:pt x="47887" y="7393"/>
                    <a:pt x="48990" y="7533"/>
                  </a:cubicBezTo>
                  <a:cubicBezTo>
                    <a:pt x="50074" y="7190"/>
                    <a:pt x="59747" y="6819"/>
                    <a:pt x="62029" y="6762"/>
                  </a:cubicBezTo>
                  <a:cubicBezTo>
                    <a:pt x="67850" y="6677"/>
                    <a:pt x="73556" y="6734"/>
                    <a:pt x="73956" y="6620"/>
                  </a:cubicBezTo>
                  <a:cubicBezTo>
                    <a:pt x="74412" y="6506"/>
                    <a:pt x="75710" y="6449"/>
                    <a:pt x="76969" y="6449"/>
                  </a:cubicBezTo>
                  <a:cubicBezTo>
                    <a:pt x="78228" y="6449"/>
                    <a:pt x="79448" y="6506"/>
                    <a:pt x="79748" y="6620"/>
                  </a:cubicBezTo>
                  <a:cubicBezTo>
                    <a:pt x="80145" y="6779"/>
                    <a:pt x="80618" y="6831"/>
                    <a:pt x="81107" y="6831"/>
                  </a:cubicBezTo>
                  <a:cubicBezTo>
                    <a:pt x="82064" y="6831"/>
                    <a:pt x="83080" y="6630"/>
                    <a:pt x="83704" y="6630"/>
                  </a:cubicBezTo>
                  <a:cubicBezTo>
                    <a:pt x="83905" y="6630"/>
                    <a:pt x="84065" y="6650"/>
                    <a:pt x="84170" y="6705"/>
                  </a:cubicBezTo>
                  <a:cubicBezTo>
                    <a:pt x="88108" y="6423"/>
                    <a:pt x="88450" y="6314"/>
                    <a:pt x="92343" y="6314"/>
                  </a:cubicBezTo>
                  <a:cubicBezTo>
                    <a:pt x="94346" y="6314"/>
                    <a:pt x="97289" y="6343"/>
                    <a:pt x="102146" y="6391"/>
                  </a:cubicBezTo>
                  <a:cubicBezTo>
                    <a:pt x="105284" y="6420"/>
                    <a:pt x="114700" y="6563"/>
                    <a:pt x="114700" y="6563"/>
                  </a:cubicBezTo>
                  <a:cubicBezTo>
                    <a:pt x="115611" y="6476"/>
                    <a:pt x="116557" y="6443"/>
                    <a:pt x="117507" y="6443"/>
                  </a:cubicBezTo>
                  <a:cubicBezTo>
                    <a:pt x="120650" y="6443"/>
                    <a:pt x="123834" y="6806"/>
                    <a:pt x="125913" y="6806"/>
                  </a:cubicBezTo>
                  <a:cubicBezTo>
                    <a:pt x="126946" y="6806"/>
                    <a:pt x="127706" y="6716"/>
                    <a:pt x="128053" y="6449"/>
                  </a:cubicBezTo>
                  <a:cubicBezTo>
                    <a:pt x="129251" y="5536"/>
                    <a:pt x="130877" y="1655"/>
                    <a:pt x="130392" y="714"/>
                  </a:cubicBezTo>
                  <a:cubicBezTo>
                    <a:pt x="130317" y="518"/>
                    <a:pt x="127406" y="449"/>
                    <a:pt x="124592" y="449"/>
                  </a:cubicBezTo>
                  <a:cubicBezTo>
                    <a:pt x="122081" y="449"/>
                    <a:pt x="119648" y="504"/>
                    <a:pt x="119379" y="571"/>
                  </a:cubicBezTo>
                  <a:cubicBezTo>
                    <a:pt x="119303" y="586"/>
                    <a:pt x="119226" y="593"/>
                    <a:pt x="119154" y="593"/>
                  </a:cubicBezTo>
                  <a:cubicBezTo>
                    <a:pt x="118957" y="593"/>
                    <a:pt x="118793" y="540"/>
                    <a:pt x="118751" y="457"/>
                  </a:cubicBezTo>
                  <a:cubicBezTo>
                    <a:pt x="118694" y="428"/>
                    <a:pt x="113929" y="229"/>
                    <a:pt x="113844" y="229"/>
                  </a:cubicBezTo>
                  <a:cubicBezTo>
                    <a:pt x="109963" y="114"/>
                    <a:pt x="110791" y="143"/>
                    <a:pt x="109393" y="114"/>
                  </a:cubicBezTo>
                  <a:lnTo>
                    <a:pt x="108965" y="114"/>
                  </a:lnTo>
                  <a:cubicBezTo>
                    <a:pt x="108965" y="38"/>
                    <a:pt x="108838" y="0"/>
                    <a:pt x="1086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1"/>
            <p:cNvSpPr/>
            <p:nvPr/>
          </p:nvSpPr>
          <p:spPr>
            <a:xfrm rot="-5400000">
              <a:off x="-1221171" y="2607829"/>
              <a:ext cx="3666692" cy="201500"/>
            </a:xfrm>
            <a:custGeom>
              <a:avLst/>
              <a:gdLst/>
              <a:ahLst/>
              <a:cxnLst/>
              <a:rect l="l" t="t" r="r" b="b"/>
              <a:pathLst>
                <a:path w="135728" h="8060" extrusionOk="0">
                  <a:moveTo>
                    <a:pt x="90622" y="0"/>
                  </a:moveTo>
                  <a:cubicBezTo>
                    <a:pt x="89853" y="0"/>
                    <a:pt x="89036" y="43"/>
                    <a:pt x="87765" y="122"/>
                  </a:cubicBezTo>
                  <a:cubicBezTo>
                    <a:pt x="86877" y="181"/>
                    <a:pt x="85558" y="200"/>
                    <a:pt x="84011" y="200"/>
                  </a:cubicBezTo>
                  <a:cubicBezTo>
                    <a:pt x="81280" y="200"/>
                    <a:pt x="77841" y="141"/>
                    <a:pt x="74824" y="141"/>
                  </a:cubicBezTo>
                  <a:cubicBezTo>
                    <a:pt x="72963" y="141"/>
                    <a:pt x="71263" y="164"/>
                    <a:pt x="69990" y="236"/>
                  </a:cubicBezTo>
                  <a:cubicBezTo>
                    <a:pt x="69680" y="253"/>
                    <a:pt x="69446" y="260"/>
                    <a:pt x="69266" y="260"/>
                  </a:cubicBezTo>
                  <a:cubicBezTo>
                    <a:pt x="68299" y="260"/>
                    <a:pt x="68904" y="59"/>
                    <a:pt x="67849" y="59"/>
                  </a:cubicBezTo>
                  <a:cubicBezTo>
                    <a:pt x="67743" y="59"/>
                    <a:pt x="67621" y="61"/>
                    <a:pt x="67479" y="65"/>
                  </a:cubicBezTo>
                  <a:cubicBezTo>
                    <a:pt x="55923" y="179"/>
                    <a:pt x="35123" y="636"/>
                    <a:pt x="34952" y="636"/>
                  </a:cubicBezTo>
                  <a:cubicBezTo>
                    <a:pt x="33546" y="659"/>
                    <a:pt x="32340" y="673"/>
                    <a:pt x="31400" y="673"/>
                  </a:cubicBezTo>
                  <a:cubicBezTo>
                    <a:pt x="30070" y="673"/>
                    <a:pt x="29272" y="645"/>
                    <a:pt x="29189" y="579"/>
                  </a:cubicBezTo>
                  <a:cubicBezTo>
                    <a:pt x="29169" y="555"/>
                    <a:pt x="29135" y="545"/>
                    <a:pt x="29091" y="545"/>
                  </a:cubicBezTo>
                  <a:cubicBezTo>
                    <a:pt x="28857" y="545"/>
                    <a:pt x="28327" y="831"/>
                    <a:pt x="28028" y="831"/>
                  </a:cubicBezTo>
                  <a:cubicBezTo>
                    <a:pt x="27980" y="831"/>
                    <a:pt x="27938" y="824"/>
                    <a:pt x="27905" y="807"/>
                  </a:cubicBezTo>
                  <a:cubicBezTo>
                    <a:pt x="11841" y="1492"/>
                    <a:pt x="12155" y="1492"/>
                    <a:pt x="9073" y="1606"/>
                  </a:cubicBezTo>
                  <a:cubicBezTo>
                    <a:pt x="7383" y="1670"/>
                    <a:pt x="6029" y="1702"/>
                    <a:pt x="5278" y="1702"/>
                  </a:cubicBezTo>
                  <a:cubicBezTo>
                    <a:pt x="5027" y="1702"/>
                    <a:pt x="4843" y="1699"/>
                    <a:pt x="4736" y="1691"/>
                  </a:cubicBezTo>
                  <a:cubicBezTo>
                    <a:pt x="4452" y="1668"/>
                    <a:pt x="4211" y="1655"/>
                    <a:pt x="4003" y="1655"/>
                  </a:cubicBezTo>
                  <a:cubicBezTo>
                    <a:pt x="3461" y="1655"/>
                    <a:pt x="3142" y="1742"/>
                    <a:pt x="2853" y="1948"/>
                  </a:cubicBezTo>
                  <a:cubicBezTo>
                    <a:pt x="1741" y="2747"/>
                    <a:pt x="0" y="7797"/>
                    <a:pt x="1227" y="8054"/>
                  </a:cubicBezTo>
                  <a:cubicBezTo>
                    <a:pt x="1273" y="8058"/>
                    <a:pt x="1341" y="8060"/>
                    <a:pt x="1429" y="8060"/>
                  </a:cubicBezTo>
                  <a:cubicBezTo>
                    <a:pt x="2000" y="8060"/>
                    <a:pt x="3425" y="7985"/>
                    <a:pt x="5279" y="7911"/>
                  </a:cubicBezTo>
                  <a:cubicBezTo>
                    <a:pt x="6363" y="7883"/>
                    <a:pt x="7561" y="7797"/>
                    <a:pt x="8874" y="7712"/>
                  </a:cubicBezTo>
                  <a:cubicBezTo>
                    <a:pt x="10569" y="7648"/>
                    <a:pt x="17896" y="7254"/>
                    <a:pt x="22421" y="7254"/>
                  </a:cubicBezTo>
                  <a:cubicBezTo>
                    <a:pt x="23989" y="7254"/>
                    <a:pt x="25221" y="7301"/>
                    <a:pt x="25765" y="7426"/>
                  </a:cubicBezTo>
                  <a:cubicBezTo>
                    <a:pt x="27318" y="7357"/>
                    <a:pt x="39590" y="6534"/>
                    <a:pt x="46723" y="6534"/>
                  </a:cubicBezTo>
                  <a:cubicBezTo>
                    <a:pt x="48369" y="6534"/>
                    <a:pt x="49741" y="6578"/>
                    <a:pt x="50645" y="6684"/>
                  </a:cubicBezTo>
                  <a:cubicBezTo>
                    <a:pt x="51700" y="6401"/>
                    <a:pt x="56886" y="6281"/>
                    <a:pt x="62373" y="6281"/>
                  </a:cubicBezTo>
                  <a:cubicBezTo>
                    <a:pt x="62970" y="6281"/>
                    <a:pt x="63570" y="6282"/>
                    <a:pt x="64169" y="6285"/>
                  </a:cubicBezTo>
                  <a:cubicBezTo>
                    <a:pt x="68420" y="6325"/>
                    <a:pt x="72560" y="6378"/>
                    <a:pt x="74827" y="6378"/>
                  </a:cubicBezTo>
                  <a:cubicBezTo>
                    <a:pt x="75817" y="6378"/>
                    <a:pt x="76450" y="6368"/>
                    <a:pt x="76581" y="6342"/>
                  </a:cubicBezTo>
                  <a:cubicBezTo>
                    <a:pt x="77025" y="6228"/>
                    <a:pt x="78154" y="6176"/>
                    <a:pt x="79322" y="6176"/>
                  </a:cubicBezTo>
                  <a:cubicBezTo>
                    <a:pt x="80778" y="6176"/>
                    <a:pt x="82297" y="6257"/>
                    <a:pt x="82629" y="6399"/>
                  </a:cubicBezTo>
                  <a:cubicBezTo>
                    <a:pt x="83067" y="6564"/>
                    <a:pt x="83583" y="6617"/>
                    <a:pt x="84112" y="6617"/>
                  </a:cubicBezTo>
                  <a:cubicBezTo>
                    <a:pt x="85052" y="6617"/>
                    <a:pt x="86032" y="6450"/>
                    <a:pt x="86678" y="6450"/>
                  </a:cubicBezTo>
                  <a:cubicBezTo>
                    <a:pt x="86925" y="6450"/>
                    <a:pt x="87123" y="6475"/>
                    <a:pt x="87252" y="6542"/>
                  </a:cubicBezTo>
                  <a:cubicBezTo>
                    <a:pt x="89752" y="6409"/>
                    <a:pt x="90607" y="6285"/>
                    <a:pt x="94149" y="6285"/>
                  </a:cubicBezTo>
                  <a:cubicBezTo>
                    <a:pt x="97480" y="6285"/>
                    <a:pt x="103187" y="6395"/>
                    <a:pt x="114871" y="6713"/>
                  </a:cubicBezTo>
                  <a:cubicBezTo>
                    <a:pt x="116816" y="6767"/>
                    <a:pt x="118094" y="6783"/>
                    <a:pt x="119020" y="6783"/>
                  </a:cubicBezTo>
                  <a:cubicBezTo>
                    <a:pt x="120298" y="6783"/>
                    <a:pt x="120904" y="6753"/>
                    <a:pt x="121664" y="6753"/>
                  </a:cubicBezTo>
                  <a:cubicBezTo>
                    <a:pt x="122680" y="6753"/>
                    <a:pt x="123972" y="6806"/>
                    <a:pt x="127511" y="7055"/>
                  </a:cubicBezTo>
                  <a:cubicBezTo>
                    <a:pt x="128749" y="7137"/>
                    <a:pt x="129857" y="7206"/>
                    <a:pt x="130752" y="7206"/>
                  </a:cubicBezTo>
                  <a:cubicBezTo>
                    <a:pt x="131734" y="7206"/>
                    <a:pt x="132459" y="7123"/>
                    <a:pt x="132817" y="6884"/>
                  </a:cubicBezTo>
                  <a:cubicBezTo>
                    <a:pt x="134101" y="5943"/>
                    <a:pt x="135728" y="2091"/>
                    <a:pt x="135271" y="1121"/>
                  </a:cubicBezTo>
                  <a:cubicBezTo>
                    <a:pt x="135177" y="914"/>
                    <a:pt x="130495" y="831"/>
                    <a:pt x="127152" y="831"/>
                  </a:cubicBezTo>
                  <a:cubicBezTo>
                    <a:pt x="125418" y="831"/>
                    <a:pt x="124044" y="853"/>
                    <a:pt x="123858" y="892"/>
                  </a:cubicBezTo>
                  <a:cubicBezTo>
                    <a:pt x="123782" y="908"/>
                    <a:pt x="123703" y="915"/>
                    <a:pt x="123628" y="915"/>
                  </a:cubicBezTo>
                  <a:cubicBezTo>
                    <a:pt x="123421" y="915"/>
                    <a:pt x="123236" y="862"/>
                    <a:pt x="123174" y="778"/>
                  </a:cubicBezTo>
                  <a:cubicBezTo>
                    <a:pt x="123145" y="778"/>
                    <a:pt x="123002" y="778"/>
                    <a:pt x="122717" y="750"/>
                  </a:cubicBezTo>
                  <a:cubicBezTo>
                    <a:pt x="120748" y="607"/>
                    <a:pt x="113787" y="322"/>
                    <a:pt x="113473" y="265"/>
                  </a:cubicBezTo>
                  <a:cubicBezTo>
                    <a:pt x="113187" y="236"/>
                    <a:pt x="113073" y="236"/>
                    <a:pt x="113073" y="236"/>
                  </a:cubicBezTo>
                  <a:cubicBezTo>
                    <a:pt x="113073" y="167"/>
                    <a:pt x="112948" y="129"/>
                    <a:pt x="112766" y="129"/>
                  </a:cubicBezTo>
                  <a:cubicBezTo>
                    <a:pt x="112648" y="129"/>
                    <a:pt x="112506" y="145"/>
                    <a:pt x="112360" y="179"/>
                  </a:cubicBezTo>
                  <a:cubicBezTo>
                    <a:pt x="111532" y="350"/>
                    <a:pt x="107538" y="350"/>
                    <a:pt x="103429" y="350"/>
                  </a:cubicBezTo>
                  <a:cubicBezTo>
                    <a:pt x="99321" y="350"/>
                    <a:pt x="95098" y="265"/>
                    <a:pt x="93728" y="179"/>
                  </a:cubicBezTo>
                  <a:cubicBezTo>
                    <a:pt x="92337" y="57"/>
                    <a:pt x="91511" y="0"/>
                    <a:pt x="90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2" name="Google Shape;852;p41"/>
          <p:cNvGrpSpPr/>
          <p:nvPr/>
        </p:nvGrpSpPr>
        <p:grpSpPr>
          <a:xfrm rot="3599956">
            <a:off x="2972528" y="1163478"/>
            <a:ext cx="419925" cy="222725"/>
            <a:chOff x="2951412" y="1320981"/>
            <a:chExt cx="419934" cy="222729"/>
          </a:xfrm>
        </p:grpSpPr>
        <p:sp>
          <p:nvSpPr>
            <p:cNvPr id="853" name="Google Shape;853;p41"/>
            <p:cNvSpPr/>
            <p:nvPr/>
          </p:nvSpPr>
          <p:spPr>
            <a:xfrm rot="-1677089">
              <a:off x="2986451" y="1372774"/>
              <a:ext cx="64322" cy="165517"/>
            </a:xfrm>
            <a:custGeom>
              <a:avLst/>
              <a:gdLst/>
              <a:ahLst/>
              <a:cxnLst/>
              <a:rect l="l" t="t" r="r" b="b"/>
              <a:pathLst>
                <a:path w="2573" h="6621" extrusionOk="0">
                  <a:moveTo>
                    <a:pt x="1078" y="0"/>
                  </a:moveTo>
                  <a:cubicBezTo>
                    <a:pt x="591" y="0"/>
                    <a:pt x="90" y="310"/>
                    <a:pt x="60" y="930"/>
                  </a:cubicBezTo>
                  <a:cubicBezTo>
                    <a:pt x="1" y="2618"/>
                    <a:pt x="150" y="4276"/>
                    <a:pt x="523" y="5919"/>
                  </a:cubicBezTo>
                  <a:cubicBezTo>
                    <a:pt x="637" y="6408"/>
                    <a:pt x="1003" y="6621"/>
                    <a:pt x="1385" y="6621"/>
                  </a:cubicBezTo>
                  <a:cubicBezTo>
                    <a:pt x="1960" y="6621"/>
                    <a:pt x="2573" y="6140"/>
                    <a:pt x="2420" y="5396"/>
                  </a:cubicBezTo>
                  <a:cubicBezTo>
                    <a:pt x="2077" y="3917"/>
                    <a:pt x="1972" y="2454"/>
                    <a:pt x="2017" y="930"/>
                  </a:cubicBezTo>
                  <a:cubicBezTo>
                    <a:pt x="2039" y="310"/>
                    <a:pt x="1565" y="0"/>
                    <a:pt x="10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1"/>
            <p:cNvSpPr/>
            <p:nvPr/>
          </p:nvSpPr>
          <p:spPr>
            <a:xfrm>
              <a:off x="3128925" y="1320981"/>
              <a:ext cx="49325" cy="202772"/>
            </a:xfrm>
            <a:custGeom>
              <a:avLst/>
              <a:gdLst/>
              <a:ahLst/>
              <a:cxnLst/>
              <a:rect l="l" t="t" r="r" b="b"/>
              <a:pathLst>
                <a:path w="1973" h="5456" extrusionOk="0">
                  <a:moveTo>
                    <a:pt x="987" y="0"/>
                  </a:moveTo>
                  <a:cubicBezTo>
                    <a:pt x="494" y="0"/>
                    <a:pt x="1" y="314"/>
                    <a:pt x="1" y="941"/>
                  </a:cubicBezTo>
                  <a:lnTo>
                    <a:pt x="1" y="4526"/>
                  </a:lnTo>
                  <a:cubicBezTo>
                    <a:pt x="1" y="5146"/>
                    <a:pt x="494" y="5456"/>
                    <a:pt x="987" y="5456"/>
                  </a:cubicBezTo>
                  <a:cubicBezTo>
                    <a:pt x="1479" y="5456"/>
                    <a:pt x="1972" y="5146"/>
                    <a:pt x="1972" y="4526"/>
                  </a:cubicBezTo>
                  <a:lnTo>
                    <a:pt x="1972" y="941"/>
                  </a:lnTo>
                  <a:cubicBezTo>
                    <a:pt x="1972" y="314"/>
                    <a:pt x="1479" y="0"/>
                    <a:pt x="9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1"/>
            <p:cNvSpPr/>
            <p:nvPr/>
          </p:nvSpPr>
          <p:spPr>
            <a:xfrm rot="2324420">
              <a:off x="3263449" y="1376738"/>
              <a:ext cx="65826" cy="157602"/>
            </a:xfrm>
            <a:custGeom>
              <a:avLst/>
              <a:gdLst/>
              <a:ahLst/>
              <a:cxnLst/>
              <a:rect l="l" t="t" r="r" b="b"/>
              <a:pathLst>
                <a:path w="2633" h="6304" extrusionOk="0">
                  <a:moveTo>
                    <a:pt x="1092" y="0"/>
                  </a:moveTo>
                  <a:cubicBezTo>
                    <a:pt x="601" y="0"/>
                    <a:pt x="97" y="314"/>
                    <a:pt x="75" y="941"/>
                  </a:cubicBezTo>
                  <a:cubicBezTo>
                    <a:pt x="0" y="2510"/>
                    <a:pt x="164" y="4078"/>
                    <a:pt x="553" y="5616"/>
                  </a:cubicBezTo>
                  <a:cubicBezTo>
                    <a:pt x="677" y="6096"/>
                    <a:pt x="1051" y="6303"/>
                    <a:pt x="1435" y="6303"/>
                  </a:cubicBezTo>
                  <a:cubicBezTo>
                    <a:pt x="2021" y="6303"/>
                    <a:pt x="2633" y="5823"/>
                    <a:pt x="2435" y="5093"/>
                  </a:cubicBezTo>
                  <a:cubicBezTo>
                    <a:pt x="2106" y="3719"/>
                    <a:pt x="1972" y="2360"/>
                    <a:pt x="2031" y="941"/>
                  </a:cubicBezTo>
                  <a:cubicBezTo>
                    <a:pt x="2061" y="314"/>
                    <a:pt x="1583" y="0"/>
                    <a:pt x="10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6" name="Google Shape;856;p41"/>
          <p:cNvGrpSpPr/>
          <p:nvPr/>
        </p:nvGrpSpPr>
        <p:grpSpPr>
          <a:xfrm>
            <a:off x="2688800" y="1888251"/>
            <a:ext cx="130588" cy="194506"/>
            <a:chOff x="2540775" y="2709726"/>
            <a:chExt cx="130588" cy="194506"/>
          </a:xfrm>
        </p:grpSpPr>
        <p:sp>
          <p:nvSpPr>
            <p:cNvPr id="857" name="Google Shape;857;p41"/>
            <p:cNvSpPr/>
            <p:nvPr/>
          </p:nvSpPr>
          <p:spPr>
            <a:xfrm rot="5538887">
              <a:off x="2550831" y="2785777"/>
              <a:ext cx="167583" cy="66768"/>
            </a:xfrm>
            <a:custGeom>
              <a:avLst/>
              <a:gdLst/>
              <a:ahLst/>
              <a:cxnLst/>
              <a:rect l="l" t="t" r="r" b="b"/>
              <a:pathLst>
                <a:path w="4237" h="1688" extrusionOk="0">
                  <a:moveTo>
                    <a:pt x="1373" y="0"/>
                  </a:moveTo>
                  <a:cubicBezTo>
                    <a:pt x="1108" y="0"/>
                    <a:pt x="840" y="20"/>
                    <a:pt x="568" y="59"/>
                  </a:cubicBezTo>
                  <a:cubicBezTo>
                    <a:pt x="195" y="118"/>
                    <a:pt x="1" y="567"/>
                    <a:pt x="90" y="865"/>
                  </a:cubicBezTo>
                  <a:cubicBezTo>
                    <a:pt x="179" y="1182"/>
                    <a:pt x="462" y="1327"/>
                    <a:pt x="764" y="1327"/>
                  </a:cubicBezTo>
                  <a:cubicBezTo>
                    <a:pt x="818" y="1327"/>
                    <a:pt x="873" y="1322"/>
                    <a:pt x="927" y="1313"/>
                  </a:cubicBezTo>
                  <a:cubicBezTo>
                    <a:pt x="1080" y="1292"/>
                    <a:pt x="1235" y="1282"/>
                    <a:pt x="1389" y="1282"/>
                  </a:cubicBezTo>
                  <a:cubicBezTo>
                    <a:pt x="1899" y="1282"/>
                    <a:pt x="2410" y="1394"/>
                    <a:pt x="2868" y="1612"/>
                  </a:cubicBezTo>
                  <a:cubicBezTo>
                    <a:pt x="2979" y="1664"/>
                    <a:pt x="3088" y="1687"/>
                    <a:pt x="3190" y="1687"/>
                  </a:cubicBezTo>
                  <a:cubicBezTo>
                    <a:pt x="3823" y="1687"/>
                    <a:pt x="4237" y="813"/>
                    <a:pt x="3556" y="492"/>
                  </a:cubicBezTo>
                  <a:cubicBezTo>
                    <a:pt x="2859" y="160"/>
                    <a:pt x="2129" y="0"/>
                    <a:pt x="1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1"/>
            <p:cNvSpPr/>
            <p:nvPr/>
          </p:nvSpPr>
          <p:spPr>
            <a:xfrm rot="5538887">
              <a:off x="2497436" y="2756926"/>
              <a:ext cx="143778" cy="51334"/>
            </a:xfrm>
            <a:custGeom>
              <a:avLst/>
              <a:gdLst/>
              <a:ahLst/>
              <a:cxnLst/>
              <a:rect l="l" t="t" r="r" b="b"/>
              <a:pathLst>
                <a:path w="4931" h="1680" extrusionOk="0">
                  <a:moveTo>
                    <a:pt x="1953" y="0"/>
                  </a:moveTo>
                  <a:cubicBezTo>
                    <a:pt x="1579" y="0"/>
                    <a:pt x="1200" y="38"/>
                    <a:pt x="812" y="116"/>
                  </a:cubicBezTo>
                  <a:cubicBezTo>
                    <a:pt x="0" y="298"/>
                    <a:pt x="278" y="1386"/>
                    <a:pt x="1017" y="1386"/>
                  </a:cubicBezTo>
                  <a:cubicBezTo>
                    <a:pt x="1066" y="1386"/>
                    <a:pt x="1118" y="1381"/>
                    <a:pt x="1171" y="1371"/>
                  </a:cubicBezTo>
                  <a:cubicBezTo>
                    <a:pt x="1437" y="1321"/>
                    <a:pt x="1704" y="1296"/>
                    <a:pt x="1970" y="1296"/>
                  </a:cubicBezTo>
                  <a:cubicBezTo>
                    <a:pt x="2511" y="1296"/>
                    <a:pt x="3045" y="1399"/>
                    <a:pt x="3546" y="1610"/>
                  </a:cubicBezTo>
                  <a:cubicBezTo>
                    <a:pt x="3651" y="1658"/>
                    <a:pt x="3754" y="1679"/>
                    <a:pt x="3853" y="1679"/>
                  </a:cubicBezTo>
                  <a:cubicBezTo>
                    <a:pt x="4488" y="1679"/>
                    <a:pt x="4930" y="799"/>
                    <a:pt x="4233" y="489"/>
                  </a:cubicBezTo>
                  <a:cubicBezTo>
                    <a:pt x="3486" y="166"/>
                    <a:pt x="2732" y="0"/>
                    <a:pt x="19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620859" y="1944921"/>
            <a:ext cx="309411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i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 DỤNG</a:t>
            </a:r>
          </a:p>
          <a:p>
            <a:pPr algn="ctr"/>
            <a:r>
              <a:rPr lang="en-US" sz="3200" b="1" i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-TRẢI NGHIỆM</a:t>
            </a:r>
          </a:p>
        </p:txBody>
      </p:sp>
      <p:grpSp>
        <p:nvGrpSpPr>
          <p:cNvPr id="839" name="Google Shape;839;p41"/>
          <p:cNvGrpSpPr/>
          <p:nvPr/>
        </p:nvGrpSpPr>
        <p:grpSpPr>
          <a:xfrm rot="-512821">
            <a:off x="3335360" y="770855"/>
            <a:ext cx="1298629" cy="1289079"/>
            <a:chOff x="5030925" y="3821825"/>
            <a:chExt cx="1128675" cy="1120375"/>
          </a:xfrm>
        </p:grpSpPr>
        <p:sp>
          <p:nvSpPr>
            <p:cNvPr id="840" name="Google Shape;840;p41"/>
            <p:cNvSpPr/>
            <p:nvPr/>
          </p:nvSpPr>
          <p:spPr>
            <a:xfrm>
              <a:off x="5030925" y="4281850"/>
              <a:ext cx="700875" cy="660350"/>
            </a:xfrm>
            <a:custGeom>
              <a:avLst/>
              <a:gdLst/>
              <a:ahLst/>
              <a:cxnLst/>
              <a:rect l="l" t="t" r="r" b="b"/>
              <a:pathLst>
                <a:path w="28035" h="26414" extrusionOk="0">
                  <a:moveTo>
                    <a:pt x="24999" y="0"/>
                  </a:moveTo>
                  <a:cubicBezTo>
                    <a:pt x="24999" y="0"/>
                    <a:pt x="1182" y="23350"/>
                    <a:pt x="414" y="24584"/>
                  </a:cubicBezTo>
                  <a:cubicBezTo>
                    <a:pt x="1" y="25264"/>
                    <a:pt x="581" y="26414"/>
                    <a:pt x="1646" y="26414"/>
                  </a:cubicBezTo>
                  <a:cubicBezTo>
                    <a:pt x="1783" y="26414"/>
                    <a:pt x="1929" y="26394"/>
                    <a:pt x="2082" y="26352"/>
                  </a:cubicBezTo>
                  <a:cubicBezTo>
                    <a:pt x="2849" y="26085"/>
                    <a:pt x="28034" y="3269"/>
                    <a:pt x="28034" y="3269"/>
                  </a:cubicBezTo>
                  <a:cubicBezTo>
                    <a:pt x="26133" y="2502"/>
                    <a:pt x="24999" y="0"/>
                    <a:pt x="24999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1"/>
            <p:cNvSpPr/>
            <p:nvPr/>
          </p:nvSpPr>
          <p:spPr>
            <a:xfrm>
              <a:off x="5655875" y="4131725"/>
              <a:ext cx="238525" cy="232700"/>
            </a:xfrm>
            <a:custGeom>
              <a:avLst/>
              <a:gdLst/>
              <a:ahLst/>
              <a:cxnLst/>
              <a:rect l="l" t="t" r="r" b="b"/>
              <a:pathLst>
                <a:path w="9541" h="9308" extrusionOk="0">
                  <a:moveTo>
                    <a:pt x="4837" y="1"/>
                  </a:moveTo>
                  <a:lnTo>
                    <a:pt x="1" y="6005"/>
                  </a:lnTo>
                  <a:cubicBezTo>
                    <a:pt x="1" y="6005"/>
                    <a:pt x="1135" y="8507"/>
                    <a:pt x="3036" y="9307"/>
                  </a:cubicBezTo>
                  <a:lnTo>
                    <a:pt x="9541" y="4504"/>
                  </a:lnTo>
                  <a:cubicBezTo>
                    <a:pt x="8874" y="4371"/>
                    <a:pt x="8307" y="4137"/>
                    <a:pt x="7839" y="3837"/>
                  </a:cubicBezTo>
                  <a:cubicBezTo>
                    <a:pt x="6472" y="2970"/>
                    <a:pt x="5171" y="1669"/>
                    <a:pt x="483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1"/>
            <p:cNvSpPr/>
            <p:nvPr/>
          </p:nvSpPr>
          <p:spPr>
            <a:xfrm>
              <a:off x="5770950" y="3920750"/>
              <a:ext cx="371975" cy="326075"/>
            </a:xfrm>
            <a:custGeom>
              <a:avLst/>
              <a:gdLst/>
              <a:ahLst/>
              <a:cxnLst/>
              <a:rect l="l" t="t" r="r" b="b"/>
              <a:pathLst>
                <a:path w="14879" h="13043" extrusionOk="0">
                  <a:moveTo>
                    <a:pt x="8207" y="0"/>
                  </a:moveTo>
                  <a:lnTo>
                    <a:pt x="8207" y="0"/>
                  </a:lnTo>
                  <a:cubicBezTo>
                    <a:pt x="5838" y="801"/>
                    <a:pt x="2903" y="1969"/>
                    <a:pt x="1335" y="4237"/>
                  </a:cubicBezTo>
                  <a:cubicBezTo>
                    <a:pt x="234" y="5805"/>
                    <a:pt x="1" y="7239"/>
                    <a:pt x="234" y="8473"/>
                  </a:cubicBezTo>
                  <a:cubicBezTo>
                    <a:pt x="568" y="10108"/>
                    <a:pt x="1869" y="11442"/>
                    <a:pt x="3236" y="12309"/>
                  </a:cubicBezTo>
                  <a:cubicBezTo>
                    <a:pt x="3704" y="12609"/>
                    <a:pt x="4271" y="12810"/>
                    <a:pt x="4904" y="12943"/>
                  </a:cubicBezTo>
                  <a:cubicBezTo>
                    <a:pt x="5253" y="13008"/>
                    <a:pt x="5622" y="13042"/>
                    <a:pt x="6006" y="13042"/>
                  </a:cubicBezTo>
                  <a:cubicBezTo>
                    <a:pt x="8596" y="13042"/>
                    <a:pt x="11848" y="11467"/>
                    <a:pt x="13911" y="6905"/>
                  </a:cubicBezTo>
                  <a:cubicBezTo>
                    <a:pt x="14411" y="5838"/>
                    <a:pt x="14711" y="4771"/>
                    <a:pt x="14878" y="3736"/>
                  </a:cubicBezTo>
                  <a:cubicBezTo>
                    <a:pt x="14816" y="3715"/>
                    <a:pt x="14759" y="3705"/>
                    <a:pt x="14704" y="3705"/>
                  </a:cubicBezTo>
                  <a:cubicBezTo>
                    <a:pt x="14292" y="3705"/>
                    <a:pt x="14066" y="4261"/>
                    <a:pt x="13412" y="4261"/>
                  </a:cubicBezTo>
                  <a:cubicBezTo>
                    <a:pt x="13228" y="4261"/>
                    <a:pt x="13009" y="4216"/>
                    <a:pt x="12743" y="4103"/>
                  </a:cubicBezTo>
                  <a:cubicBezTo>
                    <a:pt x="11409" y="3503"/>
                    <a:pt x="11676" y="2302"/>
                    <a:pt x="11009" y="1802"/>
                  </a:cubicBezTo>
                  <a:cubicBezTo>
                    <a:pt x="10837" y="1664"/>
                    <a:pt x="10661" y="1620"/>
                    <a:pt x="10476" y="1620"/>
                  </a:cubicBezTo>
                  <a:cubicBezTo>
                    <a:pt x="10138" y="1620"/>
                    <a:pt x="9774" y="1770"/>
                    <a:pt x="9362" y="1770"/>
                  </a:cubicBezTo>
                  <a:cubicBezTo>
                    <a:pt x="9127" y="1770"/>
                    <a:pt x="8877" y="1721"/>
                    <a:pt x="8607" y="1568"/>
                  </a:cubicBezTo>
                  <a:cubicBezTo>
                    <a:pt x="7706" y="968"/>
                    <a:pt x="8173" y="101"/>
                    <a:pt x="8207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1"/>
            <p:cNvSpPr/>
            <p:nvPr/>
          </p:nvSpPr>
          <p:spPr>
            <a:xfrm>
              <a:off x="5964425" y="3821825"/>
              <a:ext cx="195175" cy="205450"/>
            </a:xfrm>
            <a:custGeom>
              <a:avLst/>
              <a:gdLst/>
              <a:ahLst/>
              <a:cxnLst/>
              <a:rect l="l" t="t" r="r" b="b"/>
              <a:pathLst>
                <a:path w="7807" h="8218" extrusionOk="0">
                  <a:moveTo>
                    <a:pt x="6027" y="1"/>
                  </a:moveTo>
                  <a:cubicBezTo>
                    <a:pt x="5300" y="1"/>
                    <a:pt x="4980" y="1649"/>
                    <a:pt x="4070" y="2590"/>
                  </a:cubicBezTo>
                  <a:cubicBezTo>
                    <a:pt x="3670" y="2990"/>
                    <a:pt x="2269" y="3324"/>
                    <a:pt x="534" y="3924"/>
                  </a:cubicBezTo>
                  <a:cubicBezTo>
                    <a:pt x="501" y="3991"/>
                    <a:pt x="1" y="4925"/>
                    <a:pt x="968" y="5459"/>
                  </a:cubicBezTo>
                  <a:cubicBezTo>
                    <a:pt x="1243" y="5623"/>
                    <a:pt x="1497" y="5675"/>
                    <a:pt x="1735" y="5675"/>
                  </a:cubicBezTo>
                  <a:cubicBezTo>
                    <a:pt x="2136" y="5675"/>
                    <a:pt x="2489" y="5529"/>
                    <a:pt x="2812" y="5529"/>
                  </a:cubicBezTo>
                  <a:cubicBezTo>
                    <a:pt x="2996" y="5529"/>
                    <a:pt x="3170" y="5576"/>
                    <a:pt x="3336" y="5725"/>
                  </a:cubicBezTo>
                  <a:cubicBezTo>
                    <a:pt x="3970" y="6259"/>
                    <a:pt x="3703" y="7460"/>
                    <a:pt x="5038" y="8060"/>
                  </a:cubicBezTo>
                  <a:cubicBezTo>
                    <a:pt x="5304" y="8173"/>
                    <a:pt x="5521" y="8218"/>
                    <a:pt x="5703" y="8218"/>
                  </a:cubicBezTo>
                  <a:cubicBezTo>
                    <a:pt x="6351" y="8218"/>
                    <a:pt x="6563" y="7662"/>
                    <a:pt x="6991" y="7662"/>
                  </a:cubicBezTo>
                  <a:cubicBezTo>
                    <a:pt x="7047" y="7662"/>
                    <a:pt x="7107" y="7672"/>
                    <a:pt x="7173" y="7693"/>
                  </a:cubicBezTo>
                  <a:cubicBezTo>
                    <a:pt x="7806" y="3724"/>
                    <a:pt x="6672" y="121"/>
                    <a:pt x="6172" y="21"/>
                  </a:cubicBezTo>
                  <a:cubicBezTo>
                    <a:pt x="6122" y="7"/>
                    <a:pt x="6074" y="1"/>
                    <a:pt x="6027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/>
          <p:cNvSpPr/>
          <p:nvPr/>
        </p:nvSpPr>
        <p:spPr>
          <a:xfrm>
            <a:off x="3940007" y="1489648"/>
            <a:ext cx="517555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2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bg2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chemeClr val="bg2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chemeClr val="bg2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bg2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chemeClr val="bg2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solidFill>
                  <a:schemeClr val="bg2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sz="3200" dirty="0">
                <a:solidFill>
                  <a:schemeClr val="bg2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2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chemeClr val="bg2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schemeClr val="bg2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bg2">
                  <a:lumMod val="95000"/>
                </a:schemeClr>
              </a:solidFill>
              <a:latin typeface=".VnTime" panose="020B720000000000000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/>
            <a:r>
              <a:rPr lang="en-US" sz="3200" dirty="0">
                <a:solidFill>
                  <a:schemeClr val="bg2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solidFill>
                  <a:schemeClr val="bg2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bg2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chemeClr val="bg2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solidFill>
                  <a:schemeClr val="bg2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sz="3200" dirty="0">
                <a:solidFill>
                  <a:schemeClr val="bg2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2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chemeClr val="bg2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schemeClr val="bg2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bg2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bg2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chemeClr val="bg2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chemeClr val="bg2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bg2">
                  <a:lumMod val="95000"/>
                </a:schemeClr>
              </a:solidFill>
              <a:effectLst/>
              <a:latin typeface=".VnTime" panose="020B720000000000000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nh Mục đầu Tư Nền Trừu Tượng Vui Nhộn, Hiện đại, Buồn Cười, Kinh Doanh  Hình nền Vector để tải xuống miễn phí">
            <a:extLst>
              <a:ext uri="{FF2B5EF4-FFF2-40B4-BE49-F238E27FC236}">
                <a16:creationId xmlns:a16="http://schemas.microsoft.com/office/drawing/2014/main" id="{8ED7DE81-E041-4E2F-804F-BAB60EA4F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45" y="0"/>
            <a:ext cx="9144000" cy="521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95B549C-DCCC-46B2-A8D4-C7851595730A}"/>
              </a:ext>
            </a:extLst>
          </p:cNvPr>
          <p:cNvSpPr/>
          <p:nvPr/>
        </p:nvSpPr>
        <p:spPr>
          <a:xfrm>
            <a:off x="2173604" y="0"/>
            <a:ext cx="2787805" cy="817756"/>
          </a:xfrm>
          <a:prstGeom prst="roundRect">
            <a:avLst/>
          </a:prstGeom>
          <a:solidFill>
            <a:schemeClr val="accent5">
              <a:lumMod val="50000"/>
              <a:alpha val="61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2E6ADF-34D8-4BBF-8B0F-D9AE8E520F17}"/>
              </a:ext>
            </a:extLst>
          </p:cNvPr>
          <p:cNvSpPr txBox="1"/>
          <p:nvPr/>
        </p:nvSpPr>
        <p:spPr>
          <a:xfrm>
            <a:off x="1797349" y="1210653"/>
            <a:ext cx="6009861" cy="1672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19,4                    140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120,41                    27,67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C223C4-44C1-4C3B-BB44-8CF081F59CF5}"/>
              </a:ext>
            </a:extLst>
          </p:cNvPr>
          <p:cNvSpPr txBox="1"/>
          <p:nvPr/>
        </p:nvSpPr>
        <p:spPr>
          <a:xfrm>
            <a:off x="1603198" y="3443839"/>
            <a:ext cx="6619461" cy="1480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800" dirty="0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-Nêu cách cộng 2 </a:t>
            </a:r>
            <a:r>
              <a:rPr lang="en-US" sz="2800" dirty="0" err="1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</a:t>
            </a:r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800" dirty="0">
              <a:solidFill>
                <a:srgbClr val="CC33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pl-PL" sz="2800" dirty="0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Khi cộng 1 </a:t>
            </a:r>
            <a:r>
              <a:rPr lang="en-US" sz="2800" dirty="0" err="1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pl-PL" sz="2800" dirty="0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với 1 </a:t>
            </a:r>
            <a:r>
              <a:rPr lang="en-US" sz="2800" dirty="0" err="1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r>
              <a:rPr lang="pl-PL" sz="2800" dirty="0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cần lưu ý điều gì?</a:t>
            </a:r>
            <a:endParaRPr lang="en-US" sz="2800" dirty="0">
              <a:solidFill>
                <a:srgbClr val="CC33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843F0B-0741-4214-9021-718BDBAA07F2}"/>
              </a:ext>
            </a:extLst>
          </p:cNvPr>
          <p:cNvSpPr txBox="1"/>
          <p:nvPr/>
        </p:nvSpPr>
        <p:spPr>
          <a:xfrm>
            <a:off x="2308188" y="0"/>
            <a:ext cx="25186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err="1">
                <a:solidFill>
                  <a:srgbClr val="FFFF00"/>
                </a:solidFill>
              </a:rPr>
              <a:t>Khởi</a:t>
            </a:r>
            <a:r>
              <a:rPr lang="en-US" sz="4000" i="1" dirty="0">
                <a:solidFill>
                  <a:srgbClr val="FFFF00"/>
                </a:solidFill>
              </a:rPr>
              <a:t> </a:t>
            </a:r>
            <a:r>
              <a:rPr lang="en-US" sz="4000" i="1" dirty="0" err="1">
                <a:solidFill>
                  <a:srgbClr val="FFFF00"/>
                </a:solidFill>
              </a:rPr>
              <a:t>động</a:t>
            </a:r>
            <a:endParaRPr lang="en-US" sz="4000" i="1" dirty="0">
              <a:solidFill>
                <a:srgbClr val="FFFF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797349" y="2882906"/>
            <a:ext cx="12534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802279" y="2882906"/>
            <a:ext cx="12534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797349" y="2882906"/>
            <a:ext cx="1313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139,81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42549" y="2858294"/>
            <a:ext cx="1313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167,67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ác Vector Hình Dạng Dễ Thương Nền Trừu Tượng, Đủ Thứ, đáng Yêu, Của Hình  nền Vector để tải xuống miễn phí">
            <a:extLst>
              <a:ext uri="{FF2B5EF4-FFF2-40B4-BE49-F238E27FC236}">
                <a16:creationId xmlns:a16="http://schemas.microsoft.com/office/drawing/2014/main" id="{3E1C40CE-1B14-4F42-A619-493D699D5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" y="0"/>
            <a:ext cx="922782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9" name="Google Shape;639;p35"/>
          <p:cNvSpPr txBox="1">
            <a:spLocks noGrp="1"/>
          </p:cNvSpPr>
          <p:nvPr>
            <p:ph type="ctrTitle"/>
          </p:nvPr>
        </p:nvSpPr>
        <p:spPr>
          <a:xfrm>
            <a:off x="1782540" y="1778670"/>
            <a:ext cx="5495100" cy="23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Luyện  tập</a:t>
            </a:r>
            <a:endParaRPr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8EF69C-22C5-4958-BD42-BAF7E24F17A8}"/>
              </a:ext>
            </a:extLst>
          </p:cNvPr>
          <p:cNvSpPr txBox="1"/>
          <p:nvPr/>
        </p:nvSpPr>
        <p:spPr>
          <a:xfrm>
            <a:off x="3775276" y="1393950"/>
            <a:ext cx="2499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endParaRPr lang="en-US" sz="4400" b="1" i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anh Mục đầu Tư Nền Trừu Tượng Vui Nhộn, Hiện đại, Buồn Cười, Kinh Doanh  Hình nền Vector để tải xuống miễn phí">
            <a:extLst>
              <a:ext uri="{FF2B5EF4-FFF2-40B4-BE49-F238E27FC236}">
                <a16:creationId xmlns:a16="http://schemas.microsoft.com/office/drawing/2014/main" id="{8A5F4110-95A7-41F2-8797-AFA09A005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1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94028" y="665850"/>
            <a:ext cx="41280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68F07B36-3BA2-40D8-B9B9-5ECB3AE0FCAF}"/>
              </a:ext>
            </a:extLst>
          </p:cNvPr>
          <p:cNvSpPr/>
          <p:nvPr/>
        </p:nvSpPr>
        <p:spPr bwMode="auto">
          <a:xfrm>
            <a:off x="339193" y="1878691"/>
            <a:ext cx="602286" cy="45561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2">
              <a:lumMod val="2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663E4E5C-77B3-46BB-977F-8C732BFEE130}"/>
              </a:ext>
            </a:extLst>
          </p:cNvPr>
          <p:cNvSpPr/>
          <p:nvPr/>
        </p:nvSpPr>
        <p:spPr bwMode="auto">
          <a:xfrm>
            <a:off x="339193" y="3652706"/>
            <a:ext cx="602286" cy="45561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5950" y="1872639"/>
            <a:ext cx="7184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400" b="1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b="1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b="1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400" b="1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400" b="1" i="1" dirty="0">
              <a:solidFill>
                <a:schemeClr val="accent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663E4E5C-77B3-46BB-977F-8C732BFEE130}"/>
              </a:ext>
            </a:extLst>
          </p:cNvPr>
          <p:cNvSpPr/>
          <p:nvPr/>
        </p:nvSpPr>
        <p:spPr bwMode="auto">
          <a:xfrm>
            <a:off x="339193" y="2765698"/>
            <a:ext cx="602286" cy="45561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5950" y="2762672"/>
            <a:ext cx="8153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i="1" dirty="0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i="1" dirty="0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i="1" dirty="0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i="1" dirty="0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1" i="1" dirty="0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sz="2400" b="1" i="1" dirty="0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i="1" dirty="0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i="1" dirty="0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400" b="1" i="1" dirty="0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400" b="1" i="1" dirty="0">
              <a:solidFill>
                <a:srgbClr val="EED8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5950" y="3646654"/>
            <a:ext cx="7982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338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p50"/>
          <p:cNvSpPr txBox="1">
            <a:spLocks noGrp="1"/>
          </p:cNvSpPr>
          <p:nvPr>
            <p:ph type="title"/>
          </p:nvPr>
        </p:nvSpPr>
        <p:spPr>
          <a:xfrm>
            <a:off x="2227249" y="1677112"/>
            <a:ext cx="4453243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latin typeface="+mj-lt"/>
                <a:ea typeface="Cambria" panose="02040503050406030204" pitchFamily="18" charset="0"/>
              </a:rPr>
              <a:t>THỰC HÀNH</a:t>
            </a:r>
            <a:endParaRPr i="1" dirty="0">
              <a:latin typeface="+mj-lt"/>
              <a:ea typeface="Cambria" panose="02040503050406030204" pitchFamily="18" charset="0"/>
            </a:endParaRPr>
          </a:p>
        </p:txBody>
      </p:sp>
      <p:grpSp>
        <p:nvGrpSpPr>
          <p:cNvPr id="2051" name="Google Shape;2051;p50"/>
          <p:cNvGrpSpPr/>
          <p:nvPr/>
        </p:nvGrpSpPr>
        <p:grpSpPr>
          <a:xfrm rot="1124905">
            <a:off x="7795240" y="4089608"/>
            <a:ext cx="482705" cy="502429"/>
            <a:chOff x="5196600" y="2162225"/>
            <a:chExt cx="482725" cy="502450"/>
          </a:xfrm>
        </p:grpSpPr>
        <p:sp>
          <p:nvSpPr>
            <p:cNvPr id="2052" name="Google Shape;2052;p50"/>
            <p:cNvSpPr/>
            <p:nvPr/>
          </p:nvSpPr>
          <p:spPr>
            <a:xfrm>
              <a:off x="5224600" y="2326350"/>
              <a:ext cx="454275" cy="338325"/>
            </a:xfrm>
            <a:custGeom>
              <a:avLst/>
              <a:gdLst/>
              <a:ahLst/>
              <a:cxnLst/>
              <a:rect l="l" t="t" r="r" b="b"/>
              <a:pathLst>
                <a:path w="18171" h="13533" extrusionOk="0">
                  <a:moveTo>
                    <a:pt x="305" y="0"/>
                  </a:moveTo>
                  <a:cubicBezTo>
                    <a:pt x="146" y="0"/>
                    <a:pt x="0" y="208"/>
                    <a:pt x="129" y="354"/>
                  </a:cubicBezTo>
                  <a:cubicBezTo>
                    <a:pt x="3310" y="4434"/>
                    <a:pt x="7578" y="7447"/>
                    <a:pt x="11219" y="11067"/>
                  </a:cubicBezTo>
                  <a:cubicBezTo>
                    <a:pt x="12126" y="11993"/>
                    <a:pt x="13125" y="13533"/>
                    <a:pt x="14550" y="13533"/>
                  </a:cubicBezTo>
                  <a:cubicBezTo>
                    <a:pt x="14638" y="13533"/>
                    <a:pt x="14727" y="13527"/>
                    <a:pt x="14818" y="13515"/>
                  </a:cubicBezTo>
                  <a:cubicBezTo>
                    <a:pt x="16366" y="13305"/>
                    <a:pt x="17768" y="12155"/>
                    <a:pt x="18145" y="10648"/>
                  </a:cubicBezTo>
                  <a:cubicBezTo>
                    <a:pt x="18170" y="10508"/>
                    <a:pt x="18049" y="10415"/>
                    <a:pt x="17935" y="10415"/>
                  </a:cubicBezTo>
                  <a:cubicBezTo>
                    <a:pt x="17862" y="10415"/>
                    <a:pt x="17793" y="10453"/>
                    <a:pt x="17768" y="10544"/>
                  </a:cubicBezTo>
                  <a:cubicBezTo>
                    <a:pt x="17454" y="11799"/>
                    <a:pt x="16471" y="12636"/>
                    <a:pt x="15257" y="13013"/>
                  </a:cubicBezTo>
                  <a:cubicBezTo>
                    <a:pt x="15022" y="13083"/>
                    <a:pt x="14807" y="13115"/>
                    <a:pt x="14605" y="13115"/>
                  </a:cubicBezTo>
                  <a:cubicBezTo>
                    <a:pt x="13908" y="13115"/>
                    <a:pt x="13382" y="12727"/>
                    <a:pt x="12830" y="12176"/>
                  </a:cubicBezTo>
                  <a:cubicBezTo>
                    <a:pt x="11491" y="10837"/>
                    <a:pt x="10215" y="9539"/>
                    <a:pt x="8834" y="8284"/>
                  </a:cubicBezTo>
                  <a:cubicBezTo>
                    <a:pt x="5904" y="5668"/>
                    <a:pt x="2870" y="3178"/>
                    <a:pt x="443" y="61"/>
                  </a:cubicBezTo>
                  <a:cubicBezTo>
                    <a:pt x="401" y="18"/>
                    <a:pt x="352" y="0"/>
                    <a:pt x="3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50"/>
            <p:cNvSpPr/>
            <p:nvPr/>
          </p:nvSpPr>
          <p:spPr>
            <a:xfrm>
              <a:off x="5196600" y="2162225"/>
              <a:ext cx="154450" cy="174500"/>
            </a:xfrm>
            <a:custGeom>
              <a:avLst/>
              <a:gdLst/>
              <a:ahLst/>
              <a:cxnLst/>
              <a:rect l="l" t="t" r="r" b="b"/>
              <a:pathLst>
                <a:path w="6178" h="6980" extrusionOk="0">
                  <a:moveTo>
                    <a:pt x="209" y="0"/>
                  </a:moveTo>
                  <a:cubicBezTo>
                    <a:pt x="101" y="0"/>
                    <a:pt x="0" y="137"/>
                    <a:pt x="36" y="244"/>
                  </a:cubicBezTo>
                  <a:cubicBezTo>
                    <a:pt x="768" y="2378"/>
                    <a:pt x="1187" y="4533"/>
                    <a:pt x="1187" y="6772"/>
                  </a:cubicBezTo>
                  <a:cubicBezTo>
                    <a:pt x="1187" y="6911"/>
                    <a:pt x="1290" y="6979"/>
                    <a:pt x="1391" y="6979"/>
                  </a:cubicBezTo>
                  <a:cubicBezTo>
                    <a:pt x="1489" y="6979"/>
                    <a:pt x="1584" y="6916"/>
                    <a:pt x="1584" y="6793"/>
                  </a:cubicBezTo>
                  <a:cubicBezTo>
                    <a:pt x="1584" y="4609"/>
                    <a:pt x="1214" y="2573"/>
                    <a:pt x="543" y="528"/>
                  </a:cubicBezTo>
                  <a:lnTo>
                    <a:pt x="543" y="528"/>
                  </a:lnTo>
                  <a:cubicBezTo>
                    <a:pt x="2352" y="1286"/>
                    <a:pt x="4089" y="2154"/>
                    <a:pt x="5790" y="3132"/>
                  </a:cubicBezTo>
                  <a:cubicBezTo>
                    <a:pt x="5820" y="3150"/>
                    <a:pt x="5851" y="3158"/>
                    <a:pt x="5880" y="3158"/>
                  </a:cubicBezTo>
                  <a:cubicBezTo>
                    <a:pt x="6051" y="3158"/>
                    <a:pt x="6178" y="2883"/>
                    <a:pt x="5999" y="2776"/>
                  </a:cubicBezTo>
                  <a:cubicBezTo>
                    <a:pt x="4137" y="1730"/>
                    <a:pt x="2254" y="809"/>
                    <a:pt x="266" y="14"/>
                  </a:cubicBezTo>
                  <a:cubicBezTo>
                    <a:pt x="247" y="5"/>
                    <a:pt x="228" y="0"/>
                    <a:pt x="2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50"/>
            <p:cNvSpPr/>
            <p:nvPr/>
          </p:nvSpPr>
          <p:spPr>
            <a:xfrm>
              <a:off x="5345375" y="2235850"/>
              <a:ext cx="333950" cy="355150"/>
            </a:xfrm>
            <a:custGeom>
              <a:avLst/>
              <a:gdLst/>
              <a:ahLst/>
              <a:cxnLst/>
              <a:rect l="l" t="t" r="r" b="b"/>
              <a:pathLst>
                <a:path w="13358" h="14206" extrusionOk="0">
                  <a:moveTo>
                    <a:pt x="330" y="0"/>
                  </a:moveTo>
                  <a:cubicBezTo>
                    <a:pt x="163" y="0"/>
                    <a:pt x="0" y="215"/>
                    <a:pt x="153" y="333"/>
                  </a:cubicBezTo>
                  <a:cubicBezTo>
                    <a:pt x="4840" y="4518"/>
                    <a:pt x="8731" y="9519"/>
                    <a:pt x="12937" y="14143"/>
                  </a:cubicBezTo>
                  <a:cubicBezTo>
                    <a:pt x="12977" y="14187"/>
                    <a:pt x="13023" y="14206"/>
                    <a:pt x="13069" y="14206"/>
                  </a:cubicBezTo>
                  <a:cubicBezTo>
                    <a:pt x="13217" y="14206"/>
                    <a:pt x="13358" y="14010"/>
                    <a:pt x="13230" y="13850"/>
                  </a:cubicBezTo>
                  <a:cubicBezTo>
                    <a:pt x="9045" y="9205"/>
                    <a:pt x="5133" y="4204"/>
                    <a:pt x="446" y="40"/>
                  </a:cubicBezTo>
                  <a:cubicBezTo>
                    <a:pt x="410" y="12"/>
                    <a:pt x="370" y="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50"/>
            <p:cNvSpPr/>
            <p:nvPr/>
          </p:nvSpPr>
          <p:spPr>
            <a:xfrm>
              <a:off x="5527550" y="2551050"/>
              <a:ext cx="122875" cy="79175"/>
            </a:xfrm>
            <a:custGeom>
              <a:avLst/>
              <a:gdLst/>
              <a:ahLst/>
              <a:cxnLst/>
              <a:rect l="l" t="t" r="r" b="b"/>
              <a:pathLst>
                <a:path w="4915" h="3167" extrusionOk="0">
                  <a:moveTo>
                    <a:pt x="4636" y="0"/>
                  </a:moveTo>
                  <a:cubicBezTo>
                    <a:pt x="4576" y="0"/>
                    <a:pt x="4517" y="27"/>
                    <a:pt x="4478" y="91"/>
                  </a:cubicBezTo>
                  <a:cubicBezTo>
                    <a:pt x="3641" y="1702"/>
                    <a:pt x="2072" y="2685"/>
                    <a:pt x="273" y="2769"/>
                  </a:cubicBezTo>
                  <a:cubicBezTo>
                    <a:pt x="1" y="2769"/>
                    <a:pt x="1" y="3167"/>
                    <a:pt x="273" y="3167"/>
                  </a:cubicBezTo>
                  <a:cubicBezTo>
                    <a:pt x="2198" y="3083"/>
                    <a:pt x="3913" y="2016"/>
                    <a:pt x="4813" y="300"/>
                  </a:cubicBezTo>
                  <a:cubicBezTo>
                    <a:pt x="4915" y="140"/>
                    <a:pt x="4774" y="0"/>
                    <a:pt x="4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50"/>
            <p:cNvSpPr/>
            <p:nvPr/>
          </p:nvSpPr>
          <p:spPr>
            <a:xfrm>
              <a:off x="5504600" y="2522075"/>
              <a:ext cx="116975" cy="83325"/>
            </a:xfrm>
            <a:custGeom>
              <a:avLst/>
              <a:gdLst/>
              <a:ahLst/>
              <a:cxnLst/>
              <a:rect l="l" t="t" r="r" b="b"/>
              <a:pathLst>
                <a:path w="4679" h="3333" extrusionOk="0">
                  <a:moveTo>
                    <a:pt x="4387" y="1"/>
                  </a:moveTo>
                  <a:cubicBezTo>
                    <a:pt x="4327" y="1"/>
                    <a:pt x="4267" y="24"/>
                    <a:pt x="4225" y="78"/>
                  </a:cubicBezTo>
                  <a:cubicBezTo>
                    <a:pt x="3199" y="1522"/>
                    <a:pt x="1860" y="2359"/>
                    <a:pt x="228" y="2924"/>
                  </a:cubicBezTo>
                  <a:cubicBezTo>
                    <a:pt x="1" y="3000"/>
                    <a:pt x="65" y="3333"/>
                    <a:pt x="266" y="3333"/>
                  </a:cubicBezTo>
                  <a:cubicBezTo>
                    <a:pt x="287" y="3333"/>
                    <a:pt x="309" y="3329"/>
                    <a:pt x="333" y="3321"/>
                  </a:cubicBezTo>
                  <a:cubicBezTo>
                    <a:pt x="2069" y="2694"/>
                    <a:pt x="3492" y="1836"/>
                    <a:pt x="4559" y="287"/>
                  </a:cubicBezTo>
                  <a:cubicBezTo>
                    <a:pt x="4678" y="139"/>
                    <a:pt x="4533" y="1"/>
                    <a:pt x="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50"/>
            <p:cNvSpPr/>
            <p:nvPr/>
          </p:nvSpPr>
          <p:spPr>
            <a:xfrm>
              <a:off x="5226150" y="2234500"/>
              <a:ext cx="135600" cy="112925"/>
            </a:xfrm>
            <a:custGeom>
              <a:avLst/>
              <a:gdLst/>
              <a:ahLst/>
              <a:cxnLst/>
              <a:rect l="l" t="t" r="r" b="b"/>
              <a:pathLst>
                <a:path w="5424" h="4517" extrusionOk="0">
                  <a:moveTo>
                    <a:pt x="4873" y="0"/>
                  </a:moveTo>
                  <a:cubicBezTo>
                    <a:pt x="4712" y="0"/>
                    <a:pt x="4565" y="198"/>
                    <a:pt x="4713" y="345"/>
                  </a:cubicBezTo>
                  <a:cubicBezTo>
                    <a:pt x="5110" y="680"/>
                    <a:pt x="4901" y="1308"/>
                    <a:pt x="4566" y="1496"/>
                  </a:cubicBezTo>
                  <a:cubicBezTo>
                    <a:pt x="4461" y="1551"/>
                    <a:pt x="4351" y="1574"/>
                    <a:pt x="4239" y="1574"/>
                  </a:cubicBezTo>
                  <a:cubicBezTo>
                    <a:pt x="3926" y="1574"/>
                    <a:pt x="3605" y="1394"/>
                    <a:pt x="3373" y="1224"/>
                  </a:cubicBezTo>
                  <a:cubicBezTo>
                    <a:pt x="3340" y="1199"/>
                    <a:pt x="3306" y="1188"/>
                    <a:pt x="3275" y="1188"/>
                  </a:cubicBezTo>
                  <a:cubicBezTo>
                    <a:pt x="3149" y="1188"/>
                    <a:pt x="3055" y="1362"/>
                    <a:pt x="3122" y="1496"/>
                  </a:cubicBezTo>
                  <a:cubicBezTo>
                    <a:pt x="3368" y="2068"/>
                    <a:pt x="3573" y="2920"/>
                    <a:pt x="2665" y="2920"/>
                  </a:cubicBezTo>
                  <a:cubicBezTo>
                    <a:pt x="2644" y="2920"/>
                    <a:pt x="2622" y="2920"/>
                    <a:pt x="2599" y="2919"/>
                  </a:cubicBezTo>
                  <a:cubicBezTo>
                    <a:pt x="2202" y="2898"/>
                    <a:pt x="1783" y="2689"/>
                    <a:pt x="1469" y="2479"/>
                  </a:cubicBezTo>
                  <a:cubicBezTo>
                    <a:pt x="1437" y="2458"/>
                    <a:pt x="1405" y="2449"/>
                    <a:pt x="1374" y="2449"/>
                  </a:cubicBezTo>
                  <a:cubicBezTo>
                    <a:pt x="1221" y="2449"/>
                    <a:pt x="1100" y="2672"/>
                    <a:pt x="1239" y="2793"/>
                  </a:cubicBezTo>
                  <a:cubicBezTo>
                    <a:pt x="1428" y="2982"/>
                    <a:pt x="1553" y="3212"/>
                    <a:pt x="1595" y="3484"/>
                  </a:cubicBezTo>
                  <a:cubicBezTo>
                    <a:pt x="1315" y="3857"/>
                    <a:pt x="1043" y="4052"/>
                    <a:pt x="791" y="4052"/>
                  </a:cubicBezTo>
                  <a:cubicBezTo>
                    <a:pt x="647" y="4052"/>
                    <a:pt x="510" y="3989"/>
                    <a:pt x="381" y="3860"/>
                  </a:cubicBezTo>
                  <a:cubicBezTo>
                    <a:pt x="335" y="3823"/>
                    <a:pt x="290" y="3807"/>
                    <a:pt x="250" y="3807"/>
                  </a:cubicBezTo>
                  <a:cubicBezTo>
                    <a:pt x="91" y="3807"/>
                    <a:pt x="1" y="4057"/>
                    <a:pt x="151" y="4174"/>
                  </a:cubicBezTo>
                  <a:cubicBezTo>
                    <a:pt x="412" y="4367"/>
                    <a:pt x="784" y="4517"/>
                    <a:pt x="1133" y="4517"/>
                  </a:cubicBezTo>
                  <a:cubicBezTo>
                    <a:pt x="1427" y="4517"/>
                    <a:pt x="1706" y="4410"/>
                    <a:pt x="1888" y="4132"/>
                  </a:cubicBezTo>
                  <a:cubicBezTo>
                    <a:pt x="2076" y="3850"/>
                    <a:pt x="2046" y="3496"/>
                    <a:pt x="1917" y="3168"/>
                  </a:cubicBezTo>
                  <a:lnTo>
                    <a:pt x="1917" y="3168"/>
                  </a:lnTo>
                  <a:cubicBezTo>
                    <a:pt x="2198" y="3286"/>
                    <a:pt x="2504" y="3371"/>
                    <a:pt x="2785" y="3371"/>
                  </a:cubicBezTo>
                  <a:cubicBezTo>
                    <a:pt x="3005" y="3371"/>
                    <a:pt x="3209" y="3319"/>
                    <a:pt x="3373" y="3191"/>
                  </a:cubicBezTo>
                  <a:cubicBezTo>
                    <a:pt x="3811" y="2874"/>
                    <a:pt x="3759" y="2307"/>
                    <a:pt x="3617" y="1819"/>
                  </a:cubicBezTo>
                  <a:lnTo>
                    <a:pt x="3617" y="1819"/>
                  </a:lnTo>
                  <a:cubicBezTo>
                    <a:pt x="3855" y="1924"/>
                    <a:pt x="4119" y="1997"/>
                    <a:pt x="4367" y="1997"/>
                  </a:cubicBezTo>
                  <a:cubicBezTo>
                    <a:pt x="4619" y="1997"/>
                    <a:pt x="4855" y="1921"/>
                    <a:pt x="5026" y="1726"/>
                  </a:cubicBezTo>
                  <a:cubicBezTo>
                    <a:pt x="5403" y="1308"/>
                    <a:pt x="5424" y="408"/>
                    <a:pt x="5005" y="52"/>
                  </a:cubicBezTo>
                  <a:cubicBezTo>
                    <a:pt x="4964" y="16"/>
                    <a:pt x="4918" y="0"/>
                    <a:pt x="48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50"/>
            <p:cNvSpPr/>
            <p:nvPr/>
          </p:nvSpPr>
          <p:spPr>
            <a:xfrm>
              <a:off x="5253400" y="2295375"/>
              <a:ext cx="292575" cy="292275"/>
            </a:xfrm>
            <a:custGeom>
              <a:avLst/>
              <a:gdLst/>
              <a:ahLst/>
              <a:cxnLst/>
              <a:rect l="l" t="t" r="r" b="b"/>
              <a:pathLst>
                <a:path w="11703" h="11691" extrusionOk="0">
                  <a:moveTo>
                    <a:pt x="315" y="0"/>
                  </a:moveTo>
                  <a:cubicBezTo>
                    <a:pt x="152" y="0"/>
                    <a:pt x="0" y="189"/>
                    <a:pt x="149" y="337"/>
                  </a:cubicBezTo>
                  <a:cubicBezTo>
                    <a:pt x="1907" y="2367"/>
                    <a:pt x="3748" y="4313"/>
                    <a:pt x="5694" y="6175"/>
                  </a:cubicBezTo>
                  <a:cubicBezTo>
                    <a:pt x="7577" y="7974"/>
                    <a:pt x="9586" y="9627"/>
                    <a:pt x="11281" y="11636"/>
                  </a:cubicBezTo>
                  <a:cubicBezTo>
                    <a:pt x="11319" y="11674"/>
                    <a:pt x="11364" y="11691"/>
                    <a:pt x="11408" y="11691"/>
                  </a:cubicBezTo>
                  <a:cubicBezTo>
                    <a:pt x="11558" y="11691"/>
                    <a:pt x="11703" y="11505"/>
                    <a:pt x="11573" y="11343"/>
                  </a:cubicBezTo>
                  <a:cubicBezTo>
                    <a:pt x="9900" y="9335"/>
                    <a:pt x="7891" y="7682"/>
                    <a:pt x="5987" y="5882"/>
                  </a:cubicBezTo>
                  <a:cubicBezTo>
                    <a:pt x="4041" y="4020"/>
                    <a:pt x="2179" y="2053"/>
                    <a:pt x="442" y="44"/>
                  </a:cubicBezTo>
                  <a:cubicBezTo>
                    <a:pt x="403" y="14"/>
                    <a:pt x="359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50"/>
            <p:cNvSpPr/>
            <p:nvPr/>
          </p:nvSpPr>
          <p:spPr>
            <a:xfrm>
              <a:off x="5298425" y="2263775"/>
              <a:ext cx="298825" cy="285025"/>
            </a:xfrm>
            <a:custGeom>
              <a:avLst/>
              <a:gdLst/>
              <a:ahLst/>
              <a:cxnLst/>
              <a:rect l="l" t="t" r="r" b="b"/>
              <a:pathLst>
                <a:path w="11953" h="11401" extrusionOk="0">
                  <a:moveTo>
                    <a:pt x="288" y="1"/>
                  </a:moveTo>
                  <a:cubicBezTo>
                    <a:pt x="147" y="1"/>
                    <a:pt x="1" y="199"/>
                    <a:pt x="148" y="346"/>
                  </a:cubicBezTo>
                  <a:cubicBezTo>
                    <a:pt x="2219" y="2145"/>
                    <a:pt x="4228" y="4008"/>
                    <a:pt x="6215" y="5891"/>
                  </a:cubicBezTo>
                  <a:cubicBezTo>
                    <a:pt x="7178" y="6811"/>
                    <a:pt x="8120" y="7711"/>
                    <a:pt x="9061" y="8653"/>
                  </a:cubicBezTo>
                  <a:cubicBezTo>
                    <a:pt x="9940" y="9490"/>
                    <a:pt x="10902" y="10264"/>
                    <a:pt x="11530" y="11310"/>
                  </a:cubicBezTo>
                  <a:cubicBezTo>
                    <a:pt x="11568" y="11374"/>
                    <a:pt x="11626" y="11401"/>
                    <a:pt x="11684" y="11401"/>
                  </a:cubicBezTo>
                  <a:cubicBezTo>
                    <a:pt x="11817" y="11401"/>
                    <a:pt x="11952" y="11261"/>
                    <a:pt x="11865" y="11101"/>
                  </a:cubicBezTo>
                  <a:cubicBezTo>
                    <a:pt x="11363" y="10222"/>
                    <a:pt x="10630" y="9594"/>
                    <a:pt x="9898" y="8925"/>
                  </a:cubicBezTo>
                  <a:cubicBezTo>
                    <a:pt x="8852" y="7962"/>
                    <a:pt x="7868" y="6937"/>
                    <a:pt x="6843" y="5933"/>
                  </a:cubicBezTo>
                  <a:cubicBezTo>
                    <a:pt x="4751" y="3924"/>
                    <a:pt x="2596" y="1957"/>
                    <a:pt x="399" y="53"/>
                  </a:cubicBezTo>
                  <a:cubicBezTo>
                    <a:pt x="367" y="16"/>
                    <a:pt x="328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50"/>
            <p:cNvSpPr/>
            <p:nvPr/>
          </p:nvSpPr>
          <p:spPr>
            <a:xfrm>
              <a:off x="5216350" y="2198125"/>
              <a:ext cx="58175" cy="39500"/>
            </a:xfrm>
            <a:custGeom>
              <a:avLst/>
              <a:gdLst/>
              <a:ahLst/>
              <a:cxnLst/>
              <a:rect l="l" t="t" r="r" b="b"/>
              <a:pathLst>
                <a:path w="2327" h="1580" extrusionOk="0">
                  <a:moveTo>
                    <a:pt x="2083" y="0"/>
                  </a:moveTo>
                  <a:cubicBezTo>
                    <a:pt x="2014" y="0"/>
                    <a:pt x="1953" y="43"/>
                    <a:pt x="1945" y="147"/>
                  </a:cubicBezTo>
                  <a:cubicBezTo>
                    <a:pt x="1839" y="857"/>
                    <a:pt x="1325" y="1206"/>
                    <a:pt x="700" y="1206"/>
                  </a:cubicBezTo>
                  <a:cubicBezTo>
                    <a:pt x="588" y="1206"/>
                    <a:pt x="472" y="1195"/>
                    <a:pt x="355" y="1173"/>
                  </a:cubicBezTo>
                  <a:cubicBezTo>
                    <a:pt x="333" y="1167"/>
                    <a:pt x="312" y="1165"/>
                    <a:pt x="293" y="1165"/>
                  </a:cubicBezTo>
                  <a:cubicBezTo>
                    <a:pt x="68" y="1165"/>
                    <a:pt x="0" y="1470"/>
                    <a:pt x="250" y="1528"/>
                  </a:cubicBezTo>
                  <a:cubicBezTo>
                    <a:pt x="410" y="1562"/>
                    <a:pt x="567" y="1579"/>
                    <a:pt x="721" y="1579"/>
                  </a:cubicBezTo>
                  <a:cubicBezTo>
                    <a:pt x="1512" y="1579"/>
                    <a:pt x="2178" y="1128"/>
                    <a:pt x="2301" y="252"/>
                  </a:cubicBezTo>
                  <a:cubicBezTo>
                    <a:pt x="2327" y="110"/>
                    <a:pt x="2193" y="0"/>
                    <a:pt x="20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1" name="Google Shape;2061;p50"/>
          <p:cNvGrpSpPr/>
          <p:nvPr/>
        </p:nvGrpSpPr>
        <p:grpSpPr>
          <a:xfrm>
            <a:off x="323700" y="751388"/>
            <a:ext cx="763750" cy="723975"/>
            <a:chOff x="3919050" y="4070275"/>
            <a:chExt cx="763750" cy="723975"/>
          </a:xfrm>
        </p:grpSpPr>
        <p:sp>
          <p:nvSpPr>
            <p:cNvPr id="2062" name="Google Shape;2062;p50"/>
            <p:cNvSpPr/>
            <p:nvPr/>
          </p:nvSpPr>
          <p:spPr>
            <a:xfrm>
              <a:off x="3919050" y="4070275"/>
              <a:ext cx="763750" cy="723975"/>
            </a:xfrm>
            <a:custGeom>
              <a:avLst/>
              <a:gdLst/>
              <a:ahLst/>
              <a:cxnLst/>
              <a:rect l="l" t="t" r="r" b="b"/>
              <a:pathLst>
                <a:path w="30550" h="28959" fill="none" extrusionOk="0">
                  <a:moveTo>
                    <a:pt x="19857" y="12659"/>
                  </a:moveTo>
                  <a:cubicBezTo>
                    <a:pt x="19146" y="11132"/>
                    <a:pt x="22954" y="11153"/>
                    <a:pt x="23916" y="11090"/>
                  </a:cubicBezTo>
                  <a:cubicBezTo>
                    <a:pt x="25820" y="11027"/>
                    <a:pt x="28959" y="10630"/>
                    <a:pt x="29607" y="8516"/>
                  </a:cubicBezTo>
                  <a:cubicBezTo>
                    <a:pt x="30549" y="5420"/>
                    <a:pt x="26009" y="2469"/>
                    <a:pt x="23707" y="1612"/>
                  </a:cubicBezTo>
                  <a:cubicBezTo>
                    <a:pt x="19418" y="0"/>
                    <a:pt x="12450" y="816"/>
                    <a:pt x="8496" y="3181"/>
                  </a:cubicBezTo>
                  <a:cubicBezTo>
                    <a:pt x="4583" y="5524"/>
                    <a:pt x="1842" y="10316"/>
                    <a:pt x="921" y="14626"/>
                  </a:cubicBezTo>
                  <a:cubicBezTo>
                    <a:pt x="1" y="18894"/>
                    <a:pt x="2156" y="23309"/>
                    <a:pt x="5859" y="25695"/>
                  </a:cubicBezTo>
                  <a:cubicBezTo>
                    <a:pt x="10588" y="28749"/>
                    <a:pt x="18392" y="28959"/>
                    <a:pt x="21468" y="23602"/>
                  </a:cubicBezTo>
                  <a:cubicBezTo>
                    <a:pt x="22619" y="21573"/>
                    <a:pt x="23079" y="19187"/>
                    <a:pt x="22305" y="17011"/>
                  </a:cubicBezTo>
                  <a:cubicBezTo>
                    <a:pt x="21866" y="15714"/>
                    <a:pt x="19376" y="13559"/>
                    <a:pt x="20045" y="12324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50"/>
            <p:cNvSpPr/>
            <p:nvPr/>
          </p:nvSpPr>
          <p:spPr>
            <a:xfrm>
              <a:off x="3978675" y="4453700"/>
              <a:ext cx="112500" cy="102025"/>
            </a:xfrm>
            <a:custGeom>
              <a:avLst/>
              <a:gdLst/>
              <a:ahLst/>
              <a:cxnLst/>
              <a:rect l="l" t="t" r="r" b="b"/>
              <a:pathLst>
                <a:path w="4500" h="4081" fill="none" extrusionOk="0">
                  <a:moveTo>
                    <a:pt x="2805" y="272"/>
                  </a:moveTo>
                  <a:cubicBezTo>
                    <a:pt x="1424" y="754"/>
                    <a:pt x="1" y="3767"/>
                    <a:pt x="2093" y="3913"/>
                  </a:cubicBezTo>
                  <a:cubicBezTo>
                    <a:pt x="3872" y="4081"/>
                    <a:pt x="4416" y="1612"/>
                    <a:pt x="4499" y="314"/>
                  </a:cubicBezTo>
                  <a:cubicBezTo>
                    <a:pt x="3830" y="0"/>
                    <a:pt x="3056" y="0"/>
                    <a:pt x="2428" y="440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50"/>
            <p:cNvSpPr/>
            <p:nvPr/>
          </p:nvSpPr>
          <p:spPr>
            <a:xfrm>
              <a:off x="4029950" y="4258050"/>
              <a:ext cx="124525" cy="151200"/>
            </a:xfrm>
            <a:custGeom>
              <a:avLst/>
              <a:gdLst/>
              <a:ahLst/>
              <a:cxnLst/>
              <a:rect l="l" t="t" r="r" b="b"/>
              <a:pathLst>
                <a:path w="4981" h="6048" fill="none" extrusionOk="0">
                  <a:moveTo>
                    <a:pt x="1800" y="817"/>
                  </a:moveTo>
                  <a:cubicBezTo>
                    <a:pt x="0" y="1633"/>
                    <a:pt x="105" y="6048"/>
                    <a:pt x="2846" y="4813"/>
                  </a:cubicBezTo>
                  <a:cubicBezTo>
                    <a:pt x="4980" y="3851"/>
                    <a:pt x="4562" y="1"/>
                    <a:pt x="1800" y="1173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50"/>
            <p:cNvSpPr/>
            <p:nvPr/>
          </p:nvSpPr>
          <p:spPr>
            <a:xfrm>
              <a:off x="4141375" y="4158150"/>
              <a:ext cx="208200" cy="109875"/>
            </a:xfrm>
            <a:custGeom>
              <a:avLst/>
              <a:gdLst/>
              <a:ahLst/>
              <a:cxnLst/>
              <a:rect l="l" t="t" r="r" b="b"/>
              <a:pathLst>
                <a:path w="8328" h="4395" fill="none" extrusionOk="0">
                  <a:moveTo>
                    <a:pt x="4854" y="838"/>
                  </a:moveTo>
                  <a:cubicBezTo>
                    <a:pt x="3201" y="1"/>
                    <a:pt x="0" y="4395"/>
                    <a:pt x="5064" y="3955"/>
                  </a:cubicBezTo>
                  <a:cubicBezTo>
                    <a:pt x="8328" y="3662"/>
                    <a:pt x="7909" y="628"/>
                    <a:pt x="4666" y="984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50"/>
            <p:cNvSpPr/>
            <p:nvPr/>
          </p:nvSpPr>
          <p:spPr>
            <a:xfrm>
              <a:off x="4428550" y="4150825"/>
              <a:ext cx="159550" cy="102550"/>
            </a:xfrm>
            <a:custGeom>
              <a:avLst/>
              <a:gdLst/>
              <a:ahLst/>
              <a:cxnLst/>
              <a:rect l="l" t="t" r="r" b="b"/>
              <a:pathLst>
                <a:path w="6382" h="4102" fill="none" extrusionOk="0">
                  <a:moveTo>
                    <a:pt x="2637" y="607"/>
                  </a:moveTo>
                  <a:cubicBezTo>
                    <a:pt x="0" y="587"/>
                    <a:pt x="1235" y="4102"/>
                    <a:pt x="3871" y="3369"/>
                  </a:cubicBezTo>
                  <a:cubicBezTo>
                    <a:pt x="6382" y="2679"/>
                    <a:pt x="4792" y="1"/>
                    <a:pt x="2490" y="273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50"/>
            <p:cNvSpPr/>
            <p:nvPr/>
          </p:nvSpPr>
          <p:spPr>
            <a:xfrm>
              <a:off x="4096900" y="4637300"/>
              <a:ext cx="208225" cy="80575"/>
            </a:xfrm>
            <a:custGeom>
              <a:avLst/>
              <a:gdLst/>
              <a:ahLst/>
              <a:cxnLst/>
              <a:rect l="l" t="t" r="r" b="b"/>
              <a:pathLst>
                <a:path w="8329" h="3223" fill="none" extrusionOk="0">
                  <a:moveTo>
                    <a:pt x="1549" y="586"/>
                  </a:moveTo>
                  <a:cubicBezTo>
                    <a:pt x="1" y="294"/>
                    <a:pt x="398" y="1486"/>
                    <a:pt x="1026" y="2093"/>
                  </a:cubicBezTo>
                  <a:cubicBezTo>
                    <a:pt x="1633" y="2700"/>
                    <a:pt x="3871" y="3223"/>
                    <a:pt x="4708" y="3014"/>
                  </a:cubicBezTo>
                  <a:cubicBezTo>
                    <a:pt x="8328" y="2072"/>
                    <a:pt x="3516" y="1"/>
                    <a:pt x="1549" y="586"/>
                  </a:cubicBezTo>
                  <a:close/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50"/>
            <p:cNvSpPr/>
            <p:nvPr/>
          </p:nvSpPr>
          <p:spPr>
            <a:xfrm>
              <a:off x="4315025" y="4487700"/>
              <a:ext cx="128700" cy="182575"/>
            </a:xfrm>
            <a:custGeom>
              <a:avLst/>
              <a:gdLst/>
              <a:ahLst/>
              <a:cxnLst/>
              <a:rect l="l" t="t" r="r" b="b"/>
              <a:pathLst>
                <a:path w="5148" h="7303" fill="none" extrusionOk="0">
                  <a:moveTo>
                    <a:pt x="2449" y="1863"/>
                  </a:moveTo>
                  <a:cubicBezTo>
                    <a:pt x="1" y="3495"/>
                    <a:pt x="2533" y="7303"/>
                    <a:pt x="4081" y="4625"/>
                  </a:cubicBezTo>
                  <a:cubicBezTo>
                    <a:pt x="5148" y="2762"/>
                    <a:pt x="3725" y="0"/>
                    <a:pt x="1737" y="2197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50"/>
            <p:cNvSpPr/>
            <p:nvPr/>
          </p:nvSpPr>
          <p:spPr>
            <a:xfrm>
              <a:off x="3930550" y="4527975"/>
              <a:ext cx="515800" cy="265750"/>
            </a:xfrm>
            <a:custGeom>
              <a:avLst/>
              <a:gdLst/>
              <a:ahLst/>
              <a:cxnLst/>
              <a:rect l="l" t="t" r="r" b="b"/>
              <a:pathLst>
                <a:path w="20632" h="10630" fill="none" extrusionOk="0">
                  <a:moveTo>
                    <a:pt x="273" y="1"/>
                  </a:moveTo>
                  <a:cubicBezTo>
                    <a:pt x="1" y="503"/>
                    <a:pt x="754" y="1549"/>
                    <a:pt x="963" y="2093"/>
                  </a:cubicBezTo>
                  <a:cubicBezTo>
                    <a:pt x="1194" y="2721"/>
                    <a:pt x="1298" y="3348"/>
                    <a:pt x="1466" y="3976"/>
                  </a:cubicBezTo>
                  <a:cubicBezTo>
                    <a:pt x="1800" y="5273"/>
                    <a:pt x="2658" y="6466"/>
                    <a:pt x="3683" y="7303"/>
                  </a:cubicBezTo>
                  <a:cubicBezTo>
                    <a:pt x="6090" y="9249"/>
                    <a:pt x="9103" y="10190"/>
                    <a:pt x="12137" y="10462"/>
                  </a:cubicBezTo>
                  <a:cubicBezTo>
                    <a:pt x="13852" y="10630"/>
                    <a:pt x="15735" y="10002"/>
                    <a:pt x="17326" y="9374"/>
                  </a:cubicBezTo>
                  <a:cubicBezTo>
                    <a:pt x="18330" y="8977"/>
                    <a:pt x="20632" y="7366"/>
                    <a:pt x="20464" y="6215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50"/>
            <p:cNvSpPr/>
            <p:nvPr/>
          </p:nvSpPr>
          <p:spPr>
            <a:xfrm>
              <a:off x="4423300" y="4287350"/>
              <a:ext cx="247450" cy="125050"/>
            </a:xfrm>
            <a:custGeom>
              <a:avLst/>
              <a:gdLst/>
              <a:ahLst/>
              <a:cxnLst/>
              <a:rect l="l" t="t" r="r" b="b"/>
              <a:pathLst>
                <a:path w="9898" h="5002" fill="none" extrusionOk="0">
                  <a:moveTo>
                    <a:pt x="106" y="5001"/>
                  </a:moveTo>
                  <a:cubicBezTo>
                    <a:pt x="1" y="3955"/>
                    <a:pt x="1110" y="3704"/>
                    <a:pt x="1884" y="3641"/>
                  </a:cubicBezTo>
                  <a:cubicBezTo>
                    <a:pt x="3223" y="3537"/>
                    <a:pt x="4604" y="3516"/>
                    <a:pt x="5922" y="3307"/>
                  </a:cubicBezTo>
                  <a:cubicBezTo>
                    <a:pt x="7659" y="3014"/>
                    <a:pt x="9898" y="1947"/>
                    <a:pt x="9437" y="1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50"/>
            <p:cNvSpPr/>
            <p:nvPr/>
          </p:nvSpPr>
          <p:spPr>
            <a:xfrm>
              <a:off x="4007975" y="4483000"/>
              <a:ext cx="28275" cy="54425"/>
            </a:xfrm>
            <a:custGeom>
              <a:avLst/>
              <a:gdLst/>
              <a:ahLst/>
              <a:cxnLst/>
              <a:rect l="l" t="t" r="r" b="b"/>
              <a:pathLst>
                <a:path w="1131" h="2177" fill="none" extrusionOk="0">
                  <a:moveTo>
                    <a:pt x="1" y="2176"/>
                  </a:moveTo>
                  <a:cubicBezTo>
                    <a:pt x="273" y="1653"/>
                    <a:pt x="586" y="230"/>
                    <a:pt x="1130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50"/>
            <p:cNvSpPr/>
            <p:nvPr/>
          </p:nvSpPr>
          <p:spPr>
            <a:xfrm>
              <a:off x="4019475" y="4500775"/>
              <a:ext cx="19900" cy="44500"/>
            </a:xfrm>
            <a:custGeom>
              <a:avLst/>
              <a:gdLst/>
              <a:ahLst/>
              <a:cxnLst/>
              <a:rect l="l" t="t" r="r" b="b"/>
              <a:pathLst>
                <a:path w="796" h="1780" fill="none" extrusionOk="0">
                  <a:moveTo>
                    <a:pt x="22" y="1779"/>
                  </a:moveTo>
                  <a:cubicBezTo>
                    <a:pt x="1" y="1695"/>
                    <a:pt x="587" y="189"/>
                    <a:pt x="796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50"/>
            <p:cNvSpPr/>
            <p:nvPr/>
          </p:nvSpPr>
          <p:spPr>
            <a:xfrm>
              <a:off x="4041975" y="4503925"/>
              <a:ext cx="18325" cy="43425"/>
            </a:xfrm>
            <a:custGeom>
              <a:avLst/>
              <a:gdLst/>
              <a:ahLst/>
              <a:cxnLst/>
              <a:rect l="l" t="t" r="r" b="b"/>
              <a:pathLst>
                <a:path w="733" h="1737" fill="none" extrusionOk="0">
                  <a:moveTo>
                    <a:pt x="1" y="1737"/>
                  </a:moveTo>
                  <a:cubicBezTo>
                    <a:pt x="273" y="1151"/>
                    <a:pt x="482" y="544"/>
                    <a:pt x="733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50"/>
            <p:cNvSpPr/>
            <p:nvPr/>
          </p:nvSpPr>
          <p:spPr>
            <a:xfrm>
              <a:off x="4122525" y="4665550"/>
              <a:ext cx="16250" cy="21475"/>
            </a:xfrm>
            <a:custGeom>
              <a:avLst/>
              <a:gdLst/>
              <a:ahLst/>
              <a:cxnLst/>
              <a:rect l="l" t="t" r="r" b="b"/>
              <a:pathLst>
                <a:path w="650" h="859" fill="none" extrusionOk="0">
                  <a:moveTo>
                    <a:pt x="1" y="858"/>
                  </a:moveTo>
                  <a:cubicBezTo>
                    <a:pt x="336" y="670"/>
                    <a:pt x="294" y="105"/>
                    <a:pt x="649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50"/>
            <p:cNvSpPr/>
            <p:nvPr/>
          </p:nvSpPr>
          <p:spPr>
            <a:xfrm>
              <a:off x="4142925" y="4674450"/>
              <a:ext cx="11550" cy="23550"/>
            </a:xfrm>
            <a:custGeom>
              <a:avLst/>
              <a:gdLst/>
              <a:ahLst/>
              <a:cxnLst/>
              <a:rect l="l" t="t" r="r" b="b"/>
              <a:pathLst>
                <a:path w="462" h="942" fill="none" extrusionOk="0">
                  <a:moveTo>
                    <a:pt x="1" y="942"/>
                  </a:moveTo>
                  <a:cubicBezTo>
                    <a:pt x="210" y="691"/>
                    <a:pt x="294" y="293"/>
                    <a:pt x="461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50"/>
            <p:cNvSpPr/>
            <p:nvPr/>
          </p:nvSpPr>
          <p:spPr>
            <a:xfrm>
              <a:off x="4163325" y="4679150"/>
              <a:ext cx="11025" cy="29325"/>
            </a:xfrm>
            <a:custGeom>
              <a:avLst/>
              <a:gdLst/>
              <a:ahLst/>
              <a:cxnLst/>
              <a:rect l="l" t="t" r="r" b="b"/>
              <a:pathLst>
                <a:path w="441" h="1173" fill="none" extrusionOk="0">
                  <a:moveTo>
                    <a:pt x="1" y="1172"/>
                  </a:moveTo>
                  <a:cubicBezTo>
                    <a:pt x="126" y="796"/>
                    <a:pt x="273" y="398"/>
                    <a:pt x="440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50"/>
            <p:cNvSpPr/>
            <p:nvPr/>
          </p:nvSpPr>
          <p:spPr>
            <a:xfrm>
              <a:off x="4361075" y="4566675"/>
              <a:ext cx="19900" cy="41350"/>
            </a:xfrm>
            <a:custGeom>
              <a:avLst/>
              <a:gdLst/>
              <a:ahLst/>
              <a:cxnLst/>
              <a:rect l="l" t="t" r="r" b="b"/>
              <a:pathLst>
                <a:path w="796" h="1654" fill="none" extrusionOk="0">
                  <a:moveTo>
                    <a:pt x="209" y="1654"/>
                  </a:moveTo>
                  <a:cubicBezTo>
                    <a:pt x="0" y="1277"/>
                    <a:pt x="565" y="336"/>
                    <a:pt x="774" y="1"/>
                  </a:cubicBezTo>
                  <a:cubicBezTo>
                    <a:pt x="795" y="64"/>
                    <a:pt x="795" y="85"/>
                    <a:pt x="774" y="126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50"/>
            <p:cNvSpPr/>
            <p:nvPr/>
          </p:nvSpPr>
          <p:spPr>
            <a:xfrm>
              <a:off x="4377800" y="4581850"/>
              <a:ext cx="11525" cy="36125"/>
            </a:xfrm>
            <a:custGeom>
              <a:avLst/>
              <a:gdLst/>
              <a:ahLst/>
              <a:cxnLst/>
              <a:rect l="l" t="t" r="r" b="b"/>
              <a:pathLst>
                <a:path w="461" h="1445" fill="none" extrusionOk="0">
                  <a:moveTo>
                    <a:pt x="1" y="1444"/>
                  </a:moveTo>
                  <a:cubicBezTo>
                    <a:pt x="273" y="1235"/>
                    <a:pt x="356" y="398"/>
                    <a:pt x="461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50"/>
            <p:cNvSpPr/>
            <p:nvPr/>
          </p:nvSpPr>
          <p:spPr>
            <a:xfrm>
              <a:off x="4395075" y="4593375"/>
              <a:ext cx="8900" cy="29825"/>
            </a:xfrm>
            <a:custGeom>
              <a:avLst/>
              <a:gdLst/>
              <a:ahLst/>
              <a:cxnLst/>
              <a:rect l="l" t="t" r="r" b="b"/>
              <a:pathLst>
                <a:path w="356" h="1193" fill="none" extrusionOk="0">
                  <a:moveTo>
                    <a:pt x="0" y="1193"/>
                  </a:moveTo>
                  <a:cubicBezTo>
                    <a:pt x="251" y="879"/>
                    <a:pt x="356" y="398"/>
                    <a:pt x="314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50"/>
            <p:cNvSpPr/>
            <p:nvPr/>
          </p:nvSpPr>
          <p:spPr>
            <a:xfrm>
              <a:off x="4051925" y="4318225"/>
              <a:ext cx="13100" cy="42375"/>
            </a:xfrm>
            <a:custGeom>
              <a:avLst/>
              <a:gdLst/>
              <a:ahLst/>
              <a:cxnLst/>
              <a:rect l="l" t="t" r="r" b="b"/>
              <a:pathLst>
                <a:path w="524" h="1695" fill="none" extrusionOk="0">
                  <a:moveTo>
                    <a:pt x="0" y="1695"/>
                  </a:moveTo>
                  <a:cubicBezTo>
                    <a:pt x="105" y="1381"/>
                    <a:pt x="314" y="0"/>
                    <a:pt x="523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50"/>
            <p:cNvSpPr/>
            <p:nvPr/>
          </p:nvSpPr>
          <p:spPr>
            <a:xfrm>
              <a:off x="4070225" y="4337050"/>
              <a:ext cx="14675" cy="40300"/>
            </a:xfrm>
            <a:custGeom>
              <a:avLst/>
              <a:gdLst/>
              <a:ahLst/>
              <a:cxnLst/>
              <a:rect l="l" t="t" r="r" b="b"/>
              <a:pathLst>
                <a:path w="587" h="1612" fill="none" extrusionOk="0">
                  <a:moveTo>
                    <a:pt x="1" y="1612"/>
                  </a:moveTo>
                  <a:cubicBezTo>
                    <a:pt x="273" y="1465"/>
                    <a:pt x="335" y="377"/>
                    <a:pt x="586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50"/>
            <p:cNvSpPr/>
            <p:nvPr/>
          </p:nvSpPr>
          <p:spPr>
            <a:xfrm>
              <a:off x="4099525" y="4323975"/>
              <a:ext cx="17800" cy="59650"/>
            </a:xfrm>
            <a:custGeom>
              <a:avLst/>
              <a:gdLst/>
              <a:ahLst/>
              <a:cxnLst/>
              <a:rect l="l" t="t" r="r" b="b"/>
              <a:pathLst>
                <a:path w="712" h="2386" fill="none" extrusionOk="0">
                  <a:moveTo>
                    <a:pt x="0" y="2386"/>
                  </a:moveTo>
                  <a:cubicBezTo>
                    <a:pt x="293" y="1611"/>
                    <a:pt x="481" y="795"/>
                    <a:pt x="712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50"/>
            <p:cNvSpPr/>
            <p:nvPr/>
          </p:nvSpPr>
          <p:spPr>
            <a:xfrm>
              <a:off x="4213025" y="4212025"/>
              <a:ext cx="16250" cy="40300"/>
            </a:xfrm>
            <a:custGeom>
              <a:avLst/>
              <a:gdLst/>
              <a:ahLst/>
              <a:cxnLst/>
              <a:rect l="l" t="t" r="r" b="b"/>
              <a:pathLst>
                <a:path w="650" h="1612" fill="none" extrusionOk="0">
                  <a:moveTo>
                    <a:pt x="1" y="1612"/>
                  </a:moveTo>
                  <a:cubicBezTo>
                    <a:pt x="231" y="1089"/>
                    <a:pt x="461" y="566"/>
                    <a:pt x="649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50"/>
            <p:cNvSpPr/>
            <p:nvPr/>
          </p:nvSpPr>
          <p:spPr>
            <a:xfrm>
              <a:off x="4242325" y="4220925"/>
              <a:ext cx="15200" cy="34550"/>
            </a:xfrm>
            <a:custGeom>
              <a:avLst/>
              <a:gdLst/>
              <a:ahLst/>
              <a:cxnLst/>
              <a:rect l="l" t="t" r="r" b="b"/>
              <a:pathLst>
                <a:path w="608" h="1382" fill="none" extrusionOk="0">
                  <a:moveTo>
                    <a:pt x="0" y="1381"/>
                  </a:moveTo>
                  <a:cubicBezTo>
                    <a:pt x="42" y="942"/>
                    <a:pt x="293" y="314"/>
                    <a:pt x="607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50"/>
            <p:cNvSpPr/>
            <p:nvPr/>
          </p:nvSpPr>
          <p:spPr>
            <a:xfrm>
              <a:off x="4265350" y="4221975"/>
              <a:ext cx="11000" cy="33500"/>
            </a:xfrm>
            <a:custGeom>
              <a:avLst/>
              <a:gdLst/>
              <a:ahLst/>
              <a:cxnLst/>
              <a:rect l="l" t="t" r="r" b="b"/>
              <a:pathLst>
                <a:path w="440" h="1340" fill="none" extrusionOk="0">
                  <a:moveTo>
                    <a:pt x="0" y="1339"/>
                  </a:moveTo>
                  <a:cubicBezTo>
                    <a:pt x="126" y="900"/>
                    <a:pt x="251" y="419"/>
                    <a:pt x="439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50"/>
            <p:cNvSpPr/>
            <p:nvPr/>
          </p:nvSpPr>
          <p:spPr>
            <a:xfrm>
              <a:off x="4286250" y="4230350"/>
              <a:ext cx="11025" cy="20925"/>
            </a:xfrm>
            <a:custGeom>
              <a:avLst/>
              <a:gdLst/>
              <a:ahLst/>
              <a:cxnLst/>
              <a:rect l="l" t="t" r="r" b="b"/>
              <a:pathLst>
                <a:path w="441" h="837" fill="none" extrusionOk="0">
                  <a:moveTo>
                    <a:pt x="1" y="837"/>
                  </a:moveTo>
                  <a:cubicBezTo>
                    <a:pt x="168" y="607"/>
                    <a:pt x="357" y="293"/>
                    <a:pt x="440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50"/>
            <p:cNvSpPr/>
            <p:nvPr/>
          </p:nvSpPr>
          <p:spPr>
            <a:xfrm>
              <a:off x="4473525" y="4183775"/>
              <a:ext cx="14675" cy="36650"/>
            </a:xfrm>
            <a:custGeom>
              <a:avLst/>
              <a:gdLst/>
              <a:ahLst/>
              <a:cxnLst/>
              <a:rect l="l" t="t" r="r" b="b"/>
              <a:pathLst>
                <a:path w="587" h="1466" fill="none" extrusionOk="0">
                  <a:moveTo>
                    <a:pt x="147" y="1465"/>
                  </a:moveTo>
                  <a:cubicBezTo>
                    <a:pt x="1" y="1173"/>
                    <a:pt x="377" y="147"/>
                    <a:pt x="586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50"/>
            <p:cNvSpPr/>
            <p:nvPr/>
          </p:nvSpPr>
          <p:spPr>
            <a:xfrm>
              <a:off x="4495500" y="4200525"/>
              <a:ext cx="14150" cy="34550"/>
            </a:xfrm>
            <a:custGeom>
              <a:avLst/>
              <a:gdLst/>
              <a:ahLst/>
              <a:cxnLst/>
              <a:rect l="l" t="t" r="r" b="b"/>
              <a:pathLst>
                <a:path w="566" h="1382" fill="none" extrusionOk="0">
                  <a:moveTo>
                    <a:pt x="0" y="1381"/>
                  </a:moveTo>
                  <a:cubicBezTo>
                    <a:pt x="126" y="921"/>
                    <a:pt x="377" y="440"/>
                    <a:pt x="565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50"/>
            <p:cNvSpPr/>
            <p:nvPr/>
          </p:nvSpPr>
          <p:spPr>
            <a:xfrm>
              <a:off x="4519550" y="4198425"/>
              <a:ext cx="16250" cy="33500"/>
            </a:xfrm>
            <a:custGeom>
              <a:avLst/>
              <a:gdLst/>
              <a:ahLst/>
              <a:cxnLst/>
              <a:rect l="l" t="t" r="r" b="b"/>
              <a:pathLst>
                <a:path w="650" h="1340" fill="none" extrusionOk="0">
                  <a:moveTo>
                    <a:pt x="1" y="1340"/>
                  </a:moveTo>
                  <a:cubicBezTo>
                    <a:pt x="252" y="1047"/>
                    <a:pt x="650" y="398"/>
                    <a:pt x="608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0" name="Google Shape;2090;p50"/>
          <p:cNvGrpSpPr/>
          <p:nvPr/>
        </p:nvGrpSpPr>
        <p:grpSpPr>
          <a:xfrm>
            <a:off x="1008850" y="1152975"/>
            <a:ext cx="219700" cy="716650"/>
            <a:chOff x="4771700" y="4284750"/>
            <a:chExt cx="219700" cy="716650"/>
          </a:xfrm>
        </p:grpSpPr>
        <p:sp>
          <p:nvSpPr>
            <p:cNvPr id="2091" name="Google Shape;2091;p50"/>
            <p:cNvSpPr/>
            <p:nvPr/>
          </p:nvSpPr>
          <p:spPr>
            <a:xfrm>
              <a:off x="4771700" y="4284750"/>
              <a:ext cx="90500" cy="161125"/>
            </a:xfrm>
            <a:custGeom>
              <a:avLst/>
              <a:gdLst/>
              <a:ahLst/>
              <a:cxnLst/>
              <a:rect l="l" t="t" r="r" b="b"/>
              <a:pathLst>
                <a:path w="3620" h="6445" fill="none" extrusionOk="0">
                  <a:moveTo>
                    <a:pt x="1402" y="6152"/>
                  </a:moveTo>
                  <a:cubicBezTo>
                    <a:pt x="0" y="4373"/>
                    <a:pt x="84" y="1193"/>
                    <a:pt x="2260" y="0"/>
                  </a:cubicBezTo>
                  <a:cubicBezTo>
                    <a:pt x="2406" y="628"/>
                    <a:pt x="2992" y="1151"/>
                    <a:pt x="3243" y="1779"/>
                  </a:cubicBezTo>
                  <a:cubicBezTo>
                    <a:pt x="3536" y="2469"/>
                    <a:pt x="3620" y="3285"/>
                    <a:pt x="3578" y="3997"/>
                  </a:cubicBezTo>
                  <a:cubicBezTo>
                    <a:pt x="3578" y="4624"/>
                    <a:pt x="3452" y="5231"/>
                    <a:pt x="2950" y="5712"/>
                  </a:cubicBezTo>
                  <a:cubicBezTo>
                    <a:pt x="2678" y="5963"/>
                    <a:pt x="1674" y="6445"/>
                    <a:pt x="1444" y="6089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50"/>
            <p:cNvSpPr/>
            <p:nvPr/>
          </p:nvSpPr>
          <p:spPr>
            <a:xfrm>
              <a:off x="4779025" y="4302525"/>
              <a:ext cx="25125" cy="99925"/>
            </a:xfrm>
            <a:custGeom>
              <a:avLst/>
              <a:gdLst/>
              <a:ahLst/>
              <a:cxnLst/>
              <a:rect l="l" t="t" r="r" b="b"/>
              <a:pathLst>
                <a:path w="1005" h="3997" fill="none" extrusionOk="0">
                  <a:moveTo>
                    <a:pt x="1004" y="0"/>
                  </a:moveTo>
                  <a:cubicBezTo>
                    <a:pt x="837" y="1026"/>
                    <a:pt x="0" y="3139"/>
                    <a:pt x="816" y="3997"/>
                  </a:cubicBezTo>
                  <a:cubicBezTo>
                    <a:pt x="837" y="3955"/>
                    <a:pt x="837" y="3892"/>
                    <a:pt x="816" y="385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50"/>
            <p:cNvSpPr/>
            <p:nvPr/>
          </p:nvSpPr>
          <p:spPr>
            <a:xfrm>
              <a:off x="4802550" y="4298875"/>
              <a:ext cx="17300" cy="112475"/>
            </a:xfrm>
            <a:custGeom>
              <a:avLst/>
              <a:gdLst/>
              <a:ahLst/>
              <a:cxnLst/>
              <a:rect l="l" t="t" r="r" b="b"/>
              <a:pathLst>
                <a:path w="692" h="4499" fill="none" extrusionOk="0">
                  <a:moveTo>
                    <a:pt x="398" y="0"/>
                  </a:moveTo>
                  <a:cubicBezTo>
                    <a:pt x="440" y="1507"/>
                    <a:pt x="1" y="3034"/>
                    <a:pt x="628" y="4499"/>
                  </a:cubicBezTo>
                  <a:cubicBezTo>
                    <a:pt x="691" y="4394"/>
                    <a:pt x="691" y="4289"/>
                    <a:pt x="691" y="4143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50"/>
            <p:cNvSpPr/>
            <p:nvPr/>
          </p:nvSpPr>
          <p:spPr>
            <a:xfrm>
              <a:off x="4811975" y="4292575"/>
              <a:ext cx="25125" cy="116675"/>
            </a:xfrm>
            <a:custGeom>
              <a:avLst/>
              <a:gdLst/>
              <a:ahLst/>
              <a:cxnLst/>
              <a:rect l="l" t="t" r="r" b="b"/>
              <a:pathLst>
                <a:path w="1005" h="4667" fill="none" extrusionOk="0">
                  <a:moveTo>
                    <a:pt x="481" y="1"/>
                  </a:moveTo>
                  <a:cubicBezTo>
                    <a:pt x="0" y="1528"/>
                    <a:pt x="774" y="3181"/>
                    <a:pt x="1005" y="4667"/>
                  </a:cubicBezTo>
                  <a:lnTo>
                    <a:pt x="1005" y="4395"/>
                  </a:ln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0"/>
            <p:cNvSpPr/>
            <p:nvPr/>
          </p:nvSpPr>
          <p:spPr>
            <a:xfrm>
              <a:off x="4830800" y="4307225"/>
              <a:ext cx="12050" cy="65950"/>
            </a:xfrm>
            <a:custGeom>
              <a:avLst/>
              <a:gdLst/>
              <a:ahLst/>
              <a:cxnLst/>
              <a:rect l="l" t="t" r="r" b="b"/>
              <a:pathLst>
                <a:path w="482" h="2638" fill="none" extrusionOk="0">
                  <a:moveTo>
                    <a:pt x="21" y="1"/>
                  </a:moveTo>
                  <a:cubicBezTo>
                    <a:pt x="0" y="880"/>
                    <a:pt x="231" y="1717"/>
                    <a:pt x="482" y="2553"/>
                  </a:cubicBezTo>
                  <a:cubicBezTo>
                    <a:pt x="461" y="2616"/>
                    <a:pt x="440" y="2637"/>
                    <a:pt x="356" y="2616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0"/>
            <p:cNvSpPr/>
            <p:nvPr/>
          </p:nvSpPr>
          <p:spPr>
            <a:xfrm>
              <a:off x="4809875" y="4432775"/>
              <a:ext cx="111450" cy="218150"/>
            </a:xfrm>
            <a:custGeom>
              <a:avLst/>
              <a:gdLst/>
              <a:ahLst/>
              <a:cxnLst/>
              <a:rect l="l" t="t" r="r" b="b"/>
              <a:pathLst>
                <a:path w="4458" h="8726" fill="none" extrusionOk="0">
                  <a:moveTo>
                    <a:pt x="0" y="398"/>
                  </a:moveTo>
                  <a:cubicBezTo>
                    <a:pt x="0" y="2846"/>
                    <a:pt x="1026" y="6006"/>
                    <a:pt x="1151" y="8705"/>
                  </a:cubicBezTo>
                  <a:cubicBezTo>
                    <a:pt x="1988" y="8726"/>
                    <a:pt x="3034" y="8391"/>
                    <a:pt x="3830" y="8203"/>
                  </a:cubicBezTo>
                  <a:cubicBezTo>
                    <a:pt x="4394" y="8077"/>
                    <a:pt x="4457" y="7972"/>
                    <a:pt x="4332" y="7407"/>
                  </a:cubicBezTo>
                  <a:cubicBezTo>
                    <a:pt x="4206" y="6884"/>
                    <a:pt x="3976" y="6361"/>
                    <a:pt x="3704" y="5901"/>
                  </a:cubicBezTo>
                  <a:cubicBezTo>
                    <a:pt x="2616" y="4081"/>
                    <a:pt x="1842" y="2009"/>
                    <a:pt x="1256" y="0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0"/>
            <p:cNvSpPr/>
            <p:nvPr/>
          </p:nvSpPr>
          <p:spPr>
            <a:xfrm>
              <a:off x="4836550" y="4616375"/>
              <a:ext cx="154850" cy="385025"/>
            </a:xfrm>
            <a:custGeom>
              <a:avLst/>
              <a:gdLst/>
              <a:ahLst/>
              <a:cxnLst/>
              <a:rect l="l" t="t" r="r" b="b"/>
              <a:pathLst>
                <a:path w="6194" h="15401" fill="none" extrusionOk="0">
                  <a:moveTo>
                    <a:pt x="84" y="1444"/>
                  </a:moveTo>
                  <a:cubicBezTo>
                    <a:pt x="1" y="3014"/>
                    <a:pt x="607" y="4834"/>
                    <a:pt x="1026" y="6361"/>
                  </a:cubicBezTo>
                  <a:cubicBezTo>
                    <a:pt x="1444" y="7952"/>
                    <a:pt x="2386" y="9416"/>
                    <a:pt x="3181" y="10860"/>
                  </a:cubicBezTo>
                  <a:cubicBezTo>
                    <a:pt x="3746" y="11885"/>
                    <a:pt x="4395" y="12848"/>
                    <a:pt x="5001" y="13810"/>
                  </a:cubicBezTo>
                  <a:cubicBezTo>
                    <a:pt x="5315" y="14312"/>
                    <a:pt x="5587" y="15045"/>
                    <a:pt x="6006" y="15400"/>
                  </a:cubicBezTo>
                  <a:cubicBezTo>
                    <a:pt x="6194" y="14145"/>
                    <a:pt x="6068" y="12785"/>
                    <a:pt x="5901" y="11530"/>
                  </a:cubicBezTo>
                  <a:cubicBezTo>
                    <a:pt x="5713" y="10002"/>
                    <a:pt x="5524" y="8433"/>
                    <a:pt x="5190" y="6885"/>
                  </a:cubicBezTo>
                  <a:cubicBezTo>
                    <a:pt x="4667" y="4562"/>
                    <a:pt x="4834" y="2009"/>
                    <a:pt x="3453" y="1"/>
                  </a:cubicBezTo>
                  <a:cubicBezTo>
                    <a:pt x="3327" y="1"/>
                    <a:pt x="3244" y="84"/>
                    <a:pt x="3160" y="168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Danh Mục đầu Tư Nền Trừu Tượng Vui Nhộn, Hiện đại, Buồn Cười, Kinh Doanh  Hình nền Vector để tải xuống miễn phí">
            <a:extLst>
              <a:ext uri="{FF2B5EF4-FFF2-40B4-BE49-F238E27FC236}">
                <a16:creationId xmlns:a16="http://schemas.microsoft.com/office/drawing/2014/main" id="{E1ABD32A-D67E-4322-B52E-E0872ACB8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122" y="-85978"/>
            <a:ext cx="9210121" cy="521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32789B4E-47E5-411A-8496-7E77EA7222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565288"/>
              </p:ext>
            </p:extLst>
          </p:nvPr>
        </p:nvGraphicFramePr>
        <p:xfrm>
          <a:off x="657351" y="1118249"/>
          <a:ext cx="7697056" cy="2602720"/>
        </p:xfrm>
        <a:graphic>
          <a:graphicData uri="http://schemas.openxmlformats.org/drawingml/2006/table">
            <a:tbl>
              <a:tblPr/>
              <a:tblGrid>
                <a:gridCol w="749662">
                  <a:extLst>
                    <a:ext uri="{9D8B030D-6E8A-4147-A177-3AD203B41FA5}">
                      <a16:colId xmlns:a16="http://schemas.microsoft.com/office/drawing/2014/main" val="2334917870"/>
                    </a:ext>
                  </a:extLst>
                </a:gridCol>
                <a:gridCol w="2452100">
                  <a:extLst>
                    <a:ext uri="{9D8B030D-6E8A-4147-A177-3AD203B41FA5}">
                      <a16:colId xmlns:a16="http://schemas.microsoft.com/office/drawing/2014/main" val="1894108278"/>
                    </a:ext>
                  </a:extLst>
                </a:gridCol>
                <a:gridCol w="2383949">
                  <a:extLst>
                    <a:ext uri="{9D8B030D-6E8A-4147-A177-3AD203B41FA5}">
                      <a16:colId xmlns:a16="http://schemas.microsoft.com/office/drawing/2014/main" val="3683629598"/>
                    </a:ext>
                  </a:extLst>
                </a:gridCol>
                <a:gridCol w="2111345">
                  <a:extLst>
                    <a:ext uri="{9D8B030D-6E8A-4147-A177-3AD203B41FA5}">
                      <a16:colId xmlns:a16="http://schemas.microsoft.com/office/drawing/2014/main" val="2403747509"/>
                    </a:ext>
                  </a:extLst>
                </a:gridCol>
              </a:tblGrid>
              <a:tr h="65068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71" marR="76971" marT="38485" marB="384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71" marR="76971" marT="38485" marB="384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71" marR="76971" marT="38485" marB="384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71" marR="76971" marT="38485" marB="384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673389"/>
                  </a:ext>
                </a:extLst>
              </a:tr>
              <a:tr h="65068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71" marR="76971" marT="38485" marB="384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71" marR="76971" marT="38485" marB="384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71" marR="76971" marT="38485" marB="384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71" marR="76971" marT="38485" marB="384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531067"/>
                  </a:ext>
                </a:extLst>
              </a:tr>
              <a:tr h="65068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71" marR="76971" marT="38485" marB="384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71" marR="76971" marT="38485" marB="384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71" marR="76971" marT="38485" marB="384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71" marR="76971" marT="38485" marB="384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218055"/>
                  </a:ext>
                </a:extLst>
              </a:tr>
              <a:tr h="65068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71" marR="76971" marT="38485" marB="384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71" marR="76971" marT="38485" marB="384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71" marR="76971" marT="38485" marB="384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71" marR="76971" marT="38485" marB="384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288387"/>
                  </a:ext>
                </a:extLst>
              </a:tr>
            </a:tbl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D3D7EE8E-7D2A-4724-B481-91C831BF4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016" y="429404"/>
            <a:ext cx="87624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  <a:latin typeface="VNI-Times" pitchFamily="2" charset="0"/>
              </a:rPr>
              <a:t>1)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a+b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b+a</a:t>
            </a:r>
            <a:endParaRPr lang="en-US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602466B-ABD4-4F1D-B2E6-0E12FFAE1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7196" y="3102930"/>
            <a:ext cx="27887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200" dirty="0">
                <a:solidFill>
                  <a:schemeClr val="accent4">
                    <a:lumMod val="10000"/>
                  </a:schemeClr>
                </a:solidFill>
                <a:latin typeface="VNI-Times" pitchFamily="2" charset="0"/>
              </a:rPr>
              <a:t>6,24 + 5,7 = 11,94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E2B80B4-26D7-4381-9367-ACD367EB4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601" y="1193473"/>
            <a:ext cx="3207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accent4">
                    <a:lumMod val="10000"/>
                  </a:schemeClr>
                </a:solidFill>
                <a:latin typeface="VNI-Times" pitchFamily="2" charset="0"/>
              </a:rPr>
              <a:t>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E5E5051-E012-4F05-A401-9AE5ED85A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0731" y="3114220"/>
            <a:ext cx="104412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dirty="0">
                <a:solidFill>
                  <a:schemeClr val="accent4">
                    <a:lumMod val="10000"/>
                  </a:schemeClr>
                </a:solidFill>
                <a:latin typeface="VNI-Times" pitchFamily="2" charset="0"/>
              </a:rPr>
              <a:t>3,62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00AB8A8-9185-4A33-89B2-C80959878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6193" y="1815402"/>
            <a:ext cx="7697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>
                <a:solidFill>
                  <a:schemeClr val="accent4">
                    <a:lumMod val="10000"/>
                  </a:schemeClr>
                </a:solidFill>
                <a:latin typeface="VNI-Times" pitchFamily="2" charset="0"/>
              </a:rPr>
              <a:t>4,36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6AB4F4C-BCD2-4E0E-8F2D-BC4074EB3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093" y="3102931"/>
            <a:ext cx="8338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err="1">
                <a:solidFill>
                  <a:schemeClr val="accent4">
                    <a:lumMod val="10000"/>
                  </a:schemeClr>
                </a:solidFill>
                <a:latin typeface="VNI-Times" pitchFamily="2" charset="0"/>
              </a:rPr>
              <a:t>b+a</a:t>
            </a:r>
            <a:endParaRPr lang="en-US" altLang="en-US" sz="2400" b="1" dirty="0">
              <a:solidFill>
                <a:schemeClr val="accent4">
                  <a:lumMod val="10000"/>
                </a:schemeClr>
              </a:solidFill>
              <a:latin typeface="VNI-Times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E877568-1969-4214-B287-AAF6DF74B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351" y="2442632"/>
            <a:ext cx="705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accent4">
                    <a:lumMod val="10000"/>
                  </a:schemeClr>
                </a:solidFill>
                <a:latin typeface="VNI-Times" pitchFamily="2" charset="0"/>
              </a:rPr>
              <a:t>a+b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FCF0D61-667F-4009-8E4C-6D4C0A295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601" y="1804057"/>
            <a:ext cx="3848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chemeClr val="accent4">
                    <a:lumMod val="10000"/>
                  </a:schemeClr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EE12534-4095-4DFF-B6F5-5137999BE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621" y="2525318"/>
            <a:ext cx="271827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200" dirty="0">
                <a:solidFill>
                  <a:schemeClr val="accent4">
                    <a:lumMod val="10000"/>
                  </a:schemeClr>
                </a:solidFill>
                <a:latin typeface="VNI-Times" pitchFamily="2" charset="0"/>
              </a:rPr>
              <a:t>5,7 + 6,24 = 11,94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C1A5CBF-109D-4DA3-ACAA-D3F72CDC6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742" y="1831235"/>
            <a:ext cx="8338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chemeClr val="accent4">
                    <a:lumMod val="10000"/>
                  </a:schemeClr>
                </a:solidFill>
                <a:latin typeface="VNI-Times" pitchFamily="2" charset="0"/>
              </a:rPr>
              <a:t>6,24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8FF1B12-24CC-41A7-9AD0-4168ACD26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929" y="1202100"/>
            <a:ext cx="5772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chemeClr val="accent4">
                    <a:lumMod val="10000"/>
                  </a:schemeClr>
                </a:solidFill>
                <a:latin typeface="VNI-Times" pitchFamily="2" charset="0"/>
              </a:rPr>
              <a:t>5,7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E7899A7-64F0-4E3B-8338-8AA8D10B8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6193" y="1125253"/>
            <a:ext cx="7697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dirty="0">
                <a:solidFill>
                  <a:schemeClr val="accent4">
                    <a:lumMod val="10000"/>
                  </a:schemeClr>
                </a:solidFill>
                <a:latin typeface="VNI-Times" pitchFamily="2" charset="0"/>
              </a:rPr>
              <a:t>14,9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90C28AE-254F-47F9-BC6F-6645ECD5B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063" y="2508939"/>
            <a:ext cx="198840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200" dirty="0">
                <a:solidFill>
                  <a:schemeClr val="accent4">
                    <a:lumMod val="10000"/>
                  </a:schemeClr>
                </a:solidFill>
                <a:latin typeface="VNI-Times" pitchFamily="2" charset="0"/>
              </a:rPr>
              <a:t>14,9 + 4,36 =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1116200-2A65-4102-AA93-625FE1772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282" y="3097265"/>
            <a:ext cx="186062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200" dirty="0">
                <a:solidFill>
                  <a:schemeClr val="accent4">
                    <a:lumMod val="10000"/>
                  </a:schemeClr>
                </a:solidFill>
                <a:latin typeface="VNI-Times" pitchFamily="2" charset="0"/>
              </a:rPr>
              <a:t>4,36 +14,9 =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5AFF2D7-A232-41CC-BD7E-750ACB2F5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7823" y="2521384"/>
            <a:ext cx="9108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200" dirty="0">
                <a:solidFill>
                  <a:schemeClr val="accent4">
                    <a:lumMod val="10000"/>
                  </a:schemeClr>
                </a:solidFill>
                <a:latin typeface="VNI-Times" pitchFamily="2" charset="0"/>
              </a:rPr>
              <a:t>19,26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2EBD395-172A-46CD-B656-3CA7B798A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2310" y="3121176"/>
            <a:ext cx="90957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200" dirty="0">
                <a:solidFill>
                  <a:schemeClr val="accent4">
                    <a:lumMod val="10000"/>
                  </a:schemeClr>
                </a:solidFill>
                <a:latin typeface="VNI-Times" pitchFamily="2" charset="0"/>
              </a:rPr>
              <a:t>19,26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B577ACA-2708-4089-8800-0B43A3B27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0941" y="1831235"/>
            <a:ext cx="7697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dirty="0">
                <a:solidFill>
                  <a:schemeClr val="accent4">
                    <a:lumMod val="10000"/>
                  </a:schemeClr>
                </a:solidFill>
                <a:latin typeface="VNI-Times" pitchFamily="2" charset="0"/>
              </a:rPr>
              <a:t>3,09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98F6AB0-DF9A-4228-AD65-324B98794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0941" y="1193472"/>
            <a:ext cx="7697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>
                <a:solidFill>
                  <a:schemeClr val="accent4">
                    <a:lumMod val="10000"/>
                  </a:schemeClr>
                </a:solidFill>
                <a:latin typeface="VNI-Times" pitchFamily="2" charset="0"/>
              </a:rPr>
              <a:t>0,53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BCFBA35-C48C-4FFB-87AE-B43B03173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3847" y="2533829"/>
            <a:ext cx="20978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200" dirty="0">
                <a:solidFill>
                  <a:schemeClr val="accent4">
                    <a:lumMod val="10000"/>
                  </a:schemeClr>
                </a:solidFill>
                <a:latin typeface="VNI-Times" pitchFamily="2" charset="0"/>
              </a:rPr>
              <a:t>0,53 +3,09 =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ECCE0A9-19C0-4C4D-BF51-73EE5B2E4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0594" y="3121176"/>
            <a:ext cx="18191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200" dirty="0">
                <a:solidFill>
                  <a:schemeClr val="accent4">
                    <a:lumMod val="10000"/>
                  </a:schemeClr>
                </a:solidFill>
                <a:latin typeface="VNI-Times" pitchFamily="2" charset="0"/>
              </a:rPr>
              <a:t>3,09 +0,53 =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BECD78C-2D28-4B31-B6BB-1D1C7E212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2306" y="2521384"/>
            <a:ext cx="69100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dirty="0">
                <a:solidFill>
                  <a:schemeClr val="accent4">
                    <a:lumMod val="10000"/>
                  </a:schemeClr>
                </a:solidFill>
                <a:latin typeface="VNI-Times" pitchFamily="2" charset="0"/>
              </a:rPr>
              <a:t>3,62</a:t>
            </a:r>
          </a:p>
        </p:txBody>
      </p:sp>
      <p:sp>
        <p:nvSpPr>
          <p:cNvPr id="64" name="TextBox 38">
            <a:extLst>
              <a:ext uri="{FF2B5EF4-FFF2-40B4-BE49-F238E27FC236}">
                <a16:creationId xmlns:a16="http://schemas.microsoft.com/office/drawing/2014/main" id="{CA82CD8A-0820-4352-98F8-13F2552BF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873" y="3674877"/>
            <a:ext cx="821634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VNI-Times" pitchFamily="2" charset="0"/>
              </a:rPr>
              <a:t>*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VNI-Times" pitchFamily="2" charset="0"/>
              </a:rPr>
              <a:t>P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hép</a:t>
            </a:r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 eaLnBrk="1" hangingPunct="1"/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1926E86-F1B3-44CC-AFA7-3D4458A22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345" y="3830077"/>
            <a:ext cx="67990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a+b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b+a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5824769-43A8-4DBE-BA50-A96262C53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5170" y="4435614"/>
            <a:ext cx="30774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chemeClr val="accent4">
                    <a:lumMod val="10000"/>
                  </a:schemeClr>
                </a:solidFill>
                <a:latin typeface="VNI-Times" pitchFamily="2" charset="0"/>
              </a:rPr>
              <a:t>a + b = b + 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9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1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2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4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5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1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2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5" grpId="1"/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2" descr="Danh Mục đầu Tư Nền Trừu Tượng Vui Nhộn, Hiện đại, Buồn Cười, Kinh Doanh  Hình nền Vector để tải xuống miễn phí">
            <a:extLst>
              <a:ext uri="{FF2B5EF4-FFF2-40B4-BE49-F238E27FC236}">
                <a16:creationId xmlns:a16="http://schemas.microsoft.com/office/drawing/2014/main" id="{5E558E51-C672-484C-8022-6B508D94C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612"/>
            <a:ext cx="9144000" cy="521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79" name="Google Shape;1979;p48"/>
          <p:cNvGrpSpPr/>
          <p:nvPr/>
        </p:nvGrpSpPr>
        <p:grpSpPr>
          <a:xfrm rot="1535242">
            <a:off x="7692026" y="657577"/>
            <a:ext cx="802122" cy="572705"/>
            <a:chOff x="3301275" y="1275300"/>
            <a:chExt cx="552425" cy="394425"/>
          </a:xfrm>
        </p:grpSpPr>
        <p:sp>
          <p:nvSpPr>
            <p:cNvPr id="1980" name="Google Shape;1980;p48"/>
            <p:cNvSpPr/>
            <p:nvPr/>
          </p:nvSpPr>
          <p:spPr>
            <a:xfrm>
              <a:off x="3343125" y="1275300"/>
              <a:ext cx="386300" cy="277875"/>
            </a:xfrm>
            <a:custGeom>
              <a:avLst/>
              <a:gdLst/>
              <a:ahLst/>
              <a:cxnLst/>
              <a:rect l="l" t="t" r="r" b="b"/>
              <a:pathLst>
                <a:path w="15452" h="11115" extrusionOk="0">
                  <a:moveTo>
                    <a:pt x="8707" y="1"/>
                  </a:moveTo>
                  <a:cubicBezTo>
                    <a:pt x="7928" y="1"/>
                    <a:pt x="7133" y="139"/>
                    <a:pt x="6341" y="381"/>
                  </a:cubicBezTo>
                  <a:cubicBezTo>
                    <a:pt x="4353" y="988"/>
                    <a:pt x="2825" y="2662"/>
                    <a:pt x="1800" y="4398"/>
                  </a:cubicBezTo>
                  <a:cubicBezTo>
                    <a:pt x="628" y="6386"/>
                    <a:pt x="1" y="8813"/>
                    <a:pt x="1068" y="11010"/>
                  </a:cubicBezTo>
                  <a:cubicBezTo>
                    <a:pt x="1110" y="11052"/>
                    <a:pt x="1151" y="11115"/>
                    <a:pt x="1214" y="11115"/>
                  </a:cubicBezTo>
                  <a:cubicBezTo>
                    <a:pt x="1277" y="11115"/>
                    <a:pt x="1361" y="11094"/>
                    <a:pt x="1423" y="11094"/>
                  </a:cubicBezTo>
                  <a:cubicBezTo>
                    <a:pt x="1570" y="11010"/>
                    <a:pt x="1549" y="10822"/>
                    <a:pt x="1444" y="10822"/>
                  </a:cubicBezTo>
                  <a:cubicBezTo>
                    <a:pt x="1047" y="10738"/>
                    <a:pt x="1068" y="9002"/>
                    <a:pt x="1047" y="8541"/>
                  </a:cubicBezTo>
                  <a:cubicBezTo>
                    <a:pt x="1005" y="7349"/>
                    <a:pt x="1235" y="6386"/>
                    <a:pt x="1779" y="5340"/>
                  </a:cubicBezTo>
                  <a:cubicBezTo>
                    <a:pt x="2679" y="3666"/>
                    <a:pt x="4039" y="1930"/>
                    <a:pt x="5755" y="1093"/>
                  </a:cubicBezTo>
                  <a:cubicBezTo>
                    <a:pt x="6623" y="673"/>
                    <a:pt x="7587" y="440"/>
                    <a:pt x="8540" y="440"/>
                  </a:cubicBezTo>
                  <a:cubicBezTo>
                    <a:pt x="9676" y="440"/>
                    <a:pt x="10796" y="771"/>
                    <a:pt x="11718" y="1511"/>
                  </a:cubicBezTo>
                  <a:cubicBezTo>
                    <a:pt x="13183" y="2683"/>
                    <a:pt x="13810" y="4524"/>
                    <a:pt x="14647" y="6114"/>
                  </a:cubicBezTo>
                  <a:cubicBezTo>
                    <a:pt x="14714" y="6240"/>
                    <a:pt x="14824" y="6293"/>
                    <a:pt x="14939" y="6293"/>
                  </a:cubicBezTo>
                  <a:cubicBezTo>
                    <a:pt x="15186" y="6293"/>
                    <a:pt x="15452" y="6051"/>
                    <a:pt x="15338" y="5779"/>
                  </a:cubicBezTo>
                  <a:cubicBezTo>
                    <a:pt x="14522" y="4085"/>
                    <a:pt x="13601" y="2202"/>
                    <a:pt x="12053" y="1072"/>
                  </a:cubicBezTo>
                  <a:cubicBezTo>
                    <a:pt x="11021" y="317"/>
                    <a:pt x="9883" y="1"/>
                    <a:pt x="87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48"/>
            <p:cNvSpPr/>
            <p:nvPr/>
          </p:nvSpPr>
          <p:spPr>
            <a:xfrm>
              <a:off x="3457675" y="1395675"/>
              <a:ext cx="195625" cy="131000"/>
            </a:xfrm>
            <a:custGeom>
              <a:avLst/>
              <a:gdLst/>
              <a:ahLst/>
              <a:cxnLst/>
              <a:rect l="l" t="t" r="r" b="b"/>
              <a:pathLst>
                <a:path w="7825" h="5240" extrusionOk="0">
                  <a:moveTo>
                    <a:pt x="4130" y="1"/>
                  </a:moveTo>
                  <a:cubicBezTo>
                    <a:pt x="3670" y="1"/>
                    <a:pt x="3152" y="129"/>
                    <a:pt x="2554" y="420"/>
                  </a:cubicBezTo>
                  <a:cubicBezTo>
                    <a:pt x="1173" y="1090"/>
                    <a:pt x="1" y="3810"/>
                    <a:pt x="1026" y="5170"/>
                  </a:cubicBezTo>
                  <a:cubicBezTo>
                    <a:pt x="1045" y="5220"/>
                    <a:pt x="1076" y="5240"/>
                    <a:pt x="1110" y="5240"/>
                  </a:cubicBezTo>
                  <a:cubicBezTo>
                    <a:pt x="1189" y="5240"/>
                    <a:pt x="1280" y="5127"/>
                    <a:pt x="1235" y="5024"/>
                  </a:cubicBezTo>
                  <a:cubicBezTo>
                    <a:pt x="524" y="3873"/>
                    <a:pt x="1445" y="1990"/>
                    <a:pt x="2219" y="1132"/>
                  </a:cubicBezTo>
                  <a:cubicBezTo>
                    <a:pt x="2705" y="607"/>
                    <a:pt x="3296" y="361"/>
                    <a:pt x="3889" y="361"/>
                  </a:cubicBezTo>
                  <a:cubicBezTo>
                    <a:pt x="4599" y="361"/>
                    <a:pt x="5313" y="713"/>
                    <a:pt x="5860" y="1362"/>
                  </a:cubicBezTo>
                  <a:cubicBezTo>
                    <a:pt x="6341" y="1927"/>
                    <a:pt x="6697" y="2659"/>
                    <a:pt x="7136" y="3266"/>
                  </a:cubicBezTo>
                  <a:cubicBezTo>
                    <a:pt x="7201" y="3361"/>
                    <a:pt x="7289" y="3400"/>
                    <a:pt x="7377" y="3400"/>
                  </a:cubicBezTo>
                  <a:cubicBezTo>
                    <a:pt x="7601" y="3400"/>
                    <a:pt x="7824" y="3145"/>
                    <a:pt x="7659" y="2889"/>
                  </a:cubicBezTo>
                  <a:cubicBezTo>
                    <a:pt x="6551" y="1396"/>
                    <a:pt x="5652" y="1"/>
                    <a:pt x="41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48"/>
            <p:cNvSpPr/>
            <p:nvPr/>
          </p:nvSpPr>
          <p:spPr>
            <a:xfrm>
              <a:off x="3628225" y="1462125"/>
              <a:ext cx="55350" cy="43650"/>
            </a:xfrm>
            <a:custGeom>
              <a:avLst/>
              <a:gdLst/>
              <a:ahLst/>
              <a:cxnLst/>
              <a:rect l="l" t="t" r="r" b="b"/>
              <a:pathLst>
                <a:path w="2214" h="1746" extrusionOk="0">
                  <a:moveTo>
                    <a:pt x="1205" y="0"/>
                  </a:moveTo>
                  <a:cubicBezTo>
                    <a:pt x="973" y="0"/>
                    <a:pt x="743" y="51"/>
                    <a:pt x="544" y="169"/>
                  </a:cubicBezTo>
                  <a:cubicBezTo>
                    <a:pt x="21" y="441"/>
                    <a:pt x="0" y="1131"/>
                    <a:pt x="21" y="1654"/>
                  </a:cubicBezTo>
                  <a:cubicBezTo>
                    <a:pt x="21" y="1715"/>
                    <a:pt x="79" y="1746"/>
                    <a:pt x="139" y="1746"/>
                  </a:cubicBezTo>
                  <a:cubicBezTo>
                    <a:pt x="204" y="1746"/>
                    <a:pt x="272" y="1709"/>
                    <a:pt x="272" y="1633"/>
                  </a:cubicBezTo>
                  <a:cubicBezTo>
                    <a:pt x="293" y="1215"/>
                    <a:pt x="377" y="734"/>
                    <a:pt x="753" y="503"/>
                  </a:cubicBezTo>
                  <a:cubicBezTo>
                    <a:pt x="853" y="443"/>
                    <a:pt x="961" y="420"/>
                    <a:pt x="1072" y="420"/>
                  </a:cubicBezTo>
                  <a:cubicBezTo>
                    <a:pt x="1383" y="420"/>
                    <a:pt x="1720" y="598"/>
                    <a:pt x="1967" y="629"/>
                  </a:cubicBezTo>
                  <a:cubicBezTo>
                    <a:pt x="1974" y="630"/>
                    <a:pt x="1980" y="630"/>
                    <a:pt x="1986" y="630"/>
                  </a:cubicBezTo>
                  <a:cubicBezTo>
                    <a:pt x="2179" y="630"/>
                    <a:pt x="2213" y="333"/>
                    <a:pt x="2071" y="231"/>
                  </a:cubicBezTo>
                  <a:cubicBezTo>
                    <a:pt x="1822" y="89"/>
                    <a:pt x="1511" y="0"/>
                    <a:pt x="12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48"/>
            <p:cNvSpPr/>
            <p:nvPr/>
          </p:nvSpPr>
          <p:spPr>
            <a:xfrm>
              <a:off x="3664300" y="1430425"/>
              <a:ext cx="74300" cy="43775"/>
            </a:xfrm>
            <a:custGeom>
              <a:avLst/>
              <a:gdLst/>
              <a:ahLst/>
              <a:cxnLst/>
              <a:rect l="l" t="t" r="r" b="b"/>
              <a:pathLst>
                <a:path w="2972" h="1751" extrusionOk="0">
                  <a:moveTo>
                    <a:pt x="2041" y="1"/>
                  </a:moveTo>
                  <a:cubicBezTo>
                    <a:pt x="1670" y="1"/>
                    <a:pt x="1274" y="109"/>
                    <a:pt x="984" y="223"/>
                  </a:cubicBezTo>
                  <a:cubicBezTo>
                    <a:pt x="315" y="495"/>
                    <a:pt x="1" y="955"/>
                    <a:pt x="43" y="1688"/>
                  </a:cubicBezTo>
                  <a:cubicBezTo>
                    <a:pt x="43" y="1730"/>
                    <a:pt x="79" y="1751"/>
                    <a:pt x="118" y="1751"/>
                  </a:cubicBezTo>
                  <a:cubicBezTo>
                    <a:pt x="158" y="1751"/>
                    <a:pt x="200" y="1730"/>
                    <a:pt x="210" y="1688"/>
                  </a:cubicBezTo>
                  <a:cubicBezTo>
                    <a:pt x="315" y="934"/>
                    <a:pt x="754" y="621"/>
                    <a:pt x="1486" y="516"/>
                  </a:cubicBezTo>
                  <a:cubicBezTo>
                    <a:pt x="1586" y="508"/>
                    <a:pt x="1683" y="503"/>
                    <a:pt x="1779" y="503"/>
                  </a:cubicBezTo>
                  <a:cubicBezTo>
                    <a:pt x="1945" y="503"/>
                    <a:pt x="2109" y="518"/>
                    <a:pt x="2281" y="558"/>
                  </a:cubicBezTo>
                  <a:cubicBezTo>
                    <a:pt x="2491" y="621"/>
                    <a:pt x="2533" y="809"/>
                    <a:pt x="2742" y="851"/>
                  </a:cubicBezTo>
                  <a:cubicBezTo>
                    <a:pt x="2805" y="851"/>
                    <a:pt x="2867" y="830"/>
                    <a:pt x="2909" y="767"/>
                  </a:cubicBezTo>
                  <a:cubicBezTo>
                    <a:pt x="2909" y="746"/>
                    <a:pt x="2930" y="746"/>
                    <a:pt x="2930" y="725"/>
                  </a:cubicBezTo>
                  <a:cubicBezTo>
                    <a:pt x="2972" y="642"/>
                    <a:pt x="2972" y="537"/>
                    <a:pt x="2951" y="453"/>
                  </a:cubicBezTo>
                  <a:cubicBezTo>
                    <a:pt x="2771" y="115"/>
                    <a:pt x="2420" y="1"/>
                    <a:pt x="20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48"/>
            <p:cNvSpPr/>
            <p:nvPr/>
          </p:nvSpPr>
          <p:spPr>
            <a:xfrm>
              <a:off x="3714275" y="1405325"/>
              <a:ext cx="67800" cy="29575"/>
            </a:xfrm>
            <a:custGeom>
              <a:avLst/>
              <a:gdLst/>
              <a:ahLst/>
              <a:cxnLst/>
              <a:rect l="l" t="t" r="r" b="b"/>
              <a:pathLst>
                <a:path w="2712" h="1183" extrusionOk="0">
                  <a:moveTo>
                    <a:pt x="1614" y="1"/>
                  </a:moveTo>
                  <a:cubicBezTo>
                    <a:pt x="998" y="1"/>
                    <a:pt x="344" y="444"/>
                    <a:pt x="31" y="1018"/>
                  </a:cubicBezTo>
                  <a:cubicBezTo>
                    <a:pt x="1" y="1095"/>
                    <a:pt x="71" y="1183"/>
                    <a:pt x="144" y="1183"/>
                  </a:cubicBezTo>
                  <a:cubicBezTo>
                    <a:pt x="171" y="1183"/>
                    <a:pt x="197" y="1171"/>
                    <a:pt x="220" y="1143"/>
                  </a:cubicBezTo>
                  <a:cubicBezTo>
                    <a:pt x="527" y="809"/>
                    <a:pt x="1006" y="551"/>
                    <a:pt x="1459" y="551"/>
                  </a:cubicBezTo>
                  <a:cubicBezTo>
                    <a:pt x="1715" y="551"/>
                    <a:pt x="1962" y="633"/>
                    <a:pt x="2166" y="830"/>
                  </a:cubicBezTo>
                  <a:cubicBezTo>
                    <a:pt x="2222" y="880"/>
                    <a:pt x="2290" y="902"/>
                    <a:pt x="2358" y="902"/>
                  </a:cubicBezTo>
                  <a:cubicBezTo>
                    <a:pt x="2540" y="902"/>
                    <a:pt x="2712" y="741"/>
                    <a:pt x="2605" y="558"/>
                  </a:cubicBezTo>
                  <a:cubicBezTo>
                    <a:pt x="2345" y="163"/>
                    <a:pt x="1986" y="1"/>
                    <a:pt x="16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48"/>
            <p:cNvSpPr/>
            <p:nvPr/>
          </p:nvSpPr>
          <p:spPr>
            <a:xfrm>
              <a:off x="3592125" y="1489850"/>
              <a:ext cx="100500" cy="72850"/>
            </a:xfrm>
            <a:custGeom>
              <a:avLst/>
              <a:gdLst/>
              <a:ahLst/>
              <a:cxnLst/>
              <a:rect l="l" t="t" r="r" b="b"/>
              <a:pathLst>
                <a:path w="4020" h="2914" extrusionOk="0">
                  <a:moveTo>
                    <a:pt x="1593" y="1"/>
                  </a:moveTo>
                  <a:cubicBezTo>
                    <a:pt x="1573" y="1"/>
                    <a:pt x="1550" y="7"/>
                    <a:pt x="1528" y="22"/>
                  </a:cubicBezTo>
                  <a:cubicBezTo>
                    <a:pt x="607" y="629"/>
                    <a:pt x="0" y="2052"/>
                    <a:pt x="1193" y="2721"/>
                  </a:cubicBezTo>
                  <a:cubicBezTo>
                    <a:pt x="1423" y="2854"/>
                    <a:pt x="1704" y="2914"/>
                    <a:pt x="2002" y="2914"/>
                  </a:cubicBezTo>
                  <a:cubicBezTo>
                    <a:pt x="2735" y="2914"/>
                    <a:pt x="3562" y="2552"/>
                    <a:pt x="3934" y="2031"/>
                  </a:cubicBezTo>
                  <a:cubicBezTo>
                    <a:pt x="4019" y="1911"/>
                    <a:pt x="3910" y="1778"/>
                    <a:pt x="3787" y="1778"/>
                  </a:cubicBezTo>
                  <a:cubicBezTo>
                    <a:pt x="3760" y="1778"/>
                    <a:pt x="3731" y="1785"/>
                    <a:pt x="3704" y="1801"/>
                  </a:cubicBezTo>
                  <a:cubicBezTo>
                    <a:pt x="3178" y="2112"/>
                    <a:pt x="2488" y="2370"/>
                    <a:pt x="1872" y="2370"/>
                  </a:cubicBezTo>
                  <a:cubicBezTo>
                    <a:pt x="1826" y="2370"/>
                    <a:pt x="1781" y="2368"/>
                    <a:pt x="1737" y="2366"/>
                  </a:cubicBezTo>
                  <a:cubicBezTo>
                    <a:pt x="1298" y="2345"/>
                    <a:pt x="1005" y="2114"/>
                    <a:pt x="900" y="1696"/>
                  </a:cubicBezTo>
                  <a:cubicBezTo>
                    <a:pt x="733" y="1068"/>
                    <a:pt x="1193" y="545"/>
                    <a:pt x="1632" y="169"/>
                  </a:cubicBezTo>
                  <a:cubicBezTo>
                    <a:pt x="1753" y="134"/>
                    <a:pt x="1689" y="1"/>
                    <a:pt x="1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48"/>
            <p:cNvSpPr/>
            <p:nvPr/>
          </p:nvSpPr>
          <p:spPr>
            <a:xfrm>
              <a:off x="3684100" y="1481675"/>
              <a:ext cx="113625" cy="83900"/>
            </a:xfrm>
            <a:custGeom>
              <a:avLst/>
              <a:gdLst/>
              <a:ahLst/>
              <a:cxnLst/>
              <a:rect l="l" t="t" r="r" b="b"/>
              <a:pathLst>
                <a:path w="4545" h="3356" extrusionOk="0">
                  <a:moveTo>
                    <a:pt x="3585" y="0"/>
                  </a:moveTo>
                  <a:cubicBezTo>
                    <a:pt x="3449" y="0"/>
                    <a:pt x="3302" y="109"/>
                    <a:pt x="3331" y="265"/>
                  </a:cubicBezTo>
                  <a:cubicBezTo>
                    <a:pt x="3498" y="1102"/>
                    <a:pt x="3184" y="1751"/>
                    <a:pt x="2577" y="2316"/>
                  </a:cubicBezTo>
                  <a:cubicBezTo>
                    <a:pt x="2222" y="2651"/>
                    <a:pt x="1803" y="2776"/>
                    <a:pt x="1301" y="2797"/>
                  </a:cubicBezTo>
                  <a:cubicBezTo>
                    <a:pt x="1275" y="2799"/>
                    <a:pt x="1250" y="2800"/>
                    <a:pt x="1226" y="2800"/>
                  </a:cubicBezTo>
                  <a:cubicBezTo>
                    <a:pt x="683" y="2800"/>
                    <a:pt x="555" y="2363"/>
                    <a:pt x="234" y="2002"/>
                  </a:cubicBezTo>
                  <a:cubicBezTo>
                    <a:pt x="210" y="1978"/>
                    <a:pt x="179" y="1968"/>
                    <a:pt x="149" y="1968"/>
                  </a:cubicBezTo>
                  <a:cubicBezTo>
                    <a:pt x="73" y="1968"/>
                    <a:pt x="1" y="2032"/>
                    <a:pt x="46" y="2107"/>
                  </a:cubicBezTo>
                  <a:cubicBezTo>
                    <a:pt x="381" y="2693"/>
                    <a:pt x="171" y="2986"/>
                    <a:pt x="925" y="3258"/>
                  </a:cubicBezTo>
                  <a:cubicBezTo>
                    <a:pt x="1126" y="3322"/>
                    <a:pt x="1337" y="3355"/>
                    <a:pt x="1546" y="3355"/>
                  </a:cubicBezTo>
                  <a:cubicBezTo>
                    <a:pt x="1880" y="3355"/>
                    <a:pt x="2211" y="3270"/>
                    <a:pt x="2494" y="3090"/>
                  </a:cubicBezTo>
                  <a:cubicBezTo>
                    <a:pt x="3498" y="2525"/>
                    <a:pt x="4544" y="1207"/>
                    <a:pt x="3749" y="77"/>
                  </a:cubicBezTo>
                  <a:cubicBezTo>
                    <a:pt x="3709" y="24"/>
                    <a:pt x="3648" y="0"/>
                    <a:pt x="35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48"/>
            <p:cNvSpPr/>
            <p:nvPr/>
          </p:nvSpPr>
          <p:spPr>
            <a:xfrm>
              <a:off x="3778525" y="1404550"/>
              <a:ext cx="75175" cy="99625"/>
            </a:xfrm>
            <a:custGeom>
              <a:avLst/>
              <a:gdLst/>
              <a:ahLst/>
              <a:cxnLst/>
              <a:rect l="l" t="t" r="r" b="b"/>
              <a:pathLst>
                <a:path w="3007" h="3985" extrusionOk="0">
                  <a:moveTo>
                    <a:pt x="1085" y="0"/>
                  </a:moveTo>
                  <a:cubicBezTo>
                    <a:pt x="744" y="0"/>
                    <a:pt x="404" y="115"/>
                    <a:pt x="140" y="358"/>
                  </a:cubicBezTo>
                  <a:cubicBezTo>
                    <a:pt x="1" y="480"/>
                    <a:pt x="107" y="630"/>
                    <a:pt x="218" y="630"/>
                  </a:cubicBezTo>
                  <a:cubicBezTo>
                    <a:pt x="241" y="630"/>
                    <a:pt x="265" y="624"/>
                    <a:pt x="286" y="609"/>
                  </a:cubicBezTo>
                  <a:cubicBezTo>
                    <a:pt x="440" y="499"/>
                    <a:pt x="610" y="451"/>
                    <a:pt x="782" y="451"/>
                  </a:cubicBezTo>
                  <a:cubicBezTo>
                    <a:pt x="1195" y="451"/>
                    <a:pt x="1619" y="724"/>
                    <a:pt x="1855" y="1049"/>
                  </a:cubicBezTo>
                  <a:cubicBezTo>
                    <a:pt x="2232" y="1551"/>
                    <a:pt x="2148" y="2137"/>
                    <a:pt x="1918" y="2660"/>
                  </a:cubicBezTo>
                  <a:cubicBezTo>
                    <a:pt x="1991" y="2751"/>
                    <a:pt x="1969" y="2810"/>
                    <a:pt x="1893" y="2810"/>
                  </a:cubicBezTo>
                  <a:cubicBezTo>
                    <a:pt x="1881" y="2810"/>
                    <a:pt x="1869" y="2809"/>
                    <a:pt x="1855" y="2806"/>
                  </a:cubicBezTo>
                  <a:cubicBezTo>
                    <a:pt x="1813" y="2827"/>
                    <a:pt x="1793" y="2827"/>
                    <a:pt x="1751" y="2848"/>
                  </a:cubicBezTo>
                  <a:cubicBezTo>
                    <a:pt x="1646" y="2911"/>
                    <a:pt x="1541" y="2974"/>
                    <a:pt x="1437" y="3037"/>
                  </a:cubicBezTo>
                  <a:cubicBezTo>
                    <a:pt x="1305" y="3119"/>
                    <a:pt x="992" y="3344"/>
                    <a:pt x="783" y="3344"/>
                  </a:cubicBezTo>
                  <a:cubicBezTo>
                    <a:pt x="726" y="3344"/>
                    <a:pt x="677" y="3328"/>
                    <a:pt x="642" y="3288"/>
                  </a:cubicBezTo>
                  <a:cubicBezTo>
                    <a:pt x="586" y="3239"/>
                    <a:pt x="512" y="3216"/>
                    <a:pt x="438" y="3216"/>
                  </a:cubicBezTo>
                  <a:cubicBezTo>
                    <a:pt x="291" y="3216"/>
                    <a:pt x="147" y="3309"/>
                    <a:pt x="161" y="3476"/>
                  </a:cubicBezTo>
                  <a:cubicBezTo>
                    <a:pt x="195" y="3859"/>
                    <a:pt x="423" y="3985"/>
                    <a:pt x="698" y="3985"/>
                  </a:cubicBezTo>
                  <a:cubicBezTo>
                    <a:pt x="919" y="3985"/>
                    <a:pt x="1169" y="3904"/>
                    <a:pt x="1374" y="3811"/>
                  </a:cubicBezTo>
                  <a:cubicBezTo>
                    <a:pt x="1625" y="3685"/>
                    <a:pt x="1834" y="3539"/>
                    <a:pt x="2106" y="3434"/>
                  </a:cubicBezTo>
                  <a:cubicBezTo>
                    <a:pt x="2441" y="3267"/>
                    <a:pt x="2567" y="2911"/>
                    <a:pt x="2692" y="2555"/>
                  </a:cubicBezTo>
                  <a:cubicBezTo>
                    <a:pt x="3006" y="1718"/>
                    <a:pt x="2734" y="840"/>
                    <a:pt x="2023" y="317"/>
                  </a:cubicBezTo>
                  <a:cubicBezTo>
                    <a:pt x="1754" y="110"/>
                    <a:pt x="1419" y="0"/>
                    <a:pt x="10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48"/>
            <p:cNvSpPr/>
            <p:nvPr/>
          </p:nvSpPr>
          <p:spPr>
            <a:xfrm>
              <a:off x="3464525" y="1514450"/>
              <a:ext cx="61200" cy="37975"/>
            </a:xfrm>
            <a:custGeom>
              <a:avLst/>
              <a:gdLst/>
              <a:ahLst/>
              <a:cxnLst/>
              <a:rect l="l" t="t" r="r" b="b"/>
              <a:pathLst>
                <a:path w="2448" h="1519" extrusionOk="0">
                  <a:moveTo>
                    <a:pt x="2238" y="1"/>
                  </a:moveTo>
                  <a:cubicBezTo>
                    <a:pt x="1757" y="1"/>
                    <a:pt x="1296" y="1"/>
                    <a:pt x="857" y="231"/>
                  </a:cubicBezTo>
                  <a:cubicBezTo>
                    <a:pt x="501" y="419"/>
                    <a:pt x="292" y="921"/>
                    <a:pt x="83" y="1256"/>
                  </a:cubicBezTo>
                  <a:cubicBezTo>
                    <a:pt x="1" y="1387"/>
                    <a:pt x="99" y="1519"/>
                    <a:pt x="226" y="1519"/>
                  </a:cubicBezTo>
                  <a:cubicBezTo>
                    <a:pt x="261" y="1519"/>
                    <a:pt x="298" y="1509"/>
                    <a:pt x="334" y="1486"/>
                  </a:cubicBezTo>
                  <a:cubicBezTo>
                    <a:pt x="585" y="1277"/>
                    <a:pt x="689" y="1026"/>
                    <a:pt x="878" y="733"/>
                  </a:cubicBezTo>
                  <a:cubicBezTo>
                    <a:pt x="1129" y="294"/>
                    <a:pt x="1819" y="294"/>
                    <a:pt x="2259" y="294"/>
                  </a:cubicBezTo>
                  <a:cubicBezTo>
                    <a:pt x="2447" y="273"/>
                    <a:pt x="2426" y="1"/>
                    <a:pt x="22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48"/>
            <p:cNvSpPr/>
            <p:nvPr/>
          </p:nvSpPr>
          <p:spPr>
            <a:xfrm>
              <a:off x="3397325" y="1533775"/>
              <a:ext cx="80775" cy="34900"/>
            </a:xfrm>
            <a:custGeom>
              <a:avLst/>
              <a:gdLst/>
              <a:ahLst/>
              <a:cxnLst/>
              <a:rect l="l" t="t" r="r" b="b"/>
              <a:pathLst>
                <a:path w="3231" h="1396" extrusionOk="0">
                  <a:moveTo>
                    <a:pt x="2236" y="0"/>
                  </a:moveTo>
                  <a:cubicBezTo>
                    <a:pt x="2145" y="0"/>
                    <a:pt x="2043" y="23"/>
                    <a:pt x="1955" y="23"/>
                  </a:cubicBezTo>
                  <a:cubicBezTo>
                    <a:pt x="1704" y="23"/>
                    <a:pt x="1432" y="44"/>
                    <a:pt x="1180" y="85"/>
                  </a:cubicBezTo>
                  <a:cubicBezTo>
                    <a:pt x="595" y="232"/>
                    <a:pt x="218" y="567"/>
                    <a:pt x="51" y="1132"/>
                  </a:cubicBezTo>
                  <a:cubicBezTo>
                    <a:pt x="1" y="1293"/>
                    <a:pt x="120" y="1395"/>
                    <a:pt x="243" y="1395"/>
                  </a:cubicBezTo>
                  <a:cubicBezTo>
                    <a:pt x="328" y="1395"/>
                    <a:pt x="414" y="1347"/>
                    <a:pt x="448" y="1236"/>
                  </a:cubicBezTo>
                  <a:cubicBezTo>
                    <a:pt x="636" y="671"/>
                    <a:pt x="1118" y="483"/>
                    <a:pt x="1683" y="399"/>
                  </a:cubicBezTo>
                  <a:cubicBezTo>
                    <a:pt x="1789" y="383"/>
                    <a:pt x="1885" y="370"/>
                    <a:pt x="1976" y="370"/>
                  </a:cubicBezTo>
                  <a:cubicBezTo>
                    <a:pt x="2118" y="370"/>
                    <a:pt x="2246" y="402"/>
                    <a:pt x="2373" y="504"/>
                  </a:cubicBezTo>
                  <a:cubicBezTo>
                    <a:pt x="2582" y="671"/>
                    <a:pt x="2854" y="692"/>
                    <a:pt x="3085" y="692"/>
                  </a:cubicBezTo>
                  <a:cubicBezTo>
                    <a:pt x="3231" y="671"/>
                    <a:pt x="3231" y="504"/>
                    <a:pt x="3126" y="483"/>
                  </a:cubicBezTo>
                  <a:cubicBezTo>
                    <a:pt x="2561" y="378"/>
                    <a:pt x="2687" y="274"/>
                    <a:pt x="2394" y="44"/>
                  </a:cubicBezTo>
                  <a:cubicBezTo>
                    <a:pt x="2352" y="10"/>
                    <a:pt x="2297" y="0"/>
                    <a:pt x="2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48"/>
            <p:cNvSpPr/>
            <p:nvPr/>
          </p:nvSpPr>
          <p:spPr>
            <a:xfrm>
              <a:off x="3301275" y="1548900"/>
              <a:ext cx="111975" cy="76725"/>
            </a:xfrm>
            <a:custGeom>
              <a:avLst/>
              <a:gdLst/>
              <a:ahLst/>
              <a:cxnLst/>
              <a:rect l="l" t="t" r="r" b="b"/>
              <a:pathLst>
                <a:path w="4479" h="3069" extrusionOk="0">
                  <a:moveTo>
                    <a:pt x="3313" y="1"/>
                  </a:moveTo>
                  <a:cubicBezTo>
                    <a:pt x="2741" y="1"/>
                    <a:pt x="2114" y="210"/>
                    <a:pt x="1779" y="464"/>
                  </a:cubicBezTo>
                  <a:cubicBezTo>
                    <a:pt x="1047" y="987"/>
                    <a:pt x="1" y="2201"/>
                    <a:pt x="942" y="3017"/>
                  </a:cubicBezTo>
                  <a:cubicBezTo>
                    <a:pt x="983" y="3053"/>
                    <a:pt x="1030" y="3069"/>
                    <a:pt x="1077" y="3069"/>
                  </a:cubicBezTo>
                  <a:cubicBezTo>
                    <a:pt x="1245" y="3069"/>
                    <a:pt x="1413" y="2866"/>
                    <a:pt x="1298" y="2703"/>
                  </a:cubicBezTo>
                  <a:cubicBezTo>
                    <a:pt x="880" y="1991"/>
                    <a:pt x="1675" y="1259"/>
                    <a:pt x="2198" y="882"/>
                  </a:cubicBezTo>
                  <a:cubicBezTo>
                    <a:pt x="2449" y="673"/>
                    <a:pt x="2700" y="631"/>
                    <a:pt x="3014" y="610"/>
                  </a:cubicBezTo>
                  <a:cubicBezTo>
                    <a:pt x="3187" y="598"/>
                    <a:pt x="3498" y="527"/>
                    <a:pt x="3767" y="527"/>
                  </a:cubicBezTo>
                  <a:cubicBezTo>
                    <a:pt x="3954" y="527"/>
                    <a:pt x="4121" y="562"/>
                    <a:pt x="4206" y="673"/>
                  </a:cubicBezTo>
                  <a:cubicBezTo>
                    <a:pt x="4233" y="705"/>
                    <a:pt x="4264" y="718"/>
                    <a:pt x="4295" y="718"/>
                  </a:cubicBezTo>
                  <a:cubicBezTo>
                    <a:pt x="4388" y="718"/>
                    <a:pt x="4478" y="600"/>
                    <a:pt x="4416" y="506"/>
                  </a:cubicBezTo>
                  <a:cubicBezTo>
                    <a:pt x="4209" y="140"/>
                    <a:pt x="3779" y="1"/>
                    <a:pt x="3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48"/>
            <p:cNvSpPr/>
            <p:nvPr/>
          </p:nvSpPr>
          <p:spPr>
            <a:xfrm>
              <a:off x="3307550" y="1616550"/>
              <a:ext cx="88825" cy="53175"/>
            </a:xfrm>
            <a:custGeom>
              <a:avLst/>
              <a:gdLst/>
              <a:ahLst/>
              <a:cxnLst/>
              <a:rect l="l" t="t" r="r" b="b"/>
              <a:pathLst>
                <a:path w="3553" h="2127" extrusionOk="0">
                  <a:moveTo>
                    <a:pt x="616" y="1"/>
                  </a:moveTo>
                  <a:cubicBezTo>
                    <a:pt x="599" y="1"/>
                    <a:pt x="582" y="6"/>
                    <a:pt x="566" y="18"/>
                  </a:cubicBezTo>
                  <a:cubicBezTo>
                    <a:pt x="252" y="311"/>
                    <a:pt x="1" y="583"/>
                    <a:pt x="43" y="1001"/>
                  </a:cubicBezTo>
                  <a:cubicBezTo>
                    <a:pt x="64" y="1378"/>
                    <a:pt x="503" y="1796"/>
                    <a:pt x="859" y="1964"/>
                  </a:cubicBezTo>
                  <a:cubicBezTo>
                    <a:pt x="1101" y="2076"/>
                    <a:pt x="1351" y="2127"/>
                    <a:pt x="1600" y="2127"/>
                  </a:cubicBezTo>
                  <a:cubicBezTo>
                    <a:pt x="2274" y="2127"/>
                    <a:pt x="2938" y="1756"/>
                    <a:pt x="3411" y="1252"/>
                  </a:cubicBezTo>
                  <a:cubicBezTo>
                    <a:pt x="3553" y="1128"/>
                    <a:pt x="3440" y="915"/>
                    <a:pt x="3276" y="915"/>
                  </a:cubicBezTo>
                  <a:cubicBezTo>
                    <a:pt x="3246" y="915"/>
                    <a:pt x="3214" y="922"/>
                    <a:pt x="3181" y="938"/>
                  </a:cubicBezTo>
                  <a:cubicBezTo>
                    <a:pt x="2700" y="1168"/>
                    <a:pt x="2240" y="1440"/>
                    <a:pt x="1717" y="1566"/>
                  </a:cubicBezTo>
                  <a:cubicBezTo>
                    <a:pt x="1630" y="1588"/>
                    <a:pt x="1544" y="1598"/>
                    <a:pt x="1460" y="1598"/>
                  </a:cubicBezTo>
                  <a:cubicBezTo>
                    <a:pt x="741" y="1598"/>
                    <a:pt x="206" y="839"/>
                    <a:pt x="712" y="164"/>
                  </a:cubicBezTo>
                  <a:cubicBezTo>
                    <a:pt x="763" y="96"/>
                    <a:pt x="690" y="1"/>
                    <a:pt x="6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48"/>
            <p:cNvSpPr/>
            <p:nvPr/>
          </p:nvSpPr>
          <p:spPr>
            <a:xfrm>
              <a:off x="3390350" y="1598900"/>
              <a:ext cx="117050" cy="70350"/>
            </a:xfrm>
            <a:custGeom>
              <a:avLst/>
              <a:gdLst/>
              <a:ahLst/>
              <a:cxnLst/>
              <a:rect l="l" t="t" r="r" b="b"/>
              <a:pathLst>
                <a:path w="4682" h="2814" extrusionOk="0">
                  <a:moveTo>
                    <a:pt x="3792" y="0"/>
                  </a:moveTo>
                  <a:cubicBezTo>
                    <a:pt x="3693" y="0"/>
                    <a:pt x="3598" y="73"/>
                    <a:pt x="3573" y="201"/>
                  </a:cubicBezTo>
                  <a:cubicBezTo>
                    <a:pt x="3552" y="493"/>
                    <a:pt x="3677" y="682"/>
                    <a:pt x="3656" y="975"/>
                  </a:cubicBezTo>
                  <a:cubicBezTo>
                    <a:pt x="3615" y="1393"/>
                    <a:pt x="3154" y="1770"/>
                    <a:pt x="2819" y="1979"/>
                  </a:cubicBezTo>
                  <a:cubicBezTo>
                    <a:pt x="2447" y="2218"/>
                    <a:pt x="2068" y="2330"/>
                    <a:pt x="1692" y="2330"/>
                  </a:cubicBezTo>
                  <a:cubicBezTo>
                    <a:pt x="1180" y="2330"/>
                    <a:pt x="675" y="2123"/>
                    <a:pt x="204" y="1749"/>
                  </a:cubicBezTo>
                  <a:cubicBezTo>
                    <a:pt x="183" y="1722"/>
                    <a:pt x="157" y="1710"/>
                    <a:pt x="132" y="1710"/>
                  </a:cubicBezTo>
                  <a:cubicBezTo>
                    <a:pt x="62" y="1710"/>
                    <a:pt x="1" y="1808"/>
                    <a:pt x="79" y="1916"/>
                  </a:cubicBezTo>
                  <a:cubicBezTo>
                    <a:pt x="597" y="2464"/>
                    <a:pt x="1265" y="2813"/>
                    <a:pt x="1973" y="2813"/>
                  </a:cubicBezTo>
                  <a:cubicBezTo>
                    <a:pt x="2292" y="2813"/>
                    <a:pt x="2620" y="2742"/>
                    <a:pt x="2945" y="2586"/>
                  </a:cubicBezTo>
                  <a:cubicBezTo>
                    <a:pt x="3928" y="2126"/>
                    <a:pt x="4682" y="1100"/>
                    <a:pt x="3970" y="96"/>
                  </a:cubicBezTo>
                  <a:cubicBezTo>
                    <a:pt x="3921" y="30"/>
                    <a:pt x="3856" y="0"/>
                    <a:pt x="3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48"/>
            <p:cNvSpPr/>
            <p:nvPr/>
          </p:nvSpPr>
          <p:spPr>
            <a:xfrm>
              <a:off x="3480350" y="1569450"/>
              <a:ext cx="92450" cy="60975"/>
            </a:xfrm>
            <a:custGeom>
              <a:avLst/>
              <a:gdLst/>
              <a:ahLst/>
              <a:cxnLst/>
              <a:rect l="l" t="t" r="r" b="b"/>
              <a:pathLst>
                <a:path w="3698" h="2439" extrusionOk="0">
                  <a:moveTo>
                    <a:pt x="2860" y="0"/>
                  </a:moveTo>
                  <a:cubicBezTo>
                    <a:pt x="2752" y="0"/>
                    <a:pt x="2648" y="109"/>
                    <a:pt x="2693" y="228"/>
                  </a:cubicBezTo>
                  <a:cubicBezTo>
                    <a:pt x="2965" y="835"/>
                    <a:pt x="2839" y="1943"/>
                    <a:pt x="1960" y="1964"/>
                  </a:cubicBezTo>
                  <a:cubicBezTo>
                    <a:pt x="1834" y="1969"/>
                    <a:pt x="1698" y="1975"/>
                    <a:pt x="1559" y="1975"/>
                  </a:cubicBezTo>
                  <a:cubicBezTo>
                    <a:pt x="1126" y="1975"/>
                    <a:pt x="661" y="1925"/>
                    <a:pt x="328" y="1671"/>
                  </a:cubicBezTo>
                  <a:cubicBezTo>
                    <a:pt x="297" y="1656"/>
                    <a:pt x="265" y="1649"/>
                    <a:pt x="235" y="1649"/>
                  </a:cubicBezTo>
                  <a:cubicBezTo>
                    <a:pt x="102" y="1649"/>
                    <a:pt x="0" y="1779"/>
                    <a:pt x="119" y="1881"/>
                  </a:cubicBezTo>
                  <a:cubicBezTo>
                    <a:pt x="453" y="2215"/>
                    <a:pt x="1131" y="2438"/>
                    <a:pt x="1724" y="2438"/>
                  </a:cubicBezTo>
                  <a:cubicBezTo>
                    <a:pt x="1985" y="2438"/>
                    <a:pt x="2229" y="2395"/>
                    <a:pt x="2421" y="2299"/>
                  </a:cubicBezTo>
                  <a:cubicBezTo>
                    <a:pt x="3216" y="1881"/>
                    <a:pt x="3697" y="793"/>
                    <a:pt x="2986" y="60"/>
                  </a:cubicBezTo>
                  <a:cubicBezTo>
                    <a:pt x="2950" y="18"/>
                    <a:pt x="2905" y="0"/>
                    <a:pt x="28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48"/>
            <p:cNvSpPr/>
            <p:nvPr/>
          </p:nvSpPr>
          <p:spPr>
            <a:xfrm>
              <a:off x="3512100" y="1520200"/>
              <a:ext cx="36225" cy="48825"/>
            </a:xfrm>
            <a:custGeom>
              <a:avLst/>
              <a:gdLst/>
              <a:ahLst/>
              <a:cxnLst/>
              <a:rect l="l" t="t" r="r" b="b"/>
              <a:pathLst>
                <a:path w="1449" h="1953" extrusionOk="0">
                  <a:moveTo>
                    <a:pt x="347" y="0"/>
                  </a:moveTo>
                  <a:cubicBezTo>
                    <a:pt x="271" y="0"/>
                    <a:pt x="190" y="14"/>
                    <a:pt x="105" y="43"/>
                  </a:cubicBezTo>
                  <a:cubicBezTo>
                    <a:pt x="0" y="64"/>
                    <a:pt x="21" y="210"/>
                    <a:pt x="146" y="210"/>
                  </a:cubicBezTo>
                  <a:cubicBezTo>
                    <a:pt x="157" y="209"/>
                    <a:pt x="166" y="209"/>
                    <a:pt x="176" y="209"/>
                  </a:cubicBezTo>
                  <a:cubicBezTo>
                    <a:pt x="550" y="209"/>
                    <a:pt x="669" y="595"/>
                    <a:pt x="649" y="921"/>
                  </a:cubicBezTo>
                  <a:cubicBezTo>
                    <a:pt x="628" y="1214"/>
                    <a:pt x="523" y="1424"/>
                    <a:pt x="356" y="1654"/>
                  </a:cubicBezTo>
                  <a:cubicBezTo>
                    <a:pt x="260" y="1768"/>
                    <a:pt x="391" y="1952"/>
                    <a:pt x="526" y="1952"/>
                  </a:cubicBezTo>
                  <a:cubicBezTo>
                    <a:pt x="539" y="1952"/>
                    <a:pt x="552" y="1950"/>
                    <a:pt x="565" y="1947"/>
                  </a:cubicBezTo>
                  <a:cubicBezTo>
                    <a:pt x="1449" y="1697"/>
                    <a:pt x="1203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48"/>
            <p:cNvSpPr/>
            <p:nvPr/>
          </p:nvSpPr>
          <p:spPr>
            <a:xfrm>
              <a:off x="3523975" y="1548875"/>
              <a:ext cx="40975" cy="40050"/>
            </a:xfrm>
            <a:custGeom>
              <a:avLst/>
              <a:gdLst/>
              <a:ahLst/>
              <a:cxnLst/>
              <a:rect l="l" t="t" r="r" b="b"/>
              <a:pathLst>
                <a:path w="1639" h="1602" extrusionOk="0">
                  <a:moveTo>
                    <a:pt x="314" y="1"/>
                  </a:moveTo>
                  <a:cubicBezTo>
                    <a:pt x="96" y="1"/>
                    <a:pt x="0" y="263"/>
                    <a:pt x="215" y="360"/>
                  </a:cubicBezTo>
                  <a:cubicBezTo>
                    <a:pt x="467" y="465"/>
                    <a:pt x="697" y="570"/>
                    <a:pt x="843" y="737"/>
                  </a:cubicBezTo>
                  <a:cubicBezTo>
                    <a:pt x="1011" y="946"/>
                    <a:pt x="990" y="1239"/>
                    <a:pt x="1073" y="1448"/>
                  </a:cubicBezTo>
                  <a:cubicBezTo>
                    <a:pt x="1120" y="1541"/>
                    <a:pt x="1211" y="1602"/>
                    <a:pt x="1298" y="1602"/>
                  </a:cubicBezTo>
                  <a:cubicBezTo>
                    <a:pt x="1367" y="1602"/>
                    <a:pt x="1434" y="1563"/>
                    <a:pt x="1471" y="1469"/>
                  </a:cubicBezTo>
                  <a:cubicBezTo>
                    <a:pt x="1638" y="1114"/>
                    <a:pt x="1513" y="695"/>
                    <a:pt x="1241" y="423"/>
                  </a:cubicBezTo>
                  <a:cubicBezTo>
                    <a:pt x="1011" y="193"/>
                    <a:pt x="676" y="88"/>
                    <a:pt x="362" y="5"/>
                  </a:cubicBezTo>
                  <a:cubicBezTo>
                    <a:pt x="345" y="2"/>
                    <a:pt x="329" y="1"/>
                    <a:pt x="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48"/>
            <p:cNvSpPr/>
            <p:nvPr/>
          </p:nvSpPr>
          <p:spPr>
            <a:xfrm>
              <a:off x="3427875" y="1359325"/>
              <a:ext cx="276100" cy="186025"/>
            </a:xfrm>
            <a:custGeom>
              <a:avLst/>
              <a:gdLst/>
              <a:ahLst/>
              <a:cxnLst/>
              <a:rect l="l" t="t" r="r" b="b"/>
              <a:pathLst>
                <a:path w="11044" h="7441" extrusionOk="0">
                  <a:moveTo>
                    <a:pt x="4739" y="0"/>
                  </a:moveTo>
                  <a:cubicBezTo>
                    <a:pt x="3999" y="0"/>
                    <a:pt x="3265" y="190"/>
                    <a:pt x="2553" y="682"/>
                  </a:cubicBezTo>
                  <a:cubicBezTo>
                    <a:pt x="1444" y="1456"/>
                    <a:pt x="314" y="3151"/>
                    <a:pt x="293" y="4511"/>
                  </a:cubicBezTo>
                  <a:cubicBezTo>
                    <a:pt x="293" y="5327"/>
                    <a:pt x="0" y="7147"/>
                    <a:pt x="1046" y="7440"/>
                  </a:cubicBezTo>
                  <a:cubicBezTo>
                    <a:pt x="1130" y="7440"/>
                    <a:pt x="1172" y="7335"/>
                    <a:pt x="1109" y="7315"/>
                  </a:cubicBezTo>
                  <a:cubicBezTo>
                    <a:pt x="356" y="6812"/>
                    <a:pt x="586" y="5222"/>
                    <a:pt x="607" y="4448"/>
                  </a:cubicBezTo>
                  <a:cubicBezTo>
                    <a:pt x="670" y="2879"/>
                    <a:pt x="2072" y="1351"/>
                    <a:pt x="3306" y="535"/>
                  </a:cubicBezTo>
                  <a:cubicBezTo>
                    <a:pt x="3762" y="233"/>
                    <a:pt x="4297" y="107"/>
                    <a:pt x="4862" y="107"/>
                  </a:cubicBezTo>
                  <a:cubicBezTo>
                    <a:pt x="6451" y="107"/>
                    <a:pt x="8282" y="1105"/>
                    <a:pt x="9269" y="2000"/>
                  </a:cubicBezTo>
                  <a:cubicBezTo>
                    <a:pt x="9981" y="2628"/>
                    <a:pt x="9897" y="3799"/>
                    <a:pt x="10692" y="4302"/>
                  </a:cubicBezTo>
                  <a:cubicBezTo>
                    <a:pt x="10721" y="4320"/>
                    <a:pt x="10752" y="4328"/>
                    <a:pt x="10782" y="4328"/>
                  </a:cubicBezTo>
                  <a:cubicBezTo>
                    <a:pt x="10922" y="4328"/>
                    <a:pt x="11043" y="4147"/>
                    <a:pt x="10922" y="4009"/>
                  </a:cubicBezTo>
                  <a:cubicBezTo>
                    <a:pt x="10357" y="3465"/>
                    <a:pt x="10190" y="2670"/>
                    <a:pt x="9709" y="2084"/>
                  </a:cubicBezTo>
                  <a:cubicBezTo>
                    <a:pt x="9249" y="1477"/>
                    <a:pt x="8495" y="1079"/>
                    <a:pt x="7805" y="786"/>
                  </a:cubicBezTo>
                  <a:cubicBezTo>
                    <a:pt x="6798" y="362"/>
                    <a:pt x="5762" y="0"/>
                    <a:pt x="47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48"/>
            <p:cNvSpPr/>
            <p:nvPr/>
          </p:nvSpPr>
          <p:spPr>
            <a:xfrm>
              <a:off x="3394400" y="1317700"/>
              <a:ext cx="143875" cy="237525"/>
            </a:xfrm>
            <a:custGeom>
              <a:avLst/>
              <a:gdLst/>
              <a:ahLst/>
              <a:cxnLst/>
              <a:rect l="l" t="t" r="r" b="b"/>
              <a:pathLst>
                <a:path w="5755" h="9501" extrusionOk="0">
                  <a:moveTo>
                    <a:pt x="5274" y="1"/>
                  </a:moveTo>
                  <a:cubicBezTo>
                    <a:pt x="3443" y="1"/>
                    <a:pt x="2135" y="1690"/>
                    <a:pt x="1214" y="3121"/>
                  </a:cubicBezTo>
                  <a:cubicBezTo>
                    <a:pt x="733" y="3874"/>
                    <a:pt x="314" y="4627"/>
                    <a:pt x="126" y="5527"/>
                  </a:cubicBezTo>
                  <a:cubicBezTo>
                    <a:pt x="21" y="6050"/>
                    <a:pt x="42" y="6573"/>
                    <a:pt x="21" y="7096"/>
                  </a:cubicBezTo>
                  <a:cubicBezTo>
                    <a:pt x="0" y="7871"/>
                    <a:pt x="377" y="8666"/>
                    <a:pt x="314" y="9419"/>
                  </a:cubicBezTo>
                  <a:cubicBezTo>
                    <a:pt x="314" y="9474"/>
                    <a:pt x="349" y="9500"/>
                    <a:pt x="385" y="9500"/>
                  </a:cubicBezTo>
                  <a:cubicBezTo>
                    <a:pt x="417" y="9500"/>
                    <a:pt x="451" y="9479"/>
                    <a:pt x="461" y="9440"/>
                  </a:cubicBezTo>
                  <a:cubicBezTo>
                    <a:pt x="691" y="8519"/>
                    <a:pt x="335" y="7661"/>
                    <a:pt x="356" y="6720"/>
                  </a:cubicBezTo>
                  <a:cubicBezTo>
                    <a:pt x="419" y="5674"/>
                    <a:pt x="649" y="4774"/>
                    <a:pt x="1172" y="3874"/>
                  </a:cubicBezTo>
                  <a:cubicBezTo>
                    <a:pt x="2197" y="2117"/>
                    <a:pt x="3453" y="338"/>
                    <a:pt x="5650" y="192"/>
                  </a:cubicBezTo>
                  <a:cubicBezTo>
                    <a:pt x="5754" y="192"/>
                    <a:pt x="5754" y="24"/>
                    <a:pt x="5650" y="24"/>
                  </a:cubicBezTo>
                  <a:cubicBezTo>
                    <a:pt x="5522" y="8"/>
                    <a:pt x="5397" y="1"/>
                    <a:pt x="5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48"/>
            <p:cNvSpPr/>
            <p:nvPr/>
          </p:nvSpPr>
          <p:spPr>
            <a:xfrm>
              <a:off x="3544525" y="1324050"/>
              <a:ext cx="177600" cy="120925"/>
            </a:xfrm>
            <a:custGeom>
              <a:avLst/>
              <a:gdLst/>
              <a:ahLst/>
              <a:cxnLst/>
              <a:rect l="l" t="t" r="r" b="b"/>
              <a:pathLst>
                <a:path w="7104" h="4837" extrusionOk="0">
                  <a:moveTo>
                    <a:pt x="63" y="0"/>
                  </a:moveTo>
                  <a:cubicBezTo>
                    <a:pt x="0" y="42"/>
                    <a:pt x="0" y="84"/>
                    <a:pt x="63" y="84"/>
                  </a:cubicBezTo>
                  <a:cubicBezTo>
                    <a:pt x="1465" y="147"/>
                    <a:pt x="2804" y="816"/>
                    <a:pt x="3976" y="1549"/>
                  </a:cubicBezTo>
                  <a:cubicBezTo>
                    <a:pt x="5315" y="2386"/>
                    <a:pt x="5838" y="3725"/>
                    <a:pt x="6863" y="4792"/>
                  </a:cubicBezTo>
                  <a:cubicBezTo>
                    <a:pt x="6889" y="4823"/>
                    <a:pt x="6917" y="4836"/>
                    <a:pt x="6945" y="4836"/>
                  </a:cubicBezTo>
                  <a:cubicBezTo>
                    <a:pt x="7029" y="4836"/>
                    <a:pt x="7104" y="4714"/>
                    <a:pt x="7072" y="4604"/>
                  </a:cubicBezTo>
                  <a:cubicBezTo>
                    <a:pt x="5712" y="1925"/>
                    <a:pt x="3139" y="42"/>
                    <a:pt x="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5" name="Google Shape;2005;p48"/>
          <p:cNvSpPr/>
          <p:nvPr/>
        </p:nvSpPr>
        <p:spPr>
          <a:xfrm>
            <a:off x="7925175" y="1194056"/>
            <a:ext cx="1368050" cy="181350"/>
          </a:xfrm>
          <a:custGeom>
            <a:avLst/>
            <a:gdLst/>
            <a:ahLst/>
            <a:cxnLst/>
            <a:rect l="l" t="t" r="r" b="b"/>
            <a:pathLst>
              <a:path w="54722" h="7254" extrusionOk="0">
                <a:moveTo>
                  <a:pt x="28692" y="1"/>
                </a:moveTo>
                <a:cubicBezTo>
                  <a:pt x="26759" y="1"/>
                  <a:pt x="25502" y="1313"/>
                  <a:pt x="24402" y="2860"/>
                </a:cubicBezTo>
                <a:cubicBezTo>
                  <a:pt x="23610" y="3965"/>
                  <a:pt x="22774" y="5085"/>
                  <a:pt x="21325" y="5160"/>
                </a:cubicBezTo>
                <a:cubicBezTo>
                  <a:pt x="21261" y="5163"/>
                  <a:pt x="21198" y="5165"/>
                  <a:pt x="21136" y="5165"/>
                </a:cubicBezTo>
                <a:cubicBezTo>
                  <a:pt x="19659" y="5165"/>
                  <a:pt x="18843" y="4156"/>
                  <a:pt x="18054" y="3024"/>
                </a:cubicBezTo>
                <a:cubicBezTo>
                  <a:pt x="17546" y="2292"/>
                  <a:pt x="16994" y="1530"/>
                  <a:pt x="16128" y="1202"/>
                </a:cubicBezTo>
                <a:cubicBezTo>
                  <a:pt x="15830" y="1091"/>
                  <a:pt x="15528" y="1040"/>
                  <a:pt x="15228" y="1040"/>
                </a:cubicBezTo>
                <a:cubicBezTo>
                  <a:pt x="14521" y="1040"/>
                  <a:pt x="13828" y="1320"/>
                  <a:pt x="13230" y="1739"/>
                </a:cubicBezTo>
                <a:cubicBezTo>
                  <a:pt x="11990" y="2606"/>
                  <a:pt x="11139" y="4189"/>
                  <a:pt x="9645" y="4712"/>
                </a:cubicBezTo>
                <a:cubicBezTo>
                  <a:pt x="9444" y="4783"/>
                  <a:pt x="9254" y="4814"/>
                  <a:pt x="9074" y="4814"/>
                </a:cubicBezTo>
                <a:cubicBezTo>
                  <a:pt x="7808" y="4814"/>
                  <a:pt x="6995" y="3265"/>
                  <a:pt x="5792" y="2860"/>
                </a:cubicBezTo>
                <a:cubicBezTo>
                  <a:pt x="5363" y="2712"/>
                  <a:pt x="4945" y="2644"/>
                  <a:pt x="4544" y="2644"/>
                </a:cubicBezTo>
                <a:cubicBezTo>
                  <a:pt x="2393" y="2644"/>
                  <a:pt x="708" y="4597"/>
                  <a:pt x="116" y="6623"/>
                </a:cubicBezTo>
                <a:cubicBezTo>
                  <a:pt x="0" y="7008"/>
                  <a:pt x="302" y="7254"/>
                  <a:pt x="604" y="7254"/>
                </a:cubicBezTo>
                <a:cubicBezTo>
                  <a:pt x="807" y="7254"/>
                  <a:pt x="1009" y="7144"/>
                  <a:pt x="1087" y="6892"/>
                </a:cubicBezTo>
                <a:cubicBezTo>
                  <a:pt x="1476" y="5578"/>
                  <a:pt x="2282" y="4279"/>
                  <a:pt x="3641" y="3830"/>
                </a:cubicBezTo>
                <a:cubicBezTo>
                  <a:pt x="3961" y="3727"/>
                  <a:pt x="4251" y="3681"/>
                  <a:pt x="4518" y="3681"/>
                </a:cubicBezTo>
                <a:cubicBezTo>
                  <a:pt x="5635" y="3681"/>
                  <a:pt x="6363" y="4482"/>
                  <a:pt x="7315" y="5205"/>
                </a:cubicBezTo>
                <a:cubicBezTo>
                  <a:pt x="7877" y="5632"/>
                  <a:pt x="8429" y="5808"/>
                  <a:pt x="8966" y="5808"/>
                </a:cubicBezTo>
                <a:cubicBezTo>
                  <a:pt x="10343" y="5808"/>
                  <a:pt x="11611" y="4649"/>
                  <a:pt x="12633" y="3606"/>
                </a:cubicBezTo>
                <a:cubicBezTo>
                  <a:pt x="13313" y="2904"/>
                  <a:pt x="14243" y="2041"/>
                  <a:pt x="15216" y="2041"/>
                </a:cubicBezTo>
                <a:cubicBezTo>
                  <a:pt x="15567" y="2041"/>
                  <a:pt x="15924" y="2153"/>
                  <a:pt x="16277" y="2426"/>
                </a:cubicBezTo>
                <a:cubicBezTo>
                  <a:pt x="17039" y="3024"/>
                  <a:pt x="17442" y="3995"/>
                  <a:pt x="18054" y="4727"/>
                </a:cubicBezTo>
                <a:cubicBezTo>
                  <a:pt x="18850" y="5645"/>
                  <a:pt x="20017" y="6161"/>
                  <a:pt x="21191" y="6161"/>
                </a:cubicBezTo>
                <a:cubicBezTo>
                  <a:pt x="21869" y="6161"/>
                  <a:pt x="22550" y="5989"/>
                  <a:pt x="23162" y="5623"/>
                </a:cubicBezTo>
                <a:cubicBezTo>
                  <a:pt x="25059" y="4503"/>
                  <a:pt x="25582" y="1754"/>
                  <a:pt x="27777" y="1112"/>
                </a:cubicBezTo>
                <a:cubicBezTo>
                  <a:pt x="28079" y="1030"/>
                  <a:pt x="28392" y="989"/>
                  <a:pt x="28706" y="989"/>
                </a:cubicBezTo>
                <a:cubicBezTo>
                  <a:pt x="29418" y="989"/>
                  <a:pt x="30134" y="1196"/>
                  <a:pt x="30735" y="1590"/>
                </a:cubicBezTo>
                <a:cubicBezTo>
                  <a:pt x="31706" y="2217"/>
                  <a:pt x="31885" y="3263"/>
                  <a:pt x="32497" y="4159"/>
                </a:cubicBezTo>
                <a:cubicBezTo>
                  <a:pt x="33114" y="5076"/>
                  <a:pt x="34405" y="5529"/>
                  <a:pt x="35647" y="5529"/>
                </a:cubicBezTo>
                <a:cubicBezTo>
                  <a:pt x="36449" y="5529"/>
                  <a:pt x="37231" y="5340"/>
                  <a:pt x="37799" y="4966"/>
                </a:cubicBezTo>
                <a:cubicBezTo>
                  <a:pt x="38427" y="4577"/>
                  <a:pt x="38875" y="3935"/>
                  <a:pt x="39263" y="3323"/>
                </a:cubicBezTo>
                <a:cubicBezTo>
                  <a:pt x="39711" y="2636"/>
                  <a:pt x="40144" y="1620"/>
                  <a:pt x="40921" y="1247"/>
                </a:cubicBezTo>
                <a:cubicBezTo>
                  <a:pt x="41121" y="1156"/>
                  <a:pt x="41312" y="1115"/>
                  <a:pt x="41494" y="1115"/>
                </a:cubicBezTo>
                <a:cubicBezTo>
                  <a:pt x="42657" y="1115"/>
                  <a:pt x="43463" y="2772"/>
                  <a:pt x="44057" y="3547"/>
                </a:cubicBezTo>
                <a:cubicBezTo>
                  <a:pt x="44730" y="4428"/>
                  <a:pt x="45641" y="5040"/>
                  <a:pt x="46791" y="5115"/>
                </a:cubicBezTo>
                <a:cubicBezTo>
                  <a:pt x="46861" y="5119"/>
                  <a:pt x="46930" y="5121"/>
                  <a:pt x="46999" y="5121"/>
                </a:cubicBezTo>
                <a:cubicBezTo>
                  <a:pt x="48114" y="5121"/>
                  <a:pt x="49036" y="4560"/>
                  <a:pt x="49853" y="3801"/>
                </a:cubicBezTo>
                <a:cubicBezTo>
                  <a:pt x="50375" y="3323"/>
                  <a:pt x="50823" y="2755"/>
                  <a:pt x="51436" y="2382"/>
                </a:cubicBezTo>
                <a:cubicBezTo>
                  <a:pt x="51772" y="2175"/>
                  <a:pt x="52212" y="2029"/>
                  <a:pt x="52616" y="2029"/>
                </a:cubicBezTo>
                <a:cubicBezTo>
                  <a:pt x="53145" y="2029"/>
                  <a:pt x="53613" y="2278"/>
                  <a:pt x="53706" y="2964"/>
                </a:cubicBezTo>
                <a:cubicBezTo>
                  <a:pt x="53736" y="3236"/>
                  <a:pt x="53912" y="3351"/>
                  <a:pt x="54107" y="3351"/>
                </a:cubicBezTo>
                <a:cubicBezTo>
                  <a:pt x="54394" y="3351"/>
                  <a:pt x="54721" y="3099"/>
                  <a:pt x="54677" y="2725"/>
                </a:cubicBezTo>
                <a:cubicBezTo>
                  <a:pt x="54557" y="1844"/>
                  <a:pt x="53855" y="1232"/>
                  <a:pt x="53004" y="1067"/>
                </a:cubicBezTo>
                <a:cubicBezTo>
                  <a:pt x="52854" y="1037"/>
                  <a:pt x="52706" y="1023"/>
                  <a:pt x="52560" y="1023"/>
                </a:cubicBezTo>
                <a:cubicBezTo>
                  <a:pt x="51613" y="1023"/>
                  <a:pt x="50749" y="1609"/>
                  <a:pt x="50077" y="2217"/>
                </a:cubicBezTo>
                <a:cubicBezTo>
                  <a:pt x="49135" y="3056"/>
                  <a:pt x="48271" y="4140"/>
                  <a:pt x="46993" y="4140"/>
                </a:cubicBezTo>
                <a:cubicBezTo>
                  <a:pt x="46792" y="4140"/>
                  <a:pt x="46581" y="4113"/>
                  <a:pt x="46358" y="4054"/>
                </a:cubicBezTo>
                <a:cubicBezTo>
                  <a:pt x="44849" y="3636"/>
                  <a:pt x="44401" y="1919"/>
                  <a:pt x="43326" y="978"/>
                </a:cubicBezTo>
                <a:cubicBezTo>
                  <a:pt x="42739" y="441"/>
                  <a:pt x="42120" y="197"/>
                  <a:pt x="41519" y="197"/>
                </a:cubicBezTo>
                <a:cubicBezTo>
                  <a:pt x="40666" y="197"/>
                  <a:pt x="39849" y="689"/>
                  <a:pt x="39218" y="1530"/>
                </a:cubicBezTo>
                <a:cubicBezTo>
                  <a:pt x="38681" y="2262"/>
                  <a:pt x="38322" y="3143"/>
                  <a:pt x="37680" y="3786"/>
                </a:cubicBezTo>
                <a:cubicBezTo>
                  <a:pt x="37205" y="4260"/>
                  <a:pt x="36355" y="4518"/>
                  <a:pt x="35514" y="4518"/>
                </a:cubicBezTo>
                <a:cubicBezTo>
                  <a:pt x="34660" y="4518"/>
                  <a:pt x="33815" y="4253"/>
                  <a:pt x="33378" y="3681"/>
                </a:cubicBezTo>
                <a:cubicBezTo>
                  <a:pt x="32751" y="2845"/>
                  <a:pt x="32572" y="1829"/>
                  <a:pt x="31735" y="1097"/>
                </a:cubicBezTo>
                <a:cubicBezTo>
                  <a:pt x="31004" y="470"/>
                  <a:pt x="30078" y="111"/>
                  <a:pt x="29122" y="22"/>
                </a:cubicBezTo>
                <a:cubicBezTo>
                  <a:pt x="28975" y="8"/>
                  <a:pt x="28832" y="1"/>
                  <a:pt x="28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TextBox 13">
            <a:extLst>
              <a:ext uri="{FF2B5EF4-FFF2-40B4-BE49-F238E27FC236}">
                <a16:creationId xmlns:a16="http://schemas.microsoft.com/office/drawing/2014/main" id="{3988FEC7-98B6-47A5-B93A-94C09E5E7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171" y="509703"/>
            <a:ext cx="810245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3" name="TextBox 14">
            <a:extLst>
              <a:ext uri="{FF2B5EF4-FFF2-40B4-BE49-F238E27FC236}">
                <a16:creationId xmlns:a16="http://schemas.microsoft.com/office/drawing/2014/main" id="{F618994C-E8DA-48E5-977C-445A9F98E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92" y="1376671"/>
            <a:ext cx="2590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VNI-Times" pitchFamily="2" charset="0"/>
              </a:rPr>
              <a:t>a) 9,46 + 3,8;</a:t>
            </a:r>
          </a:p>
        </p:txBody>
      </p:sp>
      <p:sp>
        <p:nvSpPr>
          <p:cNvPr id="54" name="TextBox 15">
            <a:extLst>
              <a:ext uri="{FF2B5EF4-FFF2-40B4-BE49-F238E27FC236}">
                <a16:creationId xmlns:a16="http://schemas.microsoft.com/office/drawing/2014/main" id="{6E8A3882-1C16-4C9B-B61F-EC339B603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7992" y="1376671"/>
            <a:ext cx="3429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VNI-Times" pitchFamily="2" charset="0"/>
              </a:rPr>
              <a:t>c) 0,07 + 0,09.</a:t>
            </a:r>
          </a:p>
        </p:txBody>
      </p:sp>
      <p:sp>
        <p:nvSpPr>
          <p:cNvPr id="55" name="TextBox 17">
            <a:extLst>
              <a:ext uri="{FF2B5EF4-FFF2-40B4-BE49-F238E27FC236}">
                <a16:creationId xmlns:a16="http://schemas.microsoft.com/office/drawing/2014/main" id="{80DDD38A-A414-4276-89EB-DB55E312F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820" y="1789705"/>
            <a:ext cx="838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dirty="0">
                <a:latin typeface="VNI-Times" pitchFamily="2" charset="0"/>
              </a:rPr>
              <a:t>9,46 </a:t>
            </a:r>
          </a:p>
          <a:p>
            <a:pPr algn="l" eaLnBrk="1" hangingPunct="1"/>
            <a:r>
              <a:rPr lang="en-US" altLang="en-US" sz="2800" dirty="0">
                <a:latin typeface="VNI-Times" pitchFamily="2" charset="0"/>
              </a:rPr>
              <a:t>3,8</a:t>
            </a:r>
          </a:p>
        </p:txBody>
      </p:sp>
      <p:sp>
        <p:nvSpPr>
          <p:cNvPr id="56" name="TextBox 18">
            <a:extLst>
              <a:ext uri="{FF2B5EF4-FFF2-40B4-BE49-F238E27FC236}">
                <a16:creationId xmlns:a16="http://schemas.microsoft.com/office/drawing/2014/main" id="{D0511B30-A96D-4A79-9033-88D075B49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582" y="3614105"/>
            <a:ext cx="9402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dirty="0">
                <a:latin typeface="VNI-Times" pitchFamily="2" charset="0"/>
              </a:rPr>
              <a:t>3,8</a:t>
            </a:r>
          </a:p>
          <a:p>
            <a:pPr algn="l" eaLnBrk="1" hangingPunct="1"/>
            <a:r>
              <a:rPr lang="en-US" altLang="en-US" sz="2800" dirty="0">
                <a:latin typeface="VNI-Times" pitchFamily="2" charset="0"/>
              </a:rPr>
              <a:t>9,46</a:t>
            </a:r>
          </a:p>
        </p:txBody>
      </p:sp>
      <p:sp>
        <p:nvSpPr>
          <p:cNvPr id="57" name="TextBox 21">
            <a:extLst>
              <a:ext uri="{FF2B5EF4-FFF2-40B4-BE49-F238E27FC236}">
                <a16:creationId xmlns:a16="http://schemas.microsoft.com/office/drawing/2014/main" id="{71749E80-A8A6-429F-A312-5ADF2F5FE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2255" y="1904150"/>
            <a:ext cx="9402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dirty="0">
                <a:latin typeface="VNI-Times" pitchFamily="2" charset="0"/>
              </a:rPr>
              <a:t>0,07</a:t>
            </a:r>
          </a:p>
          <a:p>
            <a:pPr algn="l" eaLnBrk="1" hangingPunct="1"/>
            <a:r>
              <a:rPr lang="en-US" altLang="en-US" sz="2800" dirty="0">
                <a:latin typeface="VNI-Times" pitchFamily="2" charset="0"/>
              </a:rPr>
              <a:t>0,09</a:t>
            </a:r>
          </a:p>
        </p:txBody>
      </p:sp>
      <p:sp>
        <p:nvSpPr>
          <p:cNvPr id="58" name="TextBox 22">
            <a:extLst>
              <a:ext uri="{FF2B5EF4-FFF2-40B4-BE49-F238E27FC236}">
                <a16:creationId xmlns:a16="http://schemas.microsoft.com/office/drawing/2014/main" id="{A492E0B9-799A-4925-9914-231DF5C45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9517" y="3531661"/>
            <a:ext cx="10257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dirty="0">
                <a:latin typeface="VNI-Times" pitchFamily="2" charset="0"/>
              </a:rPr>
              <a:t>0,09</a:t>
            </a:r>
          </a:p>
          <a:p>
            <a:pPr algn="l" eaLnBrk="1" hangingPunct="1"/>
            <a:r>
              <a:rPr lang="en-US" altLang="en-US" sz="2800" dirty="0">
                <a:latin typeface="VNI-Times" pitchFamily="2" charset="0"/>
              </a:rPr>
              <a:t>0,07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42C04F0-D51D-4FD5-A7B1-CEC4A0CE291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33267" y="2818550"/>
            <a:ext cx="808375" cy="2382"/>
          </a:xfrm>
          <a:prstGeom prst="line">
            <a:avLst/>
          </a:prstGeom>
          <a:noFill/>
          <a:ln w="9525" algn="ctr">
            <a:solidFill>
              <a:schemeClr val="bg2">
                <a:lumMod val="85000"/>
              </a:schemeClr>
            </a:solidFill>
            <a:round/>
            <a:headEnd/>
            <a:tailEnd/>
          </a:ln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C6A0EFE-9E21-4CA7-AF20-62D2721C589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67594" y="4528505"/>
            <a:ext cx="762000" cy="1588"/>
          </a:xfrm>
          <a:prstGeom prst="line">
            <a:avLst/>
          </a:prstGeom>
          <a:noFill/>
          <a:ln w="9525" algn="ctr">
            <a:solidFill>
              <a:schemeClr val="bg2">
                <a:lumMod val="85000"/>
              </a:schemeClr>
            </a:solidFill>
            <a:round/>
            <a:headEnd/>
            <a:tailEnd/>
          </a:ln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1496ABF-A02D-4979-B1EE-A4802EAA1D7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95167" y="4485768"/>
            <a:ext cx="762000" cy="1587"/>
          </a:xfrm>
          <a:prstGeom prst="line">
            <a:avLst/>
          </a:prstGeom>
          <a:noFill/>
          <a:ln w="9525" algn="ctr">
            <a:solidFill>
              <a:schemeClr val="bg2">
                <a:lumMod val="85000"/>
              </a:schemeClr>
            </a:solidFill>
            <a:round/>
            <a:headEnd/>
            <a:tailEnd/>
          </a:ln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ECF5934-F2DD-4685-98A4-FBC1C0A43BB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26491" y="2743812"/>
            <a:ext cx="808375" cy="2381"/>
          </a:xfrm>
          <a:prstGeom prst="line">
            <a:avLst/>
          </a:prstGeom>
          <a:noFill/>
          <a:ln w="9525" algn="ctr">
            <a:solidFill>
              <a:schemeClr val="bg2">
                <a:lumMod val="85000"/>
              </a:schemeClr>
            </a:solidFill>
            <a:round/>
            <a:headEnd/>
            <a:tailEnd/>
          </a:ln>
        </p:spPr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7F68CB8B-F337-4A52-89CC-0196334D7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83" y="3152369"/>
            <a:ext cx="1709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D2CFB38-D11D-42B6-A4C6-4EFB020F0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9266" y="3132117"/>
            <a:ext cx="1709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ED432AD-9823-409B-95B8-F791587C6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4591" y="2070838"/>
            <a:ext cx="4373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VNI-Times" pitchFamily="2" charset="0"/>
              </a:rPr>
              <a:t>+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01C631B-344F-470C-89B0-FD291E0CF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4020" y="3689326"/>
            <a:ext cx="4373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VNI-Times" pitchFamily="2" charset="0"/>
              </a:rPr>
              <a:t>+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2A47D94-A427-4806-9A1F-5A63A07BB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656" y="3766505"/>
            <a:ext cx="4373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VNI-Times" pitchFamily="2" charset="0"/>
              </a:rPr>
              <a:t>+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3784E78-0857-4B70-B7E9-88BCBB3B2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821" y="2715766"/>
            <a:ext cx="16240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VNI-Times" pitchFamily="2" charset="0"/>
              </a:rPr>
              <a:t>13,26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B31E251-2F7A-4512-877E-38404CB69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7242" y="4395076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VNI-Times" pitchFamily="2" charset="0"/>
              </a:rPr>
              <a:t>0,16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B1043F1-F785-42EA-B124-5BC3A4222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81" y="4444161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VNI-Times" pitchFamily="2" charset="0"/>
              </a:rPr>
              <a:t>13,26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9620A81-501D-4E2C-B06A-CE2B79682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1787" y="2774131"/>
            <a:ext cx="16240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VNI-Times" pitchFamily="2" charset="0"/>
              </a:rPr>
              <a:t>0,16</a:t>
            </a:r>
          </a:p>
        </p:txBody>
      </p:sp>
      <p:sp>
        <p:nvSpPr>
          <p:cNvPr id="72" name="TextBox 15">
            <a:extLst>
              <a:ext uri="{FF2B5EF4-FFF2-40B4-BE49-F238E27FC236}">
                <a16:creationId xmlns:a16="http://schemas.microsoft.com/office/drawing/2014/main" id="{20407FE0-7E2F-468C-954D-09D9AE216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366" y="1356917"/>
            <a:ext cx="3429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VNI-Times" pitchFamily="2" charset="0"/>
              </a:rPr>
              <a:t>b) 45,08 + 24,97;</a:t>
            </a:r>
          </a:p>
        </p:txBody>
      </p:sp>
      <p:sp>
        <p:nvSpPr>
          <p:cNvPr id="73" name="TextBox 21">
            <a:extLst>
              <a:ext uri="{FF2B5EF4-FFF2-40B4-BE49-F238E27FC236}">
                <a16:creationId xmlns:a16="http://schemas.microsoft.com/office/drawing/2014/main" id="{0F8FED6A-E8C0-4775-B3C3-6CA22435F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475" y="1902730"/>
            <a:ext cx="11966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dirty="0">
                <a:latin typeface="VNI-Times" pitchFamily="2" charset="0"/>
              </a:rPr>
              <a:t>45,08</a:t>
            </a:r>
          </a:p>
          <a:p>
            <a:pPr algn="l" eaLnBrk="1" hangingPunct="1"/>
            <a:r>
              <a:rPr lang="en-US" altLang="en-US" sz="2800" dirty="0">
                <a:latin typeface="VNI-Times" pitchFamily="2" charset="0"/>
              </a:rPr>
              <a:t>24,97</a:t>
            </a:r>
          </a:p>
        </p:txBody>
      </p:sp>
      <p:sp>
        <p:nvSpPr>
          <p:cNvPr id="74" name="TextBox 28">
            <a:extLst>
              <a:ext uri="{FF2B5EF4-FFF2-40B4-BE49-F238E27FC236}">
                <a16:creationId xmlns:a16="http://schemas.microsoft.com/office/drawing/2014/main" id="{B51B8477-CDE0-47C0-88CE-38F8B8E7E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069" y="1908891"/>
            <a:ext cx="4373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VNI-Times" pitchFamily="2" charset="0"/>
              </a:rPr>
              <a:t>+</a:t>
            </a:r>
          </a:p>
        </p:txBody>
      </p:sp>
      <p:cxnSp>
        <p:nvCxnSpPr>
          <p:cNvPr id="75" name="Straight Connector 19">
            <a:extLst>
              <a:ext uri="{FF2B5EF4-FFF2-40B4-BE49-F238E27FC236}">
                <a16:creationId xmlns:a16="http://schemas.microsoft.com/office/drawing/2014/main" id="{0FA183B2-4269-43F1-8B1E-31A61F94814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57600" y="2817130"/>
            <a:ext cx="808375" cy="2382"/>
          </a:xfrm>
          <a:prstGeom prst="line">
            <a:avLst/>
          </a:prstGeom>
          <a:noFill/>
          <a:ln w="9525" algn="ctr">
            <a:solidFill>
              <a:schemeClr val="bg2">
                <a:lumMod val="85000"/>
              </a:schemeClr>
            </a:solidFill>
            <a:round/>
            <a:headEnd/>
            <a:tailEnd/>
          </a:ln>
        </p:spPr>
      </p:cxnSp>
      <p:sp>
        <p:nvSpPr>
          <p:cNvPr id="76" name="TextBox 27">
            <a:extLst>
              <a:ext uri="{FF2B5EF4-FFF2-40B4-BE49-F238E27FC236}">
                <a16:creationId xmlns:a16="http://schemas.microsoft.com/office/drawing/2014/main" id="{9294F7E6-95D9-4E61-9AC8-902555736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8992" y="3218856"/>
            <a:ext cx="1709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39">
            <a:extLst>
              <a:ext uri="{FF2B5EF4-FFF2-40B4-BE49-F238E27FC236}">
                <a16:creationId xmlns:a16="http://schemas.microsoft.com/office/drawing/2014/main" id="{D5D7CF64-7E5C-494F-BE11-89F2AB773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9301" y="2787969"/>
            <a:ext cx="16240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VNI-Times" pitchFamily="2" charset="0"/>
              </a:rPr>
              <a:t>70,05</a:t>
            </a:r>
          </a:p>
        </p:txBody>
      </p:sp>
      <p:sp>
        <p:nvSpPr>
          <p:cNvPr id="78" name="TextBox 21">
            <a:extLst>
              <a:ext uri="{FF2B5EF4-FFF2-40B4-BE49-F238E27FC236}">
                <a16:creationId xmlns:a16="http://schemas.microsoft.com/office/drawing/2014/main" id="{072C2E3E-99A6-47C0-B443-D13F4073D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450" y="3585686"/>
            <a:ext cx="11966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dirty="0">
                <a:latin typeface="VNI-Times" pitchFamily="2" charset="0"/>
              </a:rPr>
              <a:t>24,97</a:t>
            </a:r>
          </a:p>
          <a:p>
            <a:pPr algn="l" eaLnBrk="1" hangingPunct="1"/>
            <a:r>
              <a:rPr lang="en-US" altLang="en-US" sz="2800" dirty="0">
                <a:latin typeface="VNI-Times" pitchFamily="2" charset="0"/>
              </a:rPr>
              <a:t>45,08</a:t>
            </a:r>
          </a:p>
        </p:txBody>
      </p:sp>
      <p:sp>
        <p:nvSpPr>
          <p:cNvPr id="79" name="TextBox 39">
            <a:extLst>
              <a:ext uri="{FF2B5EF4-FFF2-40B4-BE49-F238E27FC236}">
                <a16:creationId xmlns:a16="http://schemas.microsoft.com/office/drawing/2014/main" id="{FA6E034B-749A-44B0-A387-D1B4B25CC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7130" y="4459601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VNI-Times" pitchFamily="2" charset="0"/>
              </a:rPr>
              <a:t>70,05</a:t>
            </a:r>
          </a:p>
        </p:txBody>
      </p:sp>
      <p:cxnSp>
        <p:nvCxnSpPr>
          <p:cNvPr id="80" name="Straight Connector 22">
            <a:extLst>
              <a:ext uri="{FF2B5EF4-FFF2-40B4-BE49-F238E27FC236}">
                <a16:creationId xmlns:a16="http://schemas.microsoft.com/office/drawing/2014/main" id="{EA01F2D6-F576-4AE6-A936-719C6B529D9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58700" y="4533424"/>
            <a:ext cx="948075" cy="0"/>
          </a:xfrm>
          <a:prstGeom prst="line">
            <a:avLst/>
          </a:prstGeom>
          <a:noFill/>
          <a:ln w="9525" algn="ctr">
            <a:solidFill>
              <a:schemeClr val="bg2">
                <a:lumMod val="85000"/>
              </a:schemeClr>
            </a:solidFill>
            <a:round/>
            <a:headEnd/>
            <a:tailEnd/>
          </a:ln>
        </p:spPr>
      </p:cxnSp>
      <p:sp>
        <p:nvSpPr>
          <p:cNvPr id="81" name="TextBox 31">
            <a:extLst>
              <a:ext uri="{FF2B5EF4-FFF2-40B4-BE49-F238E27FC236}">
                <a16:creationId xmlns:a16="http://schemas.microsoft.com/office/drawing/2014/main" id="{8D48C10C-E75B-4A9D-B4FF-03B0AEDA7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049" y="3769836"/>
            <a:ext cx="4373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VNI-Times" pitchFamily="2" charset="0"/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9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9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  <p:bldP spid="57" grpId="0"/>
      <p:bldP spid="58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6" grpId="0"/>
      <p:bldP spid="77" grpId="0"/>
      <p:bldP spid="78" grpId="0"/>
      <p:bldP spid="79" grpId="0"/>
      <p:bldP spid="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anh Mục đầu Tư Nền Trừu Tượng Vui Nhộn, Hiện đại, Buồn Cười, Kinh Doanh  Hình nền Vector để tải xuống miễn phí">
            <a:extLst>
              <a:ext uri="{FF2B5EF4-FFF2-40B4-BE49-F238E27FC236}">
                <a16:creationId xmlns:a16="http://schemas.microsoft.com/office/drawing/2014/main" id="{21537982-7500-4B28-B4EF-ED9EB4026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1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F861370-F13E-45D8-8A18-CFEFCFE5B925}"/>
              </a:ext>
            </a:extLst>
          </p:cNvPr>
          <p:cNvSpPr txBox="1"/>
          <p:nvPr/>
        </p:nvSpPr>
        <p:spPr>
          <a:xfrm>
            <a:off x="792456" y="692594"/>
            <a:ext cx="817882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vi-VN" sz="2800" b="1" i="0" dirty="0">
                <a:solidFill>
                  <a:srgbClr val="C00000"/>
                </a:solidFill>
                <a:effectLst/>
                <a:latin typeface="+mj-lt"/>
              </a:rPr>
              <a:t>Bài 3. Một hình chữ nhật có chiều rộng 16,34m, chiều dài hơn chiều rộng 8,32m. Tính chu vi hình chữ nhật đó.</a:t>
            </a:r>
            <a:endParaRPr lang="en-US" altLang="en-US" sz="28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CB4FF3-EA88-4C8F-966C-F50FD5F2522B}"/>
              </a:ext>
            </a:extLst>
          </p:cNvPr>
          <p:cNvSpPr txBox="1"/>
          <p:nvPr/>
        </p:nvSpPr>
        <p:spPr>
          <a:xfrm>
            <a:off x="1973483" y="2360720"/>
            <a:ext cx="489609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i="1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br>
              <a:rPr lang="en-US" sz="28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503BE2-F3A4-453A-BB18-C955BE189E30}"/>
              </a:ext>
            </a:extLst>
          </p:cNvPr>
          <p:cNvSpPr txBox="1"/>
          <p:nvPr/>
        </p:nvSpPr>
        <p:spPr>
          <a:xfrm>
            <a:off x="2320723" y="2770182"/>
            <a:ext cx="48960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16,34 + 8,32 = 24,66 (m)</a:t>
            </a:r>
            <a:endParaRPr lang="en-US" sz="2800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2FA796-B0B4-4453-9A5C-F4EE6DC1F71B}"/>
              </a:ext>
            </a:extLst>
          </p:cNvPr>
          <p:cNvSpPr txBox="1"/>
          <p:nvPr/>
        </p:nvSpPr>
        <p:spPr>
          <a:xfrm>
            <a:off x="5170989" y="4199544"/>
            <a:ext cx="48960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82 m</a:t>
            </a:r>
            <a:endParaRPr lang="en-US" sz="2800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A17CFEF-1707-49D6-BDAB-01A57E74776A}"/>
              </a:ext>
            </a:extLst>
          </p:cNvPr>
          <p:cNvSpPr txBox="1"/>
          <p:nvPr/>
        </p:nvSpPr>
        <p:spPr>
          <a:xfrm>
            <a:off x="2320723" y="3760999"/>
            <a:ext cx="48960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(24,66 + 16,34 ) </a:t>
            </a:r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Times New Roman" panose="02020603050405020304" pitchFamily="18" charset="0"/>
              </a:rPr>
              <a:t>x </a:t>
            </a:r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= 82 (m)</a:t>
            </a:r>
            <a:endParaRPr lang="en-US" sz="2800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35113C4-B361-4EA6-9BE2-4C951E4914F5}"/>
              </a:ext>
            </a:extLst>
          </p:cNvPr>
          <p:cNvSpPr txBox="1"/>
          <p:nvPr/>
        </p:nvSpPr>
        <p:spPr>
          <a:xfrm>
            <a:off x="1973483" y="3293402"/>
            <a:ext cx="604777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28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br>
              <a:rPr lang="en-US" sz="28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A53C01-C1AD-46C0-A93E-90B124FB4442}"/>
              </a:ext>
            </a:extLst>
          </p:cNvPr>
          <p:cNvSpPr txBox="1"/>
          <p:nvPr/>
        </p:nvSpPr>
        <p:spPr>
          <a:xfrm>
            <a:off x="3588152" y="1860649"/>
            <a:ext cx="801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4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Danh Mục đầu Tư Nền Trừu Tượng Vui Nhộn, Hiện đại, Buồn Cười, Kinh Doanh  Hình nền Vector để tải xuống miễn phí">
            <a:extLst>
              <a:ext uri="{FF2B5EF4-FFF2-40B4-BE49-F238E27FC236}">
                <a16:creationId xmlns:a16="http://schemas.microsoft.com/office/drawing/2014/main" id="{BFB95484-87BE-4C4E-A988-1A7474B0E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1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11763" y="1761679"/>
            <a:ext cx="8727583" cy="3997207"/>
            <a:chOff x="267825" y="1593470"/>
            <a:chExt cx="8727583" cy="4183266"/>
          </a:xfrm>
        </p:grpSpPr>
        <p:grpSp>
          <p:nvGrpSpPr>
            <p:cNvPr id="135" name="Google Shape;2195;p53"/>
            <p:cNvGrpSpPr/>
            <p:nvPr/>
          </p:nvGrpSpPr>
          <p:grpSpPr>
            <a:xfrm rot="5400000">
              <a:off x="2856031" y="-994736"/>
              <a:ext cx="3551171" cy="8727583"/>
              <a:chOff x="3146692" y="2061550"/>
              <a:chExt cx="1322282" cy="1580706"/>
            </a:xfrm>
          </p:grpSpPr>
          <p:sp>
            <p:nvSpPr>
              <p:cNvPr id="136" name="Google Shape;2196;p53"/>
              <p:cNvSpPr/>
              <p:nvPr/>
            </p:nvSpPr>
            <p:spPr>
              <a:xfrm>
                <a:off x="3153149" y="2226304"/>
                <a:ext cx="1315825" cy="1388475"/>
              </a:xfrm>
              <a:custGeom>
                <a:avLst/>
                <a:gdLst/>
                <a:ahLst/>
                <a:cxnLst/>
                <a:rect l="l" t="t" r="r" b="b"/>
                <a:pathLst>
                  <a:path w="52633" h="55539" extrusionOk="0">
                    <a:moveTo>
                      <a:pt x="72" y="51887"/>
                    </a:moveTo>
                    <a:cubicBezTo>
                      <a:pt x="22" y="51922"/>
                      <a:pt x="1" y="51948"/>
                      <a:pt x="17" y="51948"/>
                    </a:cubicBezTo>
                    <a:cubicBezTo>
                      <a:pt x="21" y="51948"/>
                      <a:pt x="25" y="51947"/>
                      <a:pt x="32" y="51945"/>
                    </a:cubicBezTo>
                    <a:cubicBezTo>
                      <a:pt x="45" y="51940"/>
                      <a:pt x="58" y="51921"/>
                      <a:pt x="72" y="51887"/>
                    </a:cubicBezTo>
                    <a:close/>
                    <a:moveTo>
                      <a:pt x="2836" y="0"/>
                    </a:moveTo>
                    <a:cubicBezTo>
                      <a:pt x="2194" y="335"/>
                      <a:pt x="2738" y="12666"/>
                      <a:pt x="2891" y="13963"/>
                    </a:cubicBezTo>
                    <a:cubicBezTo>
                      <a:pt x="3045" y="15274"/>
                      <a:pt x="1999" y="32012"/>
                      <a:pt x="1915" y="32891"/>
                    </a:cubicBezTo>
                    <a:cubicBezTo>
                      <a:pt x="1807" y="33731"/>
                      <a:pt x="541" y="50757"/>
                      <a:pt x="72" y="51887"/>
                    </a:cubicBezTo>
                    <a:lnTo>
                      <a:pt x="72" y="51887"/>
                    </a:lnTo>
                    <a:cubicBezTo>
                      <a:pt x="176" y="51814"/>
                      <a:pt x="407" y="51701"/>
                      <a:pt x="692" y="51701"/>
                    </a:cubicBezTo>
                    <a:cubicBezTo>
                      <a:pt x="1085" y="51701"/>
                      <a:pt x="1583" y="51915"/>
                      <a:pt x="1999" y="52740"/>
                    </a:cubicBezTo>
                    <a:lnTo>
                      <a:pt x="1622" y="54135"/>
                    </a:lnTo>
                    <a:cubicBezTo>
                      <a:pt x="1622" y="54135"/>
                      <a:pt x="1939" y="54489"/>
                      <a:pt x="2780" y="54489"/>
                    </a:cubicBezTo>
                    <a:cubicBezTo>
                      <a:pt x="2838" y="54489"/>
                      <a:pt x="2898" y="54487"/>
                      <a:pt x="2961" y="54484"/>
                    </a:cubicBezTo>
                    <a:cubicBezTo>
                      <a:pt x="2983" y="54483"/>
                      <a:pt x="3010" y="54482"/>
                      <a:pt x="3043" y="54482"/>
                    </a:cubicBezTo>
                    <a:cubicBezTo>
                      <a:pt x="4535" y="54482"/>
                      <a:pt x="17796" y="55379"/>
                      <a:pt x="22489" y="55516"/>
                    </a:cubicBezTo>
                    <a:cubicBezTo>
                      <a:pt x="22983" y="55531"/>
                      <a:pt x="23543" y="55538"/>
                      <a:pt x="24159" y="55538"/>
                    </a:cubicBezTo>
                    <a:cubicBezTo>
                      <a:pt x="31389" y="55538"/>
                      <a:pt x="46183" y="54549"/>
                      <a:pt x="48587" y="54177"/>
                    </a:cubicBezTo>
                    <a:cubicBezTo>
                      <a:pt x="49940" y="53967"/>
                      <a:pt x="49201" y="52642"/>
                      <a:pt x="49061" y="50132"/>
                    </a:cubicBezTo>
                    <a:cubicBezTo>
                      <a:pt x="48964" y="48304"/>
                      <a:pt x="52032" y="46170"/>
                      <a:pt x="52311" y="45459"/>
                    </a:cubicBezTo>
                    <a:cubicBezTo>
                      <a:pt x="52632" y="44608"/>
                      <a:pt x="51698" y="25791"/>
                      <a:pt x="51628" y="24899"/>
                    </a:cubicBezTo>
                    <a:cubicBezTo>
                      <a:pt x="51558" y="24006"/>
                      <a:pt x="51419" y="572"/>
                      <a:pt x="51419" y="572"/>
                    </a:cubicBezTo>
                    <a:lnTo>
                      <a:pt x="50386" y="363"/>
                    </a:lnTo>
                    <a:cubicBezTo>
                      <a:pt x="50386" y="363"/>
                      <a:pt x="39144" y="670"/>
                      <a:pt x="38265" y="977"/>
                    </a:cubicBezTo>
                    <a:cubicBezTo>
                      <a:pt x="37555" y="1229"/>
                      <a:pt x="28206" y="1424"/>
                      <a:pt x="24084" y="1424"/>
                    </a:cubicBezTo>
                    <a:cubicBezTo>
                      <a:pt x="23188" y="1424"/>
                      <a:pt x="22539" y="1415"/>
                      <a:pt x="22280" y="1395"/>
                    </a:cubicBezTo>
                    <a:cubicBezTo>
                      <a:pt x="20829" y="1284"/>
                      <a:pt x="13074" y="363"/>
                      <a:pt x="12209" y="293"/>
                    </a:cubicBezTo>
                    <a:cubicBezTo>
                      <a:pt x="11330" y="223"/>
                      <a:pt x="2836" y="0"/>
                      <a:pt x="28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197;p53"/>
              <p:cNvSpPr/>
              <p:nvPr/>
            </p:nvSpPr>
            <p:spPr>
              <a:xfrm>
                <a:off x="3146692" y="2233781"/>
                <a:ext cx="1322000" cy="1408475"/>
              </a:xfrm>
              <a:custGeom>
                <a:avLst/>
                <a:gdLst/>
                <a:ahLst/>
                <a:cxnLst/>
                <a:rect l="l" t="t" r="r" b="b"/>
                <a:pathLst>
                  <a:path w="52880" h="56339" extrusionOk="0">
                    <a:moveTo>
                      <a:pt x="3097" y="2839"/>
                    </a:moveTo>
                    <a:cubicBezTo>
                      <a:pt x="3613" y="9479"/>
                      <a:pt x="3976" y="16132"/>
                      <a:pt x="4046" y="22814"/>
                    </a:cubicBezTo>
                    <a:cubicBezTo>
                      <a:pt x="4116" y="29858"/>
                      <a:pt x="3767" y="36846"/>
                      <a:pt x="3209" y="43876"/>
                    </a:cubicBezTo>
                    <a:cubicBezTo>
                      <a:pt x="2972" y="46722"/>
                      <a:pt x="2818" y="49567"/>
                      <a:pt x="2135" y="52329"/>
                    </a:cubicBezTo>
                    <a:cubicBezTo>
                      <a:pt x="2107" y="52287"/>
                      <a:pt x="2051" y="52273"/>
                      <a:pt x="1981" y="52273"/>
                    </a:cubicBezTo>
                    <a:cubicBezTo>
                      <a:pt x="1493" y="52217"/>
                      <a:pt x="991" y="52162"/>
                      <a:pt x="503" y="52106"/>
                    </a:cubicBezTo>
                    <a:cubicBezTo>
                      <a:pt x="726" y="45410"/>
                      <a:pt x="1661" y="38771"/>
                      <a:pt x="2428" y="32104"/>
                    </a:cubicBezTo>
                    <a:cubicBezTo>
                      <a:pt x="3195" y="25366"/>
                      <a:pt x="3572" y="18671"/>
                      <a:pt x="3237" y="11864"/>
                    </a:cubicBezTo>
                    <a:cubicBezTo>
                      <a:pt x="3083" y="8851"/>
                      <a:pt x="2944" y="5852"/>
                      <a:pt x="3097" y="2839"/>
                    </a:cubicBezTo>
                    <a:close/>
                    <a:moveTo>
                      <a:pt x="51736" y="46303"/>
                    </a:moveTo>
                    <a:lnTo>
                      <a:pt x="51736" y="46303"/>
                    </a:lnTo>
                    <a:cubicBezTo>
                      <a:pt x="51401" y="46666"/>
                      <a:pt x="51053" y="47042"/>
                      <a:pt x="50704" y="47391"/>
                    </a:cubicBezTo>
                    <a:cubicBezTo>
                      <a:pt x="50230" y="47893"/>
                      <a:pt x="49742" y="48382"/>
                      <a:pt x="49253" y="48884"/>
                    </a:cubicBezTo>
                    <a:cubicBezTo>
                      <a:pt x="49225" y="48898"/>
                      <a:pt x="49184" y="48939"/>
                      <a:pt x="49170" y="48967"/>
                    </a:cubicBezTo>
                    <a:cubicBezTo>
                      <a:pt x="48347" y="49804"/>
                      <a:pt x="47510" y="50627"/>
                      <a:pt x="46645" y="51408"/>
                    </a:cubicBezTo>
                    <a:cubicBezTo>
                      <a:pt x="46226" y="51799"/>
                      <a:pt x="45780" y="52106"/>
                      <a:pt x="45334" y="52385"/>
                    </a:cubicBezTo>
                    <a:cubicBezTo>
                      <a:pt x="46366" y="50823"/>
                      <a:pt x="46896" y="49065"/>
                      <a:pt x="46784" y="47126"/>
                    </a:cubicBezTo>
                    <a:lnTo>
                      <a:pt x="46784" y="47126"/>
                    </a:lnTo>
                    <a:cubicBezTo>
                      <a:pt x="47423" y="47252"/>
                      <a:pt x="48117" y="47388"/>
                      <a:pt x="48787" y="47388"/>
                    </a:cubicBezTo>
                    <a:cubicBezTo>
                      <a:pt x="49230" y="47388"/>
                      <a:pt x="49663" y="47329"/>
                      <a:pt x="50062" y="47168"/>
                    </a:cubicBezTo>
                    <a:cubicBezTo>
                      <a:pt x="50634" y="46945"/>
                      <a:pt x="51192" y="46638"/>
                      <a:pt x="51736" y="46303"/>
                    </a:cubicBezTo>
                    <a:close/>
                    <a:moveTo>
                      <a:pt x="5113" y="529"/>
                    </a:moveTo>
                    <a:cubicBezTo>
                      <a:pt x="7758" y="529"/>
                      <a:pt x="10393" y="642"/>
                      <a:pt x="13029" y="859"/>
                    </a:cubicBezTo>
                    <a:cubicBezTo>
                      <a:pt x="16139" y="1124"/>
                      <a:pt x="19236" y="1626"/>
                      <a:pt x="22346" y="1975"/>
                    </a:cubicBezTo>
                    <a:cubicBezTo>
                      <a:pt x="23802" y="2149"/>
                      <a:pt x="25254" y="2213"/>
                      <a:pt x="26705" y="2213"/>
                    </a:cubicBezTo>
                    <a:cubicBezTo>
                      <a:pt x="28385" y="2213"/>
                      <a:pt x="30064" y="2128"/>
                      <a:pt x="31748" y="2030"/>
                    </a:cubicBezTo>
                    <a:cubicBezTo>
                      <a:pt x="34886" y="1863"/>
                      <a:pt x="38025" y="1682"/>
                      <a:pt x="41163" y="1486"/>
                    </a:cubicBezTo>
                    <a:cubicBezTo>
                      <a:pt x="44608" y="1305"/>
                      <a:pt x="48068" y="1110"/>
                      <a:pt x="51527" y="900"/>
                    </a:cubicBezTo>
                    <a:lnTo>
                      <a:pt x="51527" y="900"/>
                    </a:lnTo>
                    <a:cubicBezTo>
                      <a:pt x="51471" y="8042"/>
                      <a:pt x="51206" y="15226"/>
                      <a:pt x="51471" y="22381"/>
                    </a:cubicBezTo>
                    <a:cubicBezTo>
                      <a:pt x="51611" y="25896"/>
                      <a:pt x="51918" y="29384"/>
                      <a:pt x="51904" y="32913"/>
                    </a:cubicBezTo>
                    <a:cubicBezTo>
                      <a:pt x="51890" y="36330"/>
                      <a:pt x="51959" y="39761"/>
                      <a:pt x="52113" y="43179"/>
                    </a:cubicBezTo>
                    <a:cubicBezTo>
                      <a:pt x="52127" y="43611"/>
                      <a:pt x="52169" y="44071"/>
                      <a:pt x="52183" y="44504"/>
                    </a:cubicBezTo>
                    <a:cubicBezTo>
                      <a:pt x="52196" y="44727"/>
                      <a:pt x="52183" y="44964"/>
                      <a:pt x="52224" y="45187"/>
                    </a:cubicBezTo>
                    <a:cubicBezTo>
                      <a:pt x="52224" y="45201"/>
                      <a:pt x="52238" y="45271"/>
                      <a:pt x="52252" y="45355"/>
                    </a:cubicBezTo>
                    <a:cubicBezTo>
                      <a:pt x="51611" y="45787"/>
                      <a:pt x="50941" y="46178"/>
                      <a:pt x="50272" y="46512"/>
                    </a:cubicBezTo>
                    <a:cubicBezTo>
                      <a:pt x="49772" y="46750"/>
                      <a:pt x="49250" y="46833"/>
                      <a:pt x="48722" y="46833"/>
                    </a:cubicBezTo>
                    <a:cubicBezTo>
                      <a:pt x="48010" y="46833"/>
                      <a:pt x="47286" y="46682"/>
                      <a:pt x="46589" y="46554"/>
                    </a:cubicBezTo>
                    <a:cubicBezTo>
                      <a:pt x="46567" y="46548"/>
                      <a:pt x="46544" y="46545"/>
                      <a:pt x="46522" y="46545"/>
                    </a:cubicBezTo>
                    <a:cubicBezTo>
                      <a:pt x="46384" y="46545"/>
                      <a:pt x="46242" y="46648"/>
                      <a:pt x="46254" y="46791"/>
                    </a:cubicBezTo>
                    <a:cubicBezTo>
                      <a:pt x="46478" y="49093"/>
                      <a:pt x="45766" y="51115"/>
                      <a:pt x="44316" y="52901"/>
                    </a:cubicBezTo>
                    <a:cubicBezTo>
                      <a:pt x="43102" y="53417"/>
                      <a:pt x="41763" y="53640"/>
                      <a:pt x="40312" y="53668"/>
                    </a:cubicBezTo>
                    <a:cubicBezTo>
                      <a:pt x="39413" y="53672"/>
                      <a:pt x="38514" y="53673"/>
                      <a:pt x="37616" y="53673"/>
                    </a:cubicBezTo>
                    <a:cubicBezTo>
                      <a:pt x="34921" y="53673"/>
                      <a:pt x="32233" y="53658"/>
                      <a:pt x="29544" y="53626"/>
                    </a:cubicBezTo>
                    <a:cubicBezTo>
                      <a:pt x="22796" y="53566"/>
                      <a:pt x="16048" y="53464"/>
                      <a:pt x="9281" y="53464"/>
                    </a:cubicBezTo>
                    <a:cubicBezTo>
                      <a:pt x="8202" y="53464"/>
                      <a:pt x="7121" y="53467"/>
                      <a:pt x="6041" y="53473"/>
                    </a:cubicBezTo>
                    <a:cubicBezTo>
                      <a:pt x="6096" y="52999"/>
                      <a:pt x="6027" y="52496"/>
                      <a:pt x="6013" y="52036"/>
                    </a:cubicBezTo>
                    <a:cubicBezTo>
                      <a:pt x="5957" y="50976"/>
                      <a:pt x="5943" y="49930"/>
                      <a:pt x="5957" y="48870"/>
                    </a:cubicBezTo>
                    <a:cubicBezTo>
                      <a:pt x="5957" y="48842"/>
                      <a:pt x="5971" y="48814"/>
                      <a:pt x="5971" y="48772"/>
                    </a:cubicBezTo>
                    <a:lnTo>
                      <a:pt x="5971" y="48465"/>
                    </a:lnTo>
                    <a:lnTo>
                      <a:pt x="5971" y="48423"/>
                    </a:lnTo>
                    <a:lnTo>
                      <a:pt x="5971" y="48409"/>
                    </a:lnTo>
                    <a:cubicBezTo>
                      <a:pt x="5957" y="42593"/>
                      <a:pt x="5762" y="36776"/>
                      <a:pt x="5594" y="30960"/>
                    </a:cubicBezTo>
                    <a:cubicBezTo>
                      <a:pt x="5385" y="24502"/>
                      <a:pt x="5455" y="18043"/>
                      <a:pt x="5134" y="11585"/>
                    </a:cubicBezTo>
                    <a:cubicBezTo>
                      <a:pt x="4966" y="7875"/>
                      <a:pt x="4576" y="4178"/>
                      <a:pt x="3851" y="538"/>
                    </a:cubicBezTo>
                    <a:cubicBezTo>
                      <a:pt x="4272" y="532"/>
                      <a:pt x="4692" y="529"/>
                      <a:pt x="5113" y="529"/>
                    </a:cubicBezTo>
                    <a:close/>
                    <a:moveTo>
                      <a:pt x="3530" y="1821"/>
                    </a:moveTo>
                    <a:lnTo>
                      <a:pt x="3530" y="1821"/>
                    </a:lnTo>
                    <a:cubicBezTo>
                      <a:pt x="4674" y="8098"/>
                      <a:pt x="4715" y="14500"/>
                      <a:pt x="4813" y="20875"/>
                    </a:cubicBezTo>
                    <a:cubicBezTo>
                      <a:pt x="4897" y="26719"/>
                      <a:pt x="5120" y="32564"/>
                      <a:pt x="5273" y="38408"/>
                    </a:cubicBezTo>
                    <a:cubicBezTo>
                      <a:pt x="5371" y="41770"/>
                      <a:pt x="5441" y="45132"/>
                      <a:pt x="5441" y="48507"/>
                    </a:cubicBezTo>
                    <a:cubicBezTo>
                      <a:pt x="5385" y="49609"/>
                      <a:pt x="5399" y="50725"/>
                      <a:pt x="5455" y="51827"/>
                    </a:cubicBezTo>
                    <a:cubicBezTo>
                      <a:pt x="5483" y="52399"/>
                      <a:pt x="5622" y="53124"/>
                      <a:pt x="5455" y="53682"/>
                    </a:cubicBezTo>
                    <a:cubicBezTo>
                      <a:pt x="5399" y="53835"/>
                      <a:pt x="5538" y="54017"/>
                      <a:pt x="5692" y="54017"/>
                    </a:cubicBezTo>
                    <a:cubicBezTo>
                      <a:pt x="6800" y="54010"/>
                      <a:pt x="7907" y="54008"/>
                      <a:pt x="9015" y="54008"/>
                    </a:cubicBezTo>
                    <a:cubicBezTo>
                      <a:pt x="15188" y="54008"/>
                      <a:pt x="21360" y="54095"/>
                      <a:pt x="27521" y="54142"/>
                    </a:cubicBezTo>
                    <a:cubicBezTo>
                      <a:pt x="30552" y="54177"/>
                      <a:pt x="33582" y="54202"/>
                      <a:pt x="36612" y="54202"/>
                    </a:cubicBezTo>
                    <a:cubicBezTo>
                      <a:pt x="37264" y="54202"/>
                      <a:pt x="37916" y="54201"/>
                      <a:pt x="38569" y="54198"/>
                    </a:cubicBezTo>
                    <a:cubicBezTo>
                      <a:pt x="38695" y="54198"/>
                      <a:pt x="38821" y="54198"/>
                      <a:pt x="38947" y="54198"/>
                    </a:cubicBezTo>
                    <a:cubicBezTo>
                      <a:pt x="41431" y="54198"/>
                      <a:pt x="43921" y="54160"/>
                      <a:pt x="46031" y="52594"/>
                    </a:cubicBezTo>
                    <a:cubicBezTo>
                      <a:pt x="47091" y="51813"/>
                      <a:pt x="48054" y="50850"/>
                      <a:pt x="48988" y="49888"/>
                    </a:cubicBezTo>
                    <a:lnTo>
                      <a:pt x="48988" y="49888"/>
                    </a:lnTo>
                    <a:cubicBezTo>
                      <a:pt x="48933" y="50446"/>
                      <a:pt x="48974" y="50976"/>
                      <a:pt x="49030" y="51604"/>
                    </a:cubicBezTo>
                    <a:cubicBezTo>
                      <a:pt x="49058" y="52176"/>
                      <a:pt x="49058" y="52720"/>
                      <a:pt x="49170" y="53291"/>
                    </a:cubicBezTo>
                    <a:cubicBezTo>
                      <a:pt x="49253" y="53570"/>
                      <a:pt x="49393" y="53989"/>
                      <a:pt x="49156" y="54240"/>
                    </a:cubicBezTo>
                    <a:cubicBezTo>
                      <a:pt x="48974" y="54407"/>
                      <a:pt x="48389" y="54366"/>
                      <a:pt x="48151" y="54379"/>
                    </a:cubicBezTo>
                    <a:cubicBezTo>
                      <a:pt x="44692" y="54603"/>
                      <a:pt x="41275" y="54937"/>
                      <a:pt x="37815" y="55342"/>
                    </a:cubicBezTo>
                    <a:cubicBezTo>
                      <a:pt x="34967" y="55673"/>
                      <a:pt x="32156" y="55805"/>
                      <a:pt x="29322" y="55805"/>
                    </a:cubicBezTo>
                    <a:cubicBezTo>
                      <a:pt x="28339" y="55805"/>
                      <a:pt x="27354" y="55789"/>
                      <a:pt x="26364" y="55760"/>
                    </a:cubicBezTo>
                    <a:cubicBezTo>
                      <a:pt x="22570" y="55635"/>
                      <a:pt x="18790" y="55593"/>
                      <a:pt x="15009" y="55495"/>
                    </a:cubicBezTo>
                    <a:cubicBezTo>
                      <a:pt x="10671" y="55356"/>
                      <a:pt x="6347" y="55105"/>
                      <a:pt x="2037" y="54477"/>
                    </a:cubicBezTo>
                    <a:cubicBezTo>
                      <a:pt x="3056" y="51659"/>
                      <a:pt x="3321" y="48716"/>
                      <a:pt x="3572" y="45745"/>
                    </a:cubicBezTo>
                    <a:cubicBezTo>
                      <a:pt x="3851" y="42160"/>
                      <a:pt x="4171" y="38576"/>
                      <a:pt x="4339" y="34977"/>
                    </a:cubicBezTo>
                    <a:cubicBezTo>
                      <a:pt x="4688" y="27877"/>
                      <a:pt x="4618" y="20777"/>
                      <a:pt x="4283" y="13677"/>
                    </a:cubicBezTo>
                    <a:cubicBezTo>
                      <a:pt x="4116" y="9716"/>
                      <a:pt x="3837" y="5769"/>
                      <a:pt x="3530" y="1821"/>
                    </a:cubicBezTo>
                    <a:close/>
                    <a:moveTo>
                      <a:pt x="4756" y="1"/>
                    </a:moveTo>
                    <a:cubicBezTo>
                      <a:pt x="4343" y="1"/>
                      <a:pt x="3929" y="3"/>
                      <a:pt x="3516" y="8"/>
                    </a:cubicBezTo>
                    <a:cubicBezTo>
                      <a:pt x="3488" y="8"/>
                      <a:pt x="3446" y="36"/>
                      <a:pt x="3418" y="36"/>
                    </a:cubicBezTo>
                    <a:cubicBezTo>
                      <a:pt x="3293" y="36"/>
                      <a:pt x="3153" y="36"/>
                      <a:pt x="3028" y="64"/>
                    </a:cubicBezTo>
                    <a:cubicBezTo>
                      <a:pt x="2930" y="78"/>
                      <a:pt x="2846" y="189"/>
                      <a:pt x="2846" y="287"/>
                    </a:cubicBezTo>
                    <a:cubicBezTo>
                      <a:pt x="2818" y="329"/>
                      <a:pt x="2804" y="356"/>
                      <a:pt x="2804" y="412"/>
                    </a:cubicBezTo>
                    <a:cubicBezTo>
                      <a:pt x="2023" y="7122"/>
                      <a:pt x="3097" y="13915"/>
                      <a:pt x="2860" y="20652"/>
                    </a:cubicBezTo>
                    <a:cubicBezTo>
                      <a:pt x="2609" y="27417"/>
                      <a:pt x="1633" y="34140"/>
                      <a:pt x="893" y="40863"/>
                    </a:cubicBezTo>
                    <a:cubicBezTo>
                      <a:pt x="475" y="44685"/>
                      <a:pt x="126" y="48507"/>
                      <a:pt x="1" y="52343"/>
                    </a:cubicBezTo>
                    <a:cubicBezTo>
                      <a:pt x="1" y="52496"/>
                      <a:pt x="126" y="52580"/>
                      <a:pt x="266" y="52594"/>
                    </a:cubicBezTo>
                    <a:cubicBezTo>
                      <a:pt x="852" y="52650"/>
                      <a:pt x="1424" y="52720"/>
                      <a:pt x="2023" y="52775"/>
                    </a:cubicBezTo>
                    <a:lnTo>
                      <a:pt x="2051" y="52775"/>
                    </a:lnTo>
                    <a:cubicBezTo>
                      <a:pt x="1898" y="53389"/>
                      <a:pt x="1703" y="53989"/>
                      <a:pt x="1479" y="54589"/>
                    </a:cubicBezTo>
                    <a:cubicBezTo>
                      <a:pt x="1424" y="54714"/>
                      <a:pt x="1535" y="54882"/>
                      <a:pt x="1661" y="54896"/>
                    </a:cubicBezTo>
                    <a:cubicBezTo>
                      <a:pt x="9625" y="56081"/>
                      <a:pt x="17702" y="55984"/>
                      <a:pt x="25750" y="56207"/>
                    </a:cubicBezTo>
                    <a:cubicBezTo>
                      <a:pt x="27396" y="56251"/>
                      <a:pt x="29042" y="56339"/>
                      <a:pt x="30682" y="56339"/>
                    </a:cubicBezTo>
                    <a:cubicBezTo>
                      <a:pt x="31112" y="56339"/>
                      <a:pt x="31542" y="56333"/>
                      <a:pt x="31971" y="56318"/>
                    </a:cubicBezTo>
                    <a:cubicBezTo>
                      <a:pt x="33952" y="56249"/>
                      <a:pt x="35905" y="56039"/>
                      <a:pt x="37857" y="55802"/>
                    </a:cubicBezTo>
                    <a:cubicBezTo>
                      <a:pt x="39880" y="55579"/>
                      <a:pt x="41875" y="55314"/>
                      <a:pt x="43897" y="55133"/>
                    </a:cubicBezTo>
                    <a:cubicBezTo>
                      <a:pt x="45459" y="54993"/>
                      <a:pt x="47035" y="54993"/>
                      <a:pt x="48598" y="54826"/>
                    </a:cubicBezTo>
                    <a:cubicBezTo>
                      <a:pt x="48974" y="54798"/>
                      <a:pt x="49504" y="54784"/>
                      <a:pt x="49728" y="54435"/>
                    </a:cubicBezTo>
                    <a:cubicBezTo>
                      <a:pt x="50007" y="54031"/>
                      <a:pt x="49755" y="53347"/>
                      <a:pt x="49686" y="52915"/>
                    </a:cubicBezTo>
                    <a:cubicBezTo>
                      <a:pt x="49504" y="51729"/>
                      <a:pt x="49407" y="50404"/>
                      <a:pt x="49672" y="49218"/>
                    </a:cubicBezTo>
                    <a:cubicBezTo>
                      <a:pt x="49783" y="49093"/>
                      <a:pt x="49895" y="48995"/>
                      <a:pt x="50007" y="48870"/>
                    </a:cubicBezTo>
                    <a:cubicBezTo>
                      <a:pt x="50620" y="48242"/>
                      <a:pt x="51220" y="47614"/>
                      <a:pt x="51834" y="46973"/>
                    </a:cubicBezTo>
                    <a:cubicBezTo>
                      <a:pt x="52099" y="46694"/>
                      <a:pt x="52545" y="46359"/>
                      <a:pt x="52727" y="46024"/>
                    </a:cubicBezTo>
                    <a:cubicBezTo>
                      <a:pt x="52880" y="45676"/>
                      <a:pt x="52727" y="45090"/>
                      <a:pt x="52713" y="44671"/>
                    </a:cubicBezTo>
                    <a:cubicBezTo>
                      <a:pt x="52657" y="43723"/>
                      <a:pt x="52601" y="42802"/>
                      <a:pt x="52573" y="41854"/>
                    </a:cubicBezTo>
                    <a:cubicBezTo>
                      <a:pt x="52503" y="40082"/>
                      <a:pt x="52448" y="38297"/>
                      <a:pt x="52434" y="36525"/>
                    </a:cubicBezTo>
                    <a:cubicBezTo>
                      <a:pt x="52378" y="32913"/>
                      <a:pt x="52392" y="29328"/>
                      <a:pt x="52169" y="25715"/>
                    </a:cubicBezTo>
                    <a:cubicBezTo>
                      <a:pt x="51611" y="17374"/>
                      <a:pt x="51959" y="8977"/>
                      <a:pt x="52029" y="621"/>
                    </a:cubicBezTo>
                    <a:cubicBezTo>
                      <a:pt x="52029" y="482"/>
                      <a:pt x="51904" y="356"/>
                      <a:pt x="51764" y="356"/>
                    </a:cubicBezTo>
                    <a:cubicBezTo>
                      <a:pt x="45487" y="705"/>
                      <a:pt x="39210" y="1082"/>
                      <a:pt x="32933" y="1431"/>
                    </a:cubicBezTo>
                    <a:cubicBezTo>
                      <a:pt x="30813" y="1544"/>
                      <a:pt x="28686" y="1701"/>
                      <a:pt x="26561" y="1701"/>
                    </a:cubicBezTo>
                    <a:cubicBezTo>
                      <a:pt x="25541" y="1701"/>
                      <a:pt x="24522" y="1665"/>
                      <a:pt x="23504" y="1570"/>
                    </a:cubicBezTo>
                    <a:cubicBezTo>
                      <a:pt x="20394" y="1291"/>
                      <a:pt x="17311" y="733"/>
                      <a:pt x="14214" y="426"/>
                    </a:cubicBezTo>
                    <a:cubicBezTo>
                      <a:pt x="11068" y="142"/>
                      <a:pt x="7921" y="1"/>
                      <a:pt x="47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2198;p53"/>
              <p:cNvSpPr/>
              <p:nvPr/>
            </p:nvSpPr>
            <p:spPr>
              <a:xfrm>
                <a:off x="3672075" y="2325850"/>
                <a:ext cx="423700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16948" h="2858" extrusionOk="0">
                    <a:moveTo>
                      <a:pt x="15734" y="0"/>
                    </a:moveTo>
                    <a:cubicBezTo>
                      <a:pt x="15224" y="0"/>
                      <a:pt x="14563" y="196"/>
                      <a:pt x="14033" y="378"/>
                    </a:cubicBezTo>
                    <a:cubicBezTo>
                      <a:pt x="13517" y="378"/>
                      <a:pt x="12986" y="392"/>
                      <a:pt x="12470" y="406"/>
                    </a:cubicBezTo>
                    <a:cubicBezTo>
                      <a:pt x="11229" y="448"/>
                      <a:pt x="9988" y="490"/>
                      <a:pt x="8746" y="545"/>
                    </a:cubicBezTo>
                    <a:cubicBezTo>
                      <a:pt x="6263" y="671"/>
                      <a:pt x="3794" y="866"/>
                      <a:pt x="1312" y="1103"/>
                    </a:cubicBezTo>
                    <a:cubicBezTo>
                      <a:pt x="1158" y="1131"/>
                      <a:pt x="1033" y="1187"/>
                      <a:pt x="949" y="1285"/>
                    </a:cubicBezTo>
                    <a:cubicBezTo>
                      <a:pt x="851" y="1285"/>
                      <a:pt x="754" y="1257"/>
                      <a:pt x="670" y="1257"/>
                    </a:cubicBezTo>
                    <a:cubicBezTo>
                      <a:pt x="657" y="1256"/>
                      <a:pt x="644" y="1255"/>
                      <a:pt x="631" y="1255"/>
                    </a:cubicBezTo>
                    <a:cubicBezTo>
                      <a:pt x="1" y="1255"/>
                      <a:pt x="13" y="2262"/>
                      <a:pt x="670" y="2303"/>
                    </a:cubicBezTo>
                    <a:cubicBezTo>
                      <a:pt x="4366" y="2638"/>
                      <a:pt x="8077" y="2707"/>
                      <a:pt x="11787" y="2763"/>
                    </a:cubicBezTo>
                    <a:cubicBezTo>
                      <a:pt x="12399" y="2770"/>
                      <a:pt x="13180" y="2858"/>
                      <a:pt x="13949" y="2858"/>
                    </a:cubicBezTo>
                    <a:cubicBezTo>
                      <a:pt x="14775" y="2858"/>
                      <a:pt x="15589" y="2756"/>
                      <a:pt x="16167" y="2345"/>
                    </a:cubicBezTo>
                    <a:cubicBezTo>
                      <a:pt x="16781" y="1898"/>
                      <a:pt x="16948" y="992"/>
                      <a:pt x="16515" y="434"/>
                    </a:cubicBezTo>
                    <a:cubicBezTo>
                      <a:pt x="16425" y="114"/>
                      <a:pt x="16123" y="0"/>
                      <a:pt x="157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2199;p53"/>
              <p:cNvSpPr/>
              <p:nvPr/>
            </p:nvSpPr>
            <p:spPr>
              <a:xfrm>
                <a:off x="3640000" y="2168600"/>
                <a:ext cx="444625" cy="196325"/>
              </a:xfrm>
              <a:custGeom>
                <a:avLst/>
                <a:gdLst/>
                <a:ahLst/>
                <a:cxnLst/>
                <a:rect l="l" t="t" r="r" b="b"/>
                <a:pathLst>
                  <a:path w="17785" h="7853" extrusionOk="0">
                    <a:moveTo>
                      <a:pt x="2957" y="2073"/>
                    </a:moveTo>
                    <a:cubicBezTo>
                      <a:pt x="2970" y="2073"/>
                      <a:pt x="2980" y="2091"/>
                      <a:pt x="2943" y="2121"/>
                    </a:cubicBezTo>
                    <a:cubicBezTo>
                      <a:pt x="2930" y="2088"/>
                      <a:pt x="2945" y="2073"/>
                      <a:pt x="2957" y="2073"/>
                    </a:cubicBezTo>
                    <a:close/>
                    <a:moveTo>
                      <a:pt x="9136" y="1"/>
                    </a:moveTo>
                    <a:cubicBezTo>
                      <a:pt x="8941" y="1"/>
                      <a:pt x="8788" y="56"/>
                      <a:pt x="8648" y="154"/>
                    </a:cubicBezTo>
                    <a:lnTo>
                      <a:pt x="6347" y="112"/>
                    </a:lnTo>
                    <a:cubicBezTo>
                      <a:pt x="6246" y="95"/>
                      <a:pt x="6157" y="87"/>
                      <a:pt x="6074" y="87"/>
                    </a:cubicBezTo>
                    <a:cubicBezTo>
                      <a:pt x="5824" y="87"/>
                      <a:pt x="5628" y="157"/>
                      <a:pt x="5314" y="252"/>
                    </a:cubicBezTo>
                    <a:cubicBezTo>
                      <a:pt x="5300" y="254"/>
                      <a:pt x="5285" y="256"/>
                      <a:pt x="5268" y="256"/>
                    </a:cubicBezTo>
                    <a:cubicBezTo>
                      <a:pt x="5161" y="256"/>
                      <a:pt x="5015" y="202"/>
                      <a:pt x="4912" y="202"/>
                    </a:cubicBezTo>
                    <a:cubicBezTo>
                      <a:pt x="4877" y="202"/>
                      <a:pt x="4848" y="208"/>
                      <a:pt x="4826" y="224"/>
                    </a:cubicBezTo>
                    <a:cubicBezTo>
                      <a:pt x="4731" y="230"/>
                      <a:pt x="4635" y="232"/>
                      <a:pt x="4536" y="232"/>
                    </a:cubicBezTo>
                    <a:cubicBezTo>
                      <a:pt x="4361" y="232"/>
                      <a:pt x="4183" y="226"/>
                      <a:pt x="4006" y="226"/>
                    </a:cubicBezTo>
                    <a:cubicBezTo>
                      <a:pt x="3844" y="226"/>
                      <a:pt x="3684" y="231"/>
                      <a:pt x="3529" y="252"/>
                    </a:cubicBezTo>
                    <a:cubicBezTo>
                      <a:pt x="2925" y="336"/>
                      <a:pt x="2288" y="462"/>
                      <a:pt x="1656" y="462"/>
                    </a:cubicBezTo>
                    <a:cubicBezTo>
                      <a:pt x="1457" y="462"/>
                      <a:pt x="1258" y="449"/>
                      <a:pt x="1060" y="419"/>
                    </a:cubicBezTo>
                    <a:cubicBezTo>
                      <a:pt x="988" y="406"/>
                      <a:pt x="917" y="400"/>
                      <a:pt x="847" y="400"/>
                    </a:cubicBezTo>
                    <a:cubicBezTo>
                      <a:pt x="607" y="400"/>
                      <a:pt x="389" y="482"/>
                      <a:pt x="237" y="698"/>
                    </a:cubicBezTo>
                    <a:cubicBezTo>
                      <a:pt x="70" y="949"/>
                      <a:pt x="0" y="1312"/>
                      <a:pt x="167" y="1577"/>
                    </a:cubicBezTo>
                    <a:cubicBezTo>
                      <a:pt x="293" y="1772"/>
                      <a:pt x="391" y="1953"/>
                      <a:pt x="460" y="2163"/>
                    </a:cubicBezTo>
                    <a:cubicBezTo>
                      <a:pt x="488" y="2372"/>
                      <a:pt x="530" y="2567"/>
                      <a:pt x="628" y="2776"/>
                    </a:cubicBezTo>
                    <a:cubicBezTo>
                      <a:pt x="642" y="2846"/>
                      <a:pt x="670" y="2902"/>
                      <a:pt x="697" y="2972"/>
                    </a:cubicBezTo>
                    <a:lnTo>
                      <a:pt x="697" y="2986"/>
                    </a:lnTo>
                    <a:cubicBezTo>
                      <a:pt x="879" y="4380"/>
                      <a:pt x="935" y="5789"/>
                      <a:pt x="865" y="7184"/>
                    </a:cubicBezTo>
                    <a:cubicBezTo>
                      <a:pt x="851" y="7603"/>
                      <a:pt x="1130" y="7798"/>
                      <a:pt x="1534" y="7798"/>
                    </a:cubicBezTo>
                    <a:cubicBezTo>
                      <a:pt x="1596" y="7798"/>
                      <a:pt x="1714" y="7842"/>
                      <a:pt x="1768" y="7842"/>
                    </a:cubicBezTo>
                    <a:cubicBezTo>
                      <a:pt x="1775" y="7842"/>
                      <a:pt x="1781" y="7841"/>
                      <a:pt x="1785" y="7840"/>
                    </a:cubicBezTo>
                    <a:cubicBezTo>
                      <a:pt x="1818" y="7849"/>
                      <a:pt x="1871" y="7852"/>
                      <a:pt x="1930" y="7852"/>
                    </a:cubicBezTo>
                    <a:cubicBezTo>
                      <a:pt x="2047" y="7852"/>
                      <a:pt x="2190" y="7840"/>
                      <a:pt x="2246" y="7840"/>
                    </a:cubicBezTo>
                    <a:cubicBezTo>
                      <a:pt x="3551" y="7729"/>
                      <a:pt x="4826" y="7696"/>
                      <a:pt x="6106" y="7696"/>
                    </a:cubicBezTo>
                    <a:cubicBezTo>
                      <a:pt x="7247" y="7696"/>
                      <a:pt x="8392" y="7722"/>
                      <a:pt x="9569" y="7742"/>
                    </a:cubicBezTo>
                    <a:cubicBezTo>
                      <a:pt x="10100" y="7754"/>
                      <a:pt x="10626" y="7769"/>
                      <a:pt x="11153" y="7769"/>
                    </a:cubicBezTo>
                    <a:cubicBezTo>
                      <a:pt x="11829" y="7769"/>
                      <a:pt x="12505" y="7745"/>
                      <a:pt x="13195" y="7658"/>
                    </a:cubicBezTo>
                    <a:cubicBezTo>
                      <a:pt x="14409" y="7505"/>
                      <a:pt x="15636" y="7324"/>
                      <a:pt x="16850" y="7156"/>
                    </a:cubicBezTo>
                    <a:cubicBezTo>
                      <a:pt x="17533" y="7086"/>
                      <a:pt x="17785" y="5998"/>
                      <a:pt x="17003" y="5984"/>
                    </a:cubicBezTo>
                    <a:cubicBezTo>
                      <a:pt x="16878" y="5984"/>
                      <a:pt x="16766" y="5622"/>
                      <a:pt x="16627" y="5552"/>
                    </a:cubicBezTo>
                    <a:cubicBezTo>
                      <a:pt x="16655" y="5468"/>
                      <a:pt x="16669" y="5399"/>
                      <a:pt x="16683" y="5343"/>
                    </a:cubicBezTo>
                    <a:cubicBezTo>
                      <a:pt x="16724" y="5134"/>
                      <a:pt x="16752" y="4924"/>
                      <a:pt x="16766" y="4715"/>
                    </a:cubicBezTo>
                    <a:cubicBezTo>
                      <a:pt x="16836" y="4297"/>
                      <a:pt x="16906" y="3878"/>
                      <a:pt x="16962" y="3460"/>
                    </a:cubicBezTo>
                    <a:cubicBezTo>
                      <a:pt x="17087" y="2609"/>
                      <a:pt x="17171" y="1730"/>
                      <a:pt x="17143" y="879"/>
                    </a:cubicBezTo>
                    <a:cubicBezTo>
                      <a:pt x="17117" y="511"/>
                      <a:pt x="16830" y="93"/>
                      <a:pt x="16423" y="93"/>
                    </a:cubicBezTo>
                    <a:cubicBezTo>
                      <a:pt x="16399" y="93"/>
                      <a:pt x="16373" y="95"/>
                      <a:pt x="16348" y="98"/>
                    </a:cubicBezTo>
                    <a:cubicBezTo>
                      <a:pt x="16278" y="103"/>
                      <a:pt x="16215" y="106"/>
                      <a:pt x="16154" y="106"/>
                    </a:cubicBezTo>
                    <a:cubicBezTo>
                      <a:pt x="16032" y="106"/>
                      <a:pt x="15920" y="94"/>
                      <a:pt x="15790" y="56"/>
                    </a:cubicBezTo>
                    <a:cubicBezTo>
                      <a:pt x="15723" y="37"/>
                      <a:pt x="15654" y="28"/>
                      <a:pt x="15587" y="28"/>
                    </a:cubicBezTo>
                    <a:cubicBezTo>
                      <a:pt x="15458" y="28"/>
                      <a:pt x="15333" y="62"/>
                      <a:pt x="15232" y="126"/>
                    </a:cubicBezTo>
                    <a:cubicBezTo>
                      <a:pt x="13195" y="98"/>
                      <a:pt x="11173" y="56"/>
                      <a:pt x="91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2200;p53"/>
              <p:cNvSpPr/>
              <p:nvPr/>
            </p:nvSpPr>
            <p:spPr>
              <a:xfrm>
                <a:off x="3671725" y="2342900"/>
                <a:ext cx="396625" cy="29725"/>
              </a:xfrm>
              <a:custGeom>
                <a:avLst/>
                <a:gdLst/>
                <a:ahLst/>
                <a:cxnLst/>
                <a:rect l="l" t="t" r="r" b="b"/>
                <a:pathLst>
                  <a:path w="15865" h="1189" extrusionOk="0">
                    <a:moveTo>
                      <a:pt x="15664" y="1"/>
                    </a:moveTo>
                    <a:cubicBezTo>
                      <a:pt x="15655" y="1"/>
                      <a:pt x="15646" y="1"/>
                      <a:pt x="15637" y="3"/>
                    </a:cubicBezTo>
                    <a:cubicBezTo>
                      <a:pt x="12327" y="609"/>
                      <a:pt x="8971" y="634"/>
                      <a:pt x="5614" y="634"/>
                    </a:cubicBezTo>
                    <a:cubicBezTo>
                      <a:pt x="5304" y="634"/>
                      <a:pt x="4995" y="634"/>
                      <a:pt x="4686" y="634"/>
                    </a:cubicBezTo>
                    <a:cubicBezTo>
                      <a:pt x="3173" y="634"/>
                      <a:pt x="1661" y="639"/>
                      <a:pt x="154" y="700"/>
                    </a:cubicBezTo>
                    <a:cubicBezTo>
                      <a:pt x="0" y="700"/>
                      <a:pt x="0" y="965"/>
                      <a:pt x="154" y="965"/>
                    </a:cubicBezTo>
                    <a:cubicBezTo>
                      <a:pt x="5343" y="742"/>
                      <a:pt x="10587" y="1188"/>
                      <a:pt x="15707" y="254"/>
                    </a:cubicBezTo>
                    <a:cubicBezTo>
                      <a:pt x="15865" y="214"/>
                      <a:pt x="15811" y="1"/>
                      <a:pt x="156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2201;p53"/>
              <p:cNvSpPr/>
              <p:nvPr/>
            </p:nvSpPr>
            <p:spPr>
              <a:xfrm>
                <a:off x="3655675" y="2317400"/>
                <a:ext cx="113025" cy="50450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2018" extrusionOk="0">
                    <a:moveTo>
                      <a:pt x="4122" y="0"/>
                    </a:moveTo>
                    <a:cubicBezTo>
                      <a:pt x="3519" y="0"/>
                      <a:pt x="2944" y="99"/>
                      <a:pt x="2358" y="186"/>
                    </a:cubicBezTo>
                    <a:cubicBezTo>
                      <a:pt x="1981" y="242"/>
                      <a:pt x="1619" y="311"/>
                      <a:pt x="1256" y="311"/>
                    </a:cubicBezTo>
                    <a:cubicBezTo>
                      <a:pt x="1107" y="311"/>
                      <a:pt x="947" y="296"/>
                      <a:pt x="787" y="296"/>
                    </a:cubicBezTo>
                    <a:cubicBezTo>
                      <a:pt x="647" y="296"/>
                      <a:pt x="508" y="308"/>
                      <a:pt x="377" y="353"/>
                    </a:cubicBezTo>
                    <a:cubicBezTo>
                      <a:pt x="1" y="465"/>
                      <a:pt x="15" y="1079"/>
                      <a:pt x="84" y="1413"/>
                    </a:cubicBezTo>
                    <a:cubicBezTo>
                      <a:pt x="155" y="1730"/>
                      <a:pt x="433" y="2018"/>
                      <a:pt x="768" y="2018"/>
                    </a:cubicBezTo>
                    <a:cubicBezTo>
                      <a:pt x="832" y="2018"/>
                      <a:pt x="897" y="2007"/>
                      <a:pt x="963" y="1985"/>
                    </a:cubicBezTo>
                    <a:cubicBezTo>
                      <a:pt x="1076" y="1935"/>
                      <a:pt x="1043" y="1740"/>
                      <a:pt x="914" y="1740"/>
                    </a:cubicBezTo>
                    <a:cubicBezTo>
                      <a:pt x="899" y="1740"/>
                      <a:pt x="883" y="1742"/>
                      <a:pt x="866" y="1748"/>
                    </a:cubicBezTo>
                    <a:cubicBezTo>
                      <a:pt x="823" y="1762"/>
                      <a:pt x="782" y="1769"/>
                      <a:pt x="743" y="1769"/>
                    </a:cubicBezTo>
                    <a:cubicBezTo>
                      <a:pt x="516" y="1769"/>
                      <a:pt x="359" y="1544"/>
                      <a:pt x="336" y="1330"/>
                    </a:cubicBezTo>
                    <a:cubicBezTo>
                      <a:pt x="294" y="1148"/>
                      <a:pt x="280" y="730"/>
                      <a:pt x="447" y="604"/>
                    </a:cubicBezTo>
                    <a:cubicBezTo>
                      <a:pt x="507" y="569"/>
                      <a:pt x="603" y="558"/>
                      <a:pt x="707" y="558"/>
                    </a:cubicBezTo>
                    <a:cubicBezTo>
                      <a:pt x="845" y="558"/>
                      <a:pt x="999" y="576"/>
                      <a:pt x="1103" y="576"/>
                    </a:cubicBezTo>
                    <a:cubicBezTo>
                      <a:pt x="1326" y="576"/>
                      <a:pt x="1535" y="576"/>
                      <a:pt x="1744" y="535"/>
                    </a:cubicBezTo>
                    <a:cubicBezTo>
                      <a:pt x="2559" y="456"/>
                      <a:pt x="3349" y="253"/>
                      <a:pt x="4183" y="253"/>
                    </a:cubicBezTo>
                    <a:cubicBezTo>
                      <a:pt x="4235" y="253"/>
                      <a:pt x="4287" y="254"/>
                      <a:pt x="4339" y="256"/>
                    </a:cubicBezTo>
                    <a:cubicBezTo>
                      <a:pt x="4520" y="256"/>
                      <a:pt x="4520" y="5"/>
                      <a:pt x="4339" y="5"/>
                    </a:cubicBezTo>
                    <a:cubicBezTo>
                      <a:pt x="4266" y="2"/>
                      <a:pt x="4194" y="0"/>
                      <a:pt x="41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2202;p53"/>
              <p:cNvSpPr/>
              <p:nvPr/>
            </p:nvSpPr>
            <p:spPr>
              <a:xfrm>
                <a:off x="3787150" y="2315450"/>
                <a:ext cx="153450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6138" h="446" extrusionOk="0">
                    <a:moveTo>
                      <a:pt x="4839" y="1"/>
                    </a:moveTo>
                    <a:cubicBezTo>
                      <a:pt x="3278" y="1"/>
                      <a:pt x="1721" y="68"/>
                      <a:pt x="182" y="180"/>
                    </a:cubicBezTo>
                    <a:cubicBezTo>
                      <a:pt x="5" y="194"/>
                      <a:pt x="0" y="446"/>
                      <a:pt x="168" y="446"/>
                    </a:cubicBezTo>
                    <a:cubicBezTo>
                      <a:pt x="173" y="446"/>
                      <a:pt x="177" y="446"/>
                      <a:pt x="182" y="445"/>
                    </a:cubicBezTo>
                    <a:cubicBezTo>
                      <a:pt x="1838" y="326"/>
                      <a:pt x="3473" y="258"/>
                      <a:pt x="5123" y="258"/>
                    </a:cubicBezTo>
                    <a:cubicBezTo>
                      <a:pt x="5405" y="258"/>
                      <a:pt x="5688" y="260"/>
                      <a:pt x="5970" y="264"/>
                    </a:cubicBezTo>
                    <a:cubicBezTo>
                      <a:pt x="6138" y="264"/>
                      <a:pt x="6138" y="13"/>
                      <a:pt x="5970" y="13"/>
                    </a:cubicBezTo>
                    <a:cubicBezTo>
                      <a:pt x="5593" y="5"/>
                      <a:pt x="5216" y="1"/>
                      <a:pt x="48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2203;p53"/>
              <p:cNvSpPr/>
              <p:nvPr/>
            </p:nvSpPr>
            <p:spPr>
              <a:xfrm>
                <a:off x="3957675" y="2315050"/>
                <a:ext cx="12312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4925" h="1401" extrusionOk="0">
                    <a:moveTo>
                      <a:pt x="142" y="0"/>
                    </a:moveTo>
                    <a:cubicBezTo>
                      <a:pt x="0" y="0"/>
                      <a:pt x="4" y="252"/>
                      <a:pt x="154" y="252"/>
                    </a:cubicBezTo>
                    <a:cubicBezTo>
                      <a:pt x="1130" y="252"/>
                      <a:pt x="2093" y="252"/>
                      <a:pt x="3069" y="266"/>
                    </a:cubicBezTo>
                    <a:lnTo>
                      <a:pt x="3780" y="266"/>
                    </a:lnTo>
                    <a:cubicBezTo>
                      <a:pt x="3892" y="266"/>
                      <a:pt x="4012" y="255"/>
                      <a:pt x="4126" y="255"/>
                    </a:cubicBezTo>
                    <a:cubicBezTo>
                      <a:pt x="4270" y="255"/>
                      <a:pt x="4405" y="272"/>
                      <a:pt x="4506" y="350"/>
                    </a:cubicBezTo>
                    <a:cubicBezTo>
                      <a:pt x="4743" y="545"/>
                      <a:pt x="4645" y="949"/>
                      <a:pt x="4338" y="1047"/>
                    </a:cubicBezTo>
                    <a:cubicBezTo>
                      <a:pt x="4227" y="1103"/>
                      <a:pt x="4087" y="1089"/>
                      <a:pt x="3962" y="1159"/>
                    </a:cubicBezTo>
                    <a:cubicBezTo>
                      <a:pt x="3832" y="1230"/>
                      <a:pt x="3912" y="1400"/>
                      <a:pt x="4032" y="1400"/>
                    </a:cubicBezTo>
                    <a:cubicBezTo>
                      <a:pt x="4054" y="1400"/>
                      <a:pt x="4078" y="1395"/>
                      <a:pt x="4101" y="1382"/>
                    </a:cubicBezTo>
                    <a:cubicBezTo>
                      <a:pt x="4269" y="1284"/>
                      <a:pt x="4520" y="1354"/>
                      <a:pt x="4673" y="1228"/>
                    </a:cubicBezTo>
                    <a:cubicBezTo>
                      <a:pt x="4826" y="1103"/>
                      <a:pt x="4868" y="908"/>
                      <a:pt x="4882" y="740"/>
                    </a:cubicBezTo>
                    <a:cubicBezTo>
                      <a:pt x="4924" y="336"/>
                      <a:pt x="4785" y="43"/>
                      <a:pt x="4338" y="29"/>
                    </a:cubicBezTo>
                    <a:cubicBezTo>
                      <a:pt x="4078" y="13"/>
                      <a:pt x="3815" y="9"/>
                      <a:pt x="3549" y="9"/>
                    </a:cubicBezTo>
                    <a:cubicBezTo>
                      <a:pt x="3333" y="9"/>
                      <a:pt x="3116" y="11"/>
                      <a:pt x="2900" y="11"/>
                    </a:cubicBezTo>
                    <a:cubicBezTo>
                      <a:pt x="2695" y="11"/>
                      <a:pt x="2491" y="9"/>
                      <a:pt x="2288" y="1"/>
                    </a:cubicBezTo>
                    <a:lnTo>
                      <a:pt x="154" y="1"/>
                    </a:lnTo>
                    <a:cubicBezTo>
                      <a:pt x="150" y="1"/>
                      <a:pt x="146" y="0"/>
                      <a:pt x="1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2204;p53"/>
              <p:cNvSpPr/>
              <p:nvPr/>
            </p:nvSpPr>
            <p:spPr>
              <a:xfrm>
                <a:off x="3637900" y="2171350"/>
                <a:ext cx="144025" cy="161875"/>
              </a:xfrm>
              <a:custGeom>
                <a:avLst/>
                <a:gdLst/>
                <a:ahLst/>
                <a:cxnLst/>
                <a:rect l="l" t="t" r="r" b="b"/>
                <a:pathLst>
                  <a:path w="5761" h="6475" extrusionOk="0">
                    <a:moveTo>
                      <a:pt x="5618" y="0"/>
                    </a:moveTo>
                    <a:cubicBezTo>
                      <a:pt x="5610" y="0"/>
                      <a:pt x="5602" y="1"/>
                      <a:pt x="5594" y="2"/>
                    </a:cubicBezTo>
                    <a:cubicBezTo>
                      <a:pt x="4562" y="100"/>
                      <a:pt x="3529" y="197"/>
                      <a:pt x="2497" y="239"/>
                    </a:cubicBezTo>
                    <a:cubicBezTo>
                      <a:pt x="1995" y="281"/>
                      <a:pt x="1479" y="295"/>
                      <a:pt x="949" y="295"/>
                    </a:cubicBezTo>
                    <a:cubicBezTo>
                      <a:pt x="890" y="295"/>
                      <a:pt x="829" y="293"/>
                      <a:pt x="767" y="293"/>
                    </a:cubicBezTo>
                    <a:cubicBezTo>
                      <a:pt x="519" y="293"/>
                      <a:pt x="260" y="320"/>
                      <a:pt x="126" y="588"/>
                    </a:cubicBezTo>
                    <a:cubicBezTo>
                      <a:pt x="0" y="909"/>
                      <a:pt x="196" y="1397"/>
                      <a:pt x="265" y="1704"/>
                    </a:cubicBezTo>
                    <a:cubicBezTo>
                      <a:pt x="377" y="2192"/>
                      <a:pt x="475" y="2694"/>
                      <a:pt x="572" y="3182"/>
                    </a:cubicBezTo>
                    <a:cubicBezTo>
                      <a:pt x="754" y="4229"/>
                      <a:pt x="893" y="5275"/>
                      <a:pt x="935" y="6349"/>
                    </a:cubicBezTo>
                    <a:cubicBezTo>
                      <a:pt x="956" y="6432"/>
                      <a:pt x="1029" y="6474"/>
                      <a:pt x="1097" y="6474"/>
                    </a:cubicBezTo>
                    <a:cubicBezTo>
                      <a:pt x="1165" y="6474"/>
                      <a:pt x="1228" y="6432"/>
                      <a:pt x="1228" y="6349"/>
                    </a:cubicBezTo>
                    <a:cubicBezTo>
                      <a:pt x="1158" y="4577"/>
                      <a:pt x="837" y="2862"/>
                      <a:pt x="433" y="1146"/>
                    </a:cubicBezTo>
                    <a:cubicBezTo>
                      <a:pt x="405" y="1062"/>
                      <a:pt x="349" y="853"/>
                      <a:pt x="363" y="797"/>
                    </a:cubicBezTo>
                    <a:cubicBezTo>
                      <a:pt x="405" y="630"/>
                      <a:pt x="628" y="574"/>
                      <a:pt x="781" y="574"/>
                    </a:cubicBezTo>
                    <a:cubicBezTo>
                      <a:pt x="1019" y="574"/>
                      <a:pt x="1256" y="560"/>
                      <a:pt x="1493" y="560"/>
                    </a:cubicBezTo>
                    <a:cubicBezTo>
                      <a:pt x="1953" y="532"/>
                      <a:pt x="2400" y="518"/>
                      <a:pt x="2832" y="490"/>
                    </a:cubicBezTo>
                    <a:cubicBezTo>
                      <a:pt x="3766" y="435"/>
                      <a:pt x="4687" y="351"/>
                      <a:pt x="5594" y="253"/>
                    </a:cubicBezTo>
                    <a:cubicBezTo>
                      <a:pt x="5753" y="240"/>
                      <a:pt x="5761" y="0"/>
                      <a:pt x="56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2205;p53"/>
              <p:cNvSpPr/>
              <p:nvPr/>
            </p:nvSpPr>
            <p:spPr>
              <a:xfrm>
                <a:off x="3939550" y="2164400"/>
                <a:ext cx="13322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5329" h="6125" extrusionOk="0">
                    <a:moveTo>
                      <a:pt x="2004" y="0"/>
                    </a:moveTo>
                    <a:cubicBezTo>
                      <a:pt x="1376" y="0"/>
                      <a:pt x="752" y="31"/>
                      <a:pt x="139" y="85"/>
                    </a:cubicBezTo>
                    <a:cubicBezTo>
                      <a:pt x="3" y="98"/>
                      <a:pt x="0" y="350"/>
                      <a:pt x="155" y="350"/>
                    </a:cubicBezTo>
                    <a:cubicBezTo>
                      <a:pt x="159" y="350"/>
                      <a:pt x="163" y="350"/>
                      <a:pt x="167" y="350"/>
                    </a:cubicBezTo>
                    <a:cubicBezTo>
                      <a:pt x="745" y="292"/>
                      <a:pt x="1330" y="261"/>
                      <a:pt x="1912" y="261"/>
                    </a:cubicBezTo>
                    <a:cubicBezTo>
                      <a:pt x="2172" y="261"/>
                      <a:pt x="2433" y="267"/>
                      <a:pt x="2692" y="280"/>
                    </a:cubicBezTo>
                    <a:cubicBezTo>
                      <a:pt x="3110" y="294"/>
                      <a:pt x="3529" y="336"/>
                      <a:pt x="3975" y="364"/>
                    </a:cubicBezTo>
                    <a:cubicBezTo>
                      <a:pt x="4212" y="378"/>
                      <a:pt x="4463" y="406"/>
                      <a:pt x="4687" y="447"/>
                    </a:cubicBezTo>
                    <a:cubicBezTo>
                      <a:pt x="4952" y="503"/>
                      <a:pt x="4994" y="615"/>
                      <a:pt x="4980" y="866"/>
                    </a:cubicBezTo>
                    <a:cubicBezTo>
                      <a:pt x="4924" y="2582"/>
                      <a:pt x="4715" y="4311"/>
                      <a:pt x="4575" y="5999"/>
                    </a:cubicBezTo>
                    <a:cubicBezTo>
                      <a:pt x="4568" y="6083"/>
                      <a:pt x="4631" y="6125"/>
                      <a:pt x="4697" y="6125"/>
                    </a:cubicBezTo>
                    <a:cubicBezTo>
                      <a:pt x="4763" y="6125"/>
                      <a:pt x="4833" y="6083"/>
                      <a:pt x="4840" y="5999"/>
                    </a:cubicBezTo>
                    <a:cubicBezTo>
                      <a:pt x="4924" y="5023"/>
                      <a:pt x="4994" y="4018"/>
                      <a:pt x="5063" y="3056"/>
                    </a:cubicBezTo>
                    <a:lnTo>
                      <a:pt x="5175" y="1633"/>
                    </a:lnTo>
                    <a:cubicBezTo>
                      <a:pt x="5189" y="1284"/>
                      <a:pt x="5328" y="782"/>
                      <a:pt x="5175" y="475"/>
                    </a:cubicBezTo>
                    <a:cubicBezTo>
                      <a:pt x="5049" y="210"/>
                      <a:pt x="4715" y="210"/>
                      <a:pt x="4463" y="169"/>
                    </a:cubicBezTo>
                    <a:cubicBezTo>
                      <a:pt x="3989" y="99"/>
                      <a:pt x="3515" y="71"/>
                      <a:pt x="3041" y="29"/>
                    </a:cubicBezTo>
                    <a:cubicBezTo>
                      <a:pt x="2695" y="9"/>
                      <a:pt x="2349" y="0"/>
                      <a:pt x="20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2206;p53"/>
              <p:cNvSpPr/>
              <p:nvPr/>
            </p:nvSpPr>
            <p:spPr>
              <a:xfrm>
                <a:off x="3758675" y="2066150"/>
                <a:ext cx="219950" cy="292600"/>
              </a:xfrm>
              <a:custGeom>
                <a:avLst/>
                <a:gdLst/>
                <a:ahLst/>
                <a:cxnLst/>
                <a:rect l="l" t="t" r="r" b="b"/>
                <a:pathLst>
                  <a:path w="8798" h="11704" extrusionOk="0">
                    <a:moveTo>
                      <a:pt x="4397" y="1"/>
                    </a:moveTo>
                    <a:cubicBezTo>
                      <a:pt x="3711" y="1"/>
                      <a:pt x="3025" y="155"/>
                      <a:pt x="2409" y="458"/>
                    </a:cubicBezTo>
                    <a:cubicBezTo>
                      <a:pt x="1711" y="807"/>
                      <a:pt x="1125" y="1406"/>
                      <a:pt x="833" y="2118"/>
                    </a:cubicBezTo>
                    <a:cubicBezTo>
                      <a:pt x="484" y="2955"/>
                      <a:pt x="735" y="3750"/>
                      <a:pt x="1084" y="4545"/>
                    </a:cubicBezTo>
                    <a:cubicBezTo>
                      <a:pt x="1279" y="4949"/>
                      <a:pt x="1474" y="5354"/>
                      <a:pt x="1432" y="5828"/>
                    </a:cubicBezTo>
                    <a:cubicBezTo>
                      <a:pt x="1404" y="6414"/>
                      <a:pt x="1181" y="7014"/>
                      <a:pt x="1014" y="7586"/>
                    </a:cubicBezTo>
                    <a:lnTo>
                      <a:pt x="93" y="11129"/>
                    </a:lnTo>
                    <a:cubicBezTo>
                      <a:pt x="0" y="11475"/>
                      <a:pt x="290" y="11703"/>
                      <a:pt x="568" y="11703"/>
                    </a:cubicBezTo>
                    <a:cubicBezTo>
                      <a:pt x="749" y="11703"/>
                      <a:pt x="925" y="11606"/>
                      <a:pt x="986" y="11380"/>
                    </a:cubicBezTo>
                    <a:lnTo>
                      <a:pt x="1767" y="8339"/>
                    </a:lnTo>
                    <a:cubicBezTo>
                      <a:pt x="1893" y="7865"/>
                      <a:pt x="2018" y="7418"/>
                      <a:pt x="2144" y="6944"/>
                    </a:cubicBezTo>
                    <a:cubicBezTo>
                      <a:pt x="2255" y="6470"/>
                      <a:pt x="2395" y="5968"/>
                      <a:pt x="2353" y="5479"/>
                    </a:cubicBezTo>
                    <a:cubicBezTo>
                      <a:pt x="2255" y="4656"/>
                      <a:pt x="1697" y="4015"/>
                      <a:pt x="1586" y="3220"/>
                    </a:cubicBezTo>
                    <a:cubicBezTo>
                      <a:pt x="1474" y="2522"/>
                      <a:pt x="1934" y="1867"/>
                      <a:pt x="2464" y="1490"/>
                    </a:cubicBezTo>
                    <a:cubicBezTo>
                      <a:pt x="3033" y="1088"/>
                      <a:pt x="3712" y="916"/>
                      <a:pt x="4390" y="916"/>
                    </a:cubicBezTo>
                    <a:cubicBezTo>
                      <a:pt x="4511" y="916"/>
                      <a:pt x="4632" y="922"/>
                      <a:pt x="4752" y="932"/>
                    </a:cubicBezTo>
                    <a:cubicBezTo>
                      <a:pt x="5143" y="960"/>
                      <a:pt x="5533" y="1072"/>
                      <a:pt x="5882" y="1225"/>
                    </a:cubicBezTo>
                    <a:cubicBezTo>
                      <a:pt x="6286" y="1420"/>
                      <a:pt x="6440" y="1895"/>
                      <a:pt x="6565" y="2285"/>
                    </a:cubicBezTo>
                    <a:cubicBezTo>
                      <a:pt x="6691" y="2690"/>
                      <a:pt x="6858" y="3122"/>
                      <a:pt x="6761" y="3527"/>
                    </a:cubicBezTo>
                    <a:cubicBezTo>
                      <a:pt x="6635" y="3931"/>
                      <a:pt x="6468" y="4405"/>
                      <a:pt x="6286" y="4782"/>
                    </a:cubicBezTo>
                    <a:cubicBezTo>
                      <a:pt x="5938" y="5549"/>
                      <a:pt x="5645" y="6191"/>
                      <a:pt x="5938" y="7014"/>
                    </a:cubicBezTo>
                    <a:cubicBezTo>
                      <a:pt x="6231" y="7851"/>
                      <a:pt x="6789" y="8548"/>
                      <a:pt x="7040" y="9399"/>
                    </a:cubicBezTo>
                    <a:cubicBezTo>
                      <a:pt x="7277" y="10208"/>
                      <a:pt x="7472" y="10975"/>
                      <a:pt x="8169" y="11519"/>
                    </a:cubicBezTo>
                    <a:cubicBezTo>
                      <a:pt x="8239" y="11574"/>
                      <a:pt x="8311" y="11599"/>
                      <a:pt x="8380" y="11599"/>
                    </a:cubicBezTo>
                    <a:cubicBezTo>
                      <a:pt x="8504" y="11599"/>
                      <a:pt x="8619" y="11519"/>
                      <a:pt x="8700" y="11394"/>
                    </a:cubicBezTo>
                    <a:cubicBezTo>
                      <a:pt x="8797" y="11184"/>
                      <a:pt x="8462" y="10766"/>
                      <a:pt x="8309" y="10487"/>
                    </a:cubicBezTo>
                    <a:cubicBezTo>
                      <a:pt x="7946" y="9859"/>
                      <a:pt x="7821" y="9511"/>
                      <a:pt x="7598" y="8883"/>
                    </a:cubicBezTo>
                    <a:cubicBezTo>
                      <a:pt x="7291" y="8102"/>
                      <a:pt x="6872" y="7279"/>
                      <a:pt x="6691" y="6456"/>
                    </a:cubicBezTo>
                    <a:cubicBezTo>
                      <a:pt x="6496" y="5619"/>
                      <a:pt x="7054" y="4866"/>
                      <a:pt x="7347" y="4140"/>
                    </a:cubicBezTo>
                    <a:cubicBezTo>
                      <a:pt x="7737" y="3192"/>
                      <a:pt x="7598" y="2285"/>
                      <a:pt x="7179" y="1379"/>
                    </a:cubicBezTo>
                    <a:cubicBezTo>
                      <a:pt x="6998" y="1016"/>
                      <a:pt x="6803" y="709"/>
                      <a:pt x="6440" y="500"/>
                    </a:cubicBezTo>
                    <a:cubicBezTo>
                      <a:pt x="6021" y="263"/>
                      <a:pt x="5547" y="123"/>
                      <a:pt x="5087" y="53"/>
                    </a:cubicBezTo>
                    <a:cubicBezTo>
                      <a:pt x="4859" y="18"/>
                      <a:pt x="4628" y="1"/>
                      <a:pt x="43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2207;p53"/>
              <p:cNvSpPr/>
              <p:nvPr/>
            </p:nvSpPr>
            <p:spPr>
              <a:xfrm>
                <a:off x="3756425" y="2061550"/>
                <a:ext cx="223625" cy="298400"/>
              </a:xfrm>
              <a:custGeom>
                <a:avLst/>
                <a:gdLst/>
                <a:ahLst/>
                <a:cxnLst/>
                <a:rect l="l" t="t" r="r" b="b"/>
                <a:pathLst>
                  <a:path w="8945" h="11936" extrusionOk="0">
                    <a:moveTo>
                      <a:pt x="4633" y="0"/>
                    </a:moveTo>
                    <a:cubicBezTo>
                      <a:pt x="3740" y="0"/>
                      <a:pt x="2806" y="196"/>
                      <a:pt x="2024" y="586"/>
                    </a:cubicBezTo>
                    <a:cubicBezTo>
                      <a:pt x="1327" y="935"/>
                      <a:pt x="769" y="1842"/>
                      <a:pt x="630" y="2595"/>
                    </a:cubicBezTo>
                    <a:cubicBezTo>
                      <a:pt x="462" y="3446"/>
                      <a:pt x="727" y="4283"/>
                      <a:pt x="1132" y="5036"/>
                    </a:cubicBezTo>
                    <a:cubicBezTo>
                      <a:pt x="1271" y="5301"/>
                      <a:pt x="1467" y="5524"/>
                      <a:pt x="1480" y="5817"/>
                    </a:cubicBezTo>
                    <a:cubicBezTo>
                      <a:pt x="1494" y="6096"/>
                      <a:pt x="1397" y="6417"/>
                      <a:pt x="1341" y="6696"/>
                    </a:cubicBezTo>
                    <a:cubicBezTo>
                      <a:pt x="1215" y="7254"/>
                      <a:pt x="1062" y="7812"/>
                      <a:pt x="923" y="8369"/>
                    </a:cubicBezTo>
                    <a:cubicBezTo>
                      <a:pt x="630" y="9485"/>
                      <a:pt x="295" y="10601"/>
                      <a:pt x="44" y="11717"/>
                    </a:cubicBezTo>
                    <a:cubicBezTo>
                      <a:pt x="0" y="11856"/>
                      <a:pt x="81" y="11935"/>
                      <a:pt x="162" y="11935"/>
                    </a:cubicBezTo>
                    <a:cubicBezTo>
                      <a:pt x="211" y="11935"/>
                      <a:pt x="260" y="11906"/>
                      <a:pt x="281" y="11843"/>
                    </a:cubicBezTo>
                    <a:cubicBezTo>
                      <a:pt x="713" y="9960"/>
                      <a:pt x="1341" y="8104"/>
                      <a:pt x="1704" y="6193"/>
                    </a:cubicBezTo>
                    <a:cubicBezTo>
                      <a:pt x="1759" y="5887"/>
                      <a:pt x="1718" y="5594"/>
                      <a:pt x="1578" y="5329"/>
                    </a:cubicBezTo>
                    <a:cubicBezTo>
                      <a:pt x="1341" y="4910"/>
                      <a:pt x="1118" y="4520"/>
                      <a:pt x="978" y="4045"/>
                    </a:cubicBezTo>
                    <a:cubicBezTo>
                      <a:pt x="699" y="3097"/>
                      <a:pt x="867" y="2148"/>
                      <a:pt x="1536" y="1395"/>
                    </a:cubicBezTo>
                    <a:cubicBezTo>
                      <a:pt x="2136" y="698"/>
                      <a:pt x="3112" y="419"/>
                      <a:pt x="4019" y="335"/>
                    </a:cubicBezTo>
                    <a:cubicBezTo>
                      <a:pt x="4213" y="312"/>
                      <a:pt x="4408" y="299"/>
                      <a:pt x="4602" y="299"/>
                    </a:cubicBezTo>
                    <a:cubicBezTo>
                      <a:pt x="5355" y="299"/>
                      <a:pt x="6087" y="495"/>
                      <a:pt x="6641" y="1060"/>
                    </a:cubicBezTo>
                    <a:cubicBezTo>
                      <a:pt x="7269" y="1730"/>
                      <a:pt x="7562" y="2511"/>
                      <a:pt x="7506" y="3418"/>
                    </a:cubicBezTo>
                    <a:cubicBezTo>
                      <a:pt x="7478" y="4310"/>
                      <a:pt x="6767" y="5008"/>
                      <a:pt x="6711" y="5873"/>
                    </a:cubicBezTo>
                    <a:cubicBezTo>
                      <a:pt x="6669" y="6347"/>
                      <a:pt x="6851" y="6793"/>
                      <a:pt x="7004" y="7240"/>
                    </a:cubicBezTo>
                    <a:cubicBezTo>
                      <a:pt x="7185" y="7742"/>
                      <a:pt x="7325" y="8244"/>
                      <a:pt x="7492" y="8746"/>
                    </a:cubicBezTo>
                    <a:cubicBezTo>
                      <a:pt x="7813" y="9695"/>
                      <a:pt x="8190" y="10601"/>
                      <a:pt x="8664" y="11466"/>
                    </a:cubicBezTo>
                    <a:cubicBezTo>
                      <a:pt x="8691" y="11519"/>
                      <a:pt x="8732" y="11542"/>
                      <a:pt x="8772" y="11542"/>
                    </a:cubicBezTo>
                    <a:cubicBezTo>
                      <a:pt x="8859" y="11542"/>
                      <a:pt x="8944" y="11441"/>
                      <a:pt x="8887" y="11327"/>
                    </a:cubicBezTo>
                    <a:cubicBezTo>
                      <a:pt x="8399" y="10448"/>
                      <a:pt x="8022" y="9513"/>
                      <a:pt x="7702" y="8537"/>
                    </a:cubicBezTo>
                    <a:cubicBezTo>
                      <a:pt x="7562" y="8077"/>
                      <a:pt x="7423" y="7602"/>
                      <a:pt x="7255" y="7142"/>
                    </a:cubicBezTo>
                    <a:cubicBezTo>
                      <a:pt x="7060" y="6626"/>
                      <a:pt x="6865" y="6124"/>
                      <a:pt x="7018" y="5566"/>
                    </a:cubicBezTo>
                    <a:cubicBezTo>
                      <a:pt x="7144" y="5147"/>
                      <a:pt x="7395" y="4757"/>
                      <a:pt x="7548" y="4338"/>
                    </a:cubicBezTo>
                    <a:cubicBezTo>
                      <a:pt x="7715" y="3906"/>
                      <a:pt x="7785" y="3487"/>
                      <a:pt x="7771" y="3013"/>
                    </a:cubicBezTo>
                    <a:cubicBezTo>
                      <a:pt x="7715" y="2190"/>
                      <a:pt x="7437" y="1521"/>
                      <a:pt x="6906" y="921"/>
                    </a:cubicBezTo>
                    <a:cubicBezTo>
                      <a:pt x="6293" y="265"/>
                      <a:pt x="5526" y="14"/>
                      <a:pt x="46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208;p53"/>
              <p:cNvSpPr/>
              <p:nvPr/>
            </p:nvSpPr>
            <p:spPr>
              <a:xfrm>
                <a:off x="3756275" y="2084350"/>
                <a:ext cx="226075" cy="278475"/>
              </a:xfrm>
              <a:custGeom>
                <a:avLst/>
                <a:gdLst/>
                <a:ahLst/>
                <a:cxnLst/>
                <a:rect l="l" t="t" r="r" b="b"/>
                <a:pathLst>
                  <a:path w="9043" h="11139" extrusionOk="0">
                    <a:moveTo>
                      <a:pt x="4310" y="0"/>
                    </a:moveTo>
                    <a:cubicBezTo>
                      <a:pt x="3626" y="0"/>
                      <a:pt x="2952" y="206"/>
                      <a:pt x="2379" y="567"/>
                    </a:cubicBezTo>
                    <a:cubicBezTo>
                      <a:pt x="1751" y="971"/>
                      <a:pt x="1473" y="1752"/>
                      <a:pt x="1486" y="2478"/>
                    </a:cubicBezTo>
                    <a:cubicBezTo>
                      <a:pt x="1500" y="3343"/>
                      <a:pt x="2003" y="3942"/>
                      <a:pt x="2351" y="4682"/>
                    </a:cubicBezTo>
                    <a:cubicBezTo>
                      <a:pt x="2602" y="5226"/>
                      <a:pt x="2309" y="5853"/>
                      <a:pt x="2142" y="6356"/>
                    </a:cubicBezTo>
                    <a:cubicBezTo>
                      <a:pt x="1989" y="6913"/>
                      <a:pt x="1821" y="7471"/>
                      <a:pt x="1654" y="8029"/>
                    </a:cubicBezTo>
                    <a:cubicBezTo>
                      <a:pt x="1500" y="8587"/>
                      <a:pt x="1333" y="9145"/>
                      <a:pt x="1166" y="9717"/>
                    </a:cubicBezTo>
                    <a:cubicBezTo>
                      <a:pt x="1082" y="9996"/>
                      <a:pt x="1012" y="10261"/>
                      <a:pt x="873" y="10526"/>
                    </a:cubicBezTo>
                    <a:cubicBezTo>
                      <a:pt x="803" y="10666"/>
                      <a:pt x="747" y="10763"/>
                      <a:pt x="580" y="10819"/>
                    </a:cubicBezTo>
                    <a:cubicBezTo>
                      <a:pt x="515" y="10843"/>
                      <a:pt x="457" y="10859"/>
                      <a:pt x="408" y="10859"/>
                    </a:cubicBezTo>
                    <a:cubicBezTo>
                      <a:pt x="342" y="10859"/>
                      <a:pt x="291" y="10829"/>
                      <a:pt x="259" y="10749"/>
                    </a:cubicBezTo>
                    <a:cubicBezTo>
                      <a:pt x="248" y="10697"/>
                      <a:pt x="207" y="10674"/>
                      <a:pt x="161" y="10674"/>
                    </a:cubicBezTo>
                    <a:cubicBezTo>
                      <a:pt x="86" y="10674"/>
                      <a:pt x="1" y="10737"/>
                      <a:pt x="36" y="10833"/>
                    </a:cubicBezTo>
                    <a:cubicBezTo>
                      <a:pt x="114" y="11057"/>
                      <a:pt x="233" y="11138"/>
                      <a:pt x="411" y="11138"/>
                    </a:cubicBezTo>
                    <a:cubicBezTo>
                      <a:pt x="488" y="11138"/>
                      <a:pt x="577" y="11123"/>
                      <a:pt x="677" y="11098"/>
                    </a:cubicBezTo>
                    <a:cubicBezTo>
                      <a:pt x="1026" y="11000"/>
                      <a:pt x="1166" y="10666"/>
                      <a:pt x="1291" y="10345"/>
                    </a:cubicBezTo>
                    <a:cubicBezTo>
                      <a:pt x="1486" y="9885"/>
                      <a:pt x="1584" y="9341"/>
                      <a:pt x="1724" y="8852"/>
                    </a:cubicBezTo>
                    <a:cubicBezTo>
                      <a:pt x="1891" y="8322"/>
                      <a:pt x="2030" y="7820"/>
                      <a:pt x="2184" y="7304"/>
                    </a:cubicBezTo>
                    <a:cubicBezTo>
                      <a:pt x="2337" y="6774"/>
                      <a:pt x="2519" y="6258"/>
                      <a:pt x="2658" y="5714"/>
                    </a:cubicBezTo>
                    <a:cubicBezTo>
                      <a:pt x="2756" y="5323"/>
                      <a:pt x="2798" y="4919"/>
                      <a:pt x="2602" y="4556"/>
                    </a:cubicBezTo>
                    <a:cubicBezTo>
                      <a:pt x="2170" y="3719"/>
                      <a:pt x="1570" y="2952"/>
                      <a:pt x="1821" y="1962"/>
                    </a:cubicBezTo>
                    <a:cubicBezTo>
                      <a:pt x="1961" y="1418"/>
                      <a:pt x="2142" y="1027"/>
                      <a:pt x="2630" y="734"/>
                    </a:cubicBezTo>
                    <a:cubicBezTo>
                      <a:pt x="3049" y="497"/>
                      <a:pt x="3523" y="358"/>
                      <a:pt x="4011" y="302"/>
                    </a:cubicBezTo>
                    <a:cubicBezTo>
                      <a:pt x="4130" y="290"/>
                      <a:pt x="4250" y="283"/>
                      <a:pt x="4371" y="283"/>
                    </a:cubicBezTo>
                    <a:cubicBezTo>
                      <a:pt x="5213" y="283"/>
                      <a:pt x="6063" y="591"/>
                      <a:pt x="6466" y="1348"/>
                    </a:cubicBezTo>
                    <a:cubicBezTo>
                      <a:pt x="6745" y="1836"/>
                      <a:pt x="6885" y="2338"/>
                      <a:pt x="6745" y="2896"/>
                    </a:cubicBezTo>
                    <a:cubicBezTo>
                      <a:pt x="6633" y="3384"/>
                      <a:pt x="6368" y="3831"/>
                      <a:pt x="6089" y="4249"/>
                    </a:cubicBezTo>
                    <a:cubicBezTo>
                      <a:pt x="5587" y="5016"/>
                      <a:pt x="5880" y="6077"/>
                      <a:pt x="6159" y="6858"/>
                    </a:cubicBezTo>
                    <a:cubicBezTo>
                      <a:pt x="6508" y="7848"/>
                      <a:pt x="6926" y="8866"/>
                      <a:pt x="7415" y="9801"/>
                    </a:cubicBezTo>
                    <a:cubicBezTo>
                      <a:pt x="7597" y="10166"/>
                      <a:pt x="8052" y="11034"/>
                      <a:pt x="8532" y="11034"/>
                    </a:cubicBezTo>
                    <a:cubicBezTo>
                      <a:pt x="8675" y="11034"/>
                      <a:pt x="8821" y="10956"/>
                      <a:pt x="8963" y="10763"/>
                    </a:cubicBezTo>
                    <a:cubicBezTo>
                      <a:pt x="9042" y="10664"/>
                      <a:pt x="8945" y="10572"/>
                      <a:pt x="8848" y="10572"/>
                    </a:cubicBezTo>
                    <a:cubicBezTo>
                      <a:pt x="8808" y="10572"/>
                      <a:pt x="8768" y="10587"/>
                      <a:pt x="8740" y="10624"/>
                    </a:cubicBezTo>
                    <a:cubicBezTo>
                      <a:pt x="8673" y="10713"/>
                      <a:pt x="8601" y="10751"/>
                      <a:pt x="8527" y="10751"/>
                    </a:cubicBezTo>
                    <a:cubicBezTo>
                      <a:pt x="8196" y="10751"/>
                      <a:pt x="7821" y="10006"/>
                      <a:pt x="7708" y="9801"/>
                    </a:cubicBezTo>
                    <a:cubicBezTo>
                      <a:pt x="7470" y="9368"/>
                      <a:pt x="7275" y="8894"/>
                      <a:pt x="7080" y="8448"/>
                    </a:cubicBezTo>
                    <a:cubicBezTo>
                      <a:pt x="6731" y="7611"/>
                      <a:pt x="6313" y="6760"/>
                      <a:pt x="6145" y="5853"/>
                    </a:cubicBezTo>
                    <a:cubicBezTo>
                      <a:pt x="6034" y="5323"/>
                      <a:pt x="6034" y="4765"/>
                      <a:pt x="6327" y="4319"/>
                    </a:cubicBezTo>
                    <a:cubicBezTo>
                      <a:pt x="6578" y="3942"/>
                      <a:pt x="6801" y="3552"/>
                      <a:pt x="6940" y="3105"/>
                    </a:cubicBezTo>
                    <a:cubicBezTo>
                      <a:pt x="7191" y="2324"/>
                      <a:pt x="6982" y="1557"/>
                      <a:pt x="6508" y="902"/>
                    </a:cubicBezTo>
                    <a:cubicBezTo>
                      <a:pt x="6076" y="288"/>
                      <a:pt x="5267" y="65"/>
                      <a:pt x="4555" y="9"/>
                    </a:cubicBezTo>
                    <a:cubicBezTo>
                      <a:pt x="4473" y="3"/>
                      <a:pt x="4391" y="0"/>
                      <a:pt x="4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" name="Google Shape;2212;p53"/>
            <p:cNvGrpSpPr/>
            <p:nvPr/>
          </p:nvGrpSpPr>
          <p:grpSpPr>
            <a:xfrm rot="8700113">
              <a:off x="7370682" y="2209508"/>
              <a:ext cx="470672" cy="222131"/>
              <a:chOff x="4947100" y="881950"/>
              <a:chExt cx="245975" cy="222150"/>
            </a:xfrm>
          </p:grpSpPr>
          <p:sp>
            <p:nvSpPr>
              <p:cNvPr id="150" name="Google Shape;2213;p53"/>
              <p:cNvSpPr/>
              <p:nvPr/>
            </p:nvSpPr>
            <p:spPr>
              <a:xfrm>
                <a:off x="5166350" y="881950"/>
                <a:ext cx="26725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6105" extrusionOk="0">
                    <a:moveTo>
                      <a:pt x="461" y="1"/>
                    </a:moveTo>
                    <a:cubicBezTo>
                      <a:pt x="335" y="1"/>
                      <a:pt x="205" y="69"/>
                      <a:pt x="168" y="199"/>
                    </a:cubicBezTo>
                    <a:cubicBezTo>
                      <a:pt x="1" y="599"/>
                      <a:pt x="68" y="1133"/>
                      <a:pt x="101" y="1600"/>
                    </a:cubicBezTo>
                    <a:lnTo>
                      <a:pt x="234" y="3101"/>
                    </a:lnTo>
                    <a:cubicBezTo>
                      <a:pt x="334" y="4068"/>
                      <a:pt x="535" y="5036"/>
                      <a:pt x="735" y="5970"/>
                    </a:cubicBezTo>
                    <a:cubicBezTo>
                      <a:pt x="750" y="6061"/>
                      <a:pt x="822" y="6104"/>
                      <a:pt x="894" y="6104"/>
                    </a:cubicBezTo>
                    <a:cubicBezTo>
                      <a:pt x="980" y="6104"/>
                      <a:pt x="1068" y="6045"/>
                      <a:pt x="1068" y="5936"/>
                    </a:cubicBezTo>
                    <a:cubicBezTo>
                      <a:pt x="1035" y="4969"/>
                      <a:pt x="1035" y="4035"/>
                      <a:pt x="935" y="3034"/>
                    </a:cubicBezTo>
                    <a:cubicBezTo>
                      <a:pt x="902" y="2534"/>
                      <a:pt x="902" y="2067"/>
                      <a:pt x="868" y="1567"/>
                    </a:cubicBezTo>
                    <a:cubicBezTo>
                      <a:pt x="868" y="1100"/>
                      <a:pt x="902" y="566"/>
                      <a:pt x="701" y="132"/>
                    </a:cubicBezTo>
                    <a:cubicBezTo>
                      <a:pt x="657" y="44"/>
                      <a:pt x="561" y="1"/>
                      <a:pt x="46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214;p53"/>
              <p:cNvSpPr/>
              <p:nvPr/>
            </p:nvSpPr>
            <p:spPr>
              <a:xfrm>
                <a:off x="5046275" y="939575"/>
                <a:ext cx="78175" cy="118175"/>
              </a:xfrm>
              <a:custGeom>
                <a:avLst/>
                <a:gdLst/>
                <a:ahLst/>
                <a:cxnLst/>
                <a:rect l="l" t="t" r="r" b="b"/>
                <a:pathLst>
                  <a:path w="3127" h="4727" extrusionOk="0">
                    <a:moveTo>
                      <a:pt x="163" y="1"/>
                    </a:moveTo>
                    <a:cubicBezTo>
                      <a:pt x="75" y="1"/>
                      <a:pt x="0" y="73"/>
                      <a:pt x="0" y="196"/>
                    </a:cubicBezTo>
                    <a:cubicBezTo>
                      <a:pt x="0" y="1029"/>
                      <a:pt x="501" y="1797"/>
                      <a:pt x="968" y="2464"/>
                    </a:cubicBezTo>
                    <a:cubicBezTo>
                      <a:pt x="1502" y="3198"/>
                      <a:pt x="2035" y="3965"/>
                      <a:pt x="2636" y="4665"/>
                    </a:cubicBezTo>
                    <a:cubicBezTo>
                      <a:pt x="2687" y="4708"/>
                      <a:pt x="2748" y="4727"/>
                      <a:pt x="2806" y="4727"/>
                    </a:cubicBezTo>
                    <a:cubicBezTo>
                      <a:pt x="2974" y="4727"/>
                      <a:pt x="3126" y="4572"/>
                      <a:pt x="3003" y="4399"/>
                    </a:cubicBezTo>
                    <a:cubicBezTo>
                      <a:pt x="2536" y="3598"/>
                      <a:pt x="2035" y="2831"/>
                      <a:pt x="1568" y="2097"/>
                    </a:cubicBezTo>
                    <a:lnTo>
                      <a:pt x="968" y="1096"/>
                    </a:lnTo>
                    <a:cubicBezTo>
                      <a:pt x="734" y="763"/>
                      <a:pt x="568" y="362"/>
                      <a:pt x="334" y="95"/>
                    </a:cubicBezTo>
                    <a:cubicBezTo>
                      <a:pt x="282" y="30"/>
                      <a:pt x="220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215;p53"/>
              <p:cNvSpPr/>
              <p:nvPr/>
            </p:nvSpPr>
            <p:spPr>
              <a:xfrm>
                <a:off x="4947100" y="1017725"/>
                <a:ext cx="137100" cy="86375"/>
              </a:xfrm>
              <a:custGeom>
                <a:avLst/>
                <a:gdLst/>
                <a:ahLst/>
                <a:cxnLst/>
                <a:rect l="l" t="t" r="r" b="b"/>
                <a:pathLst>
                  <a:path w="5484" h="3455" extrusionOk="0">
                    <a:moveTo>
                      <a:pt x="223" y="1"/>
                    </a:moveTo>
                    <a:cubicBezTo>
                      <a:pt x="82" y="1"/>
                      <a:pt x="1" y="153"/>
                      <a:pt x="31" y="305"/>
                    </a:cubicBezTo>
                    <a:cubicBezTo>
                      <a:pt x="298" y="705"/>
                      <a:pt x="799" y="1006"/>
                      <a:pt x="1199" y="1273"/>
                    </a:cubicBezTo>
                    <a:cubicBezTo>
                      <a:pt x="1632" y="1539"/>
                      <a:pt x="2033" y="1806"/>
                      <a:pt x="2466" y="2040"/>
                    </a:cubicBezTo>
                    <a:cubicBezTo>
                      <a:pt x="3334" y="2607"/>
                      <a:pt x="4268" y="3107"/>
                      <a:pt x="5268" y="3441"/>
                    </a:cubicBezTo>
                    <a:cubicBezTo>
                      <a:pt x="5291" y="3450"/>
                      <a:pt x="5313" y="3454"/>
                      <a:pt x="5332" y="3454"/>
                    </a:cubicBezTo>
                    <a:cubicBezTo>
                      <a:pt x="5450" y="3454"/>
                      <a:pt x="5483" y="3294"/>
                      <a:pt x="5368" y="3207"/>
                    </a:cubicBezTo>
                    <a:cubicBezTo>
                      <a:pt x="4535" y="2640"/>
                      <a:pt x="3667" y="2140"/>
                      <a:pt x="2800" y="1573"/>
                    </a:cubicBezTo>
                    <a:cubicBezTo>
                      <a:pt x="2366" y="1339"/>
                      <a:pt x="1966" y="1039"/>
                      <a:pt x="1532" y="739"/>
                    </a:cubicBezTo>
                    <a:cubicBezTo>
                      <a:pt x="1165" y="505"/>
                      <a:pt x="698" y="138"/>
                      <a:pt x="265" y="5"/>
                    </a:cubicBezTo>
                    <a:cubicBezTo>
                      <a:pt x="250" y="2"/>
                      <a:pt x="236" y="1"/>
                      <a:pt x="2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3" name="Google Shape;2216;p53"/>
            <p:cNvSpPr/>
            <p:nvPr/>
          </p:nvSpPr>
          <p:spPr>
            <a:xfrm rot="2469398" flipH="1">
              <a:off x="1362572" y="2147847"/>
              <a:ext cx="450713" cy="235600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217;p53"/>
            <p:cNvSpPr/>
            <p:nvPr/>
          </p:nvSpPr>
          <p:spPr>
            <a:xfrm rot="2469582" flipH="1">
              <a:off x="6821080" y="4676570"/>
              <a:ext cx="226614" cy="118461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218;p53"/>
            <p:cNvSpPr/>
            <p:nvPr/>
          </p:nvSpPr>
          <p:spPr>
            <a:xfrm rot="2469582" flipH="1">
              <a:off x="6973480" y="4752770"/>
              <a:ext cx="226614" cy="118461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6" name="Google Shape;2219;p53"/>
            <p:cNvGrpSpPr/>
            <p:nvPr/>
          </p:nvGrpSpPr>
          <p:grpSpPr>
            <a:xfrm>
              <a:off x="6927405" y="4301909"/>
              <a:ext cx="454153" cy="257266"/>
              <a:chOff x="5064625" y="3753500"/>
              <a:chExt cx="168075" cy="182200"/>
            </a:xfrm>
          </p:grpSpPr>
          <p:sp>
            <p:nvSpPr>
              <p:cNvPr id="157" name="Google Shape;2220;p53"/>
              <p:cNvSpPr/>
              <p:nvPr/>
            </p:nvSpPr>
            <p:spPr>
              <a:xfrm>
                <a:off x="5064625" y="3753500"/>
                <a:ext cx="168075" cy="182200"/>
              </a:xfrm>
              <a:custGeom>
                <a:avLst/>
                <a:gdLst/>
                <a:ahLst/>
                <a:cxnLst/>
                <a:rect l="l" t="t" r="r" b="b"/>
                <a:pathLst>
                  <a:path w="6723" h="7288" extrusionOk="0">
                    <a:moveTo>
                      <a:pt x="3436" y="1253"/>
                    </a:moveTo>
                    <a:lnTo>
                      <a:pt x="4203" y="2588"/>
                    </a:lnTo>
                    <a:cubicBezTo>
                      <a:pt x="3803" y="2688"/>
                      <a:pt x="3369" y="2821"/>
                      <a:pt x="2969" y="2921"/>
                    </a:cubicBezTo>
                    <a:cubicBezTo>
                      <a:pt x="3103" y="2354"/>
                      <a:pt x="3269" y="1820"/>
                      <a:pt x="3436" y="1253"/>
                    </a:cubicBezTo>
                    <a:close/>
                    <a:moveTo>
                      <a:pt x="2235" y="3822"/>
                    </a:moveTo>
                    <a:cubicBezTo>
                      <a:pt x="2235" y="3922"/>
                      <a:pt x="2169" y="3955"/>
                      <a:pt x="2169" y="4022"/>
                    </a:cubicBezTo>
                    <a:cubicBezTo>
                      <a:pt x="2002" y="3989"/>
                      <a:pt x="1902" y="3922"/>
                      <a:pt x="1802" y="3922"/>
                    </a:cubicBezTo>
                    <a:cubicBezTo>
                      <a:pt x="1935" y="3855"/>
                      <a:pt x="2068" y="3855"/>
                      <a:pt x="2235" y="3822"/>
                    </a:cubicBezTo>
                    <a:close/>
                    <a:moveTo>
                      <a:pt x="4570" y="3155"/>
                    </a:moveTo>
                    <a:cubicBezTo>
                      <a:pt x="4604" y="3255"/>
                      <a:pt x="4637" y="3288"/>
                      <a:pt x="4670" y="3355"/>
                    </a:cubicBezTo>
                    <a:lnTo>
                      <a:pt x="3803" y="4355"/>
                    </a:lnTo>
                    <a:cubicBezTo>
                      <a:pt x="3803" y="4422"/>
                      <a:pt x="3770" y="4422"/>
                      <a:pt x="3770" y="4456"/>
                    </a:cubicBezTo>
                    <a:cubicBezTo>
                      <a:pt x="3403" y="4355"/>
                      <a:pt x="3002" y="4289"/>
                      <a:pt x="2669" y="4155"/>
                    </a:cubicBezTo>
                    <a:lnTo>
                      <a:pt x="2802" y="3655"/>
                    </a:lnTo>
                    <a:cubicBezTo>
                      <a:pt x="3403" y="3522"/>
                      <a:pt x="3970" y="3355"/>
                      <a:pt x="4570" y="3155"/>
                    </a:cubicBezTo>
                    <a:close/>
                    <a:moveTo>
                      <a:pt x="4971" y="3922"/>
                    </a:moveTo>
                    <a:cubicBezTo>
                      <a:pt x="5137" y="4189"/>
                      <a:pt x="5304" y="4489"/>
                      <a:pt x="5504" y="4822"/>
                    </a:cubicBezTo>
                    <a:cubicBezTo>
                      <a:pt x="5137" y="4756"/>
                      <a:pt x="4770" y="4689"/>
                      <a:pt x="4403" y="4622"/>
                    </a:cubicBezTo>
                    <a:cubicBezTo>
                      <a:pt x="4570" y="4355"/>
                      <a:pt x="4770" y="4155"/>
                      <a:pt x="4971" y="3922"/>
                    </a:cubicBezTo>
                    <a:close/>
                    <a:moveTo>
                      <a:pt x="2469" y="4923"/>
                    </a:moveTo>
                    <a:cubicBezTo>
                      <a:pt x="2736" y="4989"/>
                      <a:pt x="2969" y="5023"/>
                      <a:pt x="3169" y="5123"/>
                    </a:cubicBezTo>
                    <a:cubicBezTo>
                      <a:pt x="2902" y="5490"/>
                      <a:pt x="2602" y="5857"/>
                      <a:pt x="2235" y="6257"/>
                    </a:cubicBezTo>
                    <a:cubicBezTo>
                      <a:pt x="2302" y="5790"/>
                      <a:pt x="2402" y="5323"/>
                      <a:pt x="2469" y="4923"/>
                    </a:cubicBezTo>
                    <a:close/>
                    <a:moveTo>
                      <a:pt x="3528" y="0"/>
                    </a:moveTo>
                    <a:cubicBezTo>
                      <a:pt x="3477" y="0"/>
                      <a:pt x="3427" y="25"/>
                      <a:pt x="3403" y="86"/>
                    </a:cubicBezTo>
                    <a:cubicBezTo>
                      <a:pt x="3336" y="119"/>
                      <a:pt x="3336" y="186"/>
                      <a:pt x="3303" y="253"/>
                    </a:cubicBezTo>
                    <a:cubicBezTo>
                      <a:pt x="3136" y="319"/>
                      <a:pt x="3069" y="486"/>
                      <a:pt x="3103" y="686"/>
                    </a:cubicBezTo>
                    <a:cubicBezTo>
                      <a:pt x="2769" y="1453"/>
                      <a:pt x="2569" y="2254"/>
                      <a:pt x="2335" y="3021"/>
                    </a:cubicBezTo>
                    <a:cubicBezTo>
                      <a:pt x="1668" y="3155"/>
                      <a:pt x="1001" y="3288"/>
                      <a:pt x="401" y="3421"/>
                    </a:cubicBezTo>
                    <a:cubicBezTo>
                      <a:pt x="100" y="3455"/>
                      <a:pt x="0" y="3955"/>
                      <a:pt x="301" y="4089"/>
                    </a:cubicBezTo>
                    <a:cubicBezTo>
                      <a:pt x="834" y="4322"/>
                      <a:pt x="1401" y="4522"/>
                      <a:pt x="1935" y="4756"/>
                    </a:cubicBezTo>
                    <a:cubicBezTo>
                      <a:pt x="1768" y="5490"/>
                      <a:pt x="1635" y="6190"/>
                      <a:pt x="1568" y="6957"/>
                    </a:cubicBezTo>
                    <a:cubicBezTo>
                      <a:pt x="1521" y="7122"/>
                      <a:pt x="1657" y="7288"/>
                      <a:pt x="1812" y="7288"/>
                    </a:cubicBezTo>
                    <a:cubicBezTo>
                      <a:pt x="1876" y="7288"/>
                      <a:pt x="1943" y="7259"/>
                      <a:pt x="2002" y="7191"/>
                    </a:cubicBezTo>
                    <a:cubicBezTo>
                      <a:pt x="2636" y="6624"/>
                      <a:pt x="3236" y="5923"/>
                      <a:pt x="3803" y="5256"/>
                    </a:cubicBezTo>
                    <a:cubicBezTo>
                      <a:pt x="4570" y="5423"/>
                      <a:pt x="5337" y="5590"/>
                      <a:pt x="6138" y="5690"/>
                    </a:cubicBezTo>
                    <a:cubicBezTo>
                      <a:pt x="6170" y="5696"/>
                      <a:pt x="6201" y="5699"/>
                      <a:pt x="6231" y="5699"/>
                    </a:cubicBezTo>
                    <a:cubicBezTo>
                      <a:pt x="6519" y="5699"/>
                      <a:pt x="6723" y="5428"/>
                      <a:pt x="6572" y="5156"/>
                    </a:cubicBezTo>
                    <a:cubicBezTo>
                      <a:pt x="6238" y="4522"/>
                      <a:pt x="5838" y="3955"/>
                      <a:pt x="5504" y="3321"/>
                    </a:cubicBezTo>
                    <a:cubicBezTo>
                      <a:pt x="5804" y="2988"/>
                      <a:pt x="6138" y="2621"/>
                      <a:pt x="6438" y="2287"/>
                    </a:cubicBezTo>
                    <a:cubicBezTo>
                      <a:pt x="6603" y="2068"/>
                      <a:pt x="6429" y="1736"/>
                      <a:pt x="6214" y="1736"/>
                    </a:cubicBezTo>
                    <a:cubicBezTo>
                      <a:pt x="6167" y="1736"/>
                      <a:pt x="6119" y="1751"/>
                      <a:pt x="6071" y="1787"/>
                    </a:cubicBezTo>
                    <a:cubicBezTo>
                      <a:pt x="5738" y="1987"/>
                      <a:pt x="5337" y="2187"/>
                      <a:pt x="4937" y="2321"/>
                    </a:cubicBezTo>
                    <a:lnTo>
                      <a:pt x="3836" y="419"/>
                    </a:lnTo>
                    <a:cubicBezTo>
                      <a:pt x="3803" y="319"/>
                      <a:pt x="3770" y="286"/>
                      <a:pt x="3670" y="253"/>
                    </a:cubicBezTo>
                    <a:lnTo>
                      <a:pt x="3670" y="186"/>
                    </a:lnTo>
                    <a:cubicBezTo>
                      <a:pt x="3712" y="79"/>
                      <a:pt x="3619" y="0"/>
                      <a:pt x="35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2221;p53"/>
              <p:cNvSpPr/>
              <p:nvPr/>
            </p:nvSpPr>
            <p:spPr>
              <a:xfrm>
                <a:off x="5130850" y="3793625"/>
                <a:ext cx="43050" cy="105175"/>
              </a:xfrm>
              <a:custGeom>
                <a:avLst/>
                <a:gdLst/>
                <a:ahLst/>
                <a:cxnLst/>
                <a:rect l="l" t="t" r="r" b="b"/>
                <a:pathLst>
                  <a:path w="1722" h="4207" extrusionOk="0">
                    <a:moveTo>
                      <a:pt x="1640" y="0"/>
                    </a:moveTo>
                    <a:cubicBezTo>
                      <a:pt x="1628" y="0"/>
                      <a:pt x="1621" y="4"/>
                      <a:pt x="1621" y="15"/>
                    </a:cubicBezTo>
                    <a:cubicBezTo>
                      <a:pt x="1454" y="716"/>
                      <a:pt x="1254" y="1416"/>
                      <a:pt x="954" y="2150"/>
                    </a:cubicBezTo>
                    <a:cubicBezTo>
                      <a:pt x="820" y="2517"/>
                      <a:pt x="654" y="2851"/>
                      <a:pt x="487" y="3184"/>
                    </a:cubicBezTo>
                    <a:cubicBezTo>
                      <a:pt x="320" y="3518"/>
                      <a:pt x="153" y="3818"/>
                      <a:pt x="20" y="4151"/>
                    </a:cubicBezTo>
                    <a:cubicBezTo>
                      <a:pt x="0" y="4191"/>
                      <a:pt x="38" y="4207"/>
                      <a:pt x="79" y="4207"/>
                    </a:cubicBezTo>
                    <a:cubicBezTo>
                      <a:pt x="109" y="4207"/>
                      <a:pt x="140" y="4199"/>
                      <a:pt x="153" y="4185"/>
                    </a:cubicBezTo>
                    <a:cubicBezTo>
                      <a:pt x="353" y="3885"/>
                      <a:pt x="520" y="3518"/>
                      <a:pt x="687" y="3184"/>
                    </a:cubicBezTo>
                    <a:cubicBezTo>
                      <a:pt x="854" y="2851"/>
                      <a:pt x="987" y="2517"/>
                      <a:pt x="1121" y="2183"/>
                    </a:cubicBezTo>
                    <a:cubicBezTo>
                      <a:pt x="1354" y="1483"/>
                      <a:pt x="1554" y="716"/>
                      <a:pt x="1721" y="15"/>
                    </a:cubicBezTo>
                    <a:cubicBezTo>
                      <a:pt x="1699" y="15"/>
                      <a:pt x="1662" y="0"/>
                      <a:pt x="16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2222;p53"/>
            <p:cNvGrpSpPr/>
            <p:nvPr/>
          </p:nvGrpSpPr>
          <p:grpSpPr>
            <a:xfrm rot="3729113">
              <a:off x="1226755" y="1893768"/>
              <a:ext cx="237327" cy="492331"/>
              <a:chOff x="5064625" y="3753500"/>
              <a:chExt cx="168075" cy="182200"/>
            </a:xfrm>
          </p:grpSpPr>
          <p:sp>
            <p:nvSpPr>
              <p:cNvPr id="160" name="Google Shape;2223;p53"/>
              <p:cNvSpPr/>
              <p:nvPr/>
            </p:nvSpPr>
            <p:spPr>
              <a:xfrm>
                <a:off x="5064625" y="3753500"/>
                <a:ext cx="168075" cy="182200"/>
              </a:xfrm>
              <a:custGeom>
                <a:avLst/>
                <a:gdLst/>
                <a:ahLst/>
                <a:cxnLst/>
                <a:rect l="l" t="t" r="r" b="b"/>
                <a:pathLst>
                  <a:path w="6723" h="7288" extrusionOk="0">
                    <a:moveTo>
                      <a:pt x="3436" y="1253"/>
                    </a:moveTo>
                    <a:lnTo>
                      <a:pt x="4203" y="2588"/>
                    </a:lnTo>
                    <a:cubicBezTo>
                      <a:pt x="3803" y="2688"/>
                      <a:pt x="3369" y="2821"/>
                      <a:pt x="2969" y="2921"/>
                    </a:cubicBezTo>
                    <a:cubicBezTo>
                      <a:pt x="3103" y="2354"/>
                      <a:pt x="3269" y="1820"/>
                      <a:pt x="3436" y="1253"/>
                    </a:cubicBezTo>
                    <a:close/>
                    <a:moveTo>
                      <a:pt x="2235" y="3822"/>
                    </a:moveTo>
                    <a:cubicBezTo>
                      <a:pt x="2235" y="3922"/>
                      <a:pt x="2169" y="3955"/>
                      <a:pt x="2169" y="4022"/>
                    </a:cubicBezTo>
                    <a:cubicBezTo>
                      <a:pt x="2002" y="3989"/>
                      <a:pt x="1902" y="3922"/>
                      <a:pt x="1802" y="3922"/>
                    </a:cubicBezTo>
                    <a:cubicBezTo>
                      <a:pt x="1935" y="3855"/>
                      <a:pt x="2068" y="3855"/>
                      <a:pt x="2235" y="3822"/>
                    </a:cubicBezTo>
                    <a:close/>
                    <a:moveTo>
                      <a:pt x="4570" y="3155"/>
                    </a:moveTo>
                    <a:cubicBezTo>
                      <a:pt x="4604" y="3255"/>
                      <a:pt x="4637" y="3288"/>
                      <a:pt x="4670" y="3355"/>
                    </a:cubicBezTo>
                    <a:lnTo>
                      <a:pt x="3803" y="4355"/>
                    </a:lnTo>
                    <a:cubicBezTo>
                      <a:pt x="3803" y="4422"/>
                      <a:pt x="3770" y="4422"/>
                      <a:pt x="3770" y="4456"/>
                    </a:cubicBezTo>
                    <a:cubicBezTo>
                      <a:pt x="3403" y="4355"/>
                      <a:pt x="3002" y="4289"/>
                      <a:pt x="2669" y="4155"/>
                    </a:cubicBezTo>
                    <a:lnTo>
                      <a:pt x="2802" y="3655"/>
                    </a:lnTo>
                    <a:cubicBezTo>
                      <a:pt x="3403" y="3522"/>
                      <a:pt x="3970" y="3355"/>
                      <a:pt x="4570" y="3155"/>
                    </a:cubicBezTo>
                    <a:close/>
                    <a:moveTo>
                      <a:pt x="4971" y="3922"/>
                    </a:moveTo>
                    <a:cubicBezTo>
                      <a:pt x="5137" y="4189"/>
                      <a:pt x="5304" y="4489"/>
                      <a:pt x="5504" y="4822"/>
                    </a:cubicBezTo>
                    <a:cubicBezTo>
                      <a:pt x="5137" y="4756"/>
                      <a:pt x="4770" y="4689"/>
                      <a:pt x="4403" y="4622"/>
                    </a:cubicBezTo>
                    <a:cubicBezTo>
                      <a:pt x="4570" y="4355"/>
                      <a:pt x="4770" y="4155"/>
                      <a:pt x="4971" y="3922"/>
                    </a:cubicBezTo>
                    <a:close/>
                    <a:moveTo>
                      <a:pt x="2469" y="4923"/>
                    </a:moveTo>
                    <a:cubicBezTo>
                      <a:pt x="2736" y="4989"/>
                      <a:pt x="2969" y="5023"/>
                      <a:pt x="3169" y="5123"/>
                    </a:cubicBezTo>
                    <a:cubicBezTo>
                      <a:pt x="2902" y="5490"/>
                      <a:pt x="2602" y="5857"/>
                      <a:pt x="2235" y="6257"/>
                    </a:cubicBezTo>
                    <a:cubicBezTo>
                      <a:pt x="2302" y="5790"/>
                      <a:pt x="2402" y="5323"/>
                      <a:pt x="2469" y="4923"/>
                    </a:cubicBezTo>
                    <a:close/>
                    <a:moveTo>
                      <a:pt x="3528" y="0"/>
                    </a:moveTo>
                    <a:cubicBezTo>
                      <a:pt x="3477" y="0"/>
                      <a:pt x="3427" y="25"/>
                      <a:pt x="3403" y="86"/>
                    </a:cubicBezTo>
                    <a:cubicBezTo>
                      <a:pt x="3336" y="119"/>
                      <a:pt x="3336" y="186"/>
                      <a:pt x="3303" y="253"/>
                    </a:cubicBezTo>
                    <a:cubicBezTo>
                      <a:pt x="3136" y="319"/>
                      <a:pt x="3069" y="486"/>
                      <a:pt x="3103" y="686"/>
                    </a:cubicBezTo>
                    <a:cubicBezTo>
                      <a:pt x="2769" y="1453"/>
                      <a:pt x="2569" y="2254"/>
                      <a:pt x="2335" y="3021"/>
                    </a:cubicBezTo>
                    <a:cubicBezTo>
                      <a:pt x="1668" y="3155"/>
                      <a:pt x="1001" y="3288"/>
                      <a:pt x="401" y="3421"/>
                    </a:cubicBezTo>
                    <a:cubicBezTo>
                      <a:pt x="100" y="3455"/>
                      <a:pt x="0" y="3955"/>
                      <a:pt x="301" y="4089"/>
                    </a:cubicBezTo>
                    <a:cubicBezTo>
                      <a:pt x="834" y="4322"/>
                      <a:pt x="1401" y="4522"/>
                      <a:pt x="1935" y="4756"/>
                    </a:cubicBezTo>
                    <a:cubicBezTo>
                      <a:pt x="1768" y="5490"/>
                      <a:pt x="1635" y="6190"/>
                      <a:pt x="1568" y="6957"/>
                    </a:cubicBezTo>
                    <a:cubicBezTo>
                      <a:pt x="1521" y="7122"/>
                      <a:pt x="1657" y="7288"/>
                      <a:pt x="1812" y="7288"/>
                    </a:cubicBezTo>
                    <a:cubicBezTo>
                      <a:pt x="1876" y="7288"/>
                      <a:pt x="1943" y="7259"/>
                      <a:pt x="2002" y="7191"/>
                    </a:cubicBezTo>
                    <a:cubicBezTo>
                      <a:pt x="2636" y="6624"/>
                      <a:pt x="3236" y="5923"/>
                      <a:pt x="3803" y="5256"/>
                    </a:cubicBezTo>
                    <a:cubicBezTo>
                      <a:pt x="4570" y="5423"/>
                      <a:pt x="5337" y="5590"/>
                      <a:pt x="6138" y="5690"/>
                    </a:cubicBezTo>
                    <a:cubicBezTo>
                      <a:pt x="6170" y="5696"/>
                      <a:pt x="6201" y="5699"/>
                      <a:pt x="6231" y="5699"/>
                    </a:cubicBezTo>
                    <a:cubicBezTo>
                      <a:pt x="6519" y="5699"/>
                      <a:pt x="6723" y="5428"/>
                      <a:pt x="6572" y="5156"/>
                    </a:cubicBezTo>
                    <a:cubicBezTo>
                      <a:pt x="6238" y="4522"/>
                      <a:pt x="5838" y="3955"/>
                      <a:pt x="5504" y="3321"/>
                    </a:cubicBezTo>
                    <a:cubicBezTo>
                      <a:pt x="5804" y="2988"/>
                      <a:pt x="6138" y="2621"/>
                      <a:pt x="6438" y="2287"/>
                    </a:cubicBezTo>
                    <a:cubicBezTo>
                      <a:pt x="6603" y="2068"/>
                      <a:pt x="6429" y="1736"/>
                      <a:pt x="6214" y="1736"/>
                    </a:cubicBezTo>
                    <a:cubicBezTo>
                      <a:pt x="6167" y="1736"/>
                      <a:pt x="6119" y="1751"/>
                      <a:pt x="6071" y="1787"/>
                    </a:cubicBezTo>
                    <a:cubicBezTo>
                      <a:pt x="5738" y="1987"/>
                      <a:pt x="5337" y="2187"/>
                      <a:pt x="4937" y="2321"/>
                    </a:cubicBezTo>
                    <a:lnTo>
                      <a:pt x="3836" y="419"/>
                    </a:lnTo>
                    <a:cubicBezTo>
                      <a:pt x="3803" y="319"/>
                      <a:pt x="3770" y="286"/>
                      <a:pt x="3670" y="253"/>
                    </a:cubicBezTo>
                    <a:lnTo>
                      <a:pt x="3670" y="186"/>
                    </a:lnTo>
                    <a:cubicBezTo>
                      <a:pt x="3712" y="79"/>
                      <a:pt x="3619" y="0"/>
                      <a:pt x="35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2224;p53"/>
              <p:cNvSpPr/>
              <p:nvPr/>
            </p:nvSpPr>
            <p:spPr>
              <a:xfrm>
                <a:off x="5130850" y="3793625"/>
                <a:ext cx="43050" cy="105175"/>
              </a:xfrm>
              <a:custGeom>
                <a:avLst/>
                <a:gdLst/>
                <a:ahLst/>
                <a:cxnLst/>
                <a:rect l="l" t="t" r="r" b="b"/>
                <a:pathLst>
                  <a:path w="1722" h="4207" extrusionOk="0">
                    <a:moveTo>
                      <a:pt x="1640" y="0"/>
                    </a:moveTo>
                    <a:cubicBezTo>
                      <a:pt x="1628" y="0"/>
                      <a:pt x="1621" y="4"/>
                      <a:pt x="1621" y="15"/>
                    </a:cubicBezTo>
                    <a:cubicBezTo>
                      <a:pt x="1454" y="716"/>
                      <a:pt x="1254" y="1416"/>
                      <a:pt x="954" y="2150"/>
                    </a:cubicBezTo>
                    <a:cubicBezTo>
                      <a:pt x="820" y="2517"/>
                      <a:pt x="654" y="2851"/>
                      <a:pt x="487" y="3184"/>
                    </a:cubicBezTo>
                    <a:cubicBezTo>
                      <a:pt x="320" y="3518"/>
                      <a:pt x="153" y="3818"/>
                      <a:pt x="20" y="4151"/>
                    </a:cubicBezTo>
                    <a:cubicBezTo>
                      <a:pt x="0" y="4191"/>
                      <a:pt x="38" y="4207"/>
                      <a:pt x="79" y="4207"/>
                    </a:cubicBezTo>
                    <a:cubicBezTo>
                      <a:pt x="109" y="4207"/>
                      <a:pt x="140" y="4199"/>
                      <a:pt x="153" y="4185"/>
                    </a:cubicBezTo>
                    <a:cubicBezTo>
                      <a:pt x="353" y="3885"/>
                      <a:pt x="520" y="3518"/>
                      <a:pt x="687" y="3184"/>
                    </a:cubicBezTo>
                    <a:cubicBezTo>
                      <a:pt x="854" y="2851"/>
                      <a:pt x="987" y="2517"/>
                      <a:pt x="1121" y="2183"/>
                    </a:cubicBezTo>
                    <a:cubicBezTo>
                      <a:pt x="1354" y="1483"/>
                      <a:pt x="1554" y="716"/>
                      <a:pt x="1721" y="15"/>
                    </a:cubicBezTo>
                    <a:cubicBezTo>
                      <a:pt x="1699" y="15"/>
                      <a:pt x="1662" y="0"/>
                      <a:pt x="16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2" name="Google Shape;2254;p53"/>
            <p:cNvSpPr/>
            <p:nvPr/>
          </p:nvSpPr>
          <p:spPr>
            <a:xfrm rot="2107339">
              <a:off x="1349873" y="2472703"/>
              <a:ext cx="182232" cy="89512"/>
            </a:xfrm>
            <a:custGeom>
              <a:avLst/>
              <a:gdLst/>
              <a:ahLst/>
              <a:cxnLst/>
              <a:rect l="l" t="t" r="r" b="b"/>
              <a:pathLst>
                <a:path w="4918" h="4622" extrusionOk="0">
                  <a:moveTo>
                    <a:pt x="3139" y="1360"/>
                  </a:moveTo>
                  <a:cubicBezTo>
                    <a:pt x="3244" y="1465"/>
                    <a:pt x="3306" y="1570"/>
                    <a:pt x="3390" y="1716"/>
                  </a:cubicBezTo>
                  <a:cubicBezTo>
                    <a:pt x="3578" y="1946"/>
                    <a:pt x="3725" y="2197"/>
                    <a:pt x="3830" y="2469"/>
                  </a:cubicBezTo>
                  <a:cubicBezTo>
                    <a:pt x="3913" y="2658"/>
                    <a:pt x="3976" y="2825"/>
                    <a:pt x="3997" y="3013"/>
                  </a:cubicBezTo>
                  <a:lnTo>
                    <a:pt x="3997" y="3285"/>
                  </a:lnTo>
                  <a:cubicBezTo>
                    <a:pt x="3976" y="3348"/>
                    <a:pt x="3976" y="3411"/>
                    <a:pt x="3934" y="3453"/>
                  </a:cubicBezTo>
                  <a:cubicBezTo>
                    <a:pt x="3913" y="3495"/>
                    <a:pt x="3913" y="3515"/>
                    <a:pt x="3892" y="3536"/>
                  </a:cubicBezTo>
                  <a:cubicBezTo>
                    <a:pt x="3809" y="3599"/>
                    <a:pt x="3725" y="3641"/>
                    <a:pt x="3662" y="3662"/>
                  </a:cubicBezTo>
                  <a:cubicBezTo>
                    <a:pt x="3453" y="3746"/>
                    <a:pt x="3202" y="3808"/>
                    <a:pt x="2993" y="3829"/>
                  </a:cubicBezTo>
                  <a:cubicBezTo>
                    <a:pt x="2811" y="3841"/>
                    <a:pt x="2644" y="3853"/>
                    <a:pt x="2475" y="3853"/>
                  </a:cubicBezTo>
                  <a:cubicBezTo>
                    <a:pt x="2351" y="3853"/>
                    <a:pt x="2226" y="3847"/>
                    <a:pt x="2093" y="3829"/>
                  </a:cubicBezTo>
                  <a:cubicBezTo>
                    <a:pt x="1884" y="3808"/>
                    <a:pt x="1674" y="3746"/>
                    <a:pt x="1486" y="3662"/>
                  </a:cubicBezTo>
                  <a:cubicBezTo>
                    <a:pt x="1382" y="3620"/>
                    <a:pt x="1277" y="3557"/>
                    <a:pt x="1172" y="3495"/>
                  </a:cubicBezTo>
                  <a:cubicBezTo>
                    <a:pt x="1068" y="3411"/>
                    <a:pt x="984" y="3327"/>
                    <a:pt x="900" y="3223"/>
                  </a:cubicBezTo>
                  <a:cubicBezTo>
                    <a:pt x="858" y="3181"/>
                    <a:pt x="837" y="3097"/>
                    <a:pt x="796" y="3034"/>
                  </a:cubicBezTo>
                  <a:lnTo>
                    <a:pt x="733" y="2720"/>
                  </a:lnTo>
                  <a:lnTo>
                    <a:pt x="733" y="2469"/>
                  </a:lnTo>
                  <a:cubicBezTo>
                    <a:pt x="754" y="2386"/>
                    <a:pt x="754" y="2302"/>
                    <a:pt x="775" y="2260"/>
                  </a:cubicBezTo>
                  <a:cubicBezTo>
                    <a:pt x="837" y="2155"/>
                    <a:pt x="900" y="2051"/>
                    <a:pt x="963" y="1946"/>
                  </a:cubicBezTo>
                  <a:cubicBezTo>
                    <a:pt x="1047" y="1863"/>
                    <a:pt x="1109" y="1758"/>
                    <a:pt x="1193" y="1716"/>
                  </a:cubicBezTo>
                  <a:cubicBezTo>
                    <a:pt x="1298" y="1632"/>
                    <a:pt x="1402" y="1570"/>
                    <a:pt x="1507" y="1528"/>
                  </a:cubicBezTo>
                  <a:cubicBezTo>
                    <a:pt x="1674" y="1423"/>
                    <a:pt x="1800" y="1360"/>
                    <a:pt x="1926" y="1360"/>
                  </a:cubicBezTo>
                  <a:lnTo>
                    <a:pt x="2135" y="1360"/>
                  </a:lnTo>
                  <a:cubicBezTo>
                    <a:pt x="2239" y="1402"/>
                    <a:pt x="2323" y="1423"/>
                    <a:pt x="2428" y="1444"/>
                  </a:cubicBezTo>
                  <a:cubicBezTo>
                    <a:pt x="2470" y="1465"/>
                    <a:pt x="2511" y="1507"/>
                    <a:pt x="2553" y="1528"/>
                  </a:cubicBezTo>
                  <a:lnTo>
                    <a:pt x="2574" y="1549"/>
                  </a:lnTo>
                  <a:cubicBezTo>
                    <a:pt x="2658" y="1611"/>
                    <a:pt x="2721" y="1653"/>
                    <a:pt x="2825" y="1653"/>
                  </a:cubicBezTo>
                  <a:cubicBezTo>
                    <a:pt x="2888" y="1653"/>
                    <a:pt x="2993" y="1632"/>
                    <a:pt x="3055" y="1549"/>
                  </a:cubicBezTo>
                  <a:cubicBezTo>
                    <a:pt x="3097" y="1507"/>
                    <a:pt x="3139" y="1444"/>
                    <a:pt x="3139" y="1360"/>
                  </a:cubicBezTo>
                  <a:close/>
                  <a:moveTo>
                    <a:pt x="2574" y="0"/>
                  </a:moveTo>
                  <a:cubicBezTo>
                    <a:pt x="2470" y="0"/>
                    <a:pt x="2365" y="42"/>
                    <a:pt x="2281" y="63"/>
                  </a:cubicBezTo>
                  <a:cubicBezTo>
                    <a:pt x="2051" y="105"/>
                    <a:pt x="1926" y="377"/>
                    <a:pt x="2009" y="586"/>
                  </a:cubicBezTo>
                  <a:cubicBezTo>
                    <a:pt x="2009" y="607"/>
                    <a:pt x="2030" y="670"/>
                    <a:pt x="2051" y="691"/>
                  </a:cubicBezTo>
                  <a:cubicBezTo>
                    <a:pt x="1863" y="691"/>
                    <a:pt x="1716" y="733"/>
                    <a:pt x="1549" y="754"/>
                  </a:cubicBezTo>
                  <a:cubicBezTo>
                    <a:pt x="1214" y="837"/>
                    <a:pt x="984" y="984"/>
                    <a:pt x="754" y="1151"/>
                  </a:cubicBezTo>
                  <a:cubicBezTo>
                    <a:pt x="524" y="1339"/>
                    <a:pt x="335" y="1549"/>
                    <a:pt x="210" y="1821"/>
                  </a:cubicBezTo>
                  <a:cubicBezTo>
                    <a:pt x="63" y="2051"/>
                    <a:pt x="1" y="2302"/>
                    <a:pt x="1" y="2574"/>
                  </a:cubicBezTo>
                  <a:cubicBezTo>
                    <a:pt x="1" y="2699"/>
                    <a:pt x="21" y="2825"/>
                    <a:pt x="21" y="2971"/>
                  </a:cubicBezTo>
                  <a:cubicBezTo>
                    <a:pt x="42" y="3118"/>
                    <a:pt x="105" y="3243"/>
                    <a:pt x="168" y="3411"/>
                  </a:cubicBezTo>
                  <a:cubicBezTo>
                    <a:pt x="231" y="3536"/>
                    <a:pt x="335" y="3641"/>
                    <a:pt x="398" y="3746"/>
                  </a:cubicBezTo>
                  <a:cubicBezTo>
                    <a:pt x="482" y="3850"/>
                    <a:pt x="586" y="3955"/>
                    <a:pt x="691" y="4039"/>
                  </a:cubicBezTo>
                  <a:cubicBezTo>
                    <a:pt x="796" y="4122"/>
                    <a:pt x="900" y="4185"/>
                    <a:pt x="1047" y="4269"/>
                  </a:cubicBezTo>
                  <a:cubicBezTo>
                    <a:pt x="1172" y="4352"/>
                    <a:pt x="1319" y="4394"/>
                    <a:pt x="1486" y="4457"/>
                  </a:cubicBezTo>
                  <a:cubicBezTo>
                    <a:pt x="1811" y="4577"/>
                    <a:pt x="2170" y="4622"/>
                    <a:pt x="2528" y="4622"/>
                  </a:cubicBezTo>
                  <a:cubicBezTo>
                    <a:pt x="2793" y="4622"/>
                    <a:pt x="3057" y="4597"/>
                    <a:pt x="3306" y="4562"/>
                  </a:cubicBezTo>
                  <a:cubicBezTo>
                    <a:pt x="3453" y="4520"/>
                    <a:pt x="3578" y="4499"/>
                    <a:pt x="3725" y="4478"/>
                  </a:cubicBezTo>
                  <a:cubicBezTo>
                    <a:pt x="3871" y="4457"/>
                    <a:pt x="3997" y="4394"/>
                    <a:pt x="4122" y="4311"/>
                  </a:cubicBezTo>
                  <a:cubicBezTo>
                    <a:pt x="4248" y="4269"/>
                    <a:pt x="4395" y="4185"/>
                    <a:pt x="4499" y="4101"/>
                  </a:cubicBezTo>
                  <a:cubicBezTo>
                    <a:pt x="4625" y="3997"/>
                    <a:pt x="4708" y="3850"/>
                    <a:pt x="4771" y="3683"/>
                  </a:cubicBezTo>
                  <a:cubicBezTo>
                    <a:pt x="4876" y="3453"/>
                    <a:pt x="4918" y="3160"/>
                    <a:pt x="4876" y="2909"/>
                  </a:cubicBezTo>
                  <a:cubicBezTo>
                    <a:pt x="4855" y="2574"/>
                    <a:pt x="4750" y="2281"/>
                    <a:pt x="4625" y="1967"/>
                  </a:cubicBezTo>
                  <a:cubicBezTo>
                    <a:pt x="4520" y="1695"/>
                    <a:pt x="4353" y="1465"/>
                    <a:pt x="4206" y="1256"/>
                  </a:cubicBezTo>
                  <a:cubicBezTo>
                    <a:pt x="4102" y="1130"/>
                    <a:pt x="4018" y="1005"/>
                    <a:pt x="3913" y="900"/>
                  </a:cubicBezTo>
                  <a:cubicBezTo>
                    <a:pt x="3809" y="754"/>
                    <a:pt x="3704" y="628"/>
                    <a:pt x="3599" y="523"/>
                  </a:cubicBezTo>
                  <a:cubicBezTo>
                    <a:pt x="3516" y="440"/>
                    <a:pt x="3432" y="377"/>
                    <a:pt x="3327" y="293"/>
                  </a:cubicBezTo>
                  <a:cubicBezTo>
                    <a:pt x="3286" y="230"/>
                    <a:pt x="3244" y="210"/>
                    <a:pt x="3181" y="189"/>
                  </a:cubicBezTo>
                  <a:cubicBezTo>
                    <a:pt x="3118" y="147"/>
                    <a:pt x="3014" y="105"/>
                    <a:pt x="2972" y="84"/>
                  </a:cubicBezTo>
                  <a:cubicBezTo>
                    <a:pt x="2846" y="42"/>
                    <a:pt x="2742" y="42"/>
                    <a:pt x="25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255;p53"/>
            <p:cNvSpPr/>
            <p:nvPr/>
          </p:nvSpPr>
          <p:spPr>
            <a:xfrm rot="8100000">
              <a:off x="1345043" y="3236883"/>
              <a:ext cx="182243" cy="89517"/>
            </a:xfrm>
            <a:custGeom>
              <a:avLst/>
              <a:gdLst/>
              <a:ahLst/>
              <a:cxnLst/>
              <a:rect l="l" t="t" r="r" b="b"/>
              <a:pathLst>
                <a:path w="4918" h="4622" extrusionOk="0">
                  <a:moveTo>
                    <a:pt x="3139" y="1360"/>
                  </a:moveTo>
                  <a:cubicBezTo>
                    <a:pt x="3244" y="1465"/>
                    <a:pt x="3306" y="1570"/>
                    <a:pt x="3390" y="1716"/>
                  </a:cubicBezTo>
                  <a:cubicBezTo>
                    <a:pt x="3578" y="1946"/>
                    <a:pt x="3725" y="2197"/>
                    <a:pt x="3830" y="2469"/>
                  </a:cubicBezTo>
                  <a:cubicBezTo>
                    <a:pt x="3913" y="2658"/>
                    <a:pt x="3976" y="2825"/>
                    <a:pt x="3997" y="3013"/>
                  </a:cubicBezTo>
                  <a:lnTo>
                    <a:pt x="3997" y="3285"/>
                  </a:lnTo>
                  <a:cubicBezTo>
                    <a:pt x="3976" y="3348"/>
                    <a:pt x="3976" y="3411"/>
                    <a:pt x="3934" y="3453"/>
                  </a:cubicBezTo>
                  <a:cubicBezTo>
                    <a:pt x="3913" y="3495"/>
                    <a:pt x="3913" y="3515"/>
                    <a:pt x="3892" y="3536"/>
                  </a:cubicBezTo>
                  <a:cubicBezTo>
                    <a:pt x="3809" y="3599"/>
                    <a:pt x="3725" y="3641"/>
                    <a:pt x="3662" y="3662"/>
                  </a:cubicBezTo>
                  <a:cubicBezTo>
                    <a:pt x="3453" y="3746"/>
                    <a:pt x="3202" y="3808"/>
                    <a:pt x="2993" y="3829"/>
                  </a:cubicBezTo>
                  <a:cubicBezTo>
                    <a:pt x="2811" y="3841"/>
                    <a:pt x="2644" y="3853"/>
                    <a:pt x="2475" y="3853"/>
                  </a:cubicBezTo>
                  <a:cubicBezTo>
                    <a:pt x="2351" y="3853"/>
                    <a:pt x="2226" y="3847"/>
                    <a:pt x="2093" y="3829"/>
                  </a:cubicBezTo>
                  <a:cubicBezTo>
                    <a:pt x="1884" y="3808"/>
                    <a:pt x="1674" y="3746"/>
                    <a:pt x="1486" y="3662"/>
                  </a:cubicBezTo>
                  <a:cubicBezTo>
                    <a:pt x="1382" y="3620"/>
                    <a:pt x="1277" y="3557"/>
                    <a:pt x="1172" y="3495"/>
                  </a:cubicBezTo>
                  <a:cubicBezTo>
                    <a:pt x="1068" y="3411"/>
                    <a:pt x="984" y="3327"/>
                    <a:pt x="900" y="3223"/>
                  </a:cubicBezTo>
                  <a:cubicBezTo>
                    <a:pt x="858" y="3181"/>
                    <a:pt x="837" y="3097"/>
                    <a:pt x="796" y="3034"/>
                  </a:cubicBezTo>
                  <a:lnTo>
                    <a:pt x="733" y="2720"/>
                  </a:lnTo>
                  <a:lnTo>
                    <a:pt x="733" y="2469"/>
                  </a:lnTo>
                  <a:cubicBezTo>
                    <a:pt x="754" y="2386"/>
                    <a:pt x="754" y="2302"/>
                    <a:pt x="775" y="2260"/>
                  </a:cubicBezTo>
                  <a:cubicBezTo>
                    <a:pt x="837" y="2155"/>
                    <a:pt x="900" y="2051"/>
                    <a:pt x="963" y="1946"/>
                  </a:cubicBezTo>
                  <a:cubicBezTo>
                    <a:pt x="1047" y="1863"/>
                    <a:pt x="1109" y="1758"/>
                    <a:pt x="1193" y="1716"/>
                  </a:cubicBezTo>
                  <a:cubicBezTo>
                    <a:pt x="1298" y="1632"/>
                    <a:pt x="1402" y="1570"/>
                    <a:pt x="1507" y="1528"/>
                  </a:cubicBezTo>
                  <a:cubicBezTo>
                    <a:pt x="1674" y="1423"/>
                    <a:pt x="1800" y="1360"/>
                    <a:pt x="1926" y="1360"/>
                  </a:cubicBezTo>
                  <a:lnTo>
                    <a:pt x="2135" y="1360"/>
                  </a:lnTo>
                  <a:cubicBezTo>
                    <a:pt x="2239" y="1402"/>
                    <a:pt x="2323" y="1423"/>
                    <a:pt x="2428" y="1444"/>
                  </a:cubicBezTo>
                  <a:cubicBezTo>
                    <a:pt x="2470" y="1465"/>
                    <a:pt x="2511" y="1507"/>
                    <a:pt x="2553" y="1528"/>
                  </a:cubicBezTo>
                  <a:lnTo>
                    <a:pt x="2574" y="1549"/>
                  </a:lnTo>
                  <a:cubicBezTo>
                    <a:pt x="2658" y="1611"/>
                    <a:pt x="2721" y="1653"/>
                    <a:pt x="2825" y="1653"/>
                  </a:cubicBezTo>
                  <a:cubicBezTo>
                    <a:pt x="2888" y="1653"/>
                    <a:pt x="2993" y="1632"/>
                    <a:pt x="3055" y="1549"/>
                  </a:cubicBezTo>
                  <a:cubicBezTo>
                    <a:pt x="3097" y="1507"/>
                    <a:pt x="3139" y="1444"/>
                    <a:pt x="3139" y="1360"/>
                  </a:cubicBezTo>
                  <a:close/>
                  <a:moveTo>
                    <a:pt x="2574" y="0"/>
                  </a:moveTo>
                  <a:cubicBezTo>
                    <a:pt x="2470" y="0"/>
                    <a:pt x="2365" y="42"/>
                    <a:pt x="2281" y="63"/>
                  </a:cubicBezTo>
                  <a:cubicBezTo>
                    <a:pt x="2051" y="105"/>
                    <a:pt x="1926" y="377"/>
                    <a:pt x="2009" y="586"/>
                  </a:cubicBezTo>
                  <a:cubicBezTo>
                    <a:pt x="2009" y="607"/>
                    <a:pt x="2030" y="670"/>
                    <a:pt x="2051" y="691"/>
                  </a:cubicBezTo>
                  <a:cubicBezTo>
                    <a:pt x="1863" y="691"/>
                    <a:pt x="1716" y="733"/>
                    <a:pt x="1549" y="754"/>
                  </a:cubicBezTo>
                  <a:cubicBezTo>
                    <a:pt x="1214" y="837"/>
                    <a:pt x="984" y="984"/>
                    <a:pt x="754" y="1151"/>
                  </a:cubicBezTo>
                  <a:cubicBezTo>
                    <a:pt x="524" y="1339"/>
                    <a:pt x="335" y="1549"/>
                    <a:pt x="210" y="1821"/>
                  </a:cubicBezTo>
                  <a:cubicBezTo>
                    <a:pt x="63" y="2051"/>
                    <a:pt x="1" y="2302"/>
                    <a:pt x="1" y="2574"/>
                  </a:cubicBezTo>
                  <a:cubicBezTo>
                    <a:pt x="1" y="2699"/>
                    <a:pt x="21" y="2825"/>
                    <a:pt x="21" y="2971"/>
                  </a:cubicBezTo>
                  <a:cubicBezTo>
                    <a:pt x="42" y="3118"/>
                    <a:pt x="105" y="3243"/>
                    <a:pt x="168" y="3411"/>
                  </a:cubicBezTo>
                  <a:cubicBezTo>
                    <a:pt x="231" y="3536"/>
                    <a:pt x="335" y="3641"/>
                    <a:pt x="398" y="3746"/>
                  </a:cubicBezTo>
                  <a:cubicBezTo>
                    <a:pt x="482" y="3850"/>
                    <a:pt x="586" y="3955"/>
                    <a:pt x="691" y="4039"/>
                  </a:cubicBezTo>
                  <a:cubicBezTo>
                    <a:pt x="796" y="4122"/>
                    <a:pt x="900" y="4185"/>
                    <a:pt x="1047" y="4269"/>
                  </a:cubicBezTo>
                  <a:cubicBezTo>
                    <a:pt x="1172" y="4352"/>
                    <a:pt x="1319" y="4394"/>
                    <a:pt x="1486" y="4457"/>
                  </a:cubicBezTo>
                  <a:cubicBezTo>
                    <a:pt x="1811" y="4577"/>
                    <a:pt x="2170" y="4622"/>
                    <a:pt x="2528" y="4622"/>
                  </a:cubicBezTo>
                  <a:cubicBezTo>
                    <a:pt x="2793" y="4622"/>
                    <a:pt x="3057" y="4597"/>
                    <a:pt x="3306" y="4562"/>
                  </a:cubicBezTo>
                  <a:cubicBezTo>
                    <a:pt x="3453" y="4520"/>
                    <a:pt x="3578" y="4499"/>
                    <a:pt x="3725" y="4478"/>
                  </a:cubicBezTo>
                  <a:cubicBezTo>
                    <a:pt x="3871" y="4457"/>
                    <a:pt x="3997" y="4394"/>
                    <a:pt x="4122" y="4311"/>
                  </a:cubicBezTo>
                  <a:cubicBezTo>
                    <a:pt x="4248" y="4269"/>
                    <a:pt x="4395" y="4185"/>
                    <a:pt x="4499" y="4101"/>
                  </a:cubicBezTo>
                  <a:cubicBezTo>
                    <a:pt x="4625" y="3997"/>
                    <a:pt x="4708" y="3850"/>
                    <a:pt x="4771" y="3683"/>
                  </a:cubicBezTo>
                  <a:cubicBezTo>
                    <a:pt x="4876" y="3453"/>
                    <a:pt x="4918" y="3160"/>
                    <a:pt x="4876" y="2909"/>
                  </a:cubicBezTo>
                  <a:cubicBezTo>
                    <a:pt x="4855" y="2574"/>
                    <a:pt x="4750" y="2281"/>
                    <a:pt x="4625" y="1967"/>
                  </a:cubicBezTo>
                  <a:cubicBezTo>
                    <a:pt x="4520" y="1695"/>
                    <a:pt x="4353" y="1465"/>
                    <a:pt x="4206" y="1256"/>
                  </a:cubicBezTo>
                  <a:cubicBezTo>
                    <a:pt x="4102" y="1130"/>
                    <a:pt x="4018" y="1005"/>
                    <a:pt x="3913" y="900"/>
                  </a:cubicBezTo>
                  <a:cubicBezTo>
                    <a:pt x="3809" y="754"/>
                    <a:pt x="3704" y="628"/>
                    <a:pt x="3599" y="523"/>
                  </a:cubicBezTo>
                  <a:cubicBezTo>
                    <a:pt x="3516" y="440"/>
                    <a:pt x="3432" y="377"/>
                    <a:pt x="3327" y="293"/>
                  </a:cubicBezTo>
                  <a:cubicBezTo>
                    <a:pt x="3286" y="230"/>
                    <a:pt x="3244" y="210"/>
                    <a:pt x="3181" y="189"/>
                  </a:cubicBezTo>
                  <a:cubicBezTo>
                    <a:pt x="3118" y="147"/>
                    <a:pt x="3014" y="105"/>
                    <a:pt x="2972" y="84"/>
                  </a:cubicBezTo>
                  <a:cubicBezTo>
                    <a:pt x="2846" y="42"/>
                    <a:pt x="2742" y="42"/>
                    <a:pt x="25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256;p53"/>
            <p:cNvSpPr/>
            <p:nvPr/>
          </p:nvSpPr>
          <p:spPr>
            <a:xfrm rot="-2873938">
              <a:off x="1388127" y="3810743"/>
              <a:ext cx="95233" cy="171305"/>
            </a:xfrm>
            <a:custGeom>
              <a:avLst/>
              <a:gdLst/>
              <a:ahLst/>
              <a:cxnLst/>
              <a:rect l="l" t="t" r="r" b="b"/>
              <a:pathLst>
                <a:path w="4918" h="4622" extrusionOk="0">
                  <a:moveTo>
                    <a:pt x="3139" y="1360"/>
                  </a:moveTo>
                  <a:cubicBezTo>
                    <a:pt x="3244" y="1465"/>
                    <a:pt x="3306" y="1570"/>
                    <a:pt x="3390" y="1716"/>
                  </a:cubicBezTo>
                  <a:cubicBezTo>
                    <a:pt x="3578" y="1946"/>
                    <a:pt x="3725" y="2197"/>
                    <a:pt x="3830" y="2469"/>
                  </a:cubicBezTo>
                  <a:cubicBezTo>
                    <a:pt x="3913" y="2658"/>
                    <a:pt x="3976" y="2825"/>
                    <a:pt x="3997" y="3013"/>
                  </a:cubicBezTo>
                  <a:lnTo>
                    <a:pt x="3997" y="3285"/>
                  </a:lnTo>
                  <a:cubicBezTo>
                    <a:pt x="3976" y="3348"/>
                    <a:pt x="3976" y="3411"/>
                    <a:pt x="3934" y="3453"/>
                  </a:cubicBezTo>
                  <a:cubicBezTo>
                    <a:pt x="3913" y="3495"/>
                    <a:pt x="3913" y="3515"/>
                    <a:pt x="3892" y="3536"/>
                  </a:cubicBezTo>
                  <a:cubicBezTo>
                    <a:pt x="3809" y="3599"/>
                    <a:pt x="3725" y="3641"/>
                    <a:pt x="3662" y="3662"/>
                  </a:cubicBezTo>
                  <a:cubicBezTo>
                    <a:pt x="3453" y="3746"/>
                    <a:pt x="3202" y="3808"/>
                    <a:pt x="2993" y="3829"/>
                  </a:cubicBezTo>
                  <a:cubicBezTo>
                    <a:pt x="2811" y="3841"/>
                    <a:pt x="2644" y="3853"/>
                    <a:pt x="2475" y="3853"/>
                  </a:cubicBezTo>
                  <a:cubicBezTo>
                    <a:pt x="2351" y="3853"/>
                    <a:pt x="2226" y="3847"/>
                    <a:pt x="2093" y="3829"/>
                  </a:cubicBezTo>
                  <a:cubicBezTo>
                    <a:pt x="1884" y="3808"/>
                    <a:pt x="1674" y="3746"/>
                    <a:pt x="1486" y="3662"/>
                  </a:cubicBezTo>
                  <a:cubicBezTo>
                    <a:pt x="1382" y="3620"/>
                    <a:pt x="1277" y="3557"/>
                    <a:pt x="1172" y="3495"/>
                  </a:cubicBezTo>
                  <a:cubicBezTo>
                    <a:pt x="1068" y="3411"/>
                    <a:pt x="984" y="3327"/>
                    <a:pt x="900" y="3223"/>
                  </a:cubicBezTo>
                  <a:cubicBezTo>
                    <a:pt x="858" y="3181"/>
                    <a:pt x="837" y="3097"/>
                    <a:pt x="796" y="3034"/>
                  </a:cubicBezTo>
                  <a:lnTo>
                    <a:pt x="733" y="2720"/>
                  </a:lnTo>
                  <a:lnTo>
                    <a:pt x="733" y="2469"/>
                  </a:lnTo>
                  <a:cubicBezTo>
                    <a:pt x="754" y="2386"/>
                    <a:pt x="754" y="2302"/>
                    <a:pt x="775" y="2260"/>
                  </a:cubicBezTo>
                  <a:cubicBezTo>
                    <a:pt x="837" y="2155"/>
                    <a:pt x="900" y="2051"/>
                    <a:pt x="963" y="1946"/>
                  </a:cubicBezTo>
                  <a:cubicBezTo>
                    <a:pt x="1047" y="1863"/>
                    <a:pt x="1109" y="1758"/>
                    <a:pt x="1193" y="1716"/>
                  </a:cubicBezTo>
                  <a:cubicBezTo>
                    <a:pt x="1298" y="1632"/>
                    <a:pt x="1402" y="1570"/>
                    <a:pt x="1507" y="1528"/>
                  </a:cubicBezTo>
                  <a:cubicBezTo>
                    <a:pt x="1674" y="1423"/>
                    <a:pt x="1800" y="1360"/>
                    <a:pt x="1926" y="1360"/>
                  </a:cubicBezTo>
                  <a:lnTo>
                    <a:pt x="2135" y="1360"/>
                  </a:lnTo>
                  <a:cubicBezTo>
                    <a:pt x="2239" y="1402"/>
                    <a:pt x="2323" y="1423"/>
                    <a:pt x="2428" y="1444"/>
                  </a:cubicBezTo>
                  <a:cubicBezTo>
                    <a:pt x="2470" y="1465"/>
                    <a:pt x="2511" y="1507"/>
                    <a:pt x="2553" y="1528"/>
                  </a:cubicBezTo>
                  <a:lnTo>
                    <a:pt x="2574" y="1549"/>
                  </a:lnTo>
                  <a:cubicBezTo>
                    <a:pt x="2658" y="1611"/>
                    <a:pt x="2721" y="1653"/>
                    <a:pt x="2825" y="1653"/>
                  </a:cubicBezTo>
                  <a:cubicBezTo>
                    <a:pt x="2888" y="1653"/>
                    <a:pt x="2993" y="1632"/>
                    <a:pt x="3055" y="1549"/>
                  </a:cubicBezTo>
                  <a:cubicBezTo>
                    <a:pt x="3097" y="1507"/>
                    <a:pt x="3139" y="1444"/>
                    <a:pt x="3139" y="1360"/>
                  </a:cubicBezTo>
                  <a:close/>
                  <a:moveTo>
                    <a:pt x="2574" y="0"/>
                  </a:moveTo>
                  <a:cubicBezTo>
                    <a:pt x="2470" y="0"/>
                    <a:pt x="2365" y="42"/>
                    <a:pt x="2281" y="63"/>
                  </a:cubicBezTo>
                  <a:cubicBezTo>
                    <a:pt x="2051" y="105"/>
                    <a:pt x="1926" y="377"/>
                    <a:pt x="2009" y="586"/>
                  </a:cubicBezTo>
                  <a:cubicBezTo>
                    <a:pt x="2009" y="607"/>
                    <a:pt x="2030" y="670"/>
                    <a:pt x="2051" y="691"/>
                  </a:cubicBezTo>
                  <a:cubicBezTo>
                    <a:pt x="1863" y="691"/>
                    <a:pt x="1716" y="733"/>
                    <a:pt x="1549" y="754"/>
                  </a:cubicBezTo>
                  <a:cubicBezTo>
                    <a:pt x="1214" y="837"/>
                    <a:pt x="984" y="984"/>
                    <a:pt x="754" y="1151"/>
                  </a:cubicBezTo>
                  <a:cubicBezTo>
                    <a:pt x="524" y="1339"/>
                    <a:pt x="335" y="1549"/>
                    <a:pt x="210" y="1821"/>
                  </a:cubicBezTo>
                  <a:cubicBezTo>
                    <a:pt x="63" y="2051"/>
                    <a:pt x="1" y="2302"/>
                    <a:pt x="1" y="2574"/>
                  </a:cubicBezTo>
                  <a:cubicBezTo>
                    <a:pt x="1" y="2699"/>
                    <a:pt x="21" y="2825"/>
                    <a:pt x="21" y="2971"/>
                  </a:cubicBezTo>
                  <a:cubicBezTo>
                    <a:pt x="42" y="3118"/>
                    <a:pt x="105" y="3243"/>
                    <a:pt x="168" y="3411"/>
                  </a:cubicBezTo>
                  <a:cubicBezTo>
                    <a:pt x="231" y="3536"/>
                    <a:pt x="335" y="3641"/>
                    <a:pt x="398" y="3746"/>
                  </a:cubicBezTo>
                  <a:cubicBezTo>
                    <a:pt x="482" y="3850"/>
                    <a:pt x="586" y="3955"/>
                    <a:pt x="691" y="4039"/>
                  </a:cubicBezTo>
                  <a:cubicBezTo>
                    <a:pt x="796" y="4122"/>
                    <a:pt x="900" y="4185"/>
                    <a:pt x="1047" y="4269"/>
                  </a:cubicBezTo>
                  <a:cubicBezTo>
                    <a:pt x="1172" y="4352"/>
                    <a:pt x="1319" y="4394"/>
                    <a:pt x="1486" y="4457"/>
                  </a:cubicBezTo>
                  <a:cubicBezTo>
                    <a:pt x="1811" y="4577"/>
                    <a:pt x="2170" y="4622"/>
                    <a:pt x="2528" y="4622"/>
                  </a:cubicBezTo>
                  <a:cubicBezTo>
                    <a:pt x="2793" y="4622"/>
                    <a:pt x="3057" y="4597"/>
                    <a:pt x="3306" y="4562"/>
                  </a:cubicBezTo>
                  <a:cubicBezTo>
                    <a:pt x="3453" y="4520"/>
                    <a:pt x="3578" y="4499"/>
                    <a:pt x="3725" y="4478"/>
                  </a:cubicBezTo>
                  <a:cubicBezTo>
                    <a:pt x="3871" y="4457"/>
                    <a:pt x="3997" y="4394"/>
                    <a:pt x="4122" y="4311"/>
                  </a:cubicBezTo>
                  <a:cubicBezTo>
                    <a:pt x="4248" y="4269"/>
                    <a:pt x="4395" y="4185"/>
                    <a:pt x="4499" y="4101"/>
                  </a:cubicBezTo>
                  <a:cubicBezTo>
                    <a:pt x="4625" y="3997"/>
                    <a:pt x="4708" y="3850"/>
                    <a:pt x="4771" y="3683"/>
                  </a:cubicBezTo>
                  <a:cubicBezTo>
                    <a:pt x="4876" y="3453"/>
                    <a:pt x="4918" y="3160"/>
                    <a:pt x="4876" y="2909"/>
                  </a:cubicBezTo>
                  <a:cubicBezTo>
                    <a:pt x="4855" y="2574"/>
                    <a:pt x="4750" y="2281"/>
                    <a:pt x="4625" y="1967"/>
                  </a:cubicBezTo>
                  <a:cubicBezTo>
                    <a:pt x="4520" y="1695"/>
                    <a:pt x="4353" y="1465"/>
                    <a:pt x="4206" y="1256"/>
                  </a:cubicBezTo>
                  <a:cubicBezTo>
                    <a:pt x="4102" y="1130"/>
                    <a:pt x="4018" y="1005"/>
                    <a:pt x="3913" y="900"/>
                  </a:cubicBezTo>
                  <a:cubicBezTo>
                    <a:pt x="3809" y="754"/>
                    <a:pt x="3704" y="628"/>
                    <a:pt x="3599" y="523"/>
                  </a:cubicBezTo>
                  <a:cubicBezTo>
                    <a:pt x="3516" y="440"/>
                    <a:pt x="3432" y="377"/>
                    <a:pt x="3327" y="293"/>
                  </a:cubicBezTo>
                  <a:cubicBezTo>
                    <a:pt x="3286" y="230"/>
                    <a:pt x="3244" y="210"/>
                    <a:pt x="3181" y="189"/>
                  </a:cubicBezTo>
                  <a:cubicBezTo>
                    <a:pt x="3118" y="147"/>
                    <a:pt x="3014" y="105"/>
                    <a:pt x="2972" y="84"/>
                  </a:cubicBezTo>
                  <a:cubicBezTo>
                    <a:pt x="2846" y="42"/>
                    <a:pt x="2742" y="42"/>
                    <a:pt x="25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257;p53"/>
            <p:cNvSpPr txBox="1"/>
            <p:nvPr/>
          </p:nvSpPr>
          <p:spPr>
            <a:xfrm rot="1371735">
              <a:off x="6872139" y="2025083"/>
              <a:ext cx="1618042" cy="6465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 dirty="0">
                  <a:solidFill>
                    <a:schemeClr val="accent5"/>
                  </a:solidFill>
                  <a:latin typeface="Gaegu"/>
                  <a:ea typeface="Gaegu"/>
                  <a:cs typeface="Gaegu"/>
                  <a:sym typeface="Gaegu"/>
                </a:rPr>
                <a:t>Hi!</a:t>
              </a:r>
              <a:endParaRPr sz="3000" b="1" dirty="0">
                <a:solidFill>
                  <a:schemeClr val="accent5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53817" y="1898751"/>
              <a:ext cx="6634242" cy="38779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endPara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vi-VN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mét vải cửa hàng bán được trong hai tuần là:</a:t>
              </a:r>
            </a:p>
            <a:p>
              <a:pPr algn="ctr"/>
              <a:r>
                <a:rPr lang="vi-VN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                 314,78+525,22=840(m)</a:t>
              </a:r>
            </a:p>
            <a:p>
              <a:pPr algn="ctr"/>
              <a:r>
                <a:rPr lang="vi-VN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ngày trong hai tuần là:</a:t>
              </a:r>
            </a:p>
            <a:p>
              <a:pPr algn="ctr"/>
              <a:r>
                <a:rPr lang="vi-VN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                 7×2=14 (ngày)</a:t>
              </a:r>
            </a:p>
            <a:p>
              <a:pPr algn="ctr"/>
              <a:r>
                <a:rPr lang="vi-VN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 bình mỗi ngày bán được số mét vải là:</a:t>
              </a:r>
            </a:p>
            <a:p>
              <a:pPr algn="ctr"/>
              <a:r>
                <a:rPr lang="vi-VN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                 840:14=60(m)</a:t>
              </a:r>
            </a:p>
            <a:p>
              <a:pPr algn="ctr"/>
              <a:r>
                <a:rPr lang="vi-VN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                                     Đáp số : 60m vải.</a:t>
              </a:r>
            </a:p>
            <a:p>
              <a:br>
                <a:rPr lang="vi-VN" sz="1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br>
                <a:rPr lang="vi-VN" sz="1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en-US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698171" y="2177143"/>
            <a:ext cx="5405647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565BE1-CCB3-4F98-8CED-A12E4724D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5619" y="-27413"/>
            <a:ext cx="4354061" cy="84700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78B97EFE-EE85-4ECA-BE5A-0301A3AA127B}"/>
              </a:ext>
            </a:extLst>
          </p:cNvPr>
          <p:cNvSpPr/>
          <p:nvPr/>
        </p:nvSpPr>
        <p:spPr>
          <a:xfrm>
            <a:off x="906002" y="293050"/>
            <a:ext cx="82079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4: 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 tuần lễ cửa hàng bán được 314,78m vải, tuần lễ sau bán được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525,22m vải. Biết rằng cửa hàng đó bán tất cả các ngày trong tuần, hỏi trung bình mỗi ngày cửa hàng đó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mét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vải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41" grpId="0"/>
    </p:bldLst>
  </p:timing>
</p:sld>
</file>

<file path=ppt/theme/theme1.xml><?xml version="1.0" encoding="utf-8"?>
<a:theme xmlns:a="http://schemas.openxmlformats.org/drawingml/2006/main" name="Meet Our Professors by Slidesgo">
  <a:themeElements>
    <a:clrScheme name="Simple Light">
      <a:dk1>
        <a:srgbClr val="313131"/>
      </a:dk1>
      <a:lt1>
        <a:srgbClr val="666666"/>
      </a:lt1>
      <a:dk2>
        <a:srgbClr val="FFFFFF"/>
      </a:dk2>
      <a:lt2>
        <a:srgbClr val="1F1F1F"/>
      </a:lt2>
      <a:accent1>
        <a:srgbClr val="FF8361"/>
      </a:accent1>
      <a:accent2>
        <a:srgbClr val="FCC6C7"/>
      </a:accent2>
      <a:accent3>
        <a:srgbClr val="FBAF42"/>
      </a:accent3>
      <a:accent4>
        <a:srgbClr val="A4E7FA"/>
      </a:accent4>
      <a:accent5>
        <a:srgbClr val="25A0A6"/>
      </a:accent5>
      <a:accent6>
        <a:srgbClr val="BBDCDC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682</Words>
  <Application>Microsoft Office PowerPoint</Application>
  <PresentationFormat>On-screen Show (16:9)</PresentationFormat>
  <Paragraphs>130</Paragraphs>
  <Slides>15</Slides>
  <Notes>10</Notes>
  <HiddenSlides>0</HiddenSlides>
  <MMClips>4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Gaegu</vt:lpstr>
      <vt:lpstr>Permanent Marker</vt:lpstr>
      <vt:lpstr>Sarala</vt:lpstr>
      <vt:lpstr>VNI-Times</vt:lpstr>
      <vt:lpstr>Verdana</vt:lpstr>
      <vt:lpstr>Nunito Light</vt:lpstr>
      <vt:lpstr>Arial</vt:lpstr>
      <vt:lpstr>Fira Sans Extra Condensed Medium</vt:lpstr>
      <vt:lpstr>Times New Roman</vt:lpstr>
      <vt:lpstr>Questrial</vt:lpstr>
      <vt:lpstr>.VnTime</vt:lpstr>
      <vt:lpstr>Meet Our Professors by Slidesgo</vt:lpstr>
      <vt:lpstr>PowerPoint Presentation</vt:lpstr>
      <vt:lpstr>PowerPoint Presentation</vt:lpstr>
      <vt:lpstr>Luyện  tập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anh nguyễn</dc:creator>
  <cp:lastModifiedBy>Swift3</cp:lastModifiedBy>
  <cp:revision>19</cp:revision>
  <dcterms:modified xsi:type="dcterms:W3CDTF">2022-11-05T03:33:12Z</dcterms:modified>
</cp:coreProperties>
</file>