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50" r:id="rId2"/>
    <p:sldId id="256" r:id="rId3"/>
    <p:sldId id="258" r:id="rId4"/>
    <p:sldId id="257" r:id="rId5"/>
    <p:sldId id="259" r:id="rId6"/>
    <p:sldId id="260" r:id="rId7"/>
    <p:sldId id="338" r:id="rId8"/>
    <p:sldId id="339" r:id="rId9"/>
    <p:sldId id="340" r:id="rId10"/>
    <p:sldId id="341" r:id="rId11"/>
    <p:sldId id="342" r:id="rId12"/>
    <p:sldId id="344" r:id="rId13"/>
    <p:sldId id="343" r:id="rId14"/>
    <p:sldId id="346" r:id="rId15"/>
    <p:sldId id="347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CCFFFF"/>
    <a:srgbClr val="3C8F9E"/>
    <a:srgbClr val="FAC1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97" autoAdjust="0"/>
    <p:restoredTop sz="94660"/>
  </p:normalViewPr>
  <p:slideViewPr>
    <p:cSldViewPr snapToGrid="0" showGuides="1">
      <p:cViewPr varScale="1">
        <p:scale>
          <a:sx n="62" d="100"/>
          <a:sy n="62" d="100"/>
        </p:scale>
        <p:origin x="696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4D2AD5-9D0E-4597-AECD-A7EF4A482FF4}" type="datetimeFigureOut">
              <a:rPr lang="zh-CN" altLang="en-US" smtClean="0"/>
              <a:t>2022/11/5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C0FBB0-20A2-4DA4-9853-D41A52744F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7836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Google Shape;92;p1:notes">
            <a:extLst>
              <a:ext uri="{FF2B5EF4-FFF2-40B4-BE49-F238E27FC236}">
                <a16:creationId xmlns:a16="http://schemas.microsoft.com/office/drawing/2014/main" id="{9273D5CA-CD6D-4D3C-BD45-8221714DEC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099" name="Google Shape;93;p1:notes">
            <a:extLst>
              <a:ext uri="{FF2B5EF4-FFF2-40B4-BE49-F238E27FC236}">
                <a16:creationId xmlns:a16="http://schemas.microsoft.com/office/drawing/2014/main" id="{B7B40DBF-7CAC-426E-A0D9-738BDFFEE466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0FBB0-20A2-4DA4-9853-D41A52744F1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147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0FBB0-20A2-4DA4-9853-D41A52744F1C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4109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7D5FAF-6B34-405F-A3CA-D5B60F2ADC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C48FCD8-E78D-429B-AB41-0931A3DAD6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57D3D87-A0B3-425A-8824-09DF3072B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CE249-B7B0-48E9-BAEF-DBF7CD63921D}" type="datetimeFigureOut">
              <a:rPr lang="zh-CN" altLang="en-US" smtClean="0"/>
              <a:t>2022/11/5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955323F-A66C-40FE-B48D-F2CBE8368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2F2351-D504-42D5-90AA-48E2796D6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626DA-4C7E-47CD-9457-2B49581270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912589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8FBB06-33C7-411A-9CF5-E224560E0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6337799-0B9A-4A51-A1A3-739CA3A291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425A3C-F339-40D1-83E1-4908D2E57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CE249-B7B0-48E9-BAEF-DBF7CD63921D}" type="datetimeFigureOut">
              <a:rPr lang="zh-CN" altLang="en-US" smtClean="0"/>
              <a:t>2022/11/5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8D51BB1-D7CC-4477-8FF0-DF5808227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8465D00-AE98-4F65-84EA-8763181FE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626DA-4C7E-47CD-9457-2B49581270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9629704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A96F766-791B-4222-975D-5070B57D2E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6EFBFCB-D969-403B-B7E3-D050012A70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E410FC2-5A38-4515-8BA3-FE776BD00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CE249-B7B0-48E9-BAEF-DBF7CD63921D}" type="datetimeFigureOut">
              <a:rPr lang="zh-CN" altLang="en-US" smtClean="0"/>
              <a:t>2022/11/5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FDAE2DB-9BFC-4520-99A3-C495D20DA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59F2FE-B41C-4EA2-B952-4FCFADC9C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626DA-4C7E-47CD-9457-2B49581270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3740291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36DFBB-5B43-4AC6-BC43-B92B68F30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84624BF-6FD4-4DA8-938C-E54DC258D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9B2CB2F-5D15-4AEC-98A1-2D12489BD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CE249-B7B0-48E9-BAEF-DBF7CD63921D}" type="datetimeFigureOut">
              <a:rPr lang="zh-CN" altLang="en-US" smtClean="0"/>
              <a:t>2022/11/5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B61E54B-7C4F-4E36-AC93-8D2AA137C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B1C8698-31AF-474A-BF1D-7B6F3C2E0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626DA-4C7E-47CD-9457-2B49581270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166778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3462F9-4EA8-4D2D-9887-4D69F84FE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B0D08D3-822B-48EE-B9FB-00FC60FA2D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03B4B96-2F35-4363-BFF1-D99C54CD6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CE249-B7B0-48E9-BAEF-DBF7CD63921D}" type="datetimeFigureOut">
              <a:rPr lang="zh-CN" altLang="en-US" smtClean="0"/>
              <a:t>2022/11/5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CD3D0B5-4E04-4095-B5E6-7A03B8897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52ECED2-1783-4E1C-A909-ED29593C5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626DA-4C7E-47CD-9457-2B49581270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1010074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42A5C5-2746-4B72-BAA7-AAF4E4A06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342F6E4-0121-431B-BD4F-0C7F036608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9449832-6126-4EFB-AF46-A0F4B002A8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EFD7BCF-0F50-4653-8879-40432A2C7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CE249-B7B0-48E9-BAEF-DBF7CD63921D}" type="datetimeFigureOut">
              <a:rPr lang="zh-CN" altLang="en-US" smtClean="0"/>
              <a:t>2022/11/5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C60E989-6ADA-40E6-85F6-5E3B7B538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19DCA18-3440-4B6B-9486-B9FA41D0C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626DA-4C7E-47CD-9457-2B49581270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84818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A922EF-24CC-4384-B7F6-D9D809615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0FF1741-7B7D-4CAE-9A1C-9A0AE174E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6EE3D10-75AB-4F29-A2CD-B4CCE92137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A6BCD09-CA2D-432A-9A9A-CDDBB383A5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58FA72A-B672-4A1D-A13D-E4FA1B6FE7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FE29FB1-ABE5-4C2A-B7C1-6512A7ABF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CE249-B7B0-48E9-BAEF-DBF7CD63921D}" type="datetimeFigureOut">
              <a:rPr lang="zh-CN" altLang="en-US" smtClean="0"/>
              <a:t>2022/11/5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D2E99D2-96B6-4288-859B-4A8790509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0842C0B-1006-4275-BF1A-A38D8799D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626DA-4C7E-47CD-9457-2B49581270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725333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03BE60-D353-44DB-B444-173BB0BD3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9C0FF2A-DBC0-4027-ACE9-C785061B9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CE249-B7B0-48E9-BAEF-DBF7CD63921D}" type="datetimeFigureOut">
              <a:rPr lang="zh-CN" altLang="en-US" smtClean="0"/>
              <a:t>2022/11/5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CEEB87F-1313-42E6-90BE-948F6E1FD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06E1EDD-1E07-4813-A388-6C93802D3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626DA-4C7E-47CD-9457-2B49581270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0322892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356553F-C3E2-45C5-A98A-B28621E0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CE249-B7B0-48E9-BAEF-DBF7CD63921D}" type="datetimeFigureOut">
              <a:rPr lang="zh-CN" altLang="en-US" smtClean="0"/>
              <a:t>2022/11/5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2583EBC-4CA6-4117-8E42-24F089AA7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AFDFFCD-1399-4F3F-A277-D0ECF373B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626DA-4C7E-47CD-9457-2B49581270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936834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3561AC-FF97-44F4-A37D-B89F047B1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73F8CB-1676-4674-BDDC-3358660CD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5627238-EF74-4F6B-AB98-F829670EB0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5953A9D-74CF-46F1-8FF1-C9A2D3153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CE249-B7B0-48E9-BAEF-DBF7CD63921D}" type="datetimeFigureOut">
              <a:rPr lang="zh-CN" altLang="en-US" smtClean="0"/>
              <a:t>2022/11/5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B2D27A9-4554-49A3-ADC8-627B39696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501E4A1-EAA7-4A52-9567-2CE45E600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626DA-4C7E-47CD-9457-2B49581270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2566325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2F2608-4B6E-4C2C-9AF3-9386B7CA1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F21B01B-2B26-4540-B7B8-D472039864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2A6115F-A2AC-4E3B-85BA-398FE8C62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D968B49-DC02-4715-BF47-5FA81B758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CE249-B7B0-48E9-BAEF-DBF7CD63921D}" type="datetimeFigureOut">
              <a:rPr lang="zh-CN" altLang="en-US" smtClean="0"/>
              <a:t>2022/11/5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84D5CD2-F827-4EA9-9471-3B42AE44E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76048AA-D98C-4E78-BBD4-ADD8B3A11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626DA-4C7E-47CD-9457-2B49581270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552915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8AD54FC-B242-4A03-ADFE-A96E3E4AE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202480D-B3D5-47A2-85A6-67812C62F7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A4ADF8E-4426-47E3-BE56-48E99BA79B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CE249-B7B0-48E9-BAEF-DBF7CD63921D}" type="datetimeFigureOut">
              <a:rPr lang="zh-CN" altLang="en-US" smtClean="0"/>
              <a:t>2022/11/5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C9CB86F-AE06-4834-8037-CE01CB0887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A8F968-D60C-4F07-A5EF-27743FEEF5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626DA-4C7E-47CD-9457-2B495812707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293A4D6-B935-40BE-913F-7D2899EBC45D}"/>
              </a:ext>
            </a:extLst>
          </p:cNvPr>
          <p:cNvSpPr/>
          <p:nvPr userDrawn="1"/>
        </p:nvSpPr>
        <p:spPr>
          <a:xfrm>
            <a:off x="-1653702" y="0"/>
            <a:ext cx="1325563" cy="1325563"/>
          </a:xfrm>
          <a:prstGeom prst="ellipse">
            <a:avLst/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522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20.png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20.png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openxmlformats.org/officeDocument/2006/relationships/image" Target="../media/image7.png"/><Relationship Id="rId10" Type="http://schemas.openxmlformats.org/officeDocument/2006/relationships/image" Target="../media/image18.png"/><Relationship Id="rId4" Type="http://schemas.openxmlformats.org/officeDocument/2006/relationships/image" Target="../media/image6.png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openxmlformats.org/officeDocument/2006/relationships/image" Target="../media/image7.png"/><Relationship Id="rId10" Type="http://schemas.openxmlformats.org/officeDocument/2006/relationships/image" Target="../media/image18.png"/><Relationship Id="rId4" Type="http://schemas.openxmlformats.org/officeDocument/2006/relationships/image" Target="../media/image6.png"/><Relationship Id="rId9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openxmlformats.org/officeDocument/2006/relationships/image" Target="../media/image7.png"/><Relationship Id="rId10" Type="http://schemas.openxmlformats.org/officeDocument/2006/relationships/image" Target="../media/image18.png"/><Relationship Id="rId4" Type="http://schemas.openxmlformats.org/officeDocument/2006/relationships/image" Target="../media/image6.png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gentileframe1181x1772pngh0">
            <a:extLst>
              <a:ext uri="{FF2B5EF4-FFF2-40B4-BE49-F238E27FC236}">
                <a16:creationId xmlns:a16="http://schemas.microsoft.com/office/drawing/2014/main" id="{41DA6388-0947-46C4-8713-7D5B590C8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Google Shape;95;p1" descr="trong-dong-3">
            <a:extLst>
              <a:ext uri="{FF2B5EF4-FFF2-40B4-BE49-F238E27FC236}">
                <a16:creationId xmlns:a16="http://schemas.microsoft.com/office/drawing/2014/main" id="{1DB98500-040C-442C-8439-2ED9E1EAD7E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1314450"/>
            <a:ext cx="417195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Google Shape;96;p1">
            <a:extLst>
              <a:ext uri="{FF2B5EF4-FFF2-40B4-BE49-F238E27FC236}">
                <a16:creationId xmlns:a16="http://schemas.microsoft.com/office/drawing/2014/main" id="{36DD1537-FC85-4230-A399-137D70EBA72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07039" y="1716088"/>
            <a:ext cx="1635125" cy="3028950"/>
          </a:xfrm>
          <a:prstGeom prst="rect">
            <a:avLst/>
          </a:prstGeom>
          <a:noFill/>
          <a:ln>
            <a:noFill/>
          </a:ln>
          <a:effectLst>
            <a:outerShdw blurRad="63500" dist="45790" dir="2021404">
              <a:srgbClr val="CC6600">
                <a:alpha val="49803"/>
              </a:srgbClr>
            </a:outerShdw>
          </a:effectLst>
        </p:spPr>
      </p:pic>
      <p:sp>
        <p:nvSpPr>
          <p:cNvPr id="3077" name="Google Shape;97;p1">
            <a:extLst>
              <a:ext uri="{FF2B5EF4-FFF2-40B4-BE49-F238E27FC236}">
                <a16:creationId xmlns:a16="http://schemas.microsoft.com/office/drawing/2014/main" id="{AB3FA96B-9086-4718-8EB9-C3F900665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0988" y="1404939"/>
            <a:ext cx="138112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9" tIns="34275" rIns="68569" bIns="34275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Verdana" panose="020B0604030504040204" pitchFamily="34" charset="0"/>
              <a:sym typeface="Verdana" panose="020B0604030504040204" pitchFamily="34" charset="0"/>
            </a:endParaRPr>
          </a:p>
        </p:txBody>
      </p:sp>
      <p:sp>
        <p:nvSpPr>
          <p:cNvPr id="3078" name="Google Shape;98;p1">
            <a:extLst>
              <a:ext uri="{FF2B5EF4-FFF2-40B4-BE49-F238E27FC236}">
                <a16:creationId xmlns:a16="http://schemas.microsoft.com/office/drawing/2014/main" id="{F63C2158-0D78-46EE-9B59-B26D0DF18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266825"/>
            <a:ext cx="8237538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9" tIns="34275" rIns="68569" bIns="34275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FF0000"/>
              </a:buClr>
              <a:buSzPts val="2400"/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PHÒNG GIÁO DỤC  VÀ  ĐÀO TẠO QUẬN LONG BIÊN</a:t>
            </a:r>
            <a:endParaRPr lang="en-US" altLang="en-US" sz="1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>
                <a:srgbClr val="FF0000"/>
              </a:buClr>
              <a:buSzPts val="2400"/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TRƯỜNG TIỂU HỌC PHÚC LỢI</a:t>
            </a:r>
            <a:endParaRPr lang="en-US" altLang="en-US" sz="1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">
            <a:extLst>
              <a:ext uri="{FF2B5EF4-FFF2-40B4-BE49-F238E27FC236}">
                <a16:creationId xmlns:a16="http://schemas.microsoft.com/office/drawing/2014/main" id="{7B22B35F-377D-4C12-841E-E00F42CC75A0}"/>
              </a:ext>
            </a:extLst>
          </p:cNvPr>
          <p:cNvSpPr/>
          <p:nvPr/>
        </p:nvSpPr>
        <p:spPr>
          <a:xfrm>
            <a:off x="4255389" y="3004229"/>
            <a:ext cx="3852675" cy="678095"/>
          </a:xfrm>
          <a:prstGeom prst="rect">
            <a:avLst/>
          </a:prstGeom>
        </p:spPr>
        <p:txBody>
          <a:bodyPr>
            <a:prstTxWarp prst="textPlain">
              <a:avLst>
                <a:gd name="adj" fmla="val 49000"/>
              </a:avLst>
            </a:prstTxWarp>
          </a:bodyPr>
          <a:lstStyle/>
          <a:p>
            <a:pPr>
              <a:defRPr/>
            </a:pPr>
            <a:r>
              <a:rPr lang="en-US" sz="825" dirty="0">
                <a:ln w="19050" cap="flat" cmpd="sng">
                  <a:solidFill>
                    <a:srgbClr val="FF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33CC33"/>
                </a:solidFill>
                <a:latin typeface="Times New Roman"/>
              </a:rPr>
              <a:t>TIẾNG VIỆT</a:t>
            </a:r>
            <a:endParaRPr sz="825" dirty="0">
              <a:ln w="19050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  <a:solidFill>
                <a:srgbClr val="33CC33"/>
              </a:solidFill>
              <a:latin typeface="Times New Roman"/>
            </a:endParaRPr>
          </a:p>
        </p:txBody>
      </p:sp>
    </p:spTree>
  </p:cSld>
  <p:clrMapOvr>
    <a:masterClrMapping/>
  </p:clrMapOvr>
  <p:transition spd="slow" advClick="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8A8668F4-D9A8-4A36-B634-48A18562AB3E}"/>
              </a:ext>
            </a:extLst>
          </p:cNvPr>
          <p:cNvSpPr/>
          <p:nvPr/>
        </p:nvSpPr>
        <p:spPr>
          <a:xfrm>
            <a:off x="597243" y="556054"/>
            <a:ext cx="10997514" cy="5745892"/>
          </a:xfrm>
          <a:prstGeom prst="roundRect">
            <a:avLst>
              <a:gd name="adj" fmla="val 9140"/>
            </a:avLst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C32B0D6-D023-4F0C-A1E7-82A4E45A28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691" y="744765"/>
            <a:ext cx="695004" cy="82912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2C62BCF-A573-4E74-AFCA-917730921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0193" y="925998"/>
            <a:ext cx="45259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 sz="4800" b="1">
                <a:solidFill>
                  <a:srgbClr val="0000CC"/>
                </a:solidFill>
                <a:latin typeface="VNI-Times" pitchFamily="2" charset="0"/>
              </a:defRPr>
            </a:lvl1pPr>
            <a:lvl2pPr marL="742950" indent="-285750" defTabSz="685800">
              <a:defRPr sz="4800" b="1">
                <a:solidFill>
                  <a:srgbClr val="0000CC"/>
                </a:solidFill>
                <a:latin typeface="VNI-Times" pitchFamily="2" charset="0"/>
              </a:defRPr>
            </a:lvl2pPr>
            <a:lvl3pPr marL="1143000" indent="-228600" defTabSz="685800">
              <a:defRPr sz="4800" b="1">
                <a:solidFill>
                  <a:srgbClr val="0000CC"/>
                </a:solidFill>
                <a:latin typeface="VNI-Times" pitchFamily="2" charset="0"/>
              </a:defRPr>
            </a:lvl3pPr>
            <a:lvl4pPr marL="1600200" indent="-228600" defTabSz="685800">
              <a:defRPr sz="4800" b="1">
                <a:solidFill>
                  <a:srgbClr val="0000CC"/>
                </a:solidFill>
                <a:latin typeface="VNI-Times" pitchFamily="2" charset="0"/>
              </a:defRPr>
            </a:lvl4pPr>
            <a:lvl5pPr marL="2057400" indent="-228600" defTabSz="685800">
              <a:defRPr sz="4800" b="1">
                <a:solidFill>
                  <a:srgbClr val="0000CC"/>
                </a:solidFill>
                <a:latin typeface="VNI-Times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CC"/>
                </a:solidFill>
                <a:latin typeface="VNI-Times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CC"/>
                </a:solidFill>
                <a:latin typeface="VNI-Times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CC"/>
                </a:solidFill>
                <a:latin typeface="VNI-Times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CC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altLang="en-US" sz="4000">
                <a:ln w="19050">
                  <a:solidFill>
                    <a:sysClr val="windowText" lastClr="000000"/>
                  </a:solidFill>
                </a:ln>
                <a:solidFill>
                  <a:srgbClr val="FAC1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viết từ khó:</a:t>
            </a:r>
            <a:endParaRPr lang="en-GB" altLang="en-US" sz="4000">
              <a:ln w="19050">
                <a:solidFill>
                  <a:sysClr val="windowText" lastClr="000000"/>
                </a:solidFill>
              </a:ln>
              <a:solidFill>
                <a:srgbClr val="FAC1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388429B2-D9EF-421A-BCB9-96802AC6559C}"/>
              </a:ext>
            </a:extLst>
          </p:cNvPr>
          <p:cNvGrpSpPr>
            <a:grpSpLocks/>
          </p:cNvGrpSpPr>
          <p:nvPr/>
        </p:nvGrpSpPr>
        <p:grpSpPr bwMode="auto">
          <a:xfrm>
            <a:off x="4608053" y="1820442"/>
            <a:ext cx="3048321" cy="1056929"/>
            <a:chOff x="6122" y="3564"/>
            <a:chExt cx="4971" cy="1946"/>
          </a:xfrm>
        </p:grpSpPr>
        <p:sp>
          <p:nvSpPr>
            <p:cNvPr id="12" name="云形 8">
              <a:extLst>
                <a:ext uri="{FF2B5EF4-FFF2-40B4-BE49-F238E27FC236}">
                  <a16:creationId xmlns:a16="http://schemas.microsoft.com/office/drawing/2014/main" id="{4E6CAA1A-38EE-4C54-B65C-CD2E52DAACCA}"/>
                </a:ext>
              </a:extLst>
            </p:cNvPr>
            <p:cNvSpPr/>
            <p:nvPr/>
          </p:nvSpPr>
          <p:spPr>
            <a:xfrm>
              <a:off x="6122" y="3564"/>
              <a:ext cx="4971" cy="1946"/>
            </a:xfrm>
            <a:prstGeom prst="cloud">
              <a:avLst/>
            </a:prstGeom>
            <a:solidFill>
              <a:srgbClr val="CC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6865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文本框 9">
              <a:extLst>
                <a:ext uri="{FF2B5EF4-FFF2-40B4-BE49-F238E27FC236}">
                  <a16:creationId xmlns:a16="http://schemas.microsoft.com/office/drawing/2014/main" id="{E9D24092-66F6-4144-8E02-6636112240AF}"/>
                </a:ext>
              </a:extLst>
            </p:cNvPr>
            <p:cNvSpPr txBox="1"/>
            <p:nvPr/>
          </p:nvSpPr>
          <p:spPr>
            <a:xfrm>
              <a:off x="6821" y="3883"/>
              <a:ext cx="3250" cy="119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66865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600" b="0" spc="22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字体管家棉花糖" panose="00020600040101010101" charset="-122"/>
                  <a:cs typeface="Times New Roman" panose="02020603050405020304" pitchFamily="18" charset="0"/>
                </a:rPr>
                <a:t>bột</a:t>
              </a:r>
              <a:r>
                <a:rPr lang="en-US" altLang="zh-CN" sz="3600" b="0" spc="220" dirty="0">
                  <a:solidFill>
                    <a:prstClr val="black"/>
                  </a:solidFill>
                  <a:latin typeface="Times New Roman" panose="02020603050405020304" pitchFamily="18" charset="0"/>
                  <a:ea typeface="字体管家棉花糖" panose="00020600040101010101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b="0" spc="22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字体管家棉花糖" panose="00020600040101010101" charset="-122"/>
                  <a:cs typeface="Times New Roman" panose="02020603050405020304" pitchFamily="18" charset="0"/>
                </a:rPr>
                <a:t>nứa</a:t>
              </a:r>
              <a:endParaRPr lang="zh-CN" altLang="en-US" sz="3600" b="0" spc="220" dirty="0">
                <a:solidFill>
                  <a:prstClr val="black"/>
                </a:solidFill>
                <a:latin typeface="Times New Roman" panose="02020603050405020304" pitchFamily="18" charset="0"/>
                <a:ea typeface="字体管家天蝎座" panose="00020600040101010101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组合 14">
            <a:extLst>
              <a:ext uri="{FF2B5EF4-FFF2-40B4-BE49-F238E27FC236}">
                <a16:creationId xmlns:a16="http://schemas.microsoft.com/office/drawing/2014/main" id="{F11E3F69-D02A-4D33-90EE-CCF72D34A046}"/>
              </a:ext>
            </a:extLst>
          </p:cNvPr>
          <p:cNvGrpSpPr>
            <a:grpSpLocks/>
          </p:cNvGrpSpPr>
          <p:nvPr/>
        </p:nvGrpSpPr>
        <p:grpSpPr bwMode="auto">
          <a:xfrm>
            <a:off x="8181698" y="1820442"/>
            <a:ext cx="2939167" cy="1051604"/>
            <a:chOff x="11707" y="1788"/>
            <a:chExt cx="4793" cy="1938"/>
          </a:xfrm>
        </p:grpSpPr>
        <p:sp>
          <p:nvSpPr>
            <p:cNvPr id="15" name="云形 15">
              <a:extLst>
                <a:ext uri="{FF2B5EF4-FFF2-40B4-BE49-F238E27FC236}">
                  <a16:creationId xmlns:a16="http://schemas.microsoft.com/office/drawing/2014/main" id="{5BBCEB2F-E672-4268-86E0-3D71C321B679}"/>
                </a:ext>
              </a:extLst>
            </p:cNvPr>
            <p:cNvSpPr/>
            <p:nvPr/>
          </p:nvSpPr>
          <p:spPr>
            <a:xfrm>
              <a:off x="11707" y="1788"/>
              <a:ext cx="4793" cy="1938"/>
            </a:xfrm>
            <a:prstGeom prst="cloud">
              <a:avLst/>
            </a:prstGeom>
            <a:solidFill>
              <a:srgbClr val="CC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6865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6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文本框 16">
              <a:extLst>
                <a:ext uri="{FF2B5EF4-FFF2-40B4-BE49-F238E27FC236}">
                  <a16:creationId xmlns:a16="http://schemas.microsoft.com/office/drawing/2014/main" id="{3ED969FE-D97C-4C5F-A719-11C9C8FF8C3B}"/>
                </a:ext>
              </a:extLst>
            </p:cNvPr>
            <p:cNvSpPr txBox="1"/>
            <p:nvPr/>
          </p:nvSpPr>
          <p:spPr>
            <a:xfrm>
              <a:off x="12291" y="2188"/>
              <a:ext cx="3625" cy="11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66865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600" b="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字体管家棉花糖" panose="00020600040101010101" charset="-122"/>
                  <a:cs typeface="Times New Roman" panose="02020603050405020304" pitchFamily="18" charset="0"/>
                </a:rPr>
                <a:t>ngược</a:t>
              </a:r>
              <a:endParaRPr lang="zh-CN" altLang="en-US" sz="3600" b="0" spc="220" dirty="0">
                <a:solidFill>
                  <a:prstClr val="black"/>
                </a:solidFill>
                <a:latin typeface="Times New Roman" panose="02020603050405020304" pitchFamily="18" charset="0"/>
                <a:ea typeface="字体管家天蝎座" panose="00020600040101010101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组合 19">
            <a:extLst>
              <a:ext uri="{FF2B5EF4-FFF2-40B4-BE49-F238E27FC236}">
                <a16:creationId xmlns:a16="http://schemas.microsoft.com/office/drawing/2014/main" id="{73137C6D-77B0-4A8A-BDD6-9A23D0D34E20}"/>
              </a:ext>
            </a:extLst>
          </p:cNvPr>
          <p:cNvGrpSpPr>
            <a:grpSpLocks/>
          </p:cNvGrpSpPr>
          <p:nvPr/>
        </p:nvGrpSpPr>
        <p:grpSpPr bwMode="auto">
          <a:xfrm>
            <a:off x="4494905" y="3313333"/>
            <a:ext cx="3161469" cy="1056929"/>
            <a:chOff x="5856" y="2085"/>
            <a:chExt cx="5156" cy="1946"/>
          </a:xfrm>
        </p:grpSpPr>
        <p:sp>
          <p:nvSpPr>
            <p:cNvPr id="18" name="云形 20">
              <a:extLst>
                <a:ext uri="{FF2B5EF4-FFF2-40B4-BE49-F238E27FC236}">
                  <a16:creationId xmlns:a16="http://schemas.microsoft.com/office/drawing/2014/main" id="{3382A556-DD2D-4D92-A150-02CD831B0224}"/>
                </a:ext>
              </a:extLst>
            </p:cNvPr>
            <p:cNvSpPr/>
            <p:nvPr/>
          </p:nvSpPr>
          <p:spPr>
            <a:xfrm>
              <a:off x="5856" y="2085"/>
              <a:ext cx="5156" cy="1946"/>
            </a:xfrm>
            <a:prstGeom prst="cloud">
              <a:avLst/>
            </a:prstGeom>
            <a:solidFill>
              <a:srgbClr val="CC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6865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6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文本框 21">
              <a:extLst>
                <a:ext uri="{FF2B5EF4-FFF2-40B4-BE49-F238E27FC236}">
                  <a16:creationId xmlns:a16="http://schemas.microsoft.com/office/drawing/2014/main" id="{93B749AF-5D72-43C8-BB42-37CF0B709BEE}"/>
                </a:ext>
              </a:extLst>
            </p:cNvPr>
            <p:cNvSpPr txBox="1"/>
            <p:nvPr/>
          </p:nvSpPr>
          <p:spPr>
            <a:xfrm>
              <a:off x="6501" y="2482"/>
              <a:ext cx="3691" cy="119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66865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600" b="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字体管家棉花糖" panose="00020600040101010101" charset="-122"/>
                  <a:cs typeface="Times New Roman" panose="02020603050405020304" pitchFamily="18" charset="0"/>
                </a:rPr>
                <a:t>nỗi</a:t>
              </a:r>
              <a:r>
                <a:rPr lang="en-US" altLang="zh-CN" sz="3600" b="0" dirty="0">
                  <a:solidFill>
                    <a:prstClr val="black"/>
                  </a:solidFill>
                  <a:latin typeface="Times New Roman" panose="02020603050405020304" pitchFamily="18" charset="0"/>
                  <a:ea typeface="字体管家棉花糖" panose="00020600040101010101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b="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字体管家棉花糖" panose="00020600040101010101" charset="-122"/>
                  <a:cs typeface="Times New Roman" panose="02020603050405020304" pitchFamily="18" charset="0"/>
                </a:rPr>
                <a:t>niềm</a:t>
              </a:r>
              <a:endParaRPr lang="zh-CN" altLang="en-US" sz="3600" b="0" spc="220" dirty="0">
                <a:solidFill>
                  <a:prstClr val="black"/>
                </a:solidFill>
                <a:latin typeface="Times New Roman" panose="02020603050405020304" pitchFamily="18" charset="0"/>
                <a:ea typeface="字体管家天蝎座" panose="00020600040101010101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组合 24">
            <a:extLst>
              <a:ext uri="{FF2B5EF4-FFF2-40B4-BE49-F238E27FC236}">
                <a16:creationId xmlns:a16="http://schemas.microsoft.com/office/drawing/2014/main" id="{A2098138-9F7F-4139-9F4F-707947AC1FAD}"/>
              </a:ext>
            </a:extLst>
          </p:cNvPr>
          <p:cNvGrpSpPr>
            <a:grpSpLocks/>
          </p:cNvGrpSpPr>
          <p:nvPr/>
        </p:nvGrpSpPr>
        <p:grpSpPr bwMode="auto">
          <a:xfrm>
            <a:off x="8023595" y="3399148"/>
            <a:ext cx="2940498" cy="1056929"/>
            <a:chOff x="11663" y="394"/>
            <a:chExt cx="4793" cy="1946"/>
          </a:xfrm>
        </p:grpSpPr>
        <p:sp>
          <p:nvSpPr>
            <p:cNvPr id="25" name="云形 25">
              <a:extLst>
                <a:ext uri="{FF2B5EF4-FFF2-40B4-BE49-F238E27FC236}">
                  <a16:creationId xmlns:a16="http://schemas.microsoft.com/office/drawing/2014/main" id="{69843C74-AC4E-43FA-BE19-D2C084631CB6}"/>
                </a:ext>
              </a:extLst>
            </p:cNvPr>
            <p:cNvSpPr/>
            <p:nvPr/>
          </p:nvSpPr>
          <p:spPr>
            <a:xfrm>
              <a:off x="11663" y="394"/>
              <a:ext cx="4793" cy="1946"/>
            </a:xfrm>
            <a:prstGeom prst="cloud">
              <a:avLst/>
            </a:prstGeom>
            <a:solidFill>
              <a:srgbClr val="CC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6865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6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文本框 26">
              <a:extLst>
                <a:ext uri="{FF2B5EF4-FFF2-40B4-BE49-F238E27FC236}">
                  <a16:creationId xmlns:a16="http://schemas.microsoft.com/office/drawing/2014/main" id="{D7C71C4F-47CE-4A46-86E4-4BA0468B6866}"/>
                </a:ext>
              </a:extLst>
            </p:cNvPr>
            <p:cNvSpPr txBox="1"/>
            <p:nvPr/>
          </p:nvSpPr>
          <p:spPr>
            <a:xfrm>
              <a:off x="12336" y="710"/>
              <a:ext cx="3938" cy="119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66865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600" b="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字体管家棉花糖" panose="00020600040101010101" charset="-122"/>
                  <a:cs typeface="Times New Roman" panose="02020603050405020304" pitchFamily="18" charset="0"/>
                </a:rPr>
                <a:t>cầm</a:t>
              </a:r>
              <a:r>
                <a:rPr lang="en-US" altLang="zh-CN" sz="3600" b="0" dirty="0">
                  <a:solidFill>
                    <a:prstClr val="black"/>
                  </a:solidFill>
                  <a:latin typeface="Times New Roman" panose="02020603050405020304" pitchFamily="18" charset="0"/>
                  <a:ea typeface="字体管家棉花糖" panose="00020600040101010101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b="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字体管家棉花糖" panose="00020600040101010101" charset="-122"/>
                  <a:cs typeface="Times New Roman" panose="02020603050405020304" pitchFamily="18" charset="0"/>
                </a:rPr>
                <a:t>trịch</a:t>
              </a:r>
              <a:endParaRPr lang="zh-CN" altLang="en-US" sz="3600" b="0" spc="220" dirty="0">
                <a:solidFill>
                  <a:prstClr val="black"/>
                </a:solidFill>
                <a:latin typeface="Times New Roman" panose="02020603050405020304" pitchFamily="18" charset="0"/>
                <a:ea typeface="字体管家天蝎座" panose="00020600040101010101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71CF3B3-18FB-461B-B786-C2681805A86D}"/>
              </a:ext>
            </a:extLst>
          </p:cNvPr>
          <p:cNvGrpSpPr>
            <a:grpSpLocks/>
          </p:cNvGrpSpPr>
          <p:nvPr/>
        </p:nvGrpSpPr>
        <p:grpSpPr bwMode="auto">
          <a:xfrm>
            <a:off x="4520290" y="4906669"/>
            <a:ext cx="2940499" cy="1067578"/>
            <a:chOff x="6189924" y="4605875"/>
            <a:chExt cx="4674587" cy="1697193"/>
          </a:xfrm>
        </p:grpSpPr>
        <p:sp>
          <p:nvSpPr>
            <p:cNvPr id="28" name="云形 25">
              <a:extLst>
                <a:ext uri="{FF2B5EF4-FFF2-40B4-BE49-F238E27FC236}">
                  <a16:creationId xmlns:a16="http://schemas.microsoft.com/office/drawing/2014/main" id="{22F46855-E330-4191-95F7-198E8F9F2A6C}"/>
                </a:ext>
              </a:extLst>
            </p:cNvPr>
            <p:cNvSpPr/>
            <p:nvPr/>
          </p:nvSpPr>
          <p:spPr>
            <a:xfrm>
              <a:off x="6189924" y="4605875"/>
              <a:ext cx="4674587" cy="1697193"/>
            </a:xfrm>
            <a:prstGeom prst="cloud">
              <a:avLst/>
            </a:prstGeom>
            <a:solidFill>
              <a:srgbClr val="CC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6865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6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文本框 26">
              <a:extLst>
                <a:ext uri="{FF2B5EF4-FFF2-40B4-BE49-F238E27FC236}">
                  <a16:creationId xmlns:a16="http://schemas.microsoft.com/office/drawing/2014/main" id="{BD508F74-97B2-4C7E-A19A-AB56FAFC8234}"/>
                </a:ext>
              </a:extLst>
            </p:cNvPr>
            <p:cNvSpPr txBox="1"/>
            <p:nvPr/>
          </p:nvSpPr>
          <p:spPr>
            <a:xfrm>
              <a:off x="6217436" y="4946584"/>
              <a:ext cx="4492597" cy="102751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66865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600" b="0" spc="22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字体管家棉花糖" panose="00020600040101010101" charset="-122"/>
                  <a:cs typeface="Times New Roman" panose="02020603050405020304" pitchFamily="18" charset="0"/>
                </a:rPr>
                <a:t>đỏ</a:t>
              </a:r>
              <a:r>
                <a:rPr lang="en-US" altLang="zh-CN" sz="3600" b="0" spc="220" dirty="0">
                  <a:solidFill>
                    <a:prstClr val="black"/>
                  </a:solidFill>
                  <a:latin typeface="Times New Roman" panose="02020603050405020304" pitchFamily="18" charset="0"/>
                  <a:ea typeface="字体管家棉花糖" panose="00020600040101010101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b="0" spc="22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字体管家棉花糖" panose="00020600040101010101" charset="-122"/>
                  <a:cs typeface="Times New Roman" panose="02020603050405020304" pitchFamily="18" charset="0"/>
                </a:rPr>
                <a:t>lừ</a:t>
              </a:r>
              <a:endParaRPr lang="zh-CN" altLang="en-US" sz="3600" b="0" spc="220" dirty="0">
                <a:solidFill>
                  <a:prstClr val="black"/>
                </a:solidFill>
                <a:latin typeface="Times New Roman" panose="02020603050405020304" pitchFamily="18" charset="0"/>
                <a:ea typeface="字体管家天蝎座" panose="00020600040101010101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F320408-D662-4ACC-86BD-0F2464234B6E}"/>
              </a:ext>
            </a:extLst>
          </p:cNvPr>
          <p:cNvGrpSpPr>
            <a:grpSpLocks/>
          </p:cNvGrpSpPr>
          <p:nvPr/>
        </p:nvGrpSpPr>
        <p:grpSpPr bwMode="auto">
          <a:xfrm>
            <a:off x="8080834" y="4948470"/>
            <a:ext cx="2940498" cy="1067578"/>
            <a:chOff x="6189924" y="4605875"/>
            <a:chExt cx="4674587" cy="1697193"/>
          </a:xfrm>
        </p:grpSpPr>
        <p:sp>
          <p:nvSpPr>
            <p:cNvPr id="32" name="云形 25">
              <a:extLst>
                <a:ext uri="{FF2B5EF4-FFF2-40B4-BE49-F238E27FC236}">
                  <a16:creationId xmlns:a16="http://schemas.microsoft.com/office/drawing/2014/main" id="{0FBF3331-30CC-4C3F-A169-A35528636500}"/>
                </a:ext>
              </a:extLst>
            </p:cNvPr>
            <p:cNvSpPr/>
            <p:nvPr/>
          </p:nvSpPr>
          <p:spPr>
            <a:xfrm>
              <a:off x="6189924" y="4605875"/>
              <a:ext cx="4674587" cy="1697193"/>
            </a:xfrm>
            <a:prstGeom prst="cloud">
              <a:avLst/>
            </a:prstGeom>
            <a:solidFill>
              <a:srgbClr val="CC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6865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6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文本框 26">
              <a:extLst>
                <a:ext uri="{FF2B5EF4-FFF2-40B4-BE49-F238E27FC236}">
                  <a16:creationId xmlns:a16="http://schemas.microsoft.com/office/drawing/2014/main" id="{73CDC268-252C-426C-A7EC-DA9ACE0F3D62}"/>
                </a:ext>
              </a:extLst>
            </p:cNvPr>
            <p:cNvSpPr txBox="1"/>
            <p:nvPr/>
          </p:nvSpPr>
          <p:spPr>
            <a:xfrm>
              <a:off x="6280918" y="4851355"/>
              <a:ext cx="4492598" cy="102751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66865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600" b="0" spc="22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字体管家棉花糖" panose="00020600040101010101" charset="-122"/>
                  <a:cs typeface="Times New Roman" panose="02020603050405020304" pitchFamily="18" charset="0"/>
                </a:rPr>
                <a:t>chân</a:t>
              </a:r>
              <a:r>
                <a:rPr lang="en-US" altLang="zh-CN" sz="3600" b="0" spc="220" dirty="0">
                  <a:solidFill>
                    <a:prstClr val="black"/>
                  </a:solidFill>
                  <a:latin typeface="Times New Roman" panose="02020603050405020304" pitchFamily="18" charset="0"/>
                  <a:ea typeface="字体管家棉花糖" panose="00020600040101010101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b="0" spc="22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字体管家棉花糖" panose="00020600040101010101" charset="-122"/>
                  <a:cs typeface="Times New Roman" panose="02020603050405020304" pitchFamily="18" charset="0"/>
                </a:rPr>
                <a:t>chính</a:t>
              </a:r>
              <a:endParaRPr lang="zh-CN" altLang="en-US" sz="3600" b="0" spc="220" dirty="0">
                <a:solidFill>
                  <a:prstClr val="black"/>
                </a:solidFill>
                <a:latin typeface="Times New Roman" panose="02020603050405020304" pitchFamily="18" charset="0"/>
                <a:ea typeface="字体管家天蝎座" panose="00020600040101010101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34" name="图片 6">
            <a:extLst>
              <a:ext uri="{FF2B5EF4-FFF2-40B4-BE49-F238E27FC236}">
                <a16:creationId xmlns:a16="http://schemas.microsoft.com/office/drawing/2014/main" id="{FDE3A39B-88EB-427D-923A-2730ABEDBA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27" y="2320860"/>
            <a:ext cx="4401052" cy="4401052"/>
          </a:xfrm>
          <a:prstGeom prst="rect">
            <a:avLst/>
          </a:prstGeom>
          <a:effectLst>
            <a:outerShdw blurRad="25400" dist="254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6779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8A8668F4-D9A8-4A36-B634-48A18562AB3E}"/>
              </a:ext>
            </a:extLst>
          </p:cNvPr>
          <p:cNvSpPr/>
          <p:nvPr/>
        </p:nvSpPr>
        <p:spPr>
          <a:xfrm>
            <a:off x="597243" y="556054"/>
            <a:ext cx="10997514" cy="5745892"/>
          </a:xfrm>
          <a:prstGeom prst="roundRect">
            <a:avLst>
              <a:gd name="adj" fmla="val 9140"/>
            </a:avLst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C32B0D6-D023-4F0C-A1E7-82A4E45A28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691" y="744765"/>
            <a:ext cx="695004" cy="82912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2C62BCF-A573-4E74-AFCA-917730921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0193" y="916394"/>
            <a:ext cx="45259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 sz="4800" b="1">
                <a:solidFill>
                  <a:srgbClr val="0000CC"/>
                </a:solidFill>
                <a:latin typeface="VNI-Times" pitchFamily="2" charset="0"/>
              </a:defRPr>
            </a:lvl1pPr>
            <a:lvl2pPr marL="742950" indent="-285750" defTabSz="685800">
              <a:defRPr sz="4800" b="1">
                <a:solidFill>
                  <a:srgbClr val="0000CC"/>
                </a:solidFill>
                <a:latin typeface="VNI-Times" pitchFamily="2" charset="0"/>
              </a:defRPr>
            </a:lvl2pPr>
            <a:lvl3pPr marL="1143000" indent="-228600" defTabSz="685800">
              <a:defRPr sz="4800" b="1">
                <a:solidFill>
                  <a:srgbClr val="0000CC"/>
                </a:solidFill>
                <a:latin typeface="VNI-Times" pitchFamily="2" charset="0"/>
              </a:defRPr>
            </a:lvl3pPr>
            <a:lvl4pPr marL="1600200" indent="-228600" defTabSz="685800">
              <a:defRPr sz="4800" b="1">
                <a:solidFill>
                  <a:srgbClr val="0000CC"/>
                </a:solidFill>
                <a:latin typeface="VNI-Times" pitchFamily="2" charset="0"/>
              </a:defRPr>
            </a:lvl4pPr>
            <a:lvl5pPr marL="2057400" indent="-228600" defTabSz="685800">
              <a:defRPr sz="4800" b="1">
                <a:solidFill>
                  <a:srgbClr val="0000CC"/>
                </a:solidFill>
                <a:latin typeface="VNI-Times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CC"/>
                </a:solidFill>
                <a:latin typeface="VNI-Times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CC"/>
                </a:solidFill>
                <a:latin typeface="VNI-Times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CC"/>
                </a:solidFill>
                <a:latin typeface="VNI-Times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CC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altLang="en-US" sz="4000">
                <a:ln w="19050">
                  <a:solidFill>
                    <a:sysClr val="windowText" lastClr="000000"/>
                  </a:solidFill>
                </a:ln>
                <a:solidFill>
                  <a:srgbClr val="FAC1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viết từ khó:</a:t>
            </a:r>
            <a:endParaRPr lang="en-GB" altLang="en-US" sz="4000">
              <a:ln w="19050">
                <a:solidFill>
                  <a:sysClr val="windowText" lastClr="000000"/>
                </a:solidFill>
              </a:ln>
              <a:solidFill>
                <a:srgbClr val="FAC1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56CE794-688B-434E-A9A6-17F54AB9A1F4}"/>
              </a:ext>
            </a:extLst>
          </p:cNvPr>
          <p:cNvGrpSpPr>
            <a:grpSpLocks/>
          </p:cNvGrpSpPr>
          <p:nvPr/>
        </p:nvGrpSpPr>
        <p:grpSpPr bwMode="auto">
          <a:xfrm>
            <a:off x="5602666" y="1706681"/>
            <a:ext cx="4768850" cy="2051050"/>
            <a:chOff x="6257664" y="4829850"/>
            <a:chExt cx="4690807" cy="1697193"/>
          </a:xfrm>
          <a:solidFill>
            <a:srgbClr val="CC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0" name="云形 25">
              <a:extLst>
                <a:ext uri="{FF2B5EF4-FFF2-40B4-BE49-F238E27FC236}">
                  <a16:creationId xmlns:a16="http://schemas.microsoft.com/office/drawing/2014/main" id="{625D4E1F-B803-4087-9592-13E34A88BDC0}"/>
                </a:ext>
              </a:extLst>
            </p:cNvPr>
            <p:cNvSpPr/>
            <p:nvPr/>
          </p:nvSpPr>
          <p:spPr>
            <a:xfrm>
              <a:off x="6257664" y="4829850"/>
              <a:ext cx="4675192" cy="1697193"/>
            </a:xfrm>
            <a:prstGeom prst="cloud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srgbClr val="A0D4E1">
                  <a:alpha val="6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6865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925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文本框 26">
              <a:extLst>
                <a:ext uri="{FF2B5EF4-FFF2-40B4-BE49-F238E27FC236}">
                  <a16:creationId xmlns:a16="http://schemas.microsoft.com/office/drawing/2014/main" id="{5B0BCFC0-A311-4C65-916D-B89DB464C36B}"/>
                </a:ext>
              </a:extLst>
            </p:cNvPr>
            <p:cNvSpPr txBox="1"/>
            <p:nvPr/>
          </p:nvSpPr>
          <p:spPr>
            <a:xfrm>
              <a:off x="6457539" y="5250207"/>
              <a:ext cx="4490932" cy="706726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 defTabSz="66865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95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字体管家棉花糖" panose="00020600040101010101" charset="-122"/>
                  <a:cs typeface="Times New Roman" panose="02020603050405020304" pitchFamily="18" charset="0"/>
                </a:rPr>
                <a:t>sông</a:t>
              </a:r>
              <a:r>
                <a:rPr lang="en-US" altLang="zh-CN" sz="495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字体管家棉花糖" panose="00020600040101010101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4950" b="1" dirty="0" err="1">
                  <a:solidFill>
                    <a:srgbClr val="FF0066"/>
                  </a:solidFill>
                  <a:latin typeface="Times New Roman" panose="02020603050405020304" pitchFamily="18" charset="0"/>
                  <a:ea typeface="字体管家棉花糖" panose="00020600040101010101" charset="-122"/>
                  <a:cs typeface="Times New Roman" panose="02020603050405020304" pitchFamily="18" charset="0"/>
                </a:rPr>
                <a:t>H</a:t>
              </a:r>
              <a:r>
                <a:rPr lang="en-US" altLang="zh-CN" sz="495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字体管家棉花糖" panose="00020600040101010101" charset="-122"/>
                  <a:cs typeface="Times New Roman" panose="02020603050405020304" pitchFamily="18" charset="0"/>
                </a:rPr>
                <a:t>ồng</a:t>
              </a:r>
              <a:endParaRPr lang="zh-CN" altLang="en-US" sz="4950" b="1" spc="220" dirty="0">
                <a:solidFill>
                  <a:srgbClr val="000000"/>
                </a:solidFill>
                <a:latin typeface="Times New Roman" panose="02020603050405020304" pitchFamily="18" charset="0"/>
                <a:ea typeface="字体管家天蝎座" panose="00020600040101010101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8F65E92-66C0-41A9-9920-6016B65D3B96}"/>
              </a:ext>
            </a:extLst>
          </p:cNvPr>
          <p:cNvGrpSpPr>
            <a:grpSpLocks/>
          </p:cNvGrpSpPr>
          <p:nvPr/>
        </p:nvGrpSpPr>
        <p:grpSpPr bwMode="auto">
          <a:xfrm>
            <a:off x="5602665" y="4064430"/>
            <a:ext cx="4768851" cy="2051051"/>
            <a:chOff x="6189924" y="4605875"/>
            <a:chExt cx="4674587" cy="1697193"/>
          </a:xfrm>
        </p:grpSpPr>
        <p:sp>
          <p:nvSpPr>
            <p:cNvPr id="36" name="云形 25">
              <a:extLst>
                <a:ext uri="{FF2B5EF4-FFF2-40B4-BE49-F238E27FC236}">
                  <a16:creationId xmlns:a16="http://schemas.microsoft.com/office/drawing/2014/main" id="{47ED8CA5-EA94-44CC-B2DE-5B575C066AB3}"/>
                </a:ext>
              </a:extLst>
            </p:cNvPr>
            <p:cNvSpPr/>
            <p:nvPr/>
          </p:nvSpPr>
          <p:spPr>
            <a:xfrm>
              <a:off x="6189924" y="4605875"/>
              <a:ext cx="4674587" cy="1697193"/>
            </a:xfrm>
            <a:prstGeom prst="cloud">
              <a:avLst/>
            </a:prstGeom>
            <a:solidFill>
              <a:srgbClr val="CC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6865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925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文本框 26">
              <a:extLst>
                <a:ext uri="{FF2B5EF4-FFF2-40B4-BE49-F238E27FC236}">
                  <a16:creationId xmlns:a16="http://schemas.microsoft.com/office/drawing/2014/main" id="{9EB60045-73A4-4121-B26B-1E4BCA007000}"/>
                </a:ext>
              </a:extLst>
            </p:cNvPr>
            <p:cNvSpPr txBox="1"/>
            <p:nvPr/>
          </p:nvSpPr>
          <p:spPr>
            <a:xfrm>
              <a:off x="6280918" y="5113447"/>
              <a:ext cx="4418825" cy="7067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6865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95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字体管家棉花糖" panose="00020600040101010101" charset="-122"/>
                  <a:cs typeface="Times New Roman" panose="02020603050405020304" pitchFamily="18" charset="0"/>
                </a:rPr>
                <a:t>sông</a:t>
              </a:r>
              <a:r>
                <a:rPr lang="en-US" altLang="zh-CN" sz="495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字体管家棉花糖" panose="00020600040101010101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4950" b="1" dirty="0" err="1">
                  <a:solidFill>
                    <a:srgbClr val="FF0066"/>
                  </a:solidFill>
                  <a:latin typeface="Times New Roman" panose="02020603050405020304" pitchFamily="18" charset="0"/>
                  <a:ea typeface="字体管家棉花糖" panose="00020600040101010101" charset="-122"/>
                  <a:cs typeface="Times New Roman" panose="02020603050405020304" pitchFamily="18" charset="0"/>
                </a:rPr>
                <a:t>Đ</a:t>
              </a:r>
              <a:r>
                <a:rPr lang="en-US" altLang="zh-CN" sz="495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字体管家棉花糖" panose="00020600040101010101" charset="-122"/>
                  <a:cs typeface="Times New Roman" panose="02020603050405020304" pitchFamily="18" charset="0"/>
                </a:rPr>
                <a:t>à</a:t>
              </a:r>
              <a:endParaRPr lang="zh-CN" altLang="en-US" sz="4950" b="1" spc="220" dirty="0">
                <a:solidFill>
                  <a:srgbClr val="000000"/>
                </a:solidFill>
                <a:latin typeface="Times New Roman" panose="02020603050405020304" pitchFamily="18" charset="0"/>
                <a:ea typeface="字体管家天蝎座" panose="00020600040101010101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38" name="图片 6">
            <a:extLst>
              <a:ext uri="{FF2B5EF4-FFF2-40B4-BE49-F238E27FC236}">
                <a16:creationId xmlns:a16="http://schemas.microsoft.com/office/drawing/2014/main" id="{18608048-390E-4CF3-B5B1-572B4D26F2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27" y="2320860"/>
            <a:ext cx="4401052" cy="4401052"/>
          </a:xfrm>
          <a:prstGeom prst="rect">
            <a:avLst/>
          </a:prstGeom>
          <a:effectLst>
            <a:outerShdw blurRad="25400" dist="254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07472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1A523B-9D80-43E1-AC53-DF8D91EEE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0"/>
            <a:ext cx="12192000" cy="685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134860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514A7D9F-CFAF-42E8-BA21-C1F86CE5D08D}"/>
              </a:ext>
            </a:extLst>
          </p:cNvPr>
          <p:cNvSpPr/>
          <p:nvPr/>
        </p:nvSpPr>
        <p:spPr>
          <a:xfrm>
            <a:off x="597243" y="556054"/>
            <a:ext cx="10997514" cy="5745892"/>
          </a:xfrm>
          <a:prstGeom prst="roundRect">
            <a:avLst>
              <a:gd name="adj" fmla="val 9140"/>
            </a:avLst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45">
            <a:extLst>
              <a:ext uri="{FF2B5EF4-FFF2-40B4-BE49-F238E27FC236}">
                <a16:creationId xmlns:a16="http://schemas.microsoft.com/office/drawing/2014/main" id="{5AD2259A-C453-4E9D-9E31-9DECB4DFD3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164" y="1476570"/>
            <a:ext cx="9983672" cy="4130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358775">
              <a:defRPr sz="4800" b="1">
                <a:solidFill>
                  <a:srgbClr val="0000CC"/>
                </a:solidFill>
                <a:latin typeface="VNI-Times" pitchFamily="2" charset="0"/>
              </a:defRPr>
            </a:lvl1pPr>
            <a:lvl2pPr marL="742950" indent="-285750">
              <a:defRPr sz="4800" b="1">
                <a:solidFill>
                  <a:srgbClr val="0000CC"/>
                </a:solidFill>
                <a:latin typeface="VNI-Times" pitchFamily="2" charset="0"/>
              </a:defRPr>
            </a:lvl2pPr>
            <a:lvl3pPr marL="1143000" indent="-228600">
              <a:defRPr sz="4800" b="1">
                <a:solidFill>
                  <a:srgbClr val="0000CC"/>
                </a:solidFill>
                <a:latin typeface="VNI-Times" pitchFamily="2" charset="0"/>
              </a:defRPr>
            </a:lvl3pPr>
            <a:lvl4pPr marL="1600200" indent="-228600">
              <a:defRPr sz="4800" b="1">
                <a:solidFill>
                  <a:srgbClr val="0000CC"/>
                </a:solidFill>
                <a:latin typeface="VNI-Times" pitchFamily="2" charset="0"/>
              </a:defRPr>
            </a:lvl4pPr>
            <a:lvl5pPr marL="2057400" indent="-228600">
              <a:defRPr sz="4800" b="1">
                <a:solidFill>
                  <a:srgbClr val="0000CC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CC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CC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CC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CC"/>
                </a:solidFill>
                <a:latin typeface="VNI-Times" pitchFamily="2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nứa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đò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man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20000"/>
              </a:spcBef>
            </a:pP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trịch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lừ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DD7863-51D0-4BDB-BB4A-0C4DCA728F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6331" y="649962"/>
            <a:ext cx="739933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 sz="4800" b="1">
                <a:solidFill>
                  <a:srgbClr val="0000CC"/>
                </a:solidFill>
                <a:latin typeface="VNI-Times" pitchFamily="2" charset="0"/>
              </a:defRPr>
            </a:lvl1pPr>
            <a:lvl2pPr marL="742950" indent="-285750" defTabSz="685800">
              <a:defRPr sz="4800" b="1">
                <a:solidFill>
                  <a:srgbClr val="0000CC"/>
                </a:solidFill>
                <a:latin typeface="VNI-Times" pitchFamily="2" charset="0"/>
              </a:defRPr>
            </a:lvl2pPr>
            <a:lvl3pPr marL="1143000" indent="-228600" defTabSz="685800">
              <a:defRPr sz="4800" b="1">
                <a:solidFill>
                  <a:srgbClr val="0000CC"/>
                </a:solidFill>
                <a:latin typeface="VNI-Times" pitchFamily="2" charset="0"/>
              </a:defRPr>
            </a:lvl3pPr>
            <a:lvl4pPr marL="1600200" indent="-228600" defTabSz="685800">
              <a:defRPr sz="4800" b="1">
                <a:solidFill>
                  <a:srgbClr val="0000CC"/>
                </a:solidFill>
                <a:latin typeface="VNI-Times" pitchFamily="2" charset="0"/>
              </a:defRPr>
            </a:lvl4pPr>
            <a:lvl5pPr marL="2057400" indent="-228600" defTabSz="685800">
              <a:defRPr sz="4800" b="1">
                <a:solidFill>
                  <a:srgbClr val="0000CC"/>
                </a:solidFill>
                <a:latin typeface="VNI-Times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CC"/>
                </a:solidFill>
                <a:latin typeface="VNI-Times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CC"/>
                </a:solidFill>
                <a:latin typeface="VNI-Times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CC"/>
                </a:solidFill>
                <a:latin typeface="VNI-Times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CC"/>
                </a:solidFill>
                <a:latin typeface="VNI-Times" pitchFamily="2" charset="0"/>
              </a:defRPr>
            </a:lvl9pPr>
          </a:lstStyle>
          <a:p>
            <a:pPr algn="ctr"/>
            <a:r>
              <a:rPr lang="en-US" alt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 niềm giữ nước giữ rừng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BFF6267-8FDC-450F-9212-3611806F9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0307" y="5662051"/>
            <a:ext cx="46434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 sz="4800" b="1">
                <a:solidFill>
                  <a:srgbClr val="0000CC"/>
                </a:solidFill>
                <a:latin typeface="VNI-Times" pitchFamily="2" charset="0"/>
              </a:defRPr>
            </a:lvl1pPr>
            <a:lvl2pPr marL="742950" indent="-285750" defTabSz="685800">
              <a:defRPr sz="4800" b="1">
                <a:solidFill>
                  <a:srgbClr val="0000CC"/>
                </a:solidFill>
                <a:latin typeface="VNI-Times" pitchFamily="2" charset="0"/>
              </a:defRPr>
            </a:lvl2pPr>
            <a:lvl3pPr marL="1143000" indent="-228600" defTabSz="685800">
              <a:defRPr sz="4800" b="1">
                <a:solidFill>
                  <a:srgbClr val="0000CC"/>
                </a:solidFill>
                <a:latin typeface="VNI-Times" pitchFamily="2" charset="0"/>
              </a:defRPr>
            </a:lvl3pPr>
            <a:lvl4pPr marL="1600200" indent="-228600" defTabSz="685800">
              <a:defRPr sz="4800" b="1">
                <a:solidFill>
                  <a:srgbClr val="0000CC"/>
                </a:solidFill>
                <a:latin typeface="VNI-Times" pitchFamily="2" charset="0"/>
              </a:defRPr>
            </a:lvl4pPr>
            <a:lvl5pPr marL="2057400" indent="-228600" defTabSz="685800">
              <a:defRPr sz="4800" b="1">
                <a:solidFill>
                  <a:srgbClr val="0000CC"/>
                </a:solidFill>
                <a:latin typeface="VNI-Times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CC"/>
                </a:solidFill>
                <a:latin typeface="VNI-Times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CC"/>
                </a:solidFill>
                <a:latin typeface="VNI-Times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CC"/>
                </a:solidFill>
                <a:latin typeface="VNI-Times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CC"/>
                </a:solidFill>
                <a:latin typeface="VNI-Times" pitchFamily="2" charset="0"/>
              </a:defRPr>
            </a:lvl9pPr>
          </a:lstStyle>
          <a:p>
            <a:pPr algn="ctr"/>
            <a:r>
              <a:rPr lang="en-US" altLang="en-US" sz="32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Tuân</a:t>
            </a:r>
          </a:p>
        </p:txBody>
      </p:sp>
    </p:spTree>
    <p:extLst>
      <p:ext uri="{BB962C8B-B14F-4D97-AF65-F5344CB8AC3E}">
        <p14:creationId xmlns:p14="http://schemas.microsoft.com/office/powerpoint/2010/main" val="10244002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6289D42F-3731-448A-8E2F-F19F4B096380}"/>
              </a:ext>
            </a:extLst>
          </p:cNvPr>
          <p:cNvSpPr/>
          <p:nvPr/>
        </p:nvSpPr>
        <p:spPr>
          <a:xfrm rot="11165740">
            <a:off x="3895563" y="1103623"/>
            <a:ext cx="7821039" cy="4601109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8" name="图片 37">
            <a:extLst>
              <a:ext uri="{FF2B5EF4-FFF2-40B4-BE49-F238E27FC236}">
                <a16:creationId xmlns:a16="http://schemas.microsoft.com/office/drawing/2014/main" id="{6C080812-41E6-4BCC-BFA9-CC40A9D1E1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7664" y="2342936"/>
            <a:ext cx="2255716" cy="2956816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1DB3302D-64FD-4CB8-B986-572274EC3F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0" y="0"/>
            <a:ext cx="4273296" cy="6858000"/>
          </a:xfrm>
          <a:prstGeom prst="rect">
            <a:avLst/>
          </a:prstGeom>
          <a:effectLst>
            <a:outerShdw blurRad="25400" dist="254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CEA658F6-2EA0-41D7-94D4-7406C833CCA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4629" r="12234"/>
          <a:stretch>
            <a:fillRect/>
          </a:stretch>
        </p:blipFill>
        <p:spPr>
          <a:xfrm>
            <a:off x="10096500" y="0"/>
            <a:ext cx="2095500" cy="1402755"/>
          </a:xfrm>
          <a:custGeom>
            <a:avLst/>
            <a:gdLst>
              <a:gd name="connsiteX0" fmla="*/ 0 w 2095500"/>
              <a:gd name="connsiteY0" fmla="*/ 0 h 1402755"/>
              <a:gd name="connsiteX1" fmla="*/ 2095500 w 2095500"/>
              <a:gd name="connsiteY1" fmla="*/ 0 h 1402755"/>
              <a:gd name="connsiteX2" fmla="*/ 2095500 w 2095500"/>
              <a:gd name="connsiteY2" fmla="*/ 1402755 h 1402755"/>
              <a:gd name="connsiteX3" fmla="*/ 0 w 2095500"/>
              <a:gd name="connsiteY3" fmla="*/ 1402755 h 1402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5500" h="1402755">
                <a:moveTo>
                  <a:pt x="0" y="0"/>
                </a:moveTo>
                <a:lnTo>
                  <a:pt x="2095500" y="0"/>
                </a:lnTo>
                <a:lnTo>
                  <a:pt x="2095500" y="1402755"/>
                </a:lnTo>
                <a:lnTo>
                  <a:pt x="0" y="1402755"/>
                </a:lnTo>
                <a:close/>
              </a:path>
            </a:pathLst>
          </a:cu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9A36800-B7DE-429D-A552-163B0C3D7ACD}"/>
              </a:ext>
            </a:extLst>
          </p:cNvPr>
          <p:cNvSpPr/>
          <p:nvPr/>
        </p:nvSpPr>
        <p:spPr>
          <a:xfrm>
            <a:off x="5528843" y="701376"/>
            <a:ext cx="4273296" cy="126439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vi-VN" sz="5400" b="1" cap="none" spc="0">
                <a:ln w="57150">
                  <a:solidFill>
                    <a:schemeClr val="tx1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DẶN DÒ</a:t>
            </a:r>
            <a:endParaRPr lang="en-US" sz="5400" b="1" cap="none" spc="0">
              <a:ln w="57150">
                <a:solidFill>
                  <a:schemeClr val="tx1"/>
                </a:solidFill>
                <a:prstDash val="solid"/>
              </a:ln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0BAFD1-CD1B-4850-8DBD-3B61CADB69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8190" y="2151339"/>
            <a:ext cx="6874602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 sz="4800" b="1">
                <a:solidFill>
                  <a:srgbClr val="0000CC"/>
                </a:solidFill>
                <a:latin typeface="VNI-Times" pitchFamily="2" charset="0"/>
              </a:defRPr>
            </a:lvl1pPr>
            <a:lvl2pPr marL="742950" indent="-285750" defTabSz="685800">
              <a:defRPr sz="4800" b="1">
                <a:solidFill>
                  <a:srgbClr val="0000CC"/>
                </a:solidFill>
                <a:latin typeface="VNI-Times" pitchFamily="2" charset="0"/>
              </a:defRPr>
            </a:lvl2pPr>
            <a:lvl3pPr marL="1143000" indent="-228600" defTabSz="685800">
              <a:defRPr sz="4800" b="1">
                <a:solidFill>
                  <a:srgbClr val="0000CC"/>
                </a:solidFill>
                <a:latin typeface="VNI-Times" pitchFamily="2" charset="0"/>
              </a:defRPr>
            </a:lvl3pPr>
            <a:lvl4pPr marL="1600200" indent="-228600" defTabSz="685800">
              <a:defRPr sz="4800" b="1">
                <a:solidFill>
                  <a:srgbClr val="0000CC"/>
                </a:solidFill>
                <a:latin typeface="VNI-Times" pitchFamily="2" charset="0"/>
              </a:defRPr>
            </a:lvl4pPr>
            <a:lvl5pPr marL="2057400" indent="-228600" defTabSz="685800">
              <a:defRPr sz="4800" b="1">
                <a:solidFill>
                  <a:srgbClr val="0000CC"/>
                </a:solidFill>
                <a:latin typeface="VNI-Times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CC"/>
                </a:solidFill>
                <a:latin typeface="VNI-Times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CC"/>
                </a:solidFill>
                <a:latin typeface="VNI-Times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CC"/>
                </a:solidFill>
                <a:latin typeface="VNI-Times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CC"/>
                </a:solidFill>
                <a:latin typeface="VNI-Times" pitchFamily="2" charset="0"/>
              </a:defRPr>
            </a:lvl9pPr>
          </a:lstStyle>
          <a:p>
            <a:pPr marL="571500" indent="-571500" algn="ctr" eaLnBrk="1" hangingPunct="1">
              <a:buFontTx/>
              <a:buChar char="-"/>
            </a:pPr>
            <a:r>
              <a:rPr lang="vi-VN" altLang="en-US" sz="4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Xem lại bài chính tả:</a:t>
            </a:r>
          </a:p>
          <a:p>
            <a:pPr algn="ctr" eaLnBrk="1" hangingPunct="1"/>
            <a:r>
              <a:rPr lang="vi-VN" altLang="en-US" sz="4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Nỗi niềm giữ nước giữ rừng</a:t>
            </a:r>
          </a:p>
          <a:p>
            <a:pPr marL="571500" indent="-571500" algn="ctr" eaLnBrk="1" hangingPunct="1">
              <a:buFontTx/>
              <a:buChar char="-"/>
            </a:pPr>
            <a:r>
              <a:rPr lang="vi-VN" altLang="en-US" sz="4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Chuẩn bị bài mới:</a:t>
            </a:r>
          </a:p>
          <a:p>
            <a:pPr algn="ctr" eaLnBrk="1" hangingPunct="1"/>
            <a:r>
              <a:rPr lang="vi-VN" altLang="en-US" sz="4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Ôn tập Giữa kì I – Tiết 3</a:t>
            </a:r>
            <a:endParaRPr lang="en-GB" altLang="en-US" sz="44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8336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97011FC6-EAE6-4D6E-9396-FC094E757A08}"/>
              </a:ext>
            </a:extLst>
          </p:cNvPr>
          <p:cNvSpPr/>
          <p:nvPr/>
        </p:nvSpPr>
        <p:spPr>
          <a:xfrm>
            <a:off x="597243" y="556054"/>
            <a:ext cx="10997514" cy="5745892"/>
          </a:xfrm>
          <a:prstGeom prst="roundRect">
            <a:avLst>
              <a:gd name="adj" fmla="val 9140"/>
            </a:avLst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2FEE48E8-602F-42E1-A1B3-303CAD2D0F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99321"/>
            <a:ext cx="2182557" cy="6358679"/>
          </a:xfrm>
          <a:prstGeom prst="rect">
            <a:avLst/>
          </a:prstGeom>
          <a:effectLst>
            <a:outerShdw blurRad="25400" dist="254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5E0A082-F124-478F-9652-24A348B473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8704" y="0"/>
            <a:ext cx="4273296" cy="6858000"/>
          </a:xfrm>
          <a:prstGeom prst="rect">
            <a:avLst/>
          </a:prstGeom>
          <a:effectLst>
            <a:outerShdw blurRad="25400" dist="254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89EDC61B-904F-42D4-BDF0-328AE8FA48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2" y="4301466"/>
            <a:ext cx="2767824" cy="241422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1EAE396E-F63B-40DD-8E26-B043F66E57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19773" y="3250719"/>
            <a:ext cx="3749365" cy="3664014"/>
          </a:xfrm>
          <a:prstGeom prst="rect">
            <a:avLst/>
          </a:prstGeom>
        </p:spPr>
      </p:pic>
      <p:sp>
        <p:nvSpPr>
          <p:cNvPr id="11" name="TextBox 79">
            <a:extLst>
              <a:ext uri="{FF2B5EF4-FFF2-40B4-BE49-F238E27FC236}">
                <a16:creationId xmlns:a16="http://schemas.microsoft.com/office/drawing/2014/main" id="{9B15284C-E378-4191-A74D-F7923B709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165" y="1568302"/>
            <a:ext cx="9180187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 sz="4800" b="1">
                <a:solidFill>
                  <a:srgbClr val="0000CC"/>
                </a:solidFill>
                <a:latin typeface="VNI-Times" pitchFamily="2" charset="0"/>
              </a:defRPr>
            </a:lvl1pPr>
            <a:lvl2pPr marL="742950" indent="-285750" defTabSz="685800">
              <a:defRPr sz="4800" b="1">
                <a:solidFill>
                  <a:srgbClr val="0000CC"/>
                </a:solidFill>
                <a:latin typeface="VNI-Times" pitchFamily="2" charset="0"/>
              </a:defRPr>
            </a:lvl2pPr>
            <a:lvl3pPr marL="1143000" indent="-228600" defTabSz="685800">
              <a:defRPr sz="4800" b="1">
                <a:solidFill>
                  <a:srgbClr val="0000CC"/>
                </a:solidFill>
                <a:latin typeface="VNI-Times" pitchFamily="2" charset="0"/>
              </a:defRPr>
            </a:lvl3pPr>
            <a:lvl4pPr marL="1600200" indent="-228600" defTabSz="685800">
              <a:defRPr sz="4800" b="1">
                <a:solidFill>
                  <a:srgbClr val="0000CC"/>
                </a:solidFill>
                <a:latin typeface="VNI-Times" pitchFamily="2" charset="0"/>
              </a:defRPr>
            </a:lvl4pPr>
            <a:lvl5pPr marL="2057400" indent="-228600" defTabSz="685800">
              <a:defRPr sz="4800" b="1">
                <a:solidFill>
                  <a:srgbClr val="0000CC"/>
                </a:solidFill>
                <a:latin typeface="VNI-Times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CC"/>
                </a:solidFill>
                <a:latin typeface="VNI-Times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CC"/>
                </a:solidFill>
                <a:latin typeface="VNI-Times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CC"/>
                </a:solidFill>
                <a:latin typeface="VNI-Times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CC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vi-VN" altLang="en-US" sz="8000" dirty="0">
                <a:ln w="381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CHÚC CÁC BẠN</a:t>
            </a:r>
          </a:p>
          <a:p>
            <a:pPr algn="ctr" eaLnBrk="1" hangingPunct="1"/>
            <a:r>
              <a:rPr lang="vi-VN" altLang="en-US" sz="8000" dirty="0">
                <a:ln w="381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HỌC TẬP TỐT !</a:t>
            </a:r>
            <a:endParaRPr lang="en-GB" altLang="en-US" sz="8000" dirty="0">
              <a:ln w="3810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5422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0387734A-14EF-48A5-9B84-26A21063F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9321"/>
            <a:ext cx="2182557" cy="6358679"/>
          </a:xfrm>
          <a:prstGeom prst="rect">
            <a:avLst/>
          </a:prstGeom>
          <a:effectLst>
            <a:outerShdw blurRad="25400" dist="254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AC2EB2C-52DA-4F55-A9DD-2A52899C60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8704" y="0"/>
            <a:ext cx="4273296" cy="6858000"/>
          </a:xfrm>
          <a:prstGeom prst="rect">
            <a:avLst/>
          </a:prstGeom>
          <a:effectLst>
            <a:outerShdw blurRad="25400" dist="254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713FA18-EDEA-455A-AEFD-979031CB3CDD}"/>
              </a:ext>
            </a:extLst>
          </p:cNvPr>
          <p:cNvSpPr/>
          <p:nvPr/>
        </p:nvSpPr>
        <p:spPr>
          <a:xfrm>
            <a:off x="2182557" y="2442803"/>
            <a:ext cx="7787974" cy="299482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vi-VN" sz="6000" b="1" dirty="0">
                <a:ln w="5715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</a:rPr>
              <a:t>ÔN TẬP GIỮA KÌ I</a:t>
            </a:r>
          </a:p>
          <a:p>
            <a:pPr algn="ctr"/>
            <a:r>
              <a:rPr lang="vi-VN" sz="6000" b="1" dirty="0">
                <a:ln w="5715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</a:rPr>
              <a:t>TIẾT 2</a:t>
            </a:r>
            <a:endParaRPr lang="en-US" sz="6000" b="1" dirty="0">
              <a:ln w="57150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j-l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4792FCC-E02A-4E27-8F81-A87D0ED40AA7}"/>
              </a:ext>
            </a:extLst>
          </p:cNvPr>
          <p:cNvGrpSpPr/>
          <p:nvPr/>
        </p:nvGrpSpPr>
        <p:grpSpPr>
          <a:xfrm>
            <a:off x="3920599" y="1019063"/>
            <a:ext cx="4273296" cy="1080919"/>
            <a:chOff x="3409595" y="1292166"/>
            <a:chExt cx="4273296" cy="1080919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3ECD5522-46E3-45FB-8E35-1ED41EF623EF}"/>
                </a:ext>
              </a:extLst>
            </p:cNvPr>
            <p:cNvSpPr/>
            <p:nvPr/>
          </p:nvSpPr>
          <p:spPr>
            <a:xfrm>
              <a:off x="3409595" y="1292166"/>
              <a:ext cx="4273296" cy="1080919"/>
            </a:xfrm>
            <a:prstGeom prst="roundRect">
              <a:avLst>
                <a:gd name="adj" fmla="val 50000"/>
              </a:avLst>
            </a:prstGeom>
            <a:solidFill>
              <a:srgbClr val="FFFF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2DF66D4-6061-4221-95D8-AE7B03E0C317}"/>
                </a:ext>
              </a:extLst>
            </p:cNvPr>
            <p:cNvSpPr/>
            <p:nvPr/>
          </p:nvSpPr>
          <p:spPr>
            <a:xfrm>
              <a:off x="3939344" y="1446238"/>
              <a:ext cx="3213797" cy="77277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vi-VN" sz="6000" b="1">
                  <a:ln w="28575">
                    <a:solidFill>
                      <a:sysClr val="windowText" lastClr="000000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+mj-lt"/>
                </a:rPr>
                <a:t>Tiếng Việt</a:t>
              </a:r>
              <a:endParaRPr lang="en-US" sz="60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34246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97011FC6-EAE6-4D6E-9396-FC094E757A08}"/>
              </a:ext>
            </a:extLst>
          </p:cNvPr>
          <p:cNvSpPr/>
          <p:nvPr/>
        </p:nvSpPr>
        <p:spPr>
          <a:xfrm>
            <a:off x="597243" y="556054"/>
            <a:ext cx="10997514" cy="5745892"/>
          </a:xfrm>
          <a:prstGeom prst="roundRect">
            <a:avLst>
              <a:gd name="adj" fmla="val 9140"/>
            </a:avLst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2FEE48E8-602F-42E1-A1B3-303CAD2D0F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99321"/>
            <a:ext cx="2182557" cy="6358679"/>
          </a:xfrm>
          <a:prstGeom prst="rect">
            <a:avLst/>
          </a:prstGeom>
          <a:effectLst>
            <a:outerShdw blurRad="25400" dist="254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5E0A082-F124-478F-9652-24A348B473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8704" y="0"/>
            <a:ext cx="4273296" cy="6858000"/>
          </a:xfrm>
          <a:prstGeom prst="rect">
            <a:avLst/>
          </a:prstGeom>
          <a:effectLst>
            <a:outerShdw blurRad="25400" dist="254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89EDC61B-904F-42D4-BDF0-328AE8FA48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2" y="4301466"/>
            <a:ext cx="2767824" cy="241422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1EAE396E-F63B-40DD-8E26-B043F66E57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19773" y="3250719"/>
            <a:ext cx="3749365" cy="3664014"/>
          </a:xfrm>
          <a:prstGeom prst="rect">
            <a:avLst/>
          </a:prstGeom>
        </p:spPr>
      </p:pic>
      <p:sp>
        <p:nvSpPr>
          <p:cNvPr id="11" name="TextBox 79">
            <a:extLst>
              <a:ext uri="{FF2B5EF4-FFF2-40B4-BE49-F238E27FC236}">
                <a16:creationId xmlns:a16="http://schemas.microsoft.com/office/drawing/2014/main" id="{9B15284C-E378-4191-A74D-F7923B709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165" y="1568302"/>
            <a:ext cx="9180187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 sz="4800" b="1">
                <a:solidFill>
                  <a:srgbClr val="0000CC"/>
                </a:solidFill>
                <a:latin typeface="VNI-Times" pitchFamily="2" charset="0"/>
              </a:defRPr>
            </a:lvl1pPr>
            <a:lvl2pPr marL="742950" indent="-285750" defTabSz="685800">
              <a:defRPr sz="4800" b="1">
                <a:solidFill>
                  <a:srgbClr val="0000CC"/>
                </a:solidFill>
                <a:latin typeface="VNI-Times" pitchFamily="2" charset="0"/>
              </a:defRPr>
            </a:lvl2pPr>
            <a:lvl3pPr marL="1143000" indent="-228600" defTabSz="685800">
              <a:defRPr sz="4800" b="1">
                <a:solidFill>
                  <a:srgbClr val="0000CC"/>
                </a:solidFill>
                <a:latin typeface="VNI-Times" pitchFamily="2" charset="0"/>
              </a:defRPr>
            </a:lvl3pPr>
            <a:lvl4pPr marL="1600200" indent="-228600" defTabSz="685800">
              <a:defRPr sz="4800" b="1">
                <a:solidFill>
                  <a:srgbClr val="0000CC"/>
                </a:solidFill>
                <a:latin typeface="VNI-Times" pitchFamily="2" charset="0"/>
              </a:defRPr>
            </a:lvl4pPr>
            <a:lvl5pPr marL="2057400" indent="-228600" defTabSz="685800">
              <a:defRPr sz="4800" b="1">
                <a:solidFill>
                  <a:srgbClr val="0000CC"/>
                </a:solidFill>
                <a:latin typeface="VNI-Times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CC"/>
                </a:solidFill>
                <a:latin typeface="VNI-Times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CC"/>
                </a:solidFill>
                <a:latin typeface="VNI-Times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CC"/>
                </a:solidFill>
                <a:latin typeface="VNI-Times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CC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GB" altLang="en-US" sz="8000" dirty="0" err="1">
                <a:ln w="381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GB" altLang="en-US" sz="8000" dirty="0">
                <a:ln w="381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8000" dirty="0" err="1">
                <a:ln w="381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GB" altLang="en-US" sz="8000" dirty="0">
                <a:ln w="381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/>
            <a:r>
              <a:rPr lang="en-GB" altLang="en-US" sz="8000" dirty="0" err="1">
                <a:ln w="381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GB" altLang="en-US" sz="8000" dirty="0">
                <a:ln w="381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8000" dirty="0" err="1">
                <a:ln w="381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GB" altLang="en-US" sz="8000" dirty="0">
                <a:ln w="381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8000" dirty="0" err="1">
                <a:ln w="381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GB" altLang="en-US" sz="8000" dirty="0">
                <a:ln w="381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8000" dirty="0" err="1">
                <a:ln w="381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lang="en-GB" altLang="en-US" sz="8000" dirty="0">
              <a:ln w="3810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2E3FB1-948A-416A-BE5D-525A433204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7080" y="677458"/>
            <a:ext cx="556817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 sz="4800" b="1">
                <a:solidFill>
                  <a:srgbClr val="0000CC"/>
                </a:solidFill>
                <a:latin typeface="VNI-Times" pitchFamily="2" charset="0"/>
              </a:defRPr>
            </a:lvl1pPr>
            <a:lvl2pPr marL="742950" indent="-285750" defTabSz="685800">
              <a:defRPr sz="4800" b="1">
                <a:solidFill>
                  <a:srgbClr val="0000CC"/>
                </a:solidFill>
                <a:latin typeface="VNI-Times" pitchFamily="2" charset="0"/>
              </a:defRPr>
            </a:lvl2pPr>
            <a:lvl3pPr marL="1143000" indent="-228600" defTabSz="685800">
              <a:defRPr sz="4800" b="1">
                <a:solidFill>
                  <a:srgbClr val="0000CC"/>
                </a:solidFill>
                <a:latin typeface="VNI-Times" pitchFamily="2" charset="0"/>
              </a:defRPr>
            </a:lvl3pPr>
            <a:lvl4pPr marL="1600200" indent="-228600" defTabSz="685800">
              <a:defRPr sz="4800" b="1">
                <a:solidFill>
                  <a:srgbClr val="0000CC"/>
                </a:solidFill>
                <a:latin typeface="VNI-Times" pitchFamily="2" charset="0"/>
              </a:defRPr>
            </a:lvl4pPr>
            <a:lvl5pPr marL="2057400" indent="-228600" defTabSz="685800">
              <a:defRPr sz="4800" b="1">
                <a:solidFill>
                  <a:srgbClr val="0000CC"/>
                </a:solidFill>
                <a:latin typeface="VNI-Times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CC"/>
                </a:solidFill>
                <a:latin typeface="VNI-Times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CC"/>
                </a:solidFill>
                <a:latin typeface="VNI-Times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CC"/>
                </a:solidFill>
                <a:latin typeface="VNI-Times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CC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4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GB" altLang="en-US" sz="4400" u="sng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chính tả bài: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C41EC9-74AE-4451-A834-74D3562D3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8184" y="5431619"/>
            <a:ext cx="452596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 sz="4800" b="1">
                <a:solidFill>
                  <a:srgbClr val="0000CC"/>
                </a:solidFill>
                <a:latin typeface="VNI-Times" pitchFamily="2" charset="0"/>
              </a:defRPr>
            </a:lvl1pPr>
            <a:lvl2pPr marL="742950" indent="-285750" defTabSz="685800">
              <a:defRPr sz="4800" b="1">
                <a:solidFill>
                  <a:srgbClr val="0000CC"/>
                </a:solidFill>
                <a:latin typeface="VNI-Times" pitchFamily="2" charset="0"/>
              </a:defRPr>
            </a:lvl2pPr>
            <a:lvl3pPr marL="1143000" indent="-228600" defTabSz="685800">
              <a:defRPr sz="4800" b="1">
                <a:solidFill>
                  <a:srgbClr val="0000CC"/>
                </a:solidFill>
                <a:latin typeface="VNI-Times" pitchFamily="2" charset="0"/>
              </a:defRPr>
            </a:lvl3pPr>
            <a:lvl4pPr marL="1600200" indent="-228600" defTabSz="685800">
              <a:defRPr sz="4800" b="1">
                <a:solidFill>
                  <a:srgbClr val="0000CC"/>
                </a:solidFill>
                <a:latin typeface="VNI-Times" pitchFamily="2" charset="0"/>
              </a:defRPr>
            </a:lvl4pPr>
            <a:lvl5pPr marL="2057400" indent="-228600" defTabSz="685800">
              <a:defRPr sz="4800" b="1">
                <a:solidFill>
                  <a:srgbClr val="0000CC"/>
                </a:solidFill>
                <a:latin typeface="VNI-Times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CC"/>
                </a:solidFill>
                <a:latin typeface="VNI-Times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CC"/>
                </a:solidFill>
                <a:latin typeface="VNI-Times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CC"/>
                </a:solidFill>
                <a:latin typeface="VNI-Times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CC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4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GB" altLang="en-US" sz="4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(Trang 95, 96)</a:t>
            </a:r>
          </a:p>
        </p:txBody>
      </p:sp>
    </p:spTree>
    <p:extLst>
      <p:ext uri="{BB962C8B-B14F-4D97-AF65-F5344CB8AC3E}">
        <p14:creationId xmlns:p14="http://schemas.microsoft.com/office/powerpoint/2010/main" val="36685999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6289D42F-3731-448A-8E2F-F19F4B096380}"/>
              </a:ext>
            </a:extLst>
          </p:cNvPr>
          <p:cNvSpPr/>
          <p:nvPr/>
        </p:nvSpPr>
        <p:spPr>
          <a:xfrm>
            <a:off x="597243" y="556054"/>
            <a:ext cx="10997514" cy="5745892"/>
          </a:xfrm>
          <a:prstGeom prst="roundRect">
            <a:avLst>
              <a:gd name="adj" fmla="val 9140"/>
            </a:avLst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图片 37">
            <a:extLst>
              <a:ext uri="{FF2B5EF4-FFF2-40B4-BE49-F238E27FC236}">
                <a16:creationId xmlns:a16="http://schemas.microsoft.com/office/drawing/2014/main" id="{6C080812-41E6-4BCC-BFA9-CC40A9D1E1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7664" y="2342936"/>
            <a:ext cx="2255716" cy="2956816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1DB3302D-64FD-4CB8-B986-572274EC3F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0" y="0"/>
            <a:ext cx="4273296" cy="6858000"/>
          </a:xfrm>
          <a:prstGeom prst="rect">
            <a:avLst/>
          </a:prstGeom>
          <a:effectLst>
            <a:outerShdw blurRad="25400" dist="254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9EC1494F-24F5-461E-9A02-A2F72A1CDD5F}"/>
              </a:ext>
            </a:extLst>
          </p:cNvPr>
          <p:cNvSpPr/>
          <p:nvPr/>
        </p:nvSpPr>
        <p:spPr>
          <a:xfrm>
            <a:off x="3673380" y="2063688"/>
            <a:ext cx="1069696" cy="1069696"/>
          </a:xfrm>
          <a:prstGeom prst="roundRect">
            <a:avLst>
              <a:gd name="adj" fmla="val 38426"/>
            </a:avLst>
          </a:prstGeom>
          <a:solidFill>
            <a:srgbClr val="3C8F9E"/>
          </a:solidFill>
          <a:ln>
            <a:noFill/>
          </a:ln>
          <a:effectLst>
            <a:outerShdw blurRad="254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dirty="0"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字魂80号-萌趣小鱼体" panose="00000500000000000000" pitchFamily="2" charset="-122"/>
                <a:cs typeface="Times New Roman" panose="02020603050405020304" pitchFamily="18" charset="0"/>
              </a:rPr>
              <a:t>1</a:t>
            </a:r>
            <a:endParaRPr lang="zh-CN" altLang="en-US" sz="6000" dirty="0"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字魂80号-萌趣小鱼体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0" name="矩形: 圆角 29">
            <a:extLst>
              <a:ext uri="{FF2B5EF4-FFF2-40B4-BE49-F238E27FC236}">
                <a16:creationId xmlns:a16="http://schemas.microsoft.com/office/drawing/2014/main" id="{2C4D57BC-DF88-4578-AC62-4E39E383100A}"/>
              </a:ext>
            </a:extLst>
          </p:cNvPr>
          <p:cNvSpPr/>
          <p:nvPr/>
        </p:nvSpPr>
        <p:spPr>
          <a:xfrm>
            <a:off x="3673380" y="3380545"/>
            <a:ext cx="1069696" cy="1069696"/>
          </a:xfrm>
          <a:prstGeom prst="roundRect">
            <a:avLst>
              <a:gd name="adj" fmla="val 38426"/>
            </a:avLst>
          </a:prstGeom>
          <a:solidFill>
            <a:srgbClr val="FAC10E"/>
          </a:solidFill>
          <a:ln>
            <a:noFill/>
          </a:ln>
          <a:effectLst>
            <a:outerShdw blurRad="254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dirty="0"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字魂80号-萌趣小鱼体" panose="00000500000000000000" pitchFamily="2" charset="-122"/>
                <a:cs typeface="Times New Roman" panose="02020603050405020304" pitchFamily="18" charset="0"/>
              </a:rPr>
              <a:t>2</a:t>
            </a:r>
            <a:endParaRPr lang="zh-CN" altLang="en-US" sz="6000" dirty="0"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字魂80号-萌趣小鱼体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1" name="矩形: 圆角 30">
            <a:extLst>
              <a:ext uri="{FF2B5EF4-FFF2-40B4-BE49-F238E27FC236}">
                <a16:creationId xmlns:a16="http://schemas.microsoft.com/office/drawing/2014/main" id="{FE557F12-4F63-4744-88FD-857E1C5CB9D5}"/>
              </a:ext>
            </a:extLst>
          </p:cNvPr>
          <p:cNvSpPr/>
          <p:nvPr/>
        </p:nvSpPr>
        <p:spPr>
          <a:xfrm>
            <a:off x="3660633" y="4731153"/>
            <a:ext cx="1069696" cy="1069696"/>
          </a:xfrm>
          <a:prstGeom prst="roundRect">
            <a:avLst>
              <a:gd name="adj" fmla="val 38426"/>
            </a:avLst>
          </a:prstGeom>
          <a:solidFill>
            <a:srgbClr val="3C8F9E"/>
          </a:solidFill>
          <a:ln>
            <a:noFill/>
          </a:ln>
          <a:effectLst>
            <a:outerShdw blurRad="254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dirty="0"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字魂80号-萌趣小鱼体" panose="00000500000000000000" pitchFamily="2" charset="-122"/>
                <a:cs typeface="Times New Roman" panose="02020603050405020304" pitchFamily="18" charset="0"/>
              </a:rPr>
              <a:t>3</a:t>
            </a:r>
            <a:endParaRPr lang="zh-CN" altLang="en-US" sz="6000" dirty="0"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字魂80号-萌趣小鱼体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4" name="图片 43">
            <a:extLst>
              <a:ext uri="{FF2B5EF4-FFF2-40B4-BE49-F238E27FC236}">
                <a16:creationId xmlns:a16="http://schemas.microsoft.com/office/drawing/2014/main" id="{CEA658F6-2EA0-41D7-94D4-7406C833CCA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4629" r="12234"/>
          <a:stretch>
            <a:fillRect/>
          </a:stretch>
        </p:blipFill>
        <p:spPr>
          <a:xfrm>
            <a:off x="10096500" y="0"/>
            <a:ext cx="2095500" cy="1402755"/>
          </a:xfrm>
          <a:custGeom>
            <a:avLst/>
            <a:gdLst>
              <a:gd name="connsiteX0" fmla="*/ 0 w 2095500"/>
              <a:gd name="connsiteY0" fmla="*/ 0 h 1402755"/>
              <a:gd name="connsiteX1" fmla="*/ 2095500 w 2095500"/>
              <a:gd name="connsiteY1" fmla="*/ 0 h 1402755"/>
              <a:gd name="connsiteX2" fmla="*/ 2095500 w 2095500"/>
              <a:gd name="connsiteY2" fmla="*/ 1402755 h 1402755"/>
              <a:gd name="connsiteX3" fmla="*/ 0 w 2095500"/>
              <a:gd name="connsiteY3" fmla="*/ 1402755 h 1402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5500" h="1402755">
                <a:moveTo>
                  <a:pt x="0" y="0"/>
                </a:moveTo>
                <a:lnTo>
                  <a:pt x="2095500" y="0"/>
                </a:lnTo>
                <a:lnTo>
                  <a:pt x="2095500" y="1402755"/>
                </a:lnTo>
                <a:lnTo>
                  <a:pt x="0" y="1402755"/>
                </a:lnTo>
                <a:close/>
              </a:path>
            </a:pathLst>
          </a:cu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AC6BB42-2FAA-4FD0-9EBA-3FF784E670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468" y="985784"/>
            <a:ext cx="6714500" cy="88712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7089BDA-71D5-4040-B009-6A46949FED36}"/>
              </a:ext>
            </a:extLst>
          </p:cNvPr>
          <p:cNvSpPr txBox="1"/>
          <p:nvPr/>
        </p:nvSpPr>
        <p:spPr>
          <a:xfrm>
            <a:off x="4154272" y="2051290"/>
            <a:ext cx="71641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3000" b="1" dirty="0">
                <a:solidFill>
                  <a:srgbClr val="3C8F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 nội dung bài chính tả: </a:t>
            </a:r>
            <a:endParaRPr lang="vi-VN" sz="3000" b="1" dirty="0">
              <a:solidFill>
                <a:srgbClr val="3C8F9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000" b="1" dirty="0">
                <a:solidFill>
                  <a:srgbClr val="3C8F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Nỗi niềm giữ nước giữ rừng</a:t>
            </a:r>
            <a:endParaRPr lang="nl-NL" sz="3000" b="1" dirty="0">
              <a:solidFill>
                <a:srgbClr val="3C8F9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14F1385-98BC-48DD-BC07-94D442B81EE2}"/>
              </a:ext>
            </a:extLst>
          </p:cNvPr>
          <p:cNvSpPr txBox="1"/>
          <p:nvPr/>
        </p:nvSpPr>
        <p:spPr>
          <a:xfrm>
            <a:off x="5251018" y="3422663"/>
            <a:ext cx="497066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3000" b="1">
                <a:solidFill>
                  <a:srgbClr val="FAC1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 đúng chính tả, trình bày đúng hình thức </a:t>
            </a:r>
            <a:r>
              <a:rPr lang="vi-VN" sz="3000" b="1">
                <a:solidFill>
                  <a:srgbClr val="FAC1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 xuôi</a:t>
            </a:r>
            <a:endParaRPr lang="en-US" sz="3000" b="1">
              <a:solidFill>
                <a:srgbClr val="FAC1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90E99D0-4D2A-46CD-988B-C4A75EBA4927}"/>
              </a:ext>
            </a:extLst>
          </p:cNvPr>
          <p:cNvSpPr txBox="1"/>
          <p:nvPr/>
        </p:nvSpPr>
        <p:spPr>
          <a:xfrm>
            <a:off x="4211639" y="4731153"/>
            <a:ext cx="71641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3000" b="1">
                <a:solidFill>
                  <a:srgbClr val="3C8F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 ý thức viết đúng, </a:t>
            </a:r>
            <a:endParaRPr lang="vi-VN" sz="3000" b="1">
              <a:solidFill>
                <a:srgbClr val="3C8F9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nl-NL" sz="3000" b="1">
                <a:solidFill>
                  <a:srgbClr val="3C8F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 đẹp Tiếng Việt</a:t>
            </a:r>
            <a:endParaRPr lang="en-US" sz="3000" b="1">
              <a:solidFill>
                <a:srgbClr val="3C8F9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8237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26" grpId="0"/>
      <p:bldP spid="27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514A7D9F-CFAF-42E8-BA21-C1F86CE5D08D}"/>
              </a:ext>
            </a:extLst>
          </p:cNvPr>
          <p:cNvSpPr/>
          <p:nvPr/>
        </p:nvSpPr>
        <p:spPr>
          <a:xfrm>
            <a:off x="597243" y="556054"/>
            <a:ext cx="10997514" cy="5745892"/>
          </a:xfrm>
          <a:prstGeom prst="roundRect">
            <a:avLst>
              <a:gd name="adj" fmla="val 9140"/>
            </a:avLst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45">
            <a:extLst>
              <a:ext uri="{FF2B5EF4-FFF2-40B4-BE49-F238E27FC236}">
                <a16:creationId xmlns:a16="http://schemas.microsoft.com/office/drawing/2014/main" id="{5AD2259A-C453-4E9D-9E31-9DECB4DFD3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164" y="1476570"/>
            <a:ext cx="9983672" cy="4130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358775">
              <a:defRPr sz="4800" b="1">
                <a:solidFill>
                  <a:srgbClr val="0000CC"/>
                </a:solidFill>
                <a:latin typeface="VNI-Times" pitchFamily="2" charset="0"/>
              </a:defRPr>
            </a:lvl1pPr>
            <a:lvl2pPr marL="742950" indent="-285750">
              <a:defRPr sz="4800" b="1">
                <a:solidFill>
                  <a:srgbClr val="0000CC"/>
                </a:solidFill>
                <a:latin typeface="VNI-Times" pitchFamily="2" charset="0"/>
              </a:defRPr>
            </a:lvl2pPr>
            <a:lvl3pPr marL="1143000" indent="-228600">
              <a:defRPr sz="4800" b="1">
                <a:solidFill>
                  <a:srgbClr val="0000CC"/>
                </a:solidFill>
                <a:latin typeface="VNI-Times" pitchFamily="2" charset="0"/>
              </a:defRPr>
            </a:lvl3pPr>
            <a:lvl4pPr marL="1600200" indent="-228600">
              <a:defRPr sz="4800" b="1">
                <a:solidFill>
                  <a:srgbClr val="0000CC"/>
                </a:solidFill>
                <a:latin typeface="VNI-Times" pitchFamily="2" charset="0"/>
              </a:defRPr>
            </a:lvl4pPr>
            <a:lvl5pPr marL="2057400" indent="-228600">
              <a:defRPr sz="4800" b="1">
                <a:solidFill>
                  <a:srgbClr val="0000CC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CC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CC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CC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CC"/>
                </a:solidFill>
                <a:latin typeface="VNI-Times" pitchFamily="2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nứa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đò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man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20000"/>
              </a:spcBef>
            </a:pP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trịch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lừ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DD7863-51D0-4BDB-BB4A-0C4DCA728F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6331" y="649962"/>
            <a:ext cx="739933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 sz="4800" b="1">
                <a:solidFill>
                  <a:srgbClr val="0000CC"/>
                </a:solidFill>
                <a:latin typeface="VNI-Times" pitchFamily="2" charset="0"/>
              </a:defRPr>
            </a:lvl1pPr>
            <a:lvl2pPr marL="742950" indent="-285750" defTabSz="685800">
              <a:defRPr sz="4800" b="1">
                <a:solidFill>
                  <a:srgbClr val="0000CC"/>
                </a:solidFill>
                <a:latin typeface="VNI-Times" pitchFamily="2" charset="0"/>
              </a:defRPr>
            </a:lvl2pPr>
            <a:lvl3pPr marL="1143000" indent="-228600" defTabSz="685800">
              <a:defRPr sz="4800" b="1">
                <a:solidFill>
                  <a:srgbClr val="0000CC"/>
                </a:solidFill>
                <a:latin typeface="VNI-Times" pitchFamily="2" charset="0"/>
              </a:defRPr>
            </a:lvl3pPr>
            <a:lvl4pPr marL="1600200" indent="-228600" defTabSz="685800">
              <a:defRPr sz="4800" b="1">
                <a:solidFill>
                  <a:srgbClr val="0000CC"/>
                </a:solidFill>
                <a:latin typeface="VNI-Times" pitchFamily="2" charset="0"/>
              </a:defRPr>
            </a:lvl4pPr>
            <a:lvl5pPr marL="2057400" indent="-228600" defTabSz="685800">
              <a:defRPr sz="4800" b="1">
                <a:solidFill>
                  <a:srgbClr val="0000CC"/>
                </a:solidFill>
                <a:latin typeface="VNI-Times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CC"/>
                </a:solidFill>
                <a:latin typeface="VNI-Times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CC"/>
                </a:solidFill>
                <a:latin typeface="VNI-Times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CC"/>
                </a:solidFill>
                <a:latin typeface="VNI-Times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CC"/>
                </a:solidFill>
                <a:latin typeface="VNI-Times" pitchFamily="2" charset="0"/>
              </a:defRPr>
            </a:lvl9pPr>
          </a:lstStyle>
          <a:p>
            <a:pPr algn="ctr"/>
            <a:r>
              <a:rPr lang="en-US" alt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 niềm giữ nước giữ rừng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BFF6267-8FDC-450F-9212-3611806F9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0307" y="5662051"/>
            <a:ext cx="46434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 sz="4800" b="1">
                <a:solidFill>
                  <a:srgbClr val="0000CC"/>
                </a:solidFill>
                <a:latin typeface="VNI-Times" pitchFamily="2" charset="0"/>
              </a:defRPr>
            </a:lvl1pPr>
            <a:lvl2pPr marL="742950" indent="-285750" defTabSz="685800">
              <a:defRPr sz="4800" b="1">
                <a:solidFill>
                  <a:srgbClr val="0000CC"/>
                </a:solidFill>
                <a:latin typeface="VNI-Times" pitchFamily="2" charset="0"/>
              </a:defRPr>
            </a:lvl2pPr>
            <a:lvl3pPr marL="1143000" indent="-228600" defTabSz="685800">
              <a:defRPr sz="4800" b="1">
                <a:solidFill>
                  <a:srgbClr val="0000CC"/>
                </a:solidFill>
                <a:latin typeface="VNI-Times" pitchFamily="2" charset="0"/>
              </a:defRPr>
            </a:lvl3pPr>
            <a:lvl4pPr marL="1600200" indent="-228600" defTabSz="685800">
              <a:defRPr sz="4800" b="1">
                <a:solidFill>
                  <a:srgbClr val="0000CC"/>
                </a:solidFill>
                <a:latin typeface="VNI-Times" pitchFamily="2" charset="0"/>
              </a:defRPr>
            </a:lvl4pPr>
            <a:lvl5pPr marL="2057400" indent="-228600" defTabSz="685800">
              <a:defRPr sz="4800" b="1">
                <a:solidFill>
                  <a:srgbClr val="0000CC"/>
                </a:solidFill>
                <a:latin typeface="VNI-Times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CC"/>
                </a:solidFill>
                <a:latin typeface="VNI-Times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CC"/>
                </a:solidFill>
                <a:latin typeface="VNI-Times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CC"/>
                </a:solidFill>
                <a:latin typeface="VNI-Times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CC"/>
                </a:solidFill>
                <a:latin typeface="VNI-Times" pitchFamily="2" charset="0"/>
              </a:defRPr>
            </a:lvl9pPr>
          </a:lstStyle>
          <a:p>
            <a:pPr algn="ctr"/>
            <a:r>
              <a:rPr lang="en-US" altLang="en-US" sz="32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Tuân</a:t>
            </a:r>
          </a:p>
        </p:txBody>
      </p:sp>
    </p:spTree>
    <p:extLst>
      <p:ext uri="{BB962C8B-B14F-4D97-AF65-F5344CB8AC3E}">
        <p14:creationId xmlns:p14="http://schemas.microsoft.com/office/powerpoint/2010/main" val="15856180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8A8668F4-D9A8-4A36-B634-48A18562AB3E}"/>
              </a:ext>
            </a:extLst>
          </p:cNvPr>
          <p:cNvSpPr/>
          <p:nvPr/>
        </p:nvSpPr>
        <p:spPr>
          <a:xfrm>
            <a:off x="597243" y="556054"/>
            <a:ext cx="10997514" cy="5745892"/>
          </a:xfrm>
          <a:prstGeom prst="roundRect">
            <a:avLst>
              <a:gd name="adj" fmla="val 9140"/>
            </a:avLst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C32B0D6-D023-4F0C-A1E7-82A4E45A28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691" y="744765"/>
            <a:ext cx="695004" cy="82912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1E36F74-6E32-49B0-8609-42EA36EE29DB}"/>
              </a:ext>
            </a:extLst>
          </p:cNvPr>
          <p:cNvSpPr/>
          <p:nvPr/>
        </p:nvSpPr>
        <p:spPr>
          <a:xfrm>
            <a:off x="2232610" y="1966050"/>
            <a:ext cx="3547705" cy="4061633"/>
          </a:xfrm>
          <a:prstGeom prst="roundRect">
            <a:avLst/>
          </a:prstGeom>
          <a:solidFill>
            <a:srgbClr val="FAC1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047F354-87BA-4C9F-9577-22988E904306}"/>
              </a:ext>
            </a:extLst>
          </p:cNvPr>
          <p:cNvSpPr/>
          <p:nvPr/>
        </p:nvSpPr>
        <p:spPr>
          <a:xfrm>
            <a:off x="6478039" y="1966050"/>
            <a:ext cx="3547705" cy="4061633"/>
          </a:xfrm>
          <a:prstGeom prst="roundRect">
            <a:avLst/>
          </a:prstGeom>
          <a:solidFill>
            <a:srgbClr val="FAC1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7C6BACF-0AE6-4423-9E1E-BEFB51CE9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1936" y="4129597"/>
            <a:ext cx="3389052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 sz="4800" b="1">
                <a:solidFill>
                  <a:srgbClr val="0000CC"/>
                </a:solidFill>
                <a:latin typeface="VNI-Times" pitchFamily="2" charset="0"/>
              </a:defRPr>
            </a:lvl1pPr>
            <a:lvl2pPr marL="742950" indent="-285750" defTabSz="685800">
              <a:defRPr sz="4800" b="1">
                <a:solidFill>
                  <a:srgbClr val="0000CC"/>
                </a:solidFill>
                <a:latin typeface="VNI-Times" pitchFamily="2" charset="0"/>
              </a:defRPr>
            </a:lvl2pPr>
            <a:lvl3pPr marL="1143000" indent="-228600" defTabSz="685800">
              <a:defRPr sz="4800" b="1">
                <a:solidFill>
                  <a:srgbClr val="0000CC"/>
                </a:solidFill>
                <a:latin typeface="VNI-Times" pitchFamily="2" charset="0"/>
              </a:defRPr>
            </a:lvl3pPr>
            <a:lvl4pPr marL="1600200" indent="-228600" defTabSz="685800">
              <a:defRPr sz="4800" b="1">
                <a:solidFill>
                  <a:srgbClr val="0000CC"/>
                </a:solidFill>
                <a:latin typeface="VNI-Times" pitchFamily="2" charset="0"/>
              </a:defRPr>
            </a:lvl4pPr>
            <a:lvl5pPr marL="2057400" indent="-228600" defTabSz="685800">
              <a:defRPr sz="4800" b="1">
                <a:solidFill>
                  <a:srgbClr val="0000CC"/>
                </a:solidFill>
                <a:latin typeface="VNI-Times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CC"/>
                </a:solidFill>
                <a:latin typeface="VNI-Times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CC"/>
                </a:solidFill>
                <a:latin typeface="VNI-Times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CC"/>
                </a:solidFill>
                <a:latin typeface="VNI-Times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CC"/>
                </a:solidFill>
                <a:latin typeface="VNI-Times" pitchFamily="2" charset="0"/>
              </a:defRPr>
            </a:lvl9pPr>
          </a:lstStyle>
          <a:p>
            <a:pPr algn="ctr"/>
            <a:r>
              <a:rPr lang="en-US" altLang="en-US" sz="2800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 trịch: điều khiển cho mọi việc tiến hành bình thường và nhịp nhàng.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B03D4C4-08AB-48C3-9CAB-07ECBE70E2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2382" y="4177719"/>
            <a:ext cx="310346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 sz="4800" b="1">
                <a:solidFill>
                  <a:srgbClr val="0000CC"/>
                </a:solidFill>
                <a:latin typeface="VNI-Times" pitchFamily="2" charset="0"/>
              </a:defRPr>
            </a:lvl1pPr>
            <a:lvl2pPr marL="742950" indent="-285750" defTabSz="685800">
              <a:defRPr sz="4800" b="1">
                <a:solidFill>
                  <a:srgbClr val="0000CC"/>
                </a:solidFill>
                <a:latin typeface="VNI-Times" pitchFamily="2" charset="0"/>
              </a:defRPr>
            </a:lvl2pPr>
            <a:lvl3pPr marL="1143000" indent="-228600" defTabSz="685800">
              <a:defRPr sz="4800" b="1">
                <a:solidFill>
                  <a:srgbClr val="0000CC"/>
                </a:solidFill>
                <a:latin typeface="VNI-Times" pitchFamily="2" charset="0"/>
              </a:defRPr>
            </a:lvl3pPr>
            <a:lvl4pPr marL="1600200" indent="-228600" defTabSz="685800">
              <a:defRPr sz="4800" b="1">
                <a:solidFill>
                  <a:srgbClr val="0000CC"/>
                </a:solidFill>
                <a:latin typeface="VNI-Times" pitchFamily="2" charset="0"/>
              </a:defRPr>
            </a:lvl4pPr>
            <a:lvl5pPr marL="2057400" indent="-228600" defTabSz="685800">
              <a:defRPr sz="4800" b="1">
                <a:solidFill>
                  <a:srgbClr val="0000CC"/>
                </a:solidFill>
                <a:latin typeface="VNI-Times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CC"/>
                </a:solidFill>
                <a:latin typeface="VNI-Times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CC"/>
                </a:solidFill>
                <a:latin typeface="VNI-Times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CC"/>
                </a:solidFill>
                <a:latin typeface="VNI-Times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CC"/>
                </a:solidFill>
                <a:latin typeface="VNI-Times" pitchFamily="2" charset="0"/>
              </a:defRPr>
            </a:lvl9pPr>
          </a:lstStyle>
          <a:p>
            <a:pPr algn="ctr"/>
            <a:r>
              <a:rPr lang="en-US" altLang="en-US" sz="2800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 cánh: lúc nào cũng nghĩ đến, không yên tâm</a:t>
            </a:r>
          </a:p>
        </p:txBody>
      </p:sp>
      <p:pic>
        <p:nvPicPr>
          <p:cNvPr id="1026" name="Picture 2" descr="63,722 BEST River Cartoon IMAGES, STOCK PHOTOS &amp;amp; VECTORS | Adobe Stock">
            <a:extLst>
              <a:ext uri="{FF2B5EF4-FFF2-40B4-BE49-F238E27FC236}">
                <a16:creationId xmlns:a16="http://schemas.microsoft.com/office/drawing/2014/main" id="{380E3ACF-F4AE-4009-9B8F-12C0CC657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491" y="2274832"/>
            <a:ext cx="2549630" cy="16303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orry Cartoon Images, Stock Photos &amp;amp; Vectors | Shutterstock">
            <a:extLst>
              <a:ext uri="{FF2B5EF4-FFF2-40B4-BE49-F238E27FC236}">
                <a16:creationId xmlns:a16="http://schemas.microsoft.com/office/drawing/2014/main" id="{412D652D-E9B1-4700-BA89-224851AF68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76"/>
          <a:stretch/>
        </p:blipFill>
        <p:spPr bwMode="auto">
          <a:xfrm>
            <a:off x="6900148" y="1898037"/>
            <a:ext cx="2271499" cy="223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2C62BCF-A573-4E74-AFCA-917730921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929" y="907109"/>
            <a:ext cx="45259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 sz="4800" b="1">
                <a:solidFill>
                  <a:srgbClr val="0000CC"/>
                </a:solidFill>
                <a:latin typeface="VNI-Times" pitchFamily="2" charset="0"/>
              </a:defRPr>
            </a:lvl1pPr>
            <a:lvl2pPr marL="742950" indent="-285750" defTabSz="685800">
              <a:defRPr sz="4800" b="1">
                <a:solidFill>
                  <a:srgbClr val="0000CC"/>
                </a:solidFill>
                <a:latin typeface="VNI-Times" pitchFamily="2" charset="0"/>
              </a:defRPr>
            </a:lvl2pPr>
            <a:lvl3pPr marL="1143000" indent="-228600" defTabSz="685800">
              <a:defRPr sz="4800" b="1">
                <a:solidFill>
                  <a:srgbClr val="0000CC"/>
                </a:solidFill>
                <a:latin typeface="VNI-Times" pitchFamily="2" charset="0"/>
              </a:defRPr>
            </a:lvl3pPr>
            <a:lvl4pPr marL="1600200" indent="-228600" defTabSz="685800">
              <a:defRPr sz="4800" b="1">
                <a:solidFill>
                  <a:srgbClr val="0000CC"/>
                </a:solidFill>
                <a:latin typeface="VNI-Times" pitchFamily="2" charset="0"/>
              </a:defRPr>
            </a:lvl4pPr>
            <a:lvl5pPr marL="2057400" indent="-228600" defTabSz="685800">
              <a:defRPr sz="4800" b="1">
                <a:solidFill>
                  <a:srgbClr val="0000CC"/>
                </a:solidFill>
                <a:latin typeface="VNI-Times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CC"/>
                </a:solidFill>
                <a:latin typeface="VNI-Times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CC"/>
                </a:solidFill>
                <a:latin typeface="VNI-Times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CC"/>
                </a:solidFill>
                <a:latin typeface="VNI-Times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CC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altLang="en-US" sz="4000">
                <a:ln w="19050">
                  <a:solidFill>
                    <a:sysClr val="windowText" lastClr="000000"/>
                  </a:solidFill>
                </a:ln>
                <a:solidFill>
                  <a:srgbClr val="FAC1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  <a:endParaRPr lang="en-GB" altLang="en-US" sz="4000">
              <a:ln w="19050">
                <a:solidFill>
                  <a:sysClr val="windowText" lastClr="000000"/>
                </a:solidFill>
              </a:ln>
              <a:solidFill>
                <a:srgbClr val="FAC1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6310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" grpId="0" animBg="1"/>
      <p:bldP spid="2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9">
            <a:extLst>
              <a:ext uri="{FF2B5EF4-FFF2-40B4-BE49-F238E27FC236}">
                <a16:creationId xmlns:a16="http://schemas.microsoft.com/office/drawing/2014/main" id="{46246A17-1027-4178-9D3F-DC55EA0F4F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99321"/>
            <a:ext cx="2182557" cy="6358679"/>
          </a:xfrm>
          <a:prstGeom prst="rect">
            <a:avLst/>
          </a:prstGeom>
          <a:effectLst>
            <a:outerShdw blurRad="25400" dist="254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7" name="图片 10">
            <a:extLst>
              <a:ext uri="{FF2B5EF4-FFF2-40B4-BE49-F238E27FC236}">
                <a16:creationId xmlns:a16="http://schemas.microsoft.com/office/drawing/2014/main" id="{72B0BCB1-7D9E-4D17-8EE1-DAA06774AD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8704" y="0"/>
            <a:ext cx="4273296" cy="6858000"/>
          </a:xfrm>
          <a:prstGeom prst="rect">
            <a:avLst/>
          </a:prstGeom>
          <a:effectLst>
            <a:outerShdw blurRad="25400" dist="254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3CA471AD-2B8E-43E9-9B83-99D6F0C0DC0E}"/>
              </a:ext>
            </a:extLst>
          </p:cNvPr>
          <p:cNvSpPr/>
          <p:nvPr/>
        </p:nvSpPr>
        <p:spPr>
          <a:xfrm>
            <a:off x="1327067" y="214009"/>
            <a:ext cx="6602196" cy="3214991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Cloud 24">
            <a:extLst>
              <a:ext uri="{FF2B5EF4-FFF2-40B4-BE49-F238E27FC236}">
                <a16:creationId xmlns:a16="http://schemas.microsoft.com/office/drawing/2014/main" id="{C1C96A42-CEC9-46B1-BFA7-63902854B8DB}"/>
              </a:ext>
            </a:extLst>
          </p:cNvPr>
          <p:cNvSpPr/>
          <p:nvPr/>
        </p:nvSpPr>
        <p:spPr>
          <a:xfrm>
            <a:off x="4455269" y="3229584"/>
            <a:ext cx="5054344" cy="2662546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7">
            <a:extLst>
              <a:ext uri="{FF2B5EF4-FFF2-40B4-BE49-F238E27FC236}">
                <a16:creationId xmlns:a16="http://schemas.microsoft.com/office/drawing/2014/main" id="{D379F462-A0F5-4C12-9DCF-A4BA1F50F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8936" y="965870"/>
            <a:ext cx="6298457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1pPr>
            <a:lvl2pPr marL="742950" indent="-285750"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2pPr>
            <a:lvl3pPr marL="1143000" indent="-228600"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3pPr>
            <a:lvl4pPr marL="1600200" indent="-228600"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4pPr>
            <a:lvl5pPr marL="2057400" indent="-228600"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9pPr>
          </a:lstStyle>
          <a:p>
            <a:pPr algn="ctr"/>
            <a:r>
              <a:rPr lang="en-US" altLang="en-US" sz="3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 sao tác giả lại nói chính người đốt rừng đang đốt cơ man nào là sách?</a:t>
            </a:r>
            <a:endParaRPr lang="en-GB" altLang="en-US" sz="3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7">
            <a:extLst>
              <a:ext uri="{FF2B5EF4-FFF2-40B4-BE49-F238E27FC236}">
                <a16:creationId xmlns:a16="http://schemas.microsoft.com/office/drawing/2014/main" id="{32BF0A97-720C-41EA-B426-5E6C8CE1E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7019" y="3896806"/>
            <a:ext cx="4719299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1pPr>
            <a:lvl2pPr marL="742950" indent="-285750"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2pPr>
            <a:lvl3pPr marL="1143000" indent="-228600"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3pPr>
            <a:lvl4pPr marL="1600200" indent="-228600"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4pPr>
            <a:lvl5pPr marL="2057400" indent="-228600"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9pPr>
          </a:lstStyle>
          <a:p>
            <a:pPr algn="ctr"/>
            <a:r>
              <a:rPr lang="en-US" alt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alt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nứa</a:t>
            </a:r>
            <a:r>
              <a:rPr lang="en-US" alt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alt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alt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alt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3C1459B-B9D8-44D4-A503-7873C99432D2}"/>
              </a:ext>
            </a:extLst>
          </p:cNvPr>
          <p:cNvGrpSpPr/>
          <p:nvPr/>
        </p:nvGrpSpPr>
        <p:grpSpPr>
          <a:xfrm>
            <a:off x="-117522" y="2278910"/>
            <a:ext cx="2899633" cy="4653895"/>
            <a:chOff x="3528816" y="1219200"/>
            <a:chExt cx="3240675" cy="5201266"/>
          </a:xfrm>
        </p:grpSpPr>
        <p:pic>
          <p:nvPicPr>
            <p:cNvPr id="14" name="Picture 2" descr="Cartoon students Royalty Free Vector Image - VectorStock">
              <a:extLst>
                <a:ext uri="{FF2B5EF4-FFF2-40B4-BE49-F238E27FC236}">
                  <a16:creationId xmlns:a16="http://schemas.microsoft.com/office/drawing/2014/main" id="{0B0B453E-40F4-419F-8821-ABB51E56580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926" b="83889" l="2300" r="49600">
                          <a14:foregroundMark x1="17500" y1="31204" x2="29700" y2="35648"/>
                          <a14:foregroundMark x1="30100" y1="37130" x2="32400" y2="38148"/>
                          <a14:foregroundMark x1="36200" y1="27963" x2="35800" y2="33241"/>
                          <a14:foregroundMark x1="35900" y1="48056" x2="37600" y2="48148"/>
                          <a14:foregroundMark x1="28200" y1="70278" x2="27900" y2="73704"/>
                          <a14:foregroundMark x1="26800" y1="78519" x2="26000" y2="79537"/>
                          <a14:foregroundMark x1="31300" y1="75370" x2="32400" y2="79444"/>
                          <a14:foregroundMark x1="32800" y1="78796" x2="35000" y2="79259"/>
                          <a14:foregroundMark x1="28200" y1="75278" x2="28000" y2="78981"/>
                          <a14:foregroundMark x1="24200" y1="79722" x2="25700" y2="78704"/>
                          <a14:backgroundMark x1="30200" y1="72963" x2="30200" y2="72963"/>
                          <a14:backgroundMark x1="30200" y1="76111" x2="30200" y2="76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14" r="48966" b="16144"/>
            <a:stretch/>
          </p:blipFill>
          <p:spPr bwMode="auto">
            <a:xfrm>
              <a:off x="3528816" y="1219200"/>
              <a:ext cx="3240675" cy="5201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thiếu niên tiền phong quàng khăn đỏ minh họa">
              <a:extLst>
                <a:ext uri="{FF2B5EF4-FFF2-40B4-BE49-F238E27FC236}">
                  <a16:creationId xmlns:a16="http://schemas.microsoft.com/office/drawing/2014/main" id="{72BF3918-7AD3-4B34-B534-917536B8F39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hq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3457" b="41311" l="42857" r="612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08" t="21674" r="36413" b="59764"/>
            <a:stretch/>
          </p:blipFill>
          <p:spPr bwMode="auto">
            <a:xfrm>
              <a:off x="5143311" y="3939601"/>
              <a:ext cx="598231" cy="726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6F4CB37-66C8-4471-8F7C-CC9E52DACFCE}"/>
              </a:ext>
            </a:extLst>
          </p:cNvPr>
          <p:cNvGrpSpPr/>
          <p:nvPr/>
        </p:nvGrpSpPr>
        <p:grpSpPr>
          <a:xfrm>
            <a:off x="9466233" y="1786993"/>
            <a:ext cx="2797399" cy="5145812"/>
            <a:chOff x="12843095" y="658761"/>
            <a:chExt cx="3036002" cy="5584723"/>
          </a:xfrm>
        </p:grpSpPr>
        <p:pic>
          <p:nvPicPr>
            <p:cNvPr id="17" name="Picture 2" descr="Cartoon students Royalty Free Vector Image - VectorStock">
              <a:extLst>
                <a:ext uri="{FF2B5EF4-FFF2-40B4-BE49-F238E27FC236}">
                  <a16:creationId xmlns:a16="http://schemas.microsoft.com/office/drawing/2014/main" id="{3DF60CB1-2538-4101-8C2E-46F5B564CF3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7500" b="83426" l="50700" r="96400">
                          <a14:foregroundMark x1="64400" y1="30000" x2="67200" y2="33981"/>
                          <a14:foregroundMark x1="54900" y1="43796" x2="54900" y2="43796"/>
                          <a14:foregroundMark x1="68100" y1="37407" x2="69600" y2="404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3901" r="2189" b="14665"/>
            <a:stretch/>
          </p:blipFill>
          <p:spPr bwMode="auto">
            <a:xfrm>
              <a:off x="12843095" y="658761"/>
              <a:ext cx="3036002" cy="5584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Cartoon students Royalty Free Vector Image - VectorStock">
              <a:extLst>
                <a:ext uri="{FF2B5EF4-FFF2-40B4-BE49-F238E27FC236}">
                  <a16:creationId xmlns:a16="http://schemas.microsoft.com/office/drawing/2014/main" id="{58C729CF-6365-4321-8584-40100111FCD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8457" b="33434" l="61993" r="669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371" t="27835" r="32414" b="65944"/>
            <a:stretch/>
          </p:blipFill>
          <p:spPr bwMode="auto">
            <a:xfrm flipH="1">
              <a:off x="14311255" y="2498177"/>
              <a:ext cx="394637" cy="4266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6" descr="thiếu niên tiền phong quàng khăn đỏ minh họa">
              <a:extLst>
                <a:ext uri="{FF2B5EF4-FFF2-40B4-BE49-F238E27FC236}">
                  <a16:creationId xmlns:a16="http://schemas.microsoft.com/office/drawing/2014/main" id="{333E6657-C1E0-455D-BABF-D87A5DD1B3C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hq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3457" b="41311" l="42857" r="612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08" t="21674" r="36413" b="59764"/>
            <a:stretch/>
          </p:blipFill>
          <p:spPr bwMode="auto">
            <a:xfrm flipH="1">
              <a:off x="13853347" y="3659766"/>
              <a:ext cx="598231" cy="726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287854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5" grpId="0" animBg="1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9">
            <a:extLst>
              <a:ext uri="{FF2B5EF4-FFF2-40B4-BE49-F238E27FC236}">
                <a16:creationId xmlns:a16="http://schemas.microsoft.com/office/drawing/2014/main" id="{90A650C7-62D1-4265-8EA4-A24472DD47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99321"/>
            <a:ext cx="2182557" cy="6358679"/>
          </a:xfrm>
          <a:prstGeom prst="rect">
            <a:avLst/>
          </a:prstGeom>
          <a:effectLst>
            <a:outerShdw blurRad="25400" dist="254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1" name="图片 10">
            <a:extLst>
              <a:ext uri="{FF2B5EF4-FFF2-40B4-BE49-F238E27FC236}">
                <a16:creationId xmlns:a16="http://schemas.microsoft.com/office/drawing/2014/main" id="{85734E59-E234-4F54-BBAC-AECA0C4916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8704" y="0"/>
            <a:ext cx="4273296" cy="6858000"/>
          </a:xfrm>
          <a:prstGeom prst="rect">
            <a:avLst/>
          </a:prstGeom>
          <a:effectLst>
            <a:outerShdw blurRad="25400" dist="254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3CA471AD-2B8E-43E9-9B83-99D6F0C0DC0E}"/>
              </a:ext>
            </a:extLst>
          </p:cNvPr>
          <p:cNvSpPr/>
          <p:nvPr/>
        </p:nvSpPr>
        <p:spPr>
          <a:xfrm>
            <a:off x="1327067" y="214009"/>
            <a:ext cx="6829770" cy="3458337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Cloud 24">
            <a:extLst>
              <a:ext uri="{FF2B5EF4-FFF2-40B4-BE49-F238E27FC236}">
                <a16:creationId xmlns:a16="http://schemas.microsoft.com/office/drawing/2014/main" id="{C1C96A42-CEC9-46B1-BFA7-63902854B8DB}"/>
              </a:ext>
            </a:extLst>
          </p:cNvPr>
          <p:cNvSpPr/>
          <p:nvPr/>
        </p:nvSpPr>
        <p:spPr>
          <a:xfrm>
            <a:off x="4547082" y="3401112"/>
            <a:ext cx="5054344" cy="2662546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7">
            <a:extLst>
              <a:ext uri="{FF2B5EF4-FFF2-40B4-BE49-F238E27FC236}">
                <a16:creationId xmlns:a16="http://schemas.microsoft.com/office/drawing/2014/main" id="{D379F462-A0F5-4C12-9DCF-A4BA1F50F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6040" y="884231"/>
            <a:ext cx="6612664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1pPr>
            <a:lvl2pPr marL="742950" indent="-285750"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2pPr>
            <a:lvl3pPr marL="1143000" indent="-228600"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3pPr>
            <a:lvl4pPr marL="1600200" indent="-228600"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4pPr>
            <a:lvl5pPr marL="2057400" indent="-228600"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9pPr>
          </a:lstStyle>
          <a:p>
            <a:pPr algn="ctr"/>
            <a:r>
              <a:rPr lang="vi-VN" alt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sao những người chủ chân chính lại càng thêm canh cánh nỗi niềm giữ nước, giữ rừng?</a:t>
            </a:r>
          </a:p>
        </p:txBody>
      </p:sp>
      <p:sp>
        <p:nvSpPr>
          <p:cNvPr id="12" name="TextBox 17">
            <a:extLst>
              <a:ext uri="{FF2B5EF4-FFF2-40B4-BE49-F238E27FC236}">
                <a16:creationId xmlns:a16="http://schemas.microsoft.com/office/drawing/2014/main" id="{32BF0A97-720C-41EA-B426-5E6C8CE1E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8747" y="3908763"/>
            <a:ext cx="4719299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1pPr>
            <a:lvl2pPr marL="742950" indent="-285750"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2pPr>
            <a:lvl3pPr marL="1143000" indent="-228600"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3pPr>
            <a:lvl4pPr marL="1600200" indent="-228600"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4pPr>
            <a:lvl5pPr marL="2057400" indent="-228600"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9pPr>
          </a:lstStyle>
          <a:p>
            <a:pPr algn="ctr"/>
            <a:r>
              <a:rPr lang="vi-VN" altLang="en-US" sz="3800">
                <a:latin typeface="Times New Roman" panose="02020603050405020304" pitchFamily="18" charset="0"/>
                <a:cs typeface="Times New Roman" panose="02020603050405020304" pitchFamily="18" charset="0"/>
              </a:rPr>
              <a:t>Vì rừng cầm trịch cho mực nước sông Hồng, sông Đà.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3C1459B-B9D8-44D4-A503-7873C99432D2}"/>
              </a:ext>
            </a:extLst>
          </p:cNvPr>
          <p:cNvGrpSpPr/>
          <p:nvPr/>
        </p:nvGrpSpPr>
        <p:grpSpPr>
          <a:xfrm>
            <a:off x="-117522" y="2278910"/>
            <a:ext cx="2899633" cy="4653895"/>
            <a:chOff x="3528816" y="1219200"/>
            <a:chExt cx="3240675" cy="5201266"/>
          </a:xfrm>
        </p:grpSpPr>
        <p:pic>
          <p:nvPicPr>
            <p:cNvPr id="14" name="Picture 2" descr="Cartoon students Royalty Free Vector Image - VectorStock">
              <a:extLst>
                <a:ext uri="{FF2B5EF4-FFF2-40B4-BE49-F238E27FC236}">
                  <a16:creationId xmlns:a16="http://schemas.microsoft.com/office/drawing/2014/main" id="{0B0B453E-40F4-419F-8821-ABB51E56580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926" b="83889" l="2300" r="49600">
                          <a14:foregroundMark x1="17500" y1="31204" x2="29700" y2="35648"/>
                          <a14:foregroundMark x1="30100" y1="37130" x2="32400" y2="38148"/>
                          <a14:foregroundMark x1="36200" y1="27963" x2="35800" y2="33241"/>
                          <a14:foregroundMark x1="35900" y1="48056" x2="37600" y2="48148"/>
                          <a14:foregroundMark x1="28200" y1="70278" x2="27900" y2="73704"/>
                          <a14:foregroundMark x1="26800" y1="78519" x2="26000" y2="79537"/>
                          <a14:foregroundMark x1="31300" y1="75370" x2="32400" y2="79444"/>
                          <a14:foregroundMark x1="32800" y1="78796" x2="35000" y2="79259"/>
                          <a14:foregroundMark x1="28200" y1="75278" x2="28000" y2="78981"/>
                          <a14:foregroundMark x1="24200" y1="79722" x2="25700" y2="78704"/>
                          <a14:backgroundMark x1="30200" y1="72963" x2="30200" y2="72963"/>
                          <a14:backgroundMark x1="30200" y1="76111" x2="30200" y2="76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14" r="48966" b="16144"/>
            <a:stretch/>
          </p:blipFill>
          <p:spPr bwMode="auto">
            <a:xfrm>
              <a:off x="3528816" y="1219200"/>
              <a:ext cx="3240675" cy="5201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thiếu niên tiền phong quàng khăn đỏ minh họa">
              <a:extLst>
                <a:ext uri="{FF2B5EF4-FFF2-40B4-BE49-F238E27FC236}">
                  <a16:creationId xmlns:a16="http://schemas.microsoft.com/office/drawing/2014/main" id="{72BF3918-7AD3-4B34-B534-917536B8F39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hq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3457" b="41311" l="42857" r="612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08" t="21674" r="36413" b="59764"/>
            <a:stretch/>
          </p:blipFill>
          <p:spPr bwMode="auto">
            <a:xfrm>
              <a:off x="5143311" y="3939601"/>
              <a:ext cx="598231" cy="726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6F4CB37-66C8-4471-8F7C-CC9E52DACFCE}"/>
              </a:ext>
            </a:extLst>
          </p:cNvPr>
          <p:cNvGrpSpPr/>
          <p:nvPr/>
        </p:nvGrpSpPr>
        <p:grpSpPr>
          <a:xfrm>
            <a:off x="9466233" y="1786993"/>
            <a:ext cx="2797399" cy="5145812"/>
            <a:chOff x="12843095" y="658761"/>
            <a:chExt cx="3036002" cy="5584723"/>
          </a:xfrm>
        </p:grpSpPr>
        <p:pic>
          <p:nvPicPr>
            <p:cNvPr id="17" name="Picture 2" descr="Cartoon students Royalty Free Vector Image - VectorStock">
              <a:extLst>
                <a:ext uri="{FF2B5EF4-FFF2-40B4-BE49-F238E27FC236}">
                  <a16:creationId xmlns:a16="http://schemas.microsoft.com/office/drawing/2014/main" id="{3DF60CB1-2538-4101-8C2E-46F5B564CF3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7500" b="83426" l="50700" r="96400">
                          <a14:foregroundMark x1="64400" y1="30000" x2="67200" y2="33981"/>
                          <a14:foregroundMark x1="54900" y1="43796" x2="54900" y2="43796"/>
                          <a14:foregroundMark x1="68100" y1="37407" x2="69600" y2="404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3901" r="2189" b="14665"/>
            <a:stretch/>
          </p:blipFill>
          <p:spPr bwMode="auto">
            <a:xfrm>
              <a:off x="12843095" y="658761"/>
              <a:ext cx="3036002" cy="5584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Cartoon students Royalty Free Vector Image - VectorStock">
              <a:extLst>
                <a:ext uri="{FF2B5EF4-FFF2-40B4-BE49-F238E27FC236}">
                  <a16:creationId xmlns:a16="http://schemas.microsoft.com/office/drawing/2014/main" id="{58C729CF-6365-4321-8584-40100111FCD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8457" b="33434" l="61993" r="669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371" t="27835" r="32414" b="65944"/>
            <a:stretch/>
          </p:blipFill>
          <p:spPr bwMode="auto">
            <a:xfrm flipH="1">
              <a:off x="14311255" y="2498177"/>
              <a:ext cx="394637" cy="4266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6" descr="thiếu niên tiền phong quàng khăn đỏ minh họa">
              <a:extLst>
                <a:ext uri="{FF2B5EF4-FFF2-40B4-BE49-F238E27FC236}">
                  <a16:creationId xmlns:a16="http://schemas.microsoft.com/office/drawing/2014/main" id="{333E6657-C1E0-455D-BABF-D87A5DD1B3C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hq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3457" b="41311" l="42857" r="612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08" t="21674" r="36413" b="59764"/>
            <a:stretch/>
          </p:blipFill>
          <p:spPr bwMode="auto">
            <a:xfrm flipH="1">
              <a:off x="13853347" y="3659766"/>
              <a:ext cx="598231" cy="726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15035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5" grpId="0" animBg="1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9">
            <a:extLst>
              <a:ext uri="{FF2B5EF4-FFF2-40B4-BE49-F238E27FC236}">
                <a16:creationId xmlns:a16="http://schemas.microsoft.com/office/drawing/2014/main" id="{101D15E9-AB24-494B-8F42-A6FBCB11F5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99321"/>
            <a:ext cx="2182557" cy="6358679"/>
          </a:xfrm>
          <a:prstGeom prst="rect">
            <a:avLst/>
          </a:prstGeom>
          <a:effectLst>
            <a:outerShdw blurRad="25400" dist="254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1" name="图片 10">
            <a:extLst>
              <a:ext uri="{FF2B5EF4-FFF2-40B4-BE49-F238E27FC236}">
                <a16:creationId xmlns:a16="http://schemas.microsoft.com/office/drawing/2014/main" id="{61192CD0-1913-4956-9305-5A2A2E582B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8704" y="0"/>
            <a:ext cx="4273296" cy="6858000"/>
          </a:xfrm>
          <a:prstGeom prst="rect">
            <a:avLst/>
          </a:prstGeom>
          <a:effectLst>
            <a:outerShdw blurRad="25400" dist="254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3CA471AD-2B8E-43E9-9B83-99D6F0C0DC0E}"/>
              </a:ext>
            </a:extLst>
          </p:cNvPr>
          <p:cNvSpPr/>
          <p:nvPr/>
        </p:nvSpPr>
        <p:spPr>
          <a:xfrm>
            <a:off x="1594704" y="638417"/>
            <a:ext cx="5482295" cy="2317956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Cloud 24">
            <a:extLst>
              <a:ext uri="{FF2B5EF4-FFF2-40B4-BE49-F238E27FC236}">
                <a16:creationId xmlns:a16="http://schemas.microsoft.com/office/drawing/2014/main" id="{C1C96A42-CEC9-46B1-BFA7-63902854B8DB}"/>
              </a:ext>
            </a:extLst>
          </p:cNvPr>
          <p:cNvSpPr/>
          <p:nvPr/>
        </p:nvSpPr>
        <p:spPr>
          <a:xfrm rot="11112132">
            <a:off x="3349607" y="3088701"/>
            <a:ext cx="7401301" cy="3456888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7">
            <a:extLst>
              <a:ext uri="{FF2B5EF4-FFF2-40B4-BE49-F238E27FC236}">
                <a16:creationId xmlns:a16="http://schemas.microsoft.com/office/drawing/2014/main" id="{D379F462-A0F5-4C12-9DCF-A4BA1F50F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6624" y="1375463"/>
            <a:ext cx="6298457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1pPr>
            <a:lvl2pPr marL="742950" indent="-285750"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2pPr>
            <a:lvl3pPr marL="1143000" indent="-228600"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3pPr>
            <a:lvl4pPr marL="1600200" indent="-228600"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4pPr>
            <a:lvl5pPr marL="2057400" indent="-228600"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9pPr>
          </a:lstStyle>
          <a:p>
            <a:pPr algn="ctr"/>
            <a:r>
              <a:rPr lang="vi-VN" altLang="en-US" sz="3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văn cho biết điều gì?</a:t>
            </a:r>
          </a:p>
        </p:txBody>
      </p:sp>
      <p:sp>
        <p:nvSpPr>
          <p:cNvPr id="12" name="TextBox 17">
            <a:extLst>
              <a:ext uri="{FF2B5EF4-FFF2-40B4-BE49-F238E27FC236}">
                <a16:creationId xmlns:a16="http://schemas.microsoft.com/office/drawing/2014/main" id="{32BF0A97-720C-41EA-B426-5E6C8CE1E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5500" y="3822486"/>
            <a:ext cx="6401341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1pPr>
            <a:lvl2pPr marL="742950" indent="-285750"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2pPr>
            <a:lvl3pPr marL="1143000" indent="-228600"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3pPr>
            <a:lvl4pPr marL="1600200" indent="-228600"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4pPr>
            <a:lvl5pPr marL="2057400" indent="-228600"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9pPr>
          </a:lstStyle>
          <a:p>
            <a:pPr algn="ctr"/>
            <a:r>
              <a:rPr lang="vi-VN" alt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Nỗi niềm trăn trở, băn khoăn về trách nhiệm của con người đối với việc bảo vệ rừng và giữ gìn nguồn nước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3C1459B-B9D8-44D4-A503-7873C99432D2}"/>
              </a:ext>
            </a:extLst>
          </p:cNvPr>
          <p:cNvGrpSpPr/>
          <p:nvPr/>
        </p:nvGrpSpPr>
        <p:grpSpPr>
          <a:xfrm>
            <a:off x="-117522" y="2278910"/>
            <a:ext cx="2899633" cy="4653895"/>
            <a:chOff x="3528816" y="1219200"/>
            <a:chExt cx="3240675" cy="5201266"/>
          </a:xfrm>
        </p:grpSpPr>
        <p:pic>
          <p:nvPicPr>
            <p:cNvPr id="14" name="Picture 2" descr="Cartoon students Royalty Free Vector Image - VectorStock">
              <a:extLst>
                <a:ext uri="{FF2B5EF4-FFF2-40B4-BE49-F238E27FC236}">
                  <a16:creationId xmlns:a16="http://schemas.microsoft.com/office/drawing/2014/main" id="{0B0B453E-40F4-419F-8821-ABB51E56580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926" b="83889" l="2300" r="49600">
                          <a14:foregroundMark x1="17500" y1="31204" x2="29700" y2="35648"/>
                          <a14:foregroundMark x1="30100" y1="37130" x2="32400" y2="38148"/>
                          <a14:foregroundMark x1="36200" y1="27963" x2="35800" y2="33241"/>
                          <a14:foregroundMark x1="35900" y1="48056" x2="37600" y2="48148"/>
                          <a14:foregroundMark x1="28200" y1="70278" x2="27900" y2="73704"/>
                          <a14:foregroundMark x1="26800" y1="78519" x2="26000" y2="79537"/>
                          <a14:foregroundMark x1="31300" y1="75370" x2="32400" y2="79444"/>
                          <a14:foregroundMark x1="32800" y1="78796" x2="35000" y2="79259"/>
                          <a14:foregroundMark x1="28200" y1="75278" x2="28000" y2="78981"/>
                          <a14:foregroundMark x1="24200" y1="79722" x2="25700" y2="78704"/>
                          <a14:backgroundMark x1="30200" y1="72963" x2="30200" y2="72963"/>
                          <a14:backgroundMark x1="30200" y1="76111" x2="30200" y2="76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14" r="48966" b="16144"/>
            <a:stretch/>
          </p:blipFill>
          <p:spPr bwMode="auto">
            <a:xfrm>
              <a:off x="3528816" y="1219200"/>
              <a:ext cx="3240675" cy="5201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thiếu niên tiền phong quàng khăn đỏ minh họa">
              <a:extLst>
                <a:ext uri="{FF2B5EF4-FFF2-40B4-BE49-F238E27FC236}">
                  <a16:creationId xmlns:a16="http://schemas.microsoft.com/office/drawing/2014/main" id="{72BF3918-7AD3-4B34-B534-917536B8F39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hq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3457" b="41311" l="42857" r="612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08" t="21674" r="36413" b="59764"/>
            <a:stretch/>
          </p:blipFill>
          <p:spPr bwMode="auto">
            <a:xfrm>
              <a:off x="5143311" y="3939601"/>
              <a:ext cx="598231" cy="726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6F4CB37-66C8-4471-8F7C-CC9E52DACFCE}"/>
              </a:ext>
            </a:extLst>
          </p:cNvPr>
          <p:cNvGrpSpPr/>
          <p:nvPr/>
        </p:nvGrpSpPr>
        <p:grpSpPr>
          <a:xfrm>
            <a:off x="9466233" y="1786993"/>
            <a:ext cx="2797399" cy="5145812"/>
            <a:chOff x="12843095" y="658761"/>
            <a:chExt cx="3036002" cy="5584723"/>
          </a:xfrm>
        </p:grpSpPr>
        <p:pic>
          <p:nvPicPr>
            <p:cNvPr id="17" name="Picture 2" descr="Cartoon students Royalty Free Vector Image - VectorStock">
              <a:extLst>
                <a:ext uri="{FF2B5EF4-FFF2-40B4-BE49-F238E27FC236}">
                  <a16:creationId xmlns:a16="http://schemas.microsoft.com/office/drawing/2014/main" id="{3DF60CB1-2538-4101-8C2E-46F5B564CF3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7500" b="83426" l="50700" r="96400">
                          <a14:foregroundMark x1="64400" y1="30000" x2="67200" y2="33981"/>
                          <a14:foregroundMark x1="54900" y1="43796" x2="54900" y2="43796"/>
                          <a14:foregroundMark x1="68100" y1="37407" x2="69600" y2="404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3901" r="2189" b="14665"/>
            <a:stretch/>
          </p:blipFill>
          <p:spPr bwMode="auto">
            <a:xfrm>
              <a:off x="12843095" y="658761"/>
              <a:ext cx="3036002" cy="5584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Cartoon students Royalty Free Vector Image - VectorStock">
              <a:extLst>
                <a:ext uri="{FF2B5EF4-FFF2-40B4-BE49-F238E27FC236}">
                  <a16:creationId xmlns:a16="http://schemas.microsoft.com/office/drawing/2014/main" id="{58C729CF-6365-4321-8584-40100111FCD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8457" b="33434" l="61993" r="669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371" t="27835" r="32414" b="65944"/>
            <a:stretch/>
          </p:blipFill>
          <p:spPr bwMode="auto">
            <a:xfrm flipH="1">
              <a:off x="14311255" y="2498177"/>
              <a:ext cx="394637" cy="4266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6" descr="thiếu niên tiền phong quàng khăn đỏ minh họa">
              <a:extLst>
                <a:ext uri="{FF2B5EF4-FFF2-40B4-BE49-F238E27FC236}">
                  <a16:creationId xmlns:a16="http://schemas.microsoft.com/office/drawing/2014/main" id="{333E6657-C1E0-455D-BABF-D87A5DD1B3C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hq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3457" b="41311" l="42857" r="612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08" t="21674" r="36413" b="59764"/>
            <a:stretch/>
          </p:blipFill>
          <p:spPr bwMode="auto">
            <a:xfrm flipH="1">
              <a:off x="13853347" y="3659766"/>
              <a:ext cx="598231" cy="726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174588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5" grpId="0" animBg="1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760</TotalTime>
  <Words>492</Words>
  <Application>Microsoft Office PowerPoint</Application>
  <PresentationFormat>Widescreen</PresentationFormat>
  <Paragraphs>54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等线</vt:lpstr>
      <vt:lpstr>等线 Light</vt:lpstr>
      <vt:lpstr>Arial</vt:lpstr>
      <vt:lpstr>Times New Roman</vt:lpstr>
      <vt:lpstr>Verdana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xb21cn</dc:creator>
  <cp:lastModifiedBy>Swift3</cp:lastModifiedBy>
  <cp:revision>89</cp:revision>
  <dcterms:created xsi:type="dcterms:W3CDTF">2020-06-02T06:37:26Z</dcterms:created>
  <dcterms:modified xsi:type="dcterms:W3CDTF">2022-11-05T02:08:03Z</dcterms:modified>
</cp:coreProperties>
</file>