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16"/>
  </p:notesMasterIdLst>
  <p:sldIdLst>
    <p:sldId id="305" r:id="rId2"/>
    <p:sldId id="306" r:id="rId3"/>
    <p:sldId id="304" r:id="rId4"/>
    <p:sldId id="301" r:id="rId5"/>
    <p:sldId id="291" r:id="rId6"/>
    <p:sldId id="262" r:id="rId7"/>
    <p:sldId id="292" r:id="rId8"/>
    <p:sldId id="281" r:id="rId9"/>
    <p:sldId id="293" r:id="rId10"/>
    <p:sldId id="294" r:id="rId11"/>
    <p:sldId id="282" r:id="rId12"/>
    <p:sldId id="299" r:id="rId13"/>
    <p:sldId id="270" r:id="rId14"/>
    <p:sldId id="289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708"/>
    <a:srgbClr val="FFFEF4"/>
    <a:srgbClr val="D01A1D"/>
    <a:srgbClr val="F0E527"/>
    <a:srgbClr val="C81B1F"/>
    <a:srgbClr val="77BAE8"/>
    <a:srgbClr val="F3A59A"/>
    <a:srgbClr val="F2A49B"/>
    <a:srgbClr val="F5D825"/>
    <a:srgbClr val="CD91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27" autoAdjust="0"/>
    <p:restoredTop sz="94660"/>
  </p:normalViewPr>
  <p:slideViewPr>
    <p:cSldViewPr snapToGrid="0">
      <p:cViewPr varScale="1">
        <p:scale>
          <a:sx n="97" d="100"/>
          <a:sy n="97" d="100"/>
        </p:scale>
        <p:origin x="7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1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647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20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862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611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096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060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133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213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276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857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746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624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94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fif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464456"/>
            <a:ext cx="7034085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75" y="4338556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239683" y="2343613"/>
            <a:ext cx="50321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5F91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TẬP LÀM VĂN</a:t>
            </a:r>
            <a:endParaRPr lang="zh-CN" altLang="en-US" sz="5400" b="1" dirty="0">
              <a:solidFill>
                <a:srgbClr val="5F91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pic>
        <p:nvPicPr>
          <p:cNvPr id="3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id="{60A05F56-4249-A347-99AF-B79D09AB6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67348" y="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6" grpId="1"/>
      <p:bldP spid="16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1376516" y="2086619"/>
            <a:ext cx="9340645" cy="49564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00"/>
              </a:buClr>
              <a:buNone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Sau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984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457200" y="277813"/>
            <a:ext cx="8229600" cy="5970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9D34C6-4AE7-4AE5-8CEF-C8B11CB1D57F}"/>
              </a:ext>
            </a:extLst>
          </p:cNvPr>
          <p:cNvGrpSpPr/>
          <p:nvPr/>
        </p:nvGrpSpPr>
        <p:grpSpPr>
          <a:xfrm>
            <a:off x="2590800" y="796139"/>
            <a:ext cx="6796590" cy="4172126"/>
            <a:chOff x="2590800" y="796139"/>
            <a:chExt cx="6796590" cy="417212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800" y="796139"/>
              <a:ext cx="6796590" cy="417212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590800" y="2559037"/>
              <a:ext cx="6096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88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6C22F01-BD9B-4157-8CA9-FBED15AD3B9B}"/>
              </a:ext>
            </a:extLst>
          </p:cNvPr>
          <p:cNvGrpSpPr/>
          <p:nvPr/>
        </p:nvGrpSpPr>
        <p:grpSpPr>
          <a:xfrm>
            <a:off x="1848783" y="915385"/>
            <a:ext cx="8797445" cy="5073062"/>
            <a:chOff x="1848783" y="915385"/>
            <a:chExt cx="8797445" cy="5073062"/>
          </a:xfrm>
        </p:grpSpPr>
        <p:grpSp>
          <p:nvGrpSpPr>
            <p:cNvPr id="13" name="组合 12"/>
            <p:cNvGrpSpPr/>
            <p:nvPr/>
          </p:nvGrpSpPr>
          <p:grpSpPr>
            <a:xfrm flipH="1">
              <a:off x="1848783" y="915385"/>
              <a:ext cx="8797445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8953" y="297219"/>
                <a:ext cx="8362072" cy="6299200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  <p:sp>
          <p:nvSpPr>
            <p:cNvPr id="20" name="Rectangle 2"/>
            <p:cNvSpPr txBox="1">
              <a:spLocks noChangeArrowheads="1"/>
            </p:cNvSpPr>
            <p:nvPr/>
          </p:nvSpPr>
          <p:spPr>
            <a:xfrm>
              <a:off x="3021261" y="2109283"/>
              <a:ext cx="6497088" cy="3879164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br>
                <a:rPr lang="en-US" sz="4800" dirty="0">
                  <a:solidFill>
                    <a:schemeClr val="folHlin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509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53" y="348629"/>
            <a:ext cx="7624293" cy="527922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594" y="852133"/>
            <a:ext cx="3135617" cy="10366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859860" y="215685"/>
            <a:ext cx="34820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VẬN DỤNG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982382" y="1845553"/>
            <a:ext cx="8229600" cy="40735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808018" y="145473"/>
            <a:ext cx="3491346" cy="955963"/>
          </a:xfrm>
          <a:prstGeom prst="roundRect">
            <a:avLst/>
          </a:prstGeom>
          <a:noFill/>
          <a:ln w="38100">
            <a:solidFill>
              <a:srgbClr val="FF27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464456"/>
            <a:ext cx="7034085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48" y="4353070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708872" y="1982450"/>
            <a:ext cx="615431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5F91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CHÚC CÁC CON</a:t>
            </a:r>
          </a:p>
          <a:p>
            <a:pPr algn="ctr"/>
            <a:r>
              <a:rPr lang="en-US" altLang="zh-CN" sz="4400" b="1">
                <a:solidFill>
                  <a:srgbClr val="5F91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CHĂM NGOAN, HỌC TỐT!</a:t>
            </a:r>
            <a:endParaRPr lang="zh-CN" altLang="en-US" sz="4400" b="1" dirty="0">
              <a:solidFill>
                <a:srgbClr val="5F91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0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45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420471" y="1788459"/>
            <a:ext cx="8350623" cy="2937023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75" y="4338556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477870" y="2792507"/>
            <a:ext cx="5136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5F91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KHỞI ĐỘNG</a:t>
            </a:r>
            <a:endParaRPr lang="zh-CN" altLang="en-US" sz="6000" b="1" dirty="0">
              <a:solidFill>
                <a:srgbClr val="5F91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pic>
        <p:nvPicPr>
          <p:cNvPr id="3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id="{60A05F56-4249-A347-99AF-B79D09AB6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67348" y="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2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25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6" grpId="1"/>
      <p:bldP spid="16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907281" y="3056751"/>
            <a:ext cx="2377438" cy="567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此处添加标题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2663699-8457-43E5-897A-8F03F19EBE0A}"/>
              </a:ext>
            </a:extLst>
          </p:cNvPr>
          <p:cNvGrpSpPr/>
          <p:nvPr/>
        </p:nvGrpSpPr>
        <p:grpSpPr>
          <a:xfrm>
            <a:off x="532327" y="1954730"/>
            <a:ext cx="11127345" cy="4903270"/>
            <a:chOff x="532327" y="1954730"/>
            <a:chExt cx="11127345" cy="4903270"/>
          </a:xfrm>
        </p:grpSpPr>
        <p:grpSp>
          <p:nvGrpSpPr>
            <p:cNvPr id="10" name="组合 9"/>
            <p:cNvGrpSpPr/>
            <p:nvPr/>
          </p:nvGrpSpPr>
          <p:grpSpPr>
            <a:xfrm>
              <a:off x="532327" y="1954730"/>
              <a:ext cx="11127345" cy="4903270"/>
              <a:chOff x="1936535" y="3935752"/>
              <a:chExt cx="8318930" cy="2056864"/>
            </a:xfrm>
          </p:grpSpPr>
          <p:sp>
            <p:nvSpPr>
              <p:cNvPr id="4" name="任意多边形 3"/>
              <p:cNvSpPr/>
              <p:nvPr/>
            </p:nvSpPr>
            <p:spPr>
              <a:xfrm>
                <a:off x="1936535" y="3935752"/>
                <a:ext cx="8318930" cy="2056864"/>
              </a:xfrm>
              <a:custGeom>
                <a:avLst/>
                <a:gdLst>
                  <a:gd name="connsiteX0" fmla="*/ 137997 w 9326460"/>
                  <a:gd name="connsiteY0" fmla="*/ 1296215 h 2298297"/>
                  <a:gd name="connsiteX1" fmla="*/ 21883 w 9326460"/>
                  <a:gd name="connsiteY1" fmla="*/ 410843 h 2298297"/>
                  <a:gd name="connsiteX2" fmla="*/ 660511 w 9326460"/>
                  <a:gd name="connsiteY2" fmla="*/ 178615 h 2298297"/>
                  <a:gd name="connsiteX3" fmla="*/ 1342683 w 9326460"/>
                  <a:gd name="connsiteY3" fmla="*/ 4443 h 2298297"/>
                  <a:gd name="connsiteX4" fmla="*/ 3142454 w 9326460"/>
                  <a:gd name="connsiteY4" fmla="*/ 47986 h 2298297"/>
                  <a:gd name="connsiteX5" fmla="*/ 5493769 w 9326460"/>
                  <a:gd name="connsiteY5" fmla="*/ 91529 h 2298297"/>
                  <a:gd name="connsiteX6" fmla="*/ 7133883 w 9326460"/>
                  <a:gd name="connsiteY6" fmla="*/ 77015 h 2298297"/>
                  <a:gd name="connsiteX7" fmla="*/ 8367597 w 9326460"/>
                  <a:gd name="connsiteY7" fmla="*/ 135072 h 2298297"/>
                  <a:gd name="connsiteX8" fmla="*/ 9180397 w 9326460"/>
                  <a:gd name="connsiteY8" fmla="*/ 178615 h 2298297"/>
                  <a:gd name="connsiteX9" fmla="*/ 9311026 w 9326460"/>
                  <a:gd name="connsiteY9" fmla="*/ 643072 h 2298297"/>
                  <a:gd name="connsiteX10" fmla="*/ 9311026 w 9326460"/>
                  <a:gd name="connsiteY10" fmla="*/ 1484901 h 2298297"/>
                  <a:gd name="connsiteX11" fmla="*/ 9194911 w 9326460"/>
                  <a:gd name="connsiteY11" fmla="*/ 1934843 h 2298297"/>
                  <a:gd name="connsiteX12" fmla="*/ 8832054 w 9326460"/>
                  <a:gd name="connsiteY12" fmla="*/ 2196101 h 2298297"/>
                  <a:gd name="connsiteX13" fmla="*/ 7337083 w 9326460"/>
                  <a:gd name="connsiteY13" fmla="*/ 2297701 h 2298297"/>
                  <a:gd name="connsiteX14" fmla="*/ 6074340 w 9326460"/>
                  <a:gd name="connsiteY14" fmla="*/ 2196101 h 2298297"/>
                  <a:gd name="connsiteX15" fmla="*/ 4797083 w 9326460"/>
                  <a:gd name="connsiteY15" fmla="*/ 2297701 h 2298297"/>
                  <a:gd name="connsiteX16" fmla="*/ 2866683 w 9326460"/>
                  <a:gd name="connsiteY16" fmla="*/ 2138043 h 2298297"/>
                  <a:gd name="connsiteX17" fmla="*/ 1095940 w 9326460"/>
                  <a:gd name="connsiteY17" fmla="*/ 2210615 h 2298297"/>
                  <a:gd name="connsiteX18" fmla="*/ 181540 w 9326460"/>
                  <a:gd name="connsiteY18" fmla="*/ 2196101 h 2298297"/>
                  <a:gd name="connsiteX19" fmla="*/ 94454 w 9326460"/>
                  <a:gd name="connsiteY19" fmla="*/ 1833243 h 2298297"/>
                  <a:gd name="connsiteX20" fmla="*/ 36397 w 9326460"/>
                  <a:gd name="connsiteY20" fmla="*/ 1397815 h 2298297"/>
                  <a:gd name="connsiteX21" fmla="*/ 137997 w 9326460"/>
                  <a:gd name="connsiteY21" fmla="*/ 1296215 h 2298297"/>
                  <a:gd name="connsiteX0" fmla="*/ 59709 w 9349772"/>
                  <a:gd name="connsiteY0" fmla="*/ 1397815 h 2298297"/>
                  <a:gd name="connsiteX1" fmla="*/ 45195 w 9349772"/>
                  <a:gd name="connsiteY1" fmla="*/ 410843 h 2298297"/>
                  <a:gd name="connsiteX2" fmla="*/ 683823 w 9349772"/>
                  <a:gd name="connsiteY2" fmla="*/ 178615 h 2298297"/>
                  <a:gd name="connsiteX3" fmla="*/ 1365995 w 9349772"/>
                  <a:gd name="connsiteY3" fmla="*/ 4443 h 2298297"/>
                  <a:gd name="connsiteX4" fmla="*/ 3165766 w 9349772"/>
                  <a:gd name="connsiteY4" fmla="*/ 47986 h 2298297"/>
                  <a:gd name="connsiteX5" fmla="*/ 5517081 w 9349772"/>
                  <a:gd name="connsiteY5" fmla="*/ 91529 h 2298297"/>
                  <a:gd name="connsiteX6" fmla="*/ 7157195 w 9349772"/>
                  <a:gd name="connsiteY6" fmla="*/ 77015 h 2298297"/>
                  <a:gd name="connsiteX7" fmla="*/ 8390909 w 9349772"/>
                  <a:gd name="connsiteY7" fmla="*/ 135072 h 2298297"/>
                  <a:gd name="connsiteX8" fmla="*/ 9203709 w 9349772"/>
                  <a:gd name="connsiteY8" fmla="*/ 178615 h 2298297"/>
                  <a:gd name="connsiteX9" fmla="*/ 9334338 w 9349772"/>
                  <a:gd name="connsiteY9" fmla="*/ 643072 h 2298297"/>
                  <a:gd name="connsiteX10" fmla="*/ 9334338 w 9349772"/>
                  <a:gd name="connsiteY10" fmla="*/ 1484901 h 2298297"/>
                  <a:gd name="connsiteX11" fmla="*/ 9218223 w 9349772"/>
                  <a:gd name="connsiteY11" fmla="*/ 1934843 h 2298297"/>
                  <a:gd name="connsiteX12" fmla="*/ 8855366 w 9349772"/>
                  <a:gd name="connsiteY12" fmla="*/ 2196101 h 2298297"/>
                  <a:gd name="connsiteX13" fmla="*/ 7360395 w 9349772"/>
                  <a:gd name="connsiteY13" fmla="*/ 2297701 h 2298297"/>
                  <a:gd name="connsiteX14" fmla="*/ 6097652 w 9349772"/>
                  <a:gd name="connsiteY14" fmla="*/ 2196101 h 2298297"/>
                  <a:gd name="connsiteX15" fmla="*/ 4820395 w 9349772"/>
                  <a:gd name="connsiteY15" fmla="*/ 2297701 h 2298297"/>
                  <a:gd name="connsiteX16" fmla="*/ 2889995 w 9349772"/>
                  <a:gd name="connsiteY16" fmla="*/ 2138043 h 2298297"/>
                  <a:gd name="connsiteX17" fmla="*/ 1119252 w 9349772"/>
                  <a:gd name="connsiteY17" fmla="*/ 2210615 h 2298297"/>
                  <a:gd name="connsiteX18" fmla="*/ 204852 w 9349772"/>
                  <a:gd name="connsiteY18" fmla="*/ 2196101 h 2298297"/>
                  <a:gd name="connsiteX19" fmla="*/ 117766 w 9349772"/>
                  <a:gd name="connsiteY19" fmla="*/ 1833243 h 2298297"/>
                  <a:gd name="connsiteX20" fmla="*/ 59709 w 9349772"/>
                  <a:gd name="connsiteY20" fmla="*/ 1397815 h 2298297"/>
                  <a:gd name="connsiteX0" fmla="*/ 24725 w 9314788"/>
                  <a:gd name="connsiteY0" fmla="*/ 1405232 h 2305714"/>
                  <a:gd name="connsiteX1" fmla="*/ 10211 w 9314788"/>
                  <a:gd name="connsiteY1" fmla="*/ 418260 h 2305714"/>
                  <a:gd name="connsiteX2" fmla="*/ 140839 w 9314788"/>
                  <a:gd name="connsiteY2" fmla="*/ 40889 h 2305714"/>
                  <a:gd name="connsiteX3" fmla="*/ 1331011 w 9314788"/>
                  <a:gd name="connsiteY3" fmla="*/ 11860 h 2305714"/>
                  <a:gd name="connsiteX4" fmla="*/ 3130782 w 9314788"/>
                  <a:gd name="connsiteY4" fmla="*/ 55403 h 2305714"/>
                  <a:gd name="connsiteX5" fmla="*/ 5482097 w 9314788"/>
                  <a:gd name="connsiteY5" fmla="*/ 98946 h 2305714"/>
                  <a:gd name="connsiteX6" fmla="*/ 7122211 w 9314788"/>
                  <a:gd name="connsiteY6" fmla="*/ 84432 h 2305714"/>
                  <a:gd name="connsiteX7" fmla="*/ 8355925 w 9314788"/>
                  <a:gd name="connsiteY7" fmla="*/ 142489 h 2305714"/>
                  <a:gd name="connsiteX8" fmla="*/ 9168725 w 9314788"/>
                  <a:gd name="connsiteY8" fmla="*/ 186032 h 2305714"/>
                  <a:gd name="connsiteX9" fmla="*/ 9299354 w 9314788"/>
                  <a:gd name="connsiteY9" fmla="*/ 650489 h 2305714"/>
                  <a:gd name="connsiteX10" fmla="*/ 9299354 w 9314788"/>
                  <a:gd name="connsiteY10" fmla="*/ 1492318 h 2305714"/>
                  <a:gd name="connsiteX11" fmla="*/ 9183239 w 9314788"/>
                  <a:gd name="connsiteY11" fmla="*/ 1942260 h 2305714"/>
                  <a:gd name="connsiteX12" fmla="*/ 8820382 w 9314788"/>
                  <a:gd name="connsiteY12" fmla="*/ 2203518 h 2305714"/>
                  <a:gd name="connsiteX13" fmla="*/ 7325411 w 9314788"/>
                  <a:gd name="connsiteY13" fmla="*/ 2305118 h 2305714"/>
                  <a:gd name="connsiteX14" fmla="*/ 6062668 w 9314788"/>
                  <a:gd name="connsiteY14" fmla="*/ 2203518 h 2305714"/>
                  <a:gd name="connsiteX15" fmla="*/ 4785411 w 9314788"/>
                  <a:gd name="connsiteY15" fmla="*/ 2305118 h 2305714"/>
                  <a:gd name="connsiteX16" fmla="*/ 2855011 w 9314788"/>
                  <a:gd name="connsiteY16" fmla="*/ 2145460 h 2305714"/>
                  <a:gd name="connsiteX17" fmla="*/ 1084268 w 9314788"/>
                  <a:gd name="connsiteY17" fmla="*/ 2218032 h 2305714"/>
                  <a:gd name="connsiteX18" fmla="*/ 169868 w 9314788"/>
                  <a:gd name="connsiteY18" fmla="*/ 2203518 h 2305714"/>
                  <a:gd name="connsiteX19" fmla="*/ 82782 w 9314788"/>
                  <a:gd name="connsiteY19" fmla="*/ 1840660 h 2305714"/>
                  <a:gd name="connsiteX20" fmla="*/ 24725 w 9314788"/>
                  <a:gd name="connsiteY20" fmla="*/ 1405232 h 2305714"/>
                  <a:gd name="connsiteX0" fmla="*/ 118449 w 9408512"/>
                  <a:gd name="connsiteY0" fmla="*/ 1410096 h 2310578"/>
                  <a:gd name="connsiteX1" fmla="*/ 2335 w 9408512"/>
                  <a:gd name="connsiteY1" fmla="*/ 495695 h 2310578"/>
                  <a:gd name="connsiteX2" fmla="*/ 234563 w 9408512"/>
                  <a:gd name="connsiteY2" fmla="*/ 45753 h 2310578"/>
                  <a:gd name="connsiteX3" fmla="*/ 1424735 w 9408512"/>
                  <a:gd name="connsiteY3" fmla="*/ 16724 h 2310578"/>
                  <a:gd name="connsiteX4" fmla="*/ 3224506 w 9408512"/>
                  <a:gd name="connsiteY4" fmla="*/ 60267 h 2310578"/>
                  <a:gd name="connsiteX5" fmla="*/ 5575821 w 9408512"/>
                  <a:gd name="connsiteY5" fmla="*/ 103810 h 2310578"/>
                  <a:gd name="connsiteX6" fmla="*/ 7215935 w 9408512"/>
                  <a:gd name="connsiteY6" fmla="*/ 89296 h 2310578"/>
                  <a:gd name="connsiteX7" fmla="*/ 8449649 w 9408512"/>
                  <a:gd name="connsiteY7" fmla="*/ 147353 h 2310578"/>
                  <a:gd name="connsiteX8" fmla="*/ 9262449 w 9408512"/>
                  <a:gd name="connsiteY8" fmla="*/ 190896 h 2310578"/>
                  <a:gd name="connsiteX9" fmla="*/ 9393078 w 9408512"/>
                  <a:gd name="connsiteY9" fmla="*/ 655353 h 2310578"/>
                  <a:gd name="connsiteX10" fmla="*/ 9393078 w 9408512"/>
                  <a:gd name="connsiteY10" fmla="*/ 1497182 h 2310578"/>
                  <a:gd name="connsiteX11" fmla="*/ 9276963 w 9408512"/>
                  <a:gd name="connsiteY11" fmla="*/ 1947124 h 2310578"/>
                  <a:gd name="connsiteX12" fmla="*/ 8914106 w 9408512"/>
                  <a:gd name="connsiteY12" fmla="*/ 2208382 h 2310578"/>
                  <a:gd name="connsiteX13" fmla="*/ 7419135 w 9408512"/>
                  <a:gd name="connsiteY13" fmla="*/ 2309982 h 2310578"/>
                  <a:gd name="connsiteX14" fmla="*/ 6156392 w 9408512"/>
                  <a:gd name="connsiteY14" fmla="*/ 2208382 h 2310578"/>
                  <a:gd name="connsiteX15" fmla="*/ 4879135 w 9408512"/>
                  <a:gd name="connsiteY15" fmla="*/ 2309982 h 2310578"/>
                  <a:gd name="connsiteX16" fmla="*/ 2948735 w 9408512"/>
                  <a:gd name="connsiteY16" fmla="*/ 2150324 h 2310578"/>
                  <a:gd name="connsiteX17" fmla="*/ 1177992 w 9408512"/>
                  <a:gd name="connsiteY17" fmla="*/ 2222896 h 2310578"/>
                  <a:gd name="connsiteX18" fmla="*/ 263592 w 9408512"/>
                  <a:gd name="connsiteY18" fmla="*/ 2208382 h 2310578"/>
                  <a:gd name="connsiteX19" fmla="*/ 176506 w 9408512"/>
                  <a:gd name="connsiteY19" fmla="*/ 1845524 h 2310578"/>
                  <a:gd name="connsiteX20" fmla="*/ 118449 w 9408512"/>
                  <a:gd name="connsiteY20" fmla="*/ 1410096 h 2310578"/>
                  <a:gd name="connsiteX0" fmla="*/ 118971 w 9409034"/>
                  <a:gd name="connsiteY0" fmla="*/ 1393372 h 2293854"/>
                  <a:gd name="connsiteX1" fmla="*/ 2857 w 9409034"/>
                  <a:gd name="connsiteY1" fmla="*/ 478971 h 2293854"/>
                  <a:gd name="connsiteX2" fmla="*/ 249600 w 9409034"/>
                  <a:gd name="connsiteY2" fmla="*/ 130629 h 2293854"/>
                  <a:gd name="connsiteX3" fmla="*/ 1425257 w 9409034"/>
                  <a:gd name="connsiteY3" fmla="*/ 0 h 2293854"/>
                  <a:gd name="connsiteX4" fmla="*/ 3225028 w 9409034"/>
                  <a:gd name="connsiteY4" fmla="*/ 43543 h 2293854"/>
                  <a:gd name="connsiteX5" fmla="*/ 5576343 w 9409034"/>
                  <a:gd name="connsiteY5" fmla="*/ 87086 h 2293854"/>
                  <a:gd name="connsiteX6" fmla="*/ 7216457 w 9409034"/>
                  <a:gd name="connsiteY6" fmla="*/ 72572 h 2293854"/>
                  <a:gd name="connsiteX7" fmla="*/ 8450171 w 9409034"/>
                  <a:gd name="connsiteY7" fmla="*/ 130629 h 2293854"/>
                  <a:gd name="connsiteX8" fmla="*/ 9262971 w 9409034"/>
                  <a:gd name="connsiteY8" fmla="*/ 174172 h 2293854"/>
                  <a:gd name="connsiteX9" fmla="*/ 9393600 w 9409034"/>
                  <a:gd name="connsiteY9" fmla="*/ 638629 h 2293854"/>
                  <a:gd name="connsiteX10" fmla="*/ 9393600 w 9409034"/>
                  <a:gd name="connsiteY10" fmla="*/ 1480458 h 2293854"/>
                  <a:gd name="connsiteX11" fmla="*/ 9277485 w 9409034"/>
                  <a:gd name="connsiteY11" fmla="*/ 1930400 h 2293854"/>
                  <a:gd name="connsiteX12" fmla="*/ 8914628 w 9409034"/>
                  <a:gd name="connsiteY12" fmla="*/ 2191658 h 2293854"/>
                  <a:gd name="connsiteX13" fmla="*/ 7419657 w 9409034"/>
                  <a:gd name="connsiteY13" fmla="*/ 2293258 h 2293854"/>
                  <a:gd name="connsiteX14" fmla="*/ 6156914 w 9409034"/>
                  <a:gd name="connsiteY14" fmla="*/ 2191658 h 2293854"/>
                  <a:gd name="connsiteX15" fmla="*/ 4879657 w 9409034"/>
                  <a:gd name="connsiteY15" fmla="*/ 2293258 h 2293854"/>
                  <a:gd name="connsiteX16" fmla="*/ 2949257 w 9409034"/>
                  <a:gd name="connsiteY16" fmla="*/ 2133600 h 2293854"/>
                  <a:gd name="connsiteX17" fmla="*/ 1178514 w 9409034"/>
                  <a:gd name="connsiteY17" fmla="*/ 2206172 h 2293854"/>
                  <a:gd name="connsiteX18" fmla="*/ 264114 w 9409034"/>
                  <a:gd name="connsiteY18" fmla="*/ 2191658 h 2293854"/>
                  <a:gd name="connsiteX19" fmla="*/ 177028 w 9409034"/>
                  <a:gd name="connsiteY19" fmla="*/ 1828800 h 2293854"/>
                  <a:gd name="connsiteX20" fmla="*/ 118971 w 9409034"/>
                  <a:gd name="connsiteY20" fmla="*/ 1393372 h 2293854"/>
                  <a:gd name="connsiteX0" fmla="*/ 104764 w 9394827"/>
                  <a:gd name="connsiteY0" fmla="*/ 1393372 h 2293854"/>
                  <a:gd name="connsiteX1" fmla="*/ 3165 w 9394827"/>
                  <a:gd name="connsiteY1" fmla="*/ 624114 h 2293854"/>
                  <a:gd name="connsiteX2" fmla="*/ 235393 w 9394827"/>
                  <a:gd name="connsiteY2" fmla="*/ 130629 h 2293854"/>
                  <a:gd name="connsiteX3" fmla="*/ 1411050 w 9394827"/>
                  <a:gd name="connsiteY3" fmla="*/ 0 h 2293854"/>
                  <a:gd name="connsiteX4" fmla="*/ 3210821 w 9394827"/>
                  <a:gd name="connsiteY4" fmla="*/ 43543 h 2293854"/>
                  <a:gd name="connsiteX5" fmla="*/ 5562136 w 9394827"/>
                  <a:gd name="connsiteY5" fmla="*/ 87086 h 2293854"/>
                  <a:gd name="connsiteX6" fmla="*/ 7202250 w 9394827"/>
                  <a:gd name="connsiteY6" fmla="*/ 72572 h 2293854"/>
                  <a:gd name="connsiteX7" fmla="*/ 8435964 w 9394827"/>
                  <a:gd name="connsiteY7" fmla="*/ 130629 h 2293854"/>
                  <a:gd name="connsiteX8" fmla="*/ 9248764 w 9394827"/>
                  <a:gd name="connsiteY8" fmla="*/ 174172 h 2293854"/>
                  <a:gd name="connsiteX9" fmla="*/ 9379393 w 9394827"/>
                  <a:gd name="connsiteY9" fmla="*/ 638629 h 2293854"/>
                  <a:gd name="connsiteX10" fmla="*/ 9379393 w 9394827"/>
                  <a:gd name="connsiteY10" fmla="*/ 1480458 h 2293854"/>
                  <a:gd name="connsiteX11" fmla="*/ 9263278 w 9394827"/>
                  <a:gd name="connsiteY11" fmla="*/ 1930400 h 2293854"/>
                  <a:gd name="connsiteX12" fmla="*/ 8900421 w 9394827"/>
                  <a:gd name="connsiteY12" fmla="*/ 2191658 h 2293854"/>
                  <a:gd name="connsiteX13" fmla="*/ 7405450 w 9394827"/>
                  <a:gd name="connsiteY13" fmla="*/ 2293258 h 2293854"/>
                  <a:gd name="connsiteX14" fmla="*/ 6142707 w 9394827"/>
                  <a:gd name="connsiteY14" fmla="*/ 2191658 h 2293854"/>
                  <a:gd name="connsiteX15" fmla="*/ 4865450 w 9394827"/>
                  <a:gd name="connsiteY15" fmla="*/ 2293258 h 2293854"/>
                  <a:gd name="connsiteX16" fmla="*/ 2935050 w 9394827"/>
                  <a:gd name="connsiteY16" fmla="*/ 2133600 h 2293854"/>
                  <a:gd name="connsiteX17" fmla="*/ 1164307 w 9394827"/>
                  <a:gd name="connsiteY17" fmla="*/ 2206172 h 2293854"/>
                  <a:gd name="connsiteX18" fmla="*/ 249907 w 9394827"/>
                  <a:gd name="connsiteY18" fmla="*/ 2191658 h 2293854"/>
                  <a:gd name="connsiteX19" fmla="*/ 162821 w 9394827"/>
                  <a:gd name="connsiteY19" fmla="*/ 1828800 h 2293854"/>
                  <a:gd name="connsiteX20" fmla="*/ 104764 w 9394827"/>
                  <a:gd name="connsiteY20" fmla="*/ 1393372 h 2293854"/>
                  <a:gd name="connsiteX0" fmla="*/ 104764 w 9394827"/>
                  <a:gd name="connsiteY0" fmla="*/ 1407886 h 2308368"/>
                  <a:gd name="connsiteX1" fmla="*/ 3165 w 9394827"/>
                  <a:gd name="connsiteY1" fmla="*/ 638628 h 2308368"/>
                  <a:gd name="connsiteX2" fmla="*/ 235393 w 9394827"/>
                  <a:gd name="connsiteY2" fmla="*/ 145143 h 2308368"/>
                  <a:gd name="connsiteX3" fmla="*/ 1411050 w 9394827"/>
                  <a:gd name="connsiteY3" fmla="*/ 14514 h 2308368"/>
                  <a:gd name="connsiteX4" fmla="*/ 3210821 w 9394827"/>
                  <a:gd name="connsiteY4" fmla="*/ 58057 h 2308368"/>
                  <a:gd name="connsiteX5" fmla="*/ 5591164 w 9394827"/>
                  <a:gd name="connsiteY5" fmla="*/ 0 h 2308368"/>
                  <a:gd name="connsiteX6" fmla="*/ 7202250 w 9394827"/>
                  <a:gd name="connsiteY6" fmla="*/ 87086 h 2308368"/>
                  <a:gd name="connsiteX7" fmla="*/ 8435964 w 9394827"/>
                  <a:gd name="connsiteY7" fmla="*/ 145143 h 2308368"/>
                  <a:gd name="connsiteX8" fmla="*/ 9248764 w 9394827"/>
                  <a:gd name="connsiteY8" fmla="*/ 188686 h 2308368"/>
                  <a:gd name="connsiteX9" fmla="*/ 9379393 w 9394827"/>
                  <a:gd name="connsiteY9" fmla="*/ 653143 h 2308368"/>
                  <a:gd name="connsiteX10" fmla="*/ 9379393 w 9394827"/>
                  <a:gd name="connsiteY10" fmla="*/ 1494972 h 2308368"/>
                  <a:gd name="connsiteX11" fmla="*/ 9263278 w 9394827"/>
                  <a:gd name="connsiteY11" fmla="*/ 1944914 h 2308368"/>
                  <a:gd name="connsiteX12" fmla="*/ 8900421 w 9394827"/>
                  <a:gd name="connsiteY12" fmla="*/ 2206172 h 2308368"/>
                  <a:gd name="connsiteX13" fmla="*/ 7405450 w 9394827"/>
                  <a:gd name="connsiteY13" fmla="*/ 2307772 h 2308368"/>
                  <a:gd name="connsiteX14" fmla="*/ 6142707 w 9394827"/>
                  <a:gd name="connsiteY14" fmla="*/ 2206172 h 2308368"/>
                  <a:gd name="connsiteX15" fmla="*/ 4865450 w 9394827"/>
                  <a:gd name="connsiteY15" fmla="*/ 2307772 h 2308368"/>
                  <a:gd name="connsiteX16" fmla="*/ 2935050 w 9394827"/>
                  <a:gd name="connsiteY16" fmla="*/ 2148114 h 2308368"/>
                  <a:gd name="connsiteX17" fmla="*/ 1164307 w 9394827"/>
                  <a:gd name="connsiteY17" fmla="*/ 2220686 h 2308368"/>
                  <a:gd name="connsiteX18" fmla="*/ 249907 w 9394827"/>
                  <a:gd name="connsiteY18" fmla="*/ 2206172 h 2308368"/>
                  <a:gd name="connsiteX19" fmla="*/ 162821 w 9394827"/>
                  <a:gd name="connsiteY19" fmla="*/ 1843314 h 2308368"/>
                  <a:gd name="connsiteX20" fmla="*/ 104764 w 9394827"/>
                  <a:gd name="connsiteY20" fmla="*/ 1407886 h 2308368"/>
                  <a:gd name="connsiteX0" fmla="*/ 104764 w 9394827"/>
                  <a:gd name="connsiteY0" fmla="*/ 1422400 h 2322882"/>
                  <a:gd name="connsiteX1" fmla="*/ 3165 w 9394827"/>
                  <a:gd name="connsiteY1" fmla="*/ 653142 h 2322882"/>
                  <a:gd name="connsiteX2" fmla="*/ 235393 w 9394827"/>
                  <a:gd name="connsiteY2" fmla="*/ 159657 h 2322882"/>
                  <a:gd name="connsiteX3" fmla="*/ 1411050 w 9394827"/>
                  <a:gd name="connsiteY3" fmla="*/ 29028 h 2322882"/>
                  <a:gd name="connsiteX4" fmla="*/ 3210821 w 9394827"/>
                  <a:gd name="connsiteY4" fmla="*/ 72571 h 2322882"/>
                  <a:gd name="connsiteX5" fmla="*/ 5591164 w 9394827"/>
                  <a:gd name="connsiteY5" fmla="*/ 14514 h 2322882"/>
                  <a:gd name="connsiteX6" fmla="*/ 7202250 w 9394827"/>
                  <a:gd name="connsiteY6" fmla="*/ 101600 h 2322882"/>
                  <a:gd name="connsiteX7" fmla="*/ 8508536 w 9394827"/>
                  <a:gd name="connsiteY7" fmla="*/ 0 h 2322882"/>
                  <a:gd name="connsiteX8" fmla="*/ 9248764 w 9394827"/>
                  <a:gd name="connsiteY8" fmla="*/ 203200 h 2322882"/>
                  <a:gd name="connsiteX9" fmla="*/ 9379393 w 9394827"/>
                  <a:gd name="connsiteY9" fmla="*/ 667657 h 2322882"/>
                  <a:gd name="connsiteX10" fmla="*/ 9379393 w 9394827"/>
                  <a:gd name="connsiteY10" fmla="*/ 1509486 h 2322882"/>
                  <a:gd name="connsiteX11" fmla="*/ 9263278 w 9394827"/>
                  <a:gd name="connsiteY11" fmla="*/ 1959428 h 2322882"/>
                  <a:gd name="connsiteX12" fmla="*/ 8900421 w 9394827"/>
                  <a:gd name="connsiteY12" fmla="*/ 2220686 h 2322882"/>
                  <a:gd name="connsiteX13" fmla="*/ 7405450 w 9394827"/>
                  <a:gd name="connsiteY13" fmla="*/ 2322286 h 2322882"/>
                  <a:gd name="connsiteX14" fmla="*/ 6142707 w 9394827"/>
                  <a:gd name="connsiteY14" fmla="*/ 2220686 h 2322882"/>
                  <a:gd name="connsiteX15" fmla="*/ 4865450 w 9394827"/>
                  <a:gd name="connsiteY15" fmla="*/ 2322286 h 2322882"/>
                  <a:gd name="connsiteX16" fmla="*/ 2935050 w 9394827"/>
                  <a:gd name="connsiteY16" fmla="*/ 2162628 h 2322882"/>
                  <a:gd name="connsiteX17" fmla="*/ 1164307 w 9394827"/>
                  <a:gd name="connsiteY17" fmla="*/ 2235200 h 2322882"/>
                  <a:gd name="connsiteX18" fmla="*/ 249907 w 9394827"/>
                  <a:gd name="connsiteY18" fmla="*/ 2220686 h 2322882"/>
                  <a:gd name="connsiteX19" fmla="*/ 162821 w 9394827"/>
                  <a:gd name="connsiteY19" fmla="*/ 1857828 h 2322882"/>
                  <a:gd name="connsiteX20" fmla="*/ 104764 w 9394827"/>
                  <a:gd name="connsiteY20" fmla="*/ 1422400 h 232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94827" h="2322882">
                    <a:moveTo>
                      <a:pt x="104764" y="1422400"/>
                    </a:moveTo>
                    <a:cubicBezTo>
                      <a:pt x="78155" y="1221619"/>
                      <a:pt x="-18607" y="863599"/>
                      <a:pt x="3165" y="653142"/>
                    </a:cubicBezTo>
                    <a:cubicBezTo>
                      <a:pt x="24937" y="442685"/>
                      <a:pt x="746" y="263676"/>
                      <a:pt x="235393" y="159657"/>
                    </a:cubicBezTo>
                    <a:cubicBezTo>
                      <a:pt x="470041" y="55638"/>
                      <a:pt x="915145" y="43542"/>
                      <a:pt x="1411050" y="29028"/>
                    </a:cubicBezTo>
                    <a:cubicBezTo>
                      <a:pt x="2010974" y="43542"/>
                      <a:pt x="2514135" y="74990"/>
                      <a:pt x="3210821" y="72571"/>
                    </a:cubicBezTo>
                    <a:cubicBezTo>
                      <a:pt x="3907507" y="70152"/>
                      <a:pt x="4797716" y="33866"/>
                      <a:pt x="5591164" y="14514"/>
                    </a:cubicBezTo>
                    <a:cubicBezTo>
                      <a:pt x="6128193" y="43543"/>
                      <a:pt x="6716021" y="104019"/>
                      <a:pt x="7202250" y="101600"/>
                    </a:cubicBezTo>
                    <a:cubicBezTo>
                      <a:pt x="7688479" y="99181"/>
                      <a:pt x="8073107" y="33867"/>
                      <a:pt x="8508536" y="0"/>
                    </a:cubicBezTo>
                    <a:cubicBezTo>
                      <a:pt x="8755279" y="67733"/>
                      <a:pt x="9103621" y="91924"/>
                      <a:pt x="9248764" y="203200"/>
                    </a:cubicBezTo>
                    <a:cubicBezTo>
                      <a:pt x="9393907" y="314476"/>
                      <a:pt x="9357622" y="449943"/>
                      <a:pt x="9379393" y="667657"/>
                    </a:cubicBezTo>
                    <a:cubicBezTo>
                      <a:pt x="9401164" y="885371"/>
                      <a:pt x="9398745" y="1294191"/>
                      <a:pt x="9379393" y="1509486"/>
                    </a:cubicBezTo>
                    <a:cubicBezTo>
                      <a:pt x="9360041" y="1724781"/>
                      <a:pt x="9343107" y="1840895"/>
                      <a:pt x="9263278" y="1959428"/>
                    </a:cubicBezTo>
                    <a:cubicBezTo>
                      <a:pt x="9183449" y="2077961"/>
                      <a:pt x="9210059" y="2160210"/>
                      <a:pt x="8900421" y="2220686"/>
                    </a:cubicBezTo>
                    <a:cubicBezTo>
                      <a:pt x="8590783" y="2281162"/>
                      <a:pt x="7865069" y="2322286"/>
                      <a:pt x="7405450" y="2322286"/>
                    </a:cubicBezTo>
                    <a:cubicBezTo>
                      <a:pt x="6945831" y="2322286"/>
                      <a:pt x="6566040" y="2220686"/>
                      <a:pt x="6142707" y="2220686"/>
                    </a:cubicBezTo>
                    <a:cubicBezTo>
                      <a:pt x="5719374" y="2220686"/>
                      <a:pt x="5400059" y="2331962"/>
                      <a:pt x="4865450" y="2322286"/>
                    </a:cubicBezTo>
                    <a:cubicBezTo>
                      <a:pt x="4330841" y="2312610"/>
                      <a:pt x="3551907" y="2177142"/>
                      <a:pt x="2935050" y="2162628"/>
                    </a:cubicBezTo>
                    <a:cubicBezTo>
                      <a:pt x="2318193" y="2148114"/>
                      <a:pt x="1611831" y="2225524"/>
                      <a:pt x="1164307" y="2235200"/>
                    </a:cubicBezTo>
                    <a:cubicBezTo>
                      <a:pt x="716783" y="2244876"/>
                      <a:pt x="416821" y="2283581"/>
                      <a:pt x="249907" y="2220686"/>
                    </a:cubicBezTo>
                    <a:cubicBezTo>
                      <a:pt x="82993" y="2157791"/>
                      <a:pt x="187011" y="1990876"/>
                      <a:pt x="162821" y="1857828"/>
                    </a:cubicBezTo>
                    <a:cubicBezTo>
                      <a:pt x="138630" y="1724780"/>
                      <a:pt x="131373" y="1623181"/>
                      <a:pt x="104764" y="1422400"/>
                    </a:cubicBezTo>
                    <a:close/>
                  </a:path>
                </a:pathLst>
              </a:custGeom>
              <a:solidFill>
                <a:srgbClr val="FFE78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" name="任意多边形 4"/>
              <p:cNvSpPr/>
              <p:nvPr/>
            </p:nvSpPr>
            <p:spPr>
              <a:xfrm flipH="1">
                <a:off x="2206171" y="4093028"/>
                <a:ext cx="7779658" cy="1698173"/>
              </a:xfrm>
              <a:custGeom>
                <a:avLst/>
                <a:gdLst>
                  <a:gd name="connsiteX0" fmla="*/ 137997 w 9326460"/>
                  <a:gd name="connsiteY0" fmla="*/ 1296215 h 2298297"/>
                  <a:gd name="connsiteX1" fmla="*/ 21883 w 9326460"/>
                  <a:gd name="connsiteY1" fmla="*/ 410843 h 2298297"/>
                  <a:gd name="connsiteX2" fmla="*/ 660511 w 9326460"/>
                  <a:gd name="connsiteY2" fmla="*/ 178615 h 2298297"/>
                  <a:gd name="connsiteX3" fmla="*/ 1342683 w 9326460"/>
                  <a:gd name="connsiteY3" fmla="*/ 4443 h 2298297"/>
                  <a:gd name="connsiteX4" fmla="*/ 3142454 w 9326460"/>
                  <a:gd name="connsiteY4" fmla="*/ 47986 h 2298297"/>
                  <a:gd name="connsiteX5" fmla="*/ 5493769 w 9326460"/>
                  <a:gd name="connsiteY5" fmla="*/ 91529 h 2298297"/>
                  <a:gd name="connsiteX6" fmla="*/ 7133883 w 9326460"/>
                  <a:gd name="connsiteY6" fmla="*/ 77015 h 2298297"/>
                  <a:gd name="connsiteX7" fmla="*/ 8367597 w 9326460"/>
                  <a:gd name="connsiteY7" fmla="*/ 135072 h 2298297"/>
                  <a:gd name="connsiteX8" fmla="*/ 9180397 w 9326460"/>
                  <a:gd name="connsiteY8" fmla="*/ 178615 h 2298297"/>
                  <a:gd name="connsiteX9" fmla="*/ 9311026 w 9326460"/>
                  <a:gd name="connsiteY9" fmla="*/ 643072 h 2298297"/>
                  <a:gd name="connsiteX10" fmla="*/ 9311026 w 9326460"/>
                  <a:gd name="connsiteY10" fmla="*/ 1484901 h 2298297"/>
                  <a:gd name="connsiteX11" fmla="*/ 9194911 w 9326460"/>
                  <a:gd name="connsiteY11" fmla="*/ 1934843 h 2298297"/>
                  <a:gd name="connsiteX12" fmla="*/ 8832054 w 9326460"/>
                  <a:gd name="connsiteY12" fmla="*/ 2196101 h 2298297"/>
                  <a:gd name="connsiteX13" fmla="*/ 7337083 w 9326460"/>
                  <a:gd name="connsiteY13" fmla="*/ 2297701 h 2298297"/>
                  <a:gd name="connsiteX14" fmla="*/ 6074340 w 9326460"/>
                  <a:gd name="connsiteY14" fmla="*/ 2196101 h 2298297"/>
                  <a:gd name="connsiteX15" fmla="*/ 4797083 w 9326460"/>
                  <a:gd name="connsiteY15" fmla="*/ 2297701 h 2298297"/>
                  <a:gd name="connsiteX16" fmla="*/ 2866683 w 9326460"/>
                  <a:gd name="connsiteY16" fmla="*/ 2138043 h 2298297"/>
                  <a:gd name="connsiteX17" fmla="*/ 1095940 w 9326460"/>
                  <a:gd name="connsiteY17" fmla="*/ 2210615 h 2298297"/>
                  <a:gd name="connsiteX18" fmla="*/ 181540 w 9326460"/>
                  <a:gd name="connsiteY18" fmla="*/ 2196101 h 2298297"/>
                  <a:gd name="connsiteX19" fmla="*/ 94454 w 9326460"/>
                  <a:gd name="connsiteY19" fmla="*/ 1833243 h 2298297"/>
                  <a:gd name="connsiteX20" fmla="*/ 36397 w 9326460"/>
                  <a:gd name="connsiteY20" fmla="*/ 1397815 h 2298297"/>
                  <a:gd name="connsiteX21" fmla="*/ 137997 w 9326460"/>
                  <a:gd name="connsiteY21" fmla="*/ 1296215 h 2298297"/>
                  <a:gd name="connsiteX0" fmla="*/ 59709 w 9349772"/>
                  <a:gd name="connsiteY0" fmla="*/ 1397815 h 2298297"/>
                  <a:gd name="connsiteX1" fmla="*/ 45195 w 9349772"/>
                  <a:gd name="connsiteY1" fmla="*/ 410843 h 2298297"/>
                  <a:gd name="connsiteX2" fmla="*/ 683823 w 9349772"/>
                  <a:gd name="connsiteY2" fmla="*/ 178615 h 2298297"/>
                  <a:gd name="connsiteX3" fmla="*/ 1365995 w 9349772"/>
                  <a:gd name="connsiteY3" fmla="*/ 4443 h 2298297"/>
                  <a:gd name="connsiteX4" fmla="*/ 3165766 w 9349772"/>
                  <a:gd name="connsiteY4" fmla="*/ 47986 h 2298297"/>
                  <a:gd name="connsiteX5" fmla="*/ 5517081 w 9349772"/>
                  <a:gd name="connsiteY5" fmla="*/ 91529 h 2298297"/>
                  <a:gd name="connsiteX6" fmla="*/ 7157195 w 9349772"/>
                  <a:gd name="connsiteY6" fmla="*/ 77015 h 2298297"/>
                  <a:gd name="connsiteX7" fmla="*/ 8390909 w 9349772"/>
                  <a:gd name="connsiteY7" fmla="*/ 135072 h 2298297"/>
                  <a:gd name="connsiteX8" fmla="*/ 9203709 w 9349772"/>
                  <a:gd name="connsiteY8" fmla="*/ 178615 h 2298297"/>
                  <a:gd name="connsiteX9" fmla="*/ 9334338 w 9349772"/>
                  <a:gd name="connsiteY9" fmla="*/ 643072 h 2298297"/>
                  <a:gd name="connsiteX10" fmla="*/ 9334338 w 9349772"/>
                  <a:gd name="connsiteY10" fmla="*/ 1484901 h 2298297"/>
                  <a:gd name="connsiteX11" fmla="*/ 9218223 w 9349772"/>
                  <a:gd name="connsiteY11" fmla="*/ 1934843 h 2298297"/>
                  <a:gd name="connsiteX12" fmla="*/ 8855366 w 9349772"/>
                  <a:gd name="connsiteY12" fmla="*/ 2196101 h 2298297"/>
                  <a:gd name="connsiteX13" fmla="*/ 7360395 w 9349772"/>
                  <a:gd name="connsiteY13" fmla="*/ 2297701 h 2298297"/>
                  <a:gd name="connsiteX14" fmla="*/ 6097652 w 9349772"/>
                  <a:gd name="connsiteY14" fmla="*/ 2196101 h 2298297"/>
                  <a:gd name="connsiteX15" fmla="*/ 4820395 w 9349772"/>
                  <a:gd name="connsiteY15" fmla="*/ 2297701 h 2298297"/>
                  <a:gd name="connsiteX16" fmla="*/ 2889995 w 9349772"/>
                  <a:gd name="connsiteY16" fmla="*/ 2138043 h 2298297"/>
                  <a:gd name="connsiteX17" fmla="*/ 1119252 w 9349772"/>
                  <a:gd name="connsiteY17" fmla="*/ 2210615 h 2298297"/>
                  <a:gd name="connsiteX18" fmla="*/ 204852 w 9349772"/>
                  <a:gd name="connsiteY18" fmla="*/ 2196101 h 2298297"/>
                  <a:gd name="connsiteX19" fmla="*/ 117766 w 9349772"/>
                  <a:gd name="connsiteY19" fmla="*/ 1833243 h 2298297"/>
                  <a:gd name="connsiteX20" fmla="*/ 59709 w 9349772"/>
                  <a:gd name="connsiteY20" fmla="*/ 1397815 h 2298297"/>
                  <a:gd name="connsiteX0" fmla="*/ 24725 w 9314788"/>
                  <a:gd name="connsiteY0" fmla="*/ 1405232 h 2305714"/>
                  <a:gd name="connsiteX1" fmla="*/ 10211 w 9314788"/>
                  <a:gd name="connsiteY1" fmla="*/ 418260 h 2305714"/>
                  <a:gd name="connsiteX2" fmla="*/ 140839 w 9314788"/>
                  <a:gd name="connsiteY2" fmla="*/ 40889 h 2305714"/>
                  <a:gd name="connsiteX3" fmla="*/ 1331011 w 9314788"/>
                  <a:gd name="connsiteY3" fmla="*/ 11860 h 2305714"/>
                  <a:gd name="connsiteX4" fmla="*/ 3130782 w 9314788"/>
                  <a:gd name="connsiteY4" fmla="*/ 55403 h 2305714"/>
                  <a:gd name="connsiteX5" fmla="*/ 5482097 w 9314788"/>
                  <a:gd name="connsiteY5" fmla="*/ 98946 h 2305714"/>
                  <a:gd name="connsiteX6" fmla="*/ 7122211 w 9314788"/>
                  <a:gd name="connsiteY6" fmla="*/ 84432 h 2305714"/>
                  <a:gd name="connsiteX7" fmla="*/ 8355925 w 9314788"/>
                  <a:gd name="connsiteY7" fmla="*/ 142489 h 2305714"/>
                  <a:gd name="connsiteX8" fmla="*/ 9168725 w 9314788"/>
                  <a:gd name="connsiteY8" fmla="*/ 186032 h 2305714"/>
                  <a:gd name="connsiteX9" fmla="*/ 9299354 w 9314788"/>
                  <a:gd name="connsiteY9" fmla="*/ 650489 h 2305714"/>
                  <a:gd name="connsiteX10" fmla="*/ 9299354 w 9314788"/>
                  <a:gd name="connsiteY10" fmla="*/ 1492318 h 2305714"/>
                  <a:gd name="connsiteX11" fmla="*/ 9183239 w 9314788"/>
                  <a:gd name="connsiteY11" fmla="*/ 1942260 h 2305714"/>
                  <a:gd name="connsiteX12" fmla="*/ 8820382 w 9314788"/>
                  <a:gd name="connsiteY12" fmla="*/ 2203518 h 2305714"/>
                  <a:gd name="connsiteX13" fmla="*/ 7325411 w 9314788"/>
                  <a:gd name="connsiteY13" fmla="*/ 2305118 h 2305714"/>
                  <a:gd name="connsiteX14" fmla="*/ 6062668 w 9314788"/>
                  <a:gd name="connsiteY14" fmla="*/ 2203518 h 2305714"/>
                  <a:gd name="connsiteX15" fmla="*/ 4785411 w 9314788"/>
                  <a:gd name="connsiteY15" fmla="*/ 2305118 h 2305714"/>
                  <a:gd name="connsiteX16" fmla="*/ 2855011 w 9314788"/>
                  <a:gd name="connsiteY16" fmla="*/ 2145460 h 2305714"/>
                  <a:gd name="connsiteX17" fmla="*/ 1084268 w 9314788"/>
                  <a:gd name="connsiteY17" fmla="*/ 2218032 h 2305714"/>
                  <a:gd name="connsiteX18" fmla="*/ 169868 w 9314788"/>
                  <a:gd name="connsiteY18" fmla="*/ 2203518 h 2305714"/>
                  <a:gd name="connsiteX19" fmla="*/ 82782 w 9314788"/>
                  <a:gd name="connsiteY19" fmla="*/ 1840660 h 2305714"/>
                  <a:gd name="connsiteX20" fmla="*/ 24725 w 9314788"/>
                  <a:gd name="connsiteY20" fmla="*/ 1405232 h 2305714"/>
                  <a:gd name="connsiteX0" fmla="*/ 118449 w 9408512"/>
                  <a:gd name="connsiteY0" fmla="*/ 1410096 h 2310578"/>
                  <a:gd name="connsiteX1" fmla="*/ 2335 w 9408512"/>
                  <a:gd name="connsiteY1" fmla="*/ 495695 h 2310578"/>
                  <a:gd name="connsiteX2" fmla="*/ 234563 w 9408512"/>
                  <a:gd name="connsiteY2" fmla="*/ 45753 h 2310578"/>
                  <a:gd name="connsiteX3" fmla="*/ 1424735 w 9408512"/>
                  <a:gd name="connsiteY3" fmla="*/ 16724 h 2310578"/>
                  <a:gd name="connsiteX4" fmla="*/ 3224506 w 9408512"/>
                  <a:gd name="connsiteY4" fmla="*/ 60267 h 2310578"/>
                  <a:gd name="connsiteX5" fmla="*/ 5575821 w 9408512"/>
                  <a:gd name="connsiteY5" fmla="*/ 103810 h 2310578"/>
                  <a:gd name="connsiteX6" fmla="*/ 7215935 w 9408512"/>
                  <a:gd name="connsiteY6" fmla="*/ 89296 h 2310578"/>
                  <a:gd name="connsiteX7" fmla="*/ 8449649 w 9408512"/>
                  <a:gd name="connsiteY7" fmla="*/ 147353 h 2310578"/>
                  <a:gd name="connsiteX8" fmla="*/ 9262449 w 9408512"/>
                  <a:gd name="connsiteY8" fmla="*/ 190896 h 2310578"/>
                  <a:gd name="connsiteX9" fmla="*/ 9393078 w 9408512"/>
                  <a:gd name="connsiteY9" fmla="*/ 655353 h 2310578"/>
                  <a:gd name="connsiteX10" fmla="*/ 9393078 w 9408512"/>
                  <a:gd name="connsiteY10" fmla="*/ 1497182 h 2310578"/>
                  <a:gd name="connsiteX11" fmla="*/ 9276963 w 9408512"/>
                  <a:gd name="connsiteY11" fmla="*/ 1947124 h 2310578"/>
                  <a:gd name="connsiteX12" fmla="*/ 8914106 w 9408512"/>
                  <a:gd name="connsiteY12" fmla="*/ 2208382 h 2310578"/>
                  <a:gd name="connsiteX13" fmla="*/ 7419135 w 9408512"/>
                  <a:gd name="connsiteY13" fmla="*/ 2309982 h 2310578"/>
                  <a:gd name="connsiteX14" fmla="*/ 6156392 w 9408512"/>
                  <a:gd name="connsiteY14" fmla="*/ 2208382 h 2310578"/>
                  <a:gd name="connsiteX15" fmla="*/ 4879135 w 9408512"/>
                  <a:gd name="connsiteY15" fmla="*/ 2309982 h 2310578"/>
                  <a:gd name="connsiteX16" fmla="*/ 2948735 w 9408512"/>
                  <a:gd name="connsiteY16" fmla="*/ 2150324 h 2310578"/>
                  <a:gd name="connsiteX17" fmla="*/ 1177992 w 9408512"/>
                  <a:gd name="connsiteY17" fmla="*/ 2222896 h 2310578"/>
                  <a:gd name="connsiteX18" fmla="*/ 263592 w 9408512"/>
                  <a:gd name="connsiteY18" fmla="*/ 2208382 h 2310578"/>
                  <a:gd name="connsiteX19" fmla="*/ 176506 w 9408512"/>
                  <a:gd name="connsiteY19" fmla="*/ 1845524 h 2310578"/>
                  <a:gd name="connsiteX20" fmla="*/ 118449 w 9408512"/>
                  <a:gd name="connsiteY20" fmla="*/ 1410096 h 2310578"/>
                  <a:gd name="connsiteX0" fmla="*/ 118971 w 9409034"/>
                  <a:gd name="connsiteY0" fmla="*/ 1393372 h 2293854"/>
                  <a:gd name="connsiteX1" fmla="*/ 2857 w 9409034"/>
                  <a:gd name="connsiteY1" fmla="*/ 478971 h 2293854"/>
                  <a:gd name="connsiteX2" fmla="*/ 249600 w 9409034"/>
                  <a:gd name="connsiteY2" fmla="*/ 130629 h 2293854"/>
                  <a:gd name="connsiteX3" fmla="*/ 1425257 w 9409034"/>
                  <a:gd name="connsiteY3" fmla="*/ 0 h 2293854"/>
                  <a:gd name="connsiteX4" fmla="*/ 3225028 w 9409034"/>
                  <a:gd name="connsiteY4" fmla="*/ 43543 h 2293854"/>
                  <a:gd name="connsiteX5" fmla="*/ 5576343 w 9409034"/>
                  <a:gd name="connsiteY5" fmla="*/ 87086 h 2293854"/>
                  <a:gd name="connsiteX6" fmla="*/ 7216457 w 9409034"/>
                  <a:gd name="connsiteY6" fmla="*/ 72572 h 2293854"/>
                  <a:gd name="connsiteX7" fmla="*/ 8450171 w 9409034"/>
                  <a:gd name="connsiteY7" fmla="*/ 130629 h 2293854"/>
                  <a:gd name="connsiteX8" fmla="*/ 9262971 w 9409034"/>
                  <a:gd name="connsiteY8" fmla="*/ 174172 h 2293854"/>
                  <a:gd name="connsiteX9" fmla="*/ 9393600 w 9409034"/>
                  <a:gd name="connsiteY9" fmla="*/ 638629 h 2293854"/>
                  <a:gd name="connsiteX10" fmla="*/ 9393600 w 9409034"/>
                  <a:gd name="connsiteY10" fmla="*/ 1480458 h 2293854"/>
                  <a:gd name="connsiteX11" fmla="*/ 9277485 w 9409034"/>
                  <a:gd name="connsiteY11" fmla="*/ 1930400 h 2293854"/>
                  <a:gd name="connsiteX12" fmla="*/ 8914628 w 9409034"/>
                  <a:gd name="connsiteY12" fmla="*/ 2191658 h 2293854"/>
                  <a:gd name="connsiteX13" fmla="*/ 7419657 w 9409034"/>
                  <a:gd name="connsiteY13" fmla="*/ 2293258 h 2293854"/>
                  <a:gd name="connsiteX14" fmla="*/ 6156914 w 9409034"/>
                  <a:gd name="connsiteY14" fmla="*/ 2191658 h 2293854"/>
                  <a:gd name="connsiteX15" fmla="*/ 4879657 w 9409034"/>
                  <a:gd name="connsiteY15" fmla="*/ 2293258 h 2293854"/>
                  <a:gd name="connsiteX16" fmla="*/ 2949257 w 9409034"/>
                  <a:gd name="connsiteY16" fmla="*/ 2133600 h 2293854"/>
                  <a:gd name="connsiteX17" fmla="*/ 1178514 w 9409034"/>
                  <a:gd name="connsiteY17" fmla="*/ 2206172 h 2293854"/>
                  <a:gd name="connsiteX18" fmla="*/ 264114 w 9409034"/>
                  <a:gd name="connsiteY18" fmla="*/ 2191658 h 2293854"/>
                  <a:gd name="connsiteX19" fmla="*/ 177028 w 9409034"/>
                  <a:gd name="connsiteY19" fmla="*/ 1828800 h 2293854"/>
                  <a:gd name="connsiteX20" fmla="*/ 118971 w 9409034"/>
                  <a:gd name="connsiteY20" fmla="*/ 1393372 h 2293854"/>
                  <a:gd name="connsiteX0" fmla="*/ 104764 w 9394827"/>
                  <a:gd name="connsiteY0" fmla="*/ 1393372 h 2293854"/>
                  <a:gd name="connsiteX1" fmla="*/ 3165 w 9394827"/>
                  <a:gd name="connsiteY1" fmla="*/ 624114 h 2293854"/>
                  <a:gd name="connsiteX2" fmla="*/ 235393 w 9394827"/>
                  <a:gd name="connsiteY2" fmla="*/ 130629 h 2293854"/>
                  <a:gd name="connsiteX3" fmla="*/ 1411050 w 9394827"/>
                  <a:gd name="connsiteY3" fmla="*/ 0 h 2293854"/>
                  <a:gd name="connsiteX4" fmla="*/ 3210821 w 9394827"/>
                  <a:gd name="connsiteY4" fmla="*/ 43543 h 2293854"/>
                  <a:gd name="connsiteX5" fmla="*/ 5562136 w 9394827"/>
                  <a:gd name="connsiteY5" fmla="*/ 87086 h 2293854"/>
                  <a:gd name="connsiteX6" fmla="*/ 7202250 w 9394827"/>
                  <a:gd name="connsiteY6" fmla="*/ 72572 h 2293854"/>
                  <a:gd name="connsiteX7" fmla="*/ 8435964 w 9394827"/>
                  <a:gd name="connsiteY7" fmla="*/ 130629 h 2293854"/>
                  <a:gd name="connsiteX8" fmla="*/ 9248764 w 9394827"/>
                  <a:gd name="connsiteY8" fmla="*/ 174172 h 2293854"/>
                  <a:gd name="connsiteX9" fmla="*/ 9379393 w 9394827"/>
                  <a:gd name="connsiteY9" fmla="*/ 638629 h 2293854"/>
                  <a:gd name="connsiteX10" fmla="*/ 9379393 w 9394827"/>
                  <a:gd name="connsiteY10" fmla="*/ 1480458 h 2293854"/>
                  <a:gd name="connsiteX11" fmla="*/ 9263278 w 9394827"/>
                  <a:gd name="connsiteY11" fmla="*/ 1930400 h 2293854"/>
                  <a:gd name="connsiteX12" fmla="*/ 8900421 w 9394827"/>
                  <a:gd name="connsiteY12" fmla="*/ 2191658 h 2293854"/>
                  <a:gd name="connsiteX13" fmla="*/ 7405450 w 9394827"/>
                  <a:gd name="connsiteY13" fmla="*/ 2293258 h 2293854"/>
                  <a:gd name="connsiteX14" fmla="*/ 6142707 w 9394827"/>
                  <a:gd name="connsiteY14" fmla="*/ 2191658 h 2293854"/>
                  <a:gd name="connsiteX15" fmla="*/ 4865450 w 9394827"/>
                  <a:gd name="connsiteY15" fmla="*/ 2293258 h 2293854"/>
                  <a:gd name="connsiteX16" fmla="*/ 2935050 w 9394827"/>
                  <a:gd name="connsiteY16" fmla="*/ 2133600 h 2293854"/>
                  <a:gd name="connsiteX17" fmla="*/ 1164307 w 9394827"/>
                  <a:gd name="connsiteY17" fmla="*/ 2206172 h 2293854"/>
                  <a:gd name="connsiteX18" fmla="*/ 249907 w 9394827"/>
                  <a:gd name="connsiteY18" fmla="*/ 2191658 h 2293854"/>
                  <a:gd name="connsiteX19" fmla="*/ 162821 w 9394827"/>
                  <a:gd name="connsiteY19" fmla="*/ 1828800 h 2293854"/>
                  <a:gd name="connsiteX20" fmla="*/ 104764 w 9394827"/>
                  <a:gd name="connsiteY20" fmla="*/ 1393372 h 2293854"/>
                  <a:gd name="connsiteX0" fmla="*/ 104764 w 9394827"/>
                  <a:gd name="connsiteY0" fmla="*/ 1407886 h 2308368"/>
                  <a:gd name="connsiteX1" fmla="*/ 3165 w 9394827"/>
                  <a:gd name="connsiteY1" fmla="*/ 638628 h 2308368"/>
                  <a:gd name="connsiteX2" fmla="*/ 235393 w 9394827"/>
                  <a:gd name="connsiteY2" fmla="*/ 145143 h 2308368"/>
                  <a:gd name="connsiteX3" fmla="*/ 1411050 w 9394827"/>
                  <a:gd name="connsiteY3" fmla="*/ 14514 h 2308368"/>
                  <a:gd name="connsiteX4" fmla="*/ 3210821 w 9394827"/>
                  <a:gd name="connsiteY4" fmla="*/ 58057 h 2308368"/>
                  <a:gd name="connsiteX5" fmla="*/ 5591164 w 9394827"/>
                  <a:gd name="connsiteY5" fmla="*/ 0 h 2308368"/>
                  <a:gd name="connsiteX6" fmla="*/ 7202250 w 9394827"/>
                  <a:gd name="connsiteY6" fmla="*/ 87086 h 2308368"/>
                  <a:gd name="connsiteX7" fmla="*/ 8435964 w 9394827"/>
                  <a:gd name="connsiteY7" fmla="*/ 145143 h 2308368"/>
                  <a:gd name="connsiteX8" fmla="*/ 9248764 w 9394827"/>
                  <a:gd name="connsiteY8" fmla="*/ 188686 h 2308368"/>
                  <a:gd name="connsiteX9" fmla="*/ 9379393 w 9394827"/>
                  <a:gd name="connsiteY9" fmla="*/ 653143 h 2308368"/>
                  <a:gd name="connsiteX10" fmla="*/ 9379393 w 9394827"/>
                  <a:gd name="connsiteY10" fmla="*/ 1494972 h 2308368"/>
                  <a:gd name="connsiteX11" fmla="*/ 9263278 w 9394827"/>
                  <a:gd name="connsiteY11" fmla="*/ 1944914 h 2308368"/>
                  <a:gd name="connsiteX12" fmla="*/ 8900421 w 9394827"/>
                  <a:gd name="connsiteY12" fmla="*/ 2206172 h 2308368"/>
                  <a:gd name="connsiteX13" fmla="*/ 7405450 w 9394827"/>
                  <a:gd name="connsiteY13" fmla="*/ 2307772 h 2308368"/>
                  <a:gd name="connsiteX14" fmla="*/ 6142707 w 9394827"/>
                  <a:gd name="connsiteY14" fmla="*/ 2206172 h 2308368"/>
                  <a:gd name="connsiteX15" fmla="*/ 4865450 w 9394827"/>
                  <a:gd name="connsiteY15" fmla="*/ 2307772 h 2308368"/>
                  <a:gd name="connsiteX16" fmla="*/ 2935050 w 9394827"/>
                  <a:gd name="connsiteY16" fmla="*/ 2148114 h 2308368"/>
                  <a:gd name="connsiteX17" fmla="*/ 1164307 w 9394827"/>
                  <a:gd name="connsiteY17" fmla="*/ 2220686 h 2308368"/>
                  <a:gd name="connsiteX18" fmla="*/ 249907 w 9394827"/>
                  <a:gd name="connsiteY18" fmla="*/ 2206172 h 2308368"/>
                  <a:gd name="connsiteX19" fmla="*/ 162821 w 9394827"/>
                  <a:gd name="connsiteY19" fmla="*/ 1843314 h 2308368"/>
                  <a:gd name="connsiteX20" fmla="*/ 104764 w 9394827"/>
                  <a:gd name="connsiteY20" fmla="*/ 1407886 h 2308368"/>
                  <a:gd name="connsiteX0" fmla="*/ 104764 w 9394827"/>
                  <a:gd name="connsiteY0" fmla="*/ 1422400 h 2322882"/>
                  <a:gd name="connsiteX1" fmla="*/ 3165 w 9394827"/>
                  <a:gd name="connsiteY1" fmla="*/ 653142 h 2322882"/>
                  <a:gd name="connsiteX2" fmla="*/ 235393 w 9394827"/>
                  <a:gd name="connsiteY2" fmla="*/ 159657 h 2322882"/>
                  <a:gd name="connsiteX3" fmla="*/ 1411050 w 9394827"/>
                  <a:gd name="connsiteY3" fmla="*/ 29028 h 2322882"/>
                  <a:gd name="connsiteX4" fmla="*/ 3210821 w 9394827"/>
                  <a:gd name="connsiteY4" fmla="*/ 72571 h 2322882"/>
                  <a:gd name="connsiteX5" fmla="*/ 5591164 w 9394827"/>
                  <a:gd name="connsiteY5" fmla="*/ 14514 h 2322882"/>
                  <a:gd name="connsiteX6" fmla="*/ 7202250 w 9394827"/>
                  <a:gd name="connsiteY6" fmla="*/ 101600 h 2322882"/>
                  <a:gd name="connsiteX7" fmla="*/ 8508536 w 9394827"/>
                  <a:gd name="connsiteY7" fmla="*/ 0 h 2322882"/>
                  <a:gd name="connsiteX8" fmla="*/ 9248764 w 9394827"/>
                  <a:gd name="connsiteY8" fmla="*/ 203200 h 2322882"/>
                  <a:gd name="connsiteX9" fmla="*/ 9379393 w 9394827"/>
                  <a:gd name="connsiteY9" fmla="*/ 667657 h 2322882"/>
                  <a:gd name="connsiteX10" fmla="*/ 9379393 w 9394827"/>
                  <a:gd name="connsiteY10" fmla="*/ 1509486 h 2322882"/>
                  <a:gd name="connsiteX11" fmla="*/ 9263278 w 9394827"/>
                  <a:gd name="connsiteY11" fmla="*/ 1959428 h 2322882"/>
                  <a:gd name="connsiteX12" fmla="*/ 8900421 w 9394827"/>
                  <a:gd name="connsiteY12" fmla="*/ 2220686 h 2322882"/>
                  <a:gd name="connsiteX13" fmla="*/ 7405450 w 9394827"/>
                  <a:gd name="connsiteY13" fmla="*/ 2322286 h 2322882"/>
                  <a:gd name="connsiteX14" fmla="*/ 6142707 w 9394827"/>
                  <a:gd name="connsiteY14" fmla="*/ 2220686 h 2322882"/>
                  <a:gd name="connsiteX15" fmla="*/ 4865450 w 9394827"/>
                  <a:gd name="connsiteY15" fmla="*/ 2322286 h 2322882"/>
                  <a:gd name="connsiteX16" fmla="*/ 2935050 w 9394827"/>
                  <a:gd name="connsiteY16" fmla="*/ 2162628 h 2322882"/>
                  <a:gd name="connsiteX17" fmla="*/ 1164307 w 9394827"/>
                  <a:gd name="connsiteY17" fmla="*/ 2235200 h 2322882"/>
                  <a:gd name="connsiteX18" fmla="*/ 249907 w 9394827"/>
                  <a:gd name="connsiteY18" fmla="*/ 2220686 h 2322882"/>
                  <a:gd name="connsiteX19" fmla="*/ 162821 w 9394827"/>
                  <a:gd name="connsiteY19" fmla="*/ 1857828 h 2322882"/>
                  <a:gd name="connsiteX20" fmla="*/ 104764 w 9394827"/>
                  <a:gd name="connsiteY20" fmla="*/ 1422400 h 232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394827" h="2322882">
                    <a:moveTo>
                      <a:pt x="104764" y="1422400"/>
                    </a:moveTo>
                    <a:cubicBezTo>
                      <a:pt x="78155" y="1221619"/>
                      <a:pt x="-18607" y="863599"/>
                      <a:pt x="3165" y="653142"/>
                    </a:cubicBezTo>
                    <a:cubicBezTo>
                      <a:pt x="24937" y="442685"/>
                      <a:pt x="746" y="263676"/>
                      <a:pt x="235393" y="159657"/>
                    </a:cubicBezTo>
                    <a:cubicBezTo>
                      <a:pt x="470041" y="55638"/>
                      <a:pt x="915145" y="43542"/>
                      <a:pt x="1411050" y="29028"/>
                    </a:cubicBezTo>
                    <a:cubicBezTo>
                      <a:pt x="2010974" y="43542"/>
                      <a:pt x="2514135" y="74990"/>
                      <a:pt x="3210821" y="72571"/>
                    </a:cubicBezTo>
                    <a:cubicBezTo>
                      <a:pt x="3907507" y="70152"/>
                      <a:pt x="4797716" y="33866"/>
                      <a:pt x="5591164" y="14514"/>
                    </a:cubicBezTo>
                    <a:cubicBezTo>
                      <a:pt x="6128193" y="43543"/>
                      <a:pt x="6716021" y="104019"/>
                      <a:pt x="7202250" y="101600"/>
                    </a:cubicBezTo>
                    <a:cubicBezTo>
                      <a:pt x="7688479" y="99181"/>
                      <a:pt x="8073107" y="33867"/>
                      <a:pt x="8508536" y="0"/>
                    </a:cubicBezTo>
                    <a:cubicBezTo>
                      <a:pt x="8755279" y="67733"/>
                      <a:pt x="9103621" y="91924"/>
                      <a:pt x="9248764" y="203200"/>
                    </a:cubicBezTo>
                    <a:cubicBezTo>
                      <a:pt x="9393907" y="314476"/>
                      <a:pt x="9357622" y="449943"/>
                      <a:pt x="9379393" y="667657"/>
                    </a:cubicBezTo>
                    <a:cubicBezTo>
                      <a:pt x="9401164" y="885371"/>
                      <a:pt x="9398745" y="1294191"/>
                      <a:pt x="9379393" y="1509486"/>
                    </a:cubicBezTo>
                    <a:cubicBezTo>
                      <a:pt x="9360041" y="1724781"/>
                      <a:pt x="9343107" y="1840895"/>
                      <a:pt x="9263278" y="1959428"/>
                    </a:cubicBezTo>
                    <a:cubicBezTo>
                      <a:pt x="9183449" y="2077961"/>
                      <a:pt x="9210059" y="2160210"/>
                      <a:pt x="8900421" y="2220686"/>
                    </a:cubicBezTo>
                    <a:cubicBezTo>
                      <a:pt x="8590783" y="2281162"/>
                      <a:pt x="7865069" y="2322286"/>
                      <a:pt x="7405450" y="2322286"/>
                    </a:cubicBezTo>
                    <a:cubicBezTo>
                      <a:pt x="6945831" y="2322286"/>
                      <a:pt x="6566040" y="2220686"/>
                      <a:pt x="6142707" y="2220686"/>
                    </a:cubicBezTo>
                    <a:cubicBezTo>
                      <a:pt x="5719374" y="2220686"/>
                      <a:pt x="5400059" y="2331962"/>
                      <a:pt x="4865450" y="2322286"/>
                    </a:cubicBezTo>
                    <a:cubicBezTo>
                      <a:pt x="4330841" y="2312610"/>
                      <a:pt x="3551907" y="2177142"/>
                      <a:pt x="2935050" y="2162628"/>
                    </a:cubicBezTo>
                    <a:cubicBezTo>
                      <a:pt x="2318193" y="2148114"/>
                      <a:pt x="1611831" y="2225524"/>
                      <a:pt x="1164307" y="2235200"/>
                    </a:cubicBezTo>
                    <a:cubicBezTo>
                      <a:pt x="716783" y="2244876"/>
                      <a:pt x="416821" y="2283581"/>
                      <a:pt x="249907" y="2220686"/>
                    </a:cubicBezTo>
                    <a:cubicBezTo>
                      <a:pt x="82993" y="2157791"/>
                      <a:pt x="187011" y="1990876"/>
                      <a:pt x="162821" y="1857828"/>
                    </a:cubicBezTo>
                    <a:cubicBezTo>
                      <a:pt x="138630" y="1724780"/>
                      <a:pt x="131373" y="1623181"/>
                      <a:pt x="104764" y="14224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1" name="Rectangle 3"/>
            <p:cNvSpPr txBox="1">
              <a:spLocks noChangeArrowheads="1"/>
            </p:cNvSpPr>
            <p:nvPr/>
          </p:nvSpPr>
          <p:spPr>
            <a:xfrm>
              <a:off x="537985" y="2746082"/>
              <a:ext cx="11037487" cy="2574063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FFFF00"/>
                </a:buClr>
                <a:buNone/>
              </a:pPr>
              <a:r>
                <a:rPr lang="en-US" sz="3600" dirty="0"/>
                <a:t>    </a:t>
              </a:r>
            </a:p>
            <a:p>
              <a:pPr marL="0" indent="0" algn="ctr">
                <a:buClr>
                  <a:srgbClr val="FFFF00"/>
                </a:buClr>
                <a:buNone/>
              </a:pPr>
              <a:r>
                <a:rPr lang="en-US" sz="3600" dirty="0"/>
                <a:t> </a:t>
              </a:r>
              <a:r>
                <a:rPr 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dàn</a:t>
              </a: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387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464756" y="137129"/>
            <a:ext cx="10838329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75" y="4338556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318546" y="1482807"/>
            <a:ext cx="4172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5F91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TẬP LÀM VĂN</a:t>
            </a:r>
            <a:endParaRPr lang="zh-CN" altLang="en-US" sz="4400" b="1" dirty="0">
              <a:solidFill>
                <a:srgbClr val="5F91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879533" y="2614715"/>
            <a:ext cx="7847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tả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người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(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Tả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ngoại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hình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)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pic>
        <p:nvPicPr>
          <p:cNvPr id="3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id="{60A05F56-4249-A347-99AF-B79D09AB6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67348" y="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950"/>
                            </p:stCondLst>
                            <p:childTnLst>
                              <p:par>
                                <p:cTn id="3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6" grpId="1"/>
      <p:bldP spid="16" grpId="2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18980" y="2358680"/>
            <a:ext cx="10954040" cy="293291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597232" y="2743329"/>
            <a:ext cx="9798265" cy="16031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Clr>
                <a:srgbClr val="FFFF00"/>
              </a:buClr>
              <a:buNone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62DB32-2DD4-47E5-A8F2-CF3FB8699C95}"/>
              </a:ext>
            </a:extLst>
          </p:cNvPr>
          <p:cNvGrpSpPr/>
          <p:nvPr/>
        </p:nvGrpSpPr>
        <p:grpSpPr>
          <a:xfrm>
            <a:off x="2408145" y="0"/>
            <a:ext cx="6937828" cy="2124302"/>
            <a:chOff x="2408145" y="0"/>
            <a:chExt cx="6937828" cy="212430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8145" y="0"/>
              <a:ext cx="6937828" cy="212430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353059" y="1447132"/>
              <a:ext cx="31810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ĐỀ BÀI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639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flipH="1">
            <a:off x="1465586" y="654956"/>
            <a:ext cx="7034085" cy="5184141"/>
            <a:chOff x="-558688" y="0"/>
            <a:chExt cx="9107943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386" y="1508733"/>
            <a:ext cx="2995261" cy="102945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6" y="318287"/>
            <a:ext cx="1474500" cy="1900252"/>
          </a:xfrm>
          <a:prstGeom prst="rect">
            <a:avLst/>
          </a:prstGeom>
        </p:spPr>
      </p:pic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2690949" y="2793502"/>
            <a:ext cx="5116202" cy="6942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FF0000"/>
                </a:solidFill>
              </a:rPr>
              <a:t>KHÁM PHÁ</a:t>
            </a:r>
            <a:r>
              <a:rPr lang="en-US" sz="6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40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691" y="4675187"/>
            <a:ext cx="2924276" cy="218281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Rectangle 30"/>
          <p:cNvSpPr txBox="1">
            <a:spLocks noChangeArrowheads="1"/>
          </p:cNvSpPr>
          <p:nvPr/>
        </p:nvSpPr>
        <p:spPr>
          <a:xfrm>
            <a:off x="506285" y="903020"/>
            <a:ext cx="11329892" cy="3886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23" y="4675187"/>
            <a:ext cx="2924276" cy="2182813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r="3830"/>
          <a:stretch/>
        </p:blipFill>
        <p:spPr bwMode="auto">
          <a:xfrm rot="154894">
            <a:off x="643798" y="4846510"/>
            <a:ext cx="2449070" cy="1766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1" r="9421"/>
          <a:stretch/>
        </p:blipFill>
        <p:spPr bwMode="auto">
          <a:xfrm>
            <a:off x="4703157" y="4815629"/>
            <a:ext cx="2367343" cy="1791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188" y="4675187"/>
            <a:ext cx="2924276" cy="2182813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r="8124"/>
          <a:stretch/>
        </p:blipFill>
        <p:spPr bwMode="auto">
          <a:xfrm rot="154757">
            <a:off x="8789349" y="4907290"/>
            <a:ext cx="2459955" cy="1644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40E7F39-CF22-4549-ABB0-623EABE4A9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321236"/>
              </p:ext>
            </p:extLst>
          </p:nvPr>
        </p:nvGraphicFramePr>
        <p:xfrm>
          <a:off x="1521411" y="1923599"/>
          <a:ext cx="7507086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3543">
                  <a:extLst>
                    <a:ext uri="{9D8B030D-6E8A-4147-A177-3AD203B41FA5}">
                      <a16:colId xmlns:a16="http://schemas.microsoft.com/office/drawing/2014/main" val="2503327089"/>
                    </a:ext>
                  </a:extLst>
                </a:gridCol>
                <a:gridCol w="3753543">
                  <a:extLst>
                    <a:ext uri="{9D8B030D-6E8A-4147-A177-3AD203B41FA5}">
                      <a16:colId xmlns:a16="http://schemas.microsoft.com/office/drawing/2014/main" val="3063876272"/>
                    </a:ext>
                  </a:extLst>
                </a:gridCol>
              </a:tblGrid>
              <a:tr h="439623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Khuôn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Vóc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075672"/>
                  </a:ext>
                </a:extLst>
              </a:tr>
              <a:tr h="439623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Mái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tóc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029548"/>
                  </a:ext>
                </a:extLst>
              </a:tr>
              <a:tr h="439623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01226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06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57200" y="325495"/>
            <a:ext cx="11564754" cy="11398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8274" y="1371600"/>
            <a:ext cx="7638230" cy="24516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0" b="7550"/>
          <a:stretch/>
        </p:blipFill>
        <p:spPr bwMode="auto">
          <a:xfrm>
            <a:off x="8082176" y="1710485"/>
            <a:ext cx="3736567" cy="2112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" r="5942"/>
          <a:stretch/>
        </p:blipFill>
        <p:spPr bwMode="auto">
          <a:xfrm>
            <a:off x="8135187" y="4114800"/>
            <a:ext cx="3630543" cy="2529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1F2F4BE6-4875-42E6-AE99-5A14D698BEC0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729532"/>
            <a:ext cx="7388942" cy="11398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623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097425" y="2767806"/>
            <a:ext cx="8229600" cy="13223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FF0000"/>
                </a:solidFill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416868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1DAD3F8B-BA50-4280-A083-8665CED655D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十三批\555788"/>
  <p:tag name="ISPRING_FIRST_PUBLISH" val="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800</TotalTime>
  <Words>306</Words>
  <Application>Microsoft Macintosh PowerPoint</Application>
  <PresentationFormat>Widescreen</PresentationFormat>
  <Paragraphs>53</Paragraphs>
  <Slides>14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等线</vt:lpstr>
      <vt:lpstr>微软雅黑</vt:lpstr>
      <vt:lpstr>Arial</vt:lpstr>
      <vt:lpstr>Calibri</vt:lpstr>
      <vt:lpstr>inpin heiti</vt:lpstr>
      <vt:lpstr>Times New Roman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Microsoft Office User</cp:lastModifiedBy>
  <cp:revision>108</cp:revision>
  <dcterms:created xsi:type="dcterms:W3CDTF">2017-08-18T03:02:00Z</dcterms:created>
  <dcterms:modified xsi:type="dcterms:W3CDTF">2022-11-20T17:56:35Z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