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20" r:id="rId4"/>
  </p:sldMasterIdLst>
  <p:notesMasterIdLst>
    <p:notesMasterId r:id="rId12"/>
  </p:notesMasterIdLst>
  <p:sldIdLst>
    <p:sldId id="265" r:id="rId5"/>
    <p:sldId id="257" r:id="rId6"/>
    <p:sldId id="260" r:id="rId7"/>
    <p:sldId id="258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34" autoAdjust="0"/>
  </p:normalViewPr>
  <p:slideViewPr>
    <p:cSldViewPr>
      <p:cViewPr varScale="1">
        <p:scale>
          <a:sx n="56" d="100"/>
          <a:sy n="56" d="100"/>
        </p:scale>
        <p:origin x="10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E65E7-8D93-4212-88EC-A80E1E69F898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516C2-6716-4C66-85C3-35F8F3080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73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0"/>
              <a:t>- </a:t>
            </a:r>
            <a:r>
              <a:rPr lang="en-US" altLang="en-US" b="0"/>
              <a:t>Kiểm tra nguyên liệu và dụng cụ thực hành của HS.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0"/>
              <a:t>- </a:t>
            </a:r>
            <a:r>
              <a:rPr lang="vi-VN" altLang="en-US" b="0"/>
              <a:t>GV c</a:t>
            </a:r>
            <a:r>
              <a:rPr lang="en-US" altLang="en-US" b="0"/>
              <a:t>hia vị trí các nhóm thực hành.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3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/>
              <a:t>- GV gọi</a:t>
            </a:r>
            <a:r>
              <a:rPr lang="vi-VN" baseline="0"/>
              <a:t> HS đánh giá sản phẩm bạn dựa trên tiêu chí đã nêu.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516C2-6716-4C66-85C3-35F8F3080D8A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1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03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3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0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48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60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66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3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48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434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7884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9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050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2432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06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55A1-BABE-40A2-82DA-99B63318BD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423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842A1-886C-42F2-B426-7BE992DC3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88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2527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106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773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557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4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42F-73B0-4E89-B42B-371D519F56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994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903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120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279E-1BAF-4CF2-8522-18A73A52DA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248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4F64-843D-4F22-B734-065632BC8D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3720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420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682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922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9813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326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1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313D-E21F-43B8-891B-11D9FD8EF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504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514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888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903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9021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183E-6B02-45EF-A0F0-1731B0AF73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58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FA18A-4E7A-44E1-869A-FA59BD297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E272-4E86-4DC6-9B9B-29838DF495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64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E2CDE-32E5-421A-9D28-C9D092CB1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92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EB10-FD93-4B1F-8C8B-1DA203F27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3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2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3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620F2F-BE0F-4152-8E92-66614923995E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62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BA0FA-8EE3-4AE0-89BA-5DFDC4C583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A987-1221-44A1-A07D-4F7FD8057D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07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>
            <a:extLst>
              <a:ext uri="{FF2B5EF4-FFF2-40B4-BE49-F238E27FC236}">
                <a16:creationId xmlns:a16="http://schemas.microsoft.com/office/drawing/2014/main" id="{F48F6C3D-0DB8-4843-BF8D-9B9032E89C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12230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7F0BB5F0-8458-4B7F-8970-9F36B8533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1000"/>
            <a:ext cx="8077200" cy="191590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  <a:p>
            <a:pPr algn="ctr" defTabSz="685800">
              <a:defRPr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       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5858C36-91FF-4B1C-9916-7A3458387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14600"/>
            <a:ext cx="8458200" cy="25314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  <a:p>
            <a:pPr algn="ctr" defTabSz="685800"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              </a:t>
            </a:r>
          </a:p>
        </p:txBody>
      </p:sp>
    </p:spTree>
    <p:extLst>
      <p:ext uri="{BB962C8B-B14F-4D97-AF65-F5344CB8AC3E}">
        <p14:creationId xmlns:p14="http://schemas.microsoft.com/office/powerpoint/2010/main" val="343240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21"/>
          <p:cNvSpPr>
            <a:spLocks noChangeArrowheads="1" noChangeShapeType="1" noTextEdit="1"/>
          </p:cNvSpPr>
          <p:nvPr/>
        </p:nvSpPr>
        <p:spPr bwMode="auto">
          <a:xfrm>
            <a:off x="1943100" y="1905000"/>
            <a:ext cx="83058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10"/>
              </a:avLst>
            </a:prstTxWarp>
          </a:bodyPr>
          <a:lstStyle/>
          <a:p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Bài: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Cắt, khâu</a:t>
            </a: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thêu</a:t>
            </a: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tự chọn.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304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667000" y="2360475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71500" indent="-571500" algn="just" eaLnBrk="1" fontAlgn="base" hangingPunct="1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vi-VN" altLang="en-US" sz="3600" b="1">
                <a:solidFill>
                  <a:srgbClr val="00B050"/>
                </a:solidFill>
              </a:rPr>
              <a:t>Nêu các bước làm sản phẩm tự chọn của mình hoặc nhóm mình.</a:t>
            </a:r>
            <a:endParaRPr lang="en-US" altLang="en-US" sz="3600" b="1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1001" y="754560"/>
            <a:ext cx="4848225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lvl="0" algn="ctr"/>
            <a:r>
              <a:rPr lang="vi-VN" sz="4400" b="1" cap="all">
                <a:ln w="0"/>
                <a:solidFill>
                  <a:sysClr val="windowText" lastClr="00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KHỞI ĐỘNG</a:t>
            </a:r>
            <a:endParaRPr lang="en-US" sz="4400" b="1" cap="all">
              <a:ln w="0"/>
              <a:solidFill>
                <a:sysClr val="windowText" lastClr="000000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263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2220" y="1150204"/>
            <a:ext cx="450475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vi-VN" sz="48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êu cầu cần đạt</a:t>
            </a:r>
            <a:endParaRPr lang="en-US" sz="4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46234" y="3002340"/>
            <a:ext cx="8316967" cy="1569660"/>
            <a:chOff x="522233" y="3002340"/>
            <a:chExt cx="8316967" cy="1569660"/>
          </a:xfrm>
        </p:grpSpPr>
        <p:sp>
          <p:nvSpPr>
            <p:cNvPr id="3" name="Rectangle 2"/>
            <p:cNvSpPr/>
            <p:nvPr/>
          </p:nvSpPr>
          <p:spPr>
            <a:xfrm>
              <a:off x="1219200" y="3002340"/>
              <a:ext cx="76200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  <a:latin typeface="+mj-lt"/>
                </a:rPr>
                <a:t>Biết thể hiện sự khéo léo, vận dụng được kiến thức đã học để làm được một sản phẩm khâu, thêu hoặc nấu ăn.</a:t>
              </a:r>
              <a:endParaRPr lang="en-US" sz="3200" b="1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4" name="Freeform 11">
              <a:extLst>
                <a:ext uri="{FF2B5EF4-FFF2-40B4-BE49-F238E27FC236}">
                  <a16:creationId xmlns:a16="http://schemas.microsoft.com/office/drawing/2014/main" id="{83E8F0EF-A430-436F-A158-056B52EC1A03}"/>
                </a:ext>
              </a:extLst>
            </p:cNvPr>
            <p:cNvSpPr/>
            <p:nvPr/>
          </p:nvSpPr>
          <p:spPr>
            <a:xfrm>
              <a:off x="522233" y="3276600"/>
              <a:ext cx="696967" cy="86012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91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819400" y="2234626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1.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Sự chuẩn bị của HS:</a:t>
            </a:r>
            <a:endParaRPr lang="en-US" altLang="en-US" b="1">
              <a:solidFill>
                <a:srgbClr val="0033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552544"/>
            <a:ext cx="495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5400" b="1" spc="5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Thực hành</a:t>
            </a:r>
            <a:endParaRPr lang="en-US" sz="5400" b="1" spc="5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743200" y="2996626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2.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Học sinh thực hành: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28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133600" y="2209801"/>
            <a:ext cx="8153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</a:rPr>
              <a:t>Tiêu chí đánh giá</a:t>
            </a:r>
            <a:endParaRPr lang="en-US" altLang="en-US" sz="2800" b="1">
              <a:solidFill>
                <a:srgbClr val="FF0000"/>
              </a:solidFill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vi-VN" altLang="en-US" sz="2800" b="1"/>
              <a:t> Hoàn</a:t>
            </a:r>
            <a:r>
              <a:rPr lang="en-US" altLang="en-US" sz="2800" b="1"/>
              <a:t> thành sản phẩm đúng thời gian quy định.</a:t>
            </a: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vi-VN" altLang="en-US" sz="2800" b="1"/>
              <a:t> </a:t>
            </a:r>
            <a:r>
              <a:rPr lang="en-US" altLang="en-US" sz="2800" b="1"/>
              <a:t>Sản phẩm </a:t>
            </a:r>
            <a:r>
              <a:rPr lang="vi-VN" altLang="en-US" sz="2800" b="1"/>
              <a:t>đ</a:t>
            </a:r>
            <a:r>
              <a:rPr lang="en-US" altLang="en-US" sz="2800" b="1"/>
              <a:t>ảm bảo được các yêu cầu kĩ thuật, mĩ thuật.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00400" y="914401"/>
            <a:ext cx="670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b="1">
                <a:solidFill>
                  <a:srgbClr val="0033CC"/>
                </a:solidFill>
              </a:rPr>
              <a:t>3. </a:t>
            </a:r>
            <a:r>
              <a:rPr lang="en-US" altLang="en-US" b="1">
                <a:solidFill>
                  <a:srgbClr val="0033CC"/>
                </a:solidFill>
              </a:rPr>
              <a:t> </a:t>
            </a:r>
            <a:r>
              <a:rPr lang="vi-VN" altLang="en-US" b="1">
                <a:solidFill>
                  <a:srgbClr val="0033CC"/>
                </a:solidFill>
              </a:rPr>
              <a:t>Đánh giá kết quả thực hành:</a:t>
            </a:r>
            <a:endParaRPr lang="en-US" altLang="en-US" b="1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070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97736" y="228601"/>
            <a:ext cx="255390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Vận dụng</a:t>
            </a:r>
            <a:endParaRPr lang="en-US" sz="44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1295400"/>
            <a:ext cx="5943600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N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u, kể tên một vài tác phẩm nổi tiếng là sản phẩm cắt, khâu, thêu mà em biết.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3743981"/>
            <a:ext cx="5943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CB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BS: Tiếp tục hoàn thành sản phẩm.</a:t>
            </a:r>
          </a:p>
        </p:txBody>
      </p:sp>
    </p:spTree>
    <p:extLst>
      <p:ext uri="{BB962C8B-B14F-4D97-AF65-F5344CB8AC3E}">
        <p14:creationId xmlns:p14="http://schemas.microsoft.com/office/powerpoint/2010/main" val="1055522621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226</Words>
  <Application>Microsoft Office PowerPoint</Application>
  <PresentationFormat>Widescreen</PresentationFormat>
  <Paragraphs>28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Chủ đề của Office</vt:lpstr>
      <vt:lpstr>1_Chủ đề của Office</vt:lpstr>
      <vt:lpstr>3_Chủ đề của Office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My Hà</cp:lastModifiedBy>
  <cp:revision>18</cp:revision>
  <dcterms:created xsi:type="dcterms:W3CDTF">2021-09-06T06:51:44Z</dcterms:created>
  <dcterms:modified xsi:type="dcterms:W3CDTF">2022-11-19T16:30:35Z</dcterms:modified>
</cp:coreProperties>
</file>