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3" r:id="rId8"/>
    <p:sldMasterId id="2147483745" r:id="rId9"/>
  </p:sldMasterIdLst>
  <p:notesMasterIdLst>
    <p:notesMasterId r:id="rId31"/>
  </p:notesMasterIdLst>
  <p:sldIdLst>
    <p:sldId id="377" r:id="rId10"/>
    <p:sldId id="277" r:id="rId11"/>
    <p:sldId id="280" r:id="rId12"/>
    <p:sldId id="281" r:id="rId13"/>
    <p:sldId id="278" r:id="rId14"/>
    <p:sldId id="279" r:id="rId15"/>
    <p:sldId id="378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76" r:id="rId24"/>
    <p:sldId id="282" r:id="rId25"/>
    <p:sldId id="287" r:id="rId26"/>
    <p:sldId id="288" r:id="rId27"/>
    <p:sldId id="283" r:id="rId28"/>
    <p:sldId id="290" r:id="rId29"/>
    <p:sldId id="289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33CC"/>
    <a:srgbClr val="00CC00"/>
    <a:srgbClr val="FF99FF"/>
    <a:srgbClr val="990099"/>
    <a:srgbClr val="CC009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45F3D-F787-4BCA-A1BE-8D83520D8C30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3321D-309B-406A-BBC3-2F34B08091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3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zh-CN" altLang="en-US" sz="1188" dirty="0"/>
          </a:p>
        </p:txBody>
      </p:sp>
      <p:sp>
        <p:nvSpPr>
          <p:cNvPr id="3891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7FB77-5381-4EC1-B8A3-51497B17370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851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vi-VN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77126-FF45-4AEB-ACD5-6A8E6E5B2E8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69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vi-VN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77126-FF45-4AEB-ACD5-6A8E6E5B2E8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34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zh-CN" altLang="en-US" sz="1188" dirty="0"/>
          </a:p>
        </p:txBody>
      </p:sp>
      <p:sp>
        <p:nvSpPr>
          <p:cNvPr id="3891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7FB77-5381-4EC1-B8A3-51497B17370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84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630E3-4079-4415-87F8-EC0EF83AB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BDFDA-AAF3-48DE-9DBE-455D7EE0E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8B5700B8-6328-48B2-B21E-541D8163B727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523614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ttps://www.facebook.com/ud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965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688FF-5E7B-4ABA-ABF0-4DA3C861D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13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238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0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141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79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87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27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5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52999-A7C3-4263-B3A5-0339AF0BD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410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308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82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921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085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38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84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26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51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2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E8B95-D7FA-416E-B3EE-550DDC20B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366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35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350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291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6550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74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84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8620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7153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3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F3B4E-12E1-424E-AB1B-3EF3E60CA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406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1638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3054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917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26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203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3548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2384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22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6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3CBA9-25FC-4F5B-AD96-809D7F34A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1046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48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100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462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3691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995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116661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816502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90869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0950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D3F73-C77B-4B59-BC85-51F94DE3A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232020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694623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06380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282077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466350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780521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257673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B00A7A1D-97C5-4C16-9EB2-4AF5FD5FC7D2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6657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4A75F335-9E67-42FD-A4FA-1561AAA0EDBD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60234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1pPr>
            <a:lvl2pPr marL="304825" indent="0">
              <a:buNone/>
              <a:defRPr sz="1208">
                <a:solidFill>
                  <a:schemeClr val="tx1">
                    <a:tint val="75000"/>
                  </a:schemeClr>
                </a:solidFill>
              </a:defRPr>
            </a:lvl2pPr>
            <a:lvl3pPr marL="609649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914474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4pPr>
            <a:lvl5pPr marL="1219298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5pPr>
            <a:lvl6pPr marL="1524122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6pPr>
            <a:lvl7pPr marL="1828946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7pPr>
            <a:lvl8pPr marL="2133771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8pPr>
            <a:lvl9pPr marL="2438595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09C4F76D-76CA-410B-BC06-907E81AB5790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015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39137-A48B-499F-A6D9-A49336B63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1875"/>
            </a:lvl1pPr>
            <a:lvl2pPr>
              <a:defRPr sz="1604"/>
            </a:lvl2pPr>
            <a:lvl3pPr>
              <a:defRPr sz="1334"/>
            </a:lvl3pPr>
            <a:lvl4pPr>
              <a:defRPr sz="1208"/>
            </a:lvl4pPr>
            <a:lvl5pPr>
              <a:defRPr sz="1208"/>
            </a:lvl5pPr>
            <a:lvl6pPr>
              <a:defRPr sz="1208"/>
            </a:lvl6pPr>
            <a:lvl7pPr>
              <a:defRPr sz="1208"/>
            </a:lvl7pPr>
            <a:lvl8pPr>
              <a:defRPr sz="1208"/>
            </a:lvl8pPr>
            <a:lvl9pPr>
              <a:defRPr sz="12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1875"/>
            </a:lvl1pPr>
            <a:lvl2pPr>
              <a:defRPr sz="1604"/>
            </a:lvl2pPr>
            <a:lvl3pPr>
              <a:defRPr sz="1334"/>
            </a:lvl3pPr>
            <a:lvl4pPr>
              <a:defRPr sz="1208"/>
            </a:lvl4pPr>
            <a:lvl5pPr>
              <a:defRPr sz="1208"/>
            </a:lvl5pPr>
            <a:lvl6pPr>
              <a:defRPr sz="1208"/>
            </a:lvl6pPr>
            <a:lvl7pPr>
              <a:defRPr sz="1208"/>
            </a:lvl7pPr>
            <a:lvl8pPr>
              <a:defRPr sz="1208"/>
            </a:lvl8pPr>
            <a:lvl9pPr>
              <a:defRPr sz="12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485AA994-470C-42DB-B9C1-FE9F1A48379D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91067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604" b="1"/>
            </a:lvl1pPr>
            <a:lvl2pPr marL="304825" indent="0">
              <a:buNone/>
              <a:defRPr sz="1334" b="1"/>
            </a:lvl2pPr>
            <a:lvl3pPr marL="609649" indent="0">
              <a:buNone/>
              <a:defRPr sz="1208" b="1"/>
            </a:lvl3pPr>
            <a:lvl4pPr marL="914474" indent="0">
              <a:buNone/>
              <a:defRPr sz="1063" b="1"/>
            </a:lvl4pPr>
            <a:lvl5pPr marL="1219298" indent="0">
              <a:buNone/>
              <a:defRPr sz="1063" b="1"/>
            </a:lvl5pPr>
            <a:lvl6pPr marL="1524122" indent="0">
              <a:buNone/>
              <a:defRPr sz="1063" b="1"/>
            </a:lvl6pPr>
            <a:lvl7pPr marL="1828946" indent="0">
              <a:buNone/>
              <a:defRPr sz="1063" b="1"/>
            </a:lvl7pPr>
            <a:lvl8pPr marL="2133771" indent="0">
              <a:buNone/>
              <a:defRPr sz="1063" b="1"/>
            </a:lvl8pPr>
            <a:lvl9pPr marL="2438595" indent="0">
              <a:buNone/>
              <a:defRPr sz="1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04"/>
            </a:lvl1pPr>
            <a:lvl2pPr>
              <a:defRPr sz="1334"/>
            </a:lvl2pPr>
            <a:lvl3pPr>
              <a:defRPr sz="1208"/>
            </a:lvl3pPr>
            <a:lvl4pPr>
              <a:defRPr sz="1063"/>
            </a:lvl4pPr>
            <a:lvl5pPr>
              <a:defRPr sz="1063"/>
            </a:lvl5pPr>
            <a:lvl6pPr>
              <a:defRPr sz="1063"/>
            </a:lvl6pPr>
            <a:lvl7pPr>
              <a:defRPr sz="1063"/>
            </a:lvl7pPr>
            <a:lvl8pPr>
              <a:defRPr sz="1063"/>
            </a:lvl8pPr>
            <a:lvl9pPr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604" b="1"/>
            </a:lvl1pPr>
            <a:lvl2pPr marL="304825" indent="0">
              <a:buNone/>
              <a:defRPr sz="1334" b="1"/>
            </a:lvl2pPr>
            <a:lvl3pPr marL="609649" indent="0">
              <a:buNone/>
              <a:defRPr sz="1208" b="1"/>
            </a:lvl3pPr>
            <a:lvl4pPr marL="914474" indent="0">
              <a:buNone/>
              <a:defRPr sz="1063" b="1"/>
            </a:lvl4pPr>
            <a:lvl5pPr marL="1219298" indent="0">
              <a:buNone/>
              <a:defRPr sz="1063" b="1"/>
            </a:lvl5pPr>
            <a:lvl6pPr marL="1524122" indent="0">
              <a:buNone/>
              <a:defRPr sz="1063" b="1"/>
            </a:lvl6pPr>
            <a:lvl7pPr marL="1828946" indent="0">
              <a:buNone/>
              <a:defRPr sz="1063" b="1"/>
            </a:lvl7pPr>
            <a:lvl8pPr marL="2133771" indent="0">
              <a:buNone/>
              <a:defRPr sz="1063" b="1"/>
            </a:lvl8pPr>
            <a:lvl9pPr marL="2438595" indent="0">
              <a:buNone/>
              <a:defRPr sz="1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604"/>
            </a:lvl1pPr>
            <a:lvl2pPr>
              <a:defRPr sz="1334"/>
            </a:lvl2pPr>
            <a:lvl3pPr>
              <a:defRPr sz="1208"/>
            </a:lvl3pPr>
            <a:lvl4pPr>
              <a:defRPr sz="1063"/>
            </a:lvl4pPr>
            <a:lvl5pPr>
              <a:defRPr sz="1063"/>
            </a:lvl5pPr>
            <a:lvl6pPr>
              <a:defRPr sz="1063"/>
            </a:lvl6pPr>
            <a:lvl7pPr>
              <a:defRPr sz="1063"/>
            </a:lvl7pPr>
            <a:lvl8pPr>
              <a:defRPr sz="1063"/>
            </a:lvl8pPr>
            <a:lvl9pPr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23104BB9-4A37-408A-9948-AAAA66615C71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73039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7F4CB8C4-7FEB-446A-AEE1-5B928C0CD6B6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5816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D47CAA8C-5309-496C-AC88-EFA951B29649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12552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334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126"/>
            </a:lvl1pPr>
            <a:lvl2pPr>
              <a:defRPr sz="1875"/>
            </a:lvl2pPr>
            <a:lvl3pPr>
              <a:defRPr sz="1604"/>
            </a:lvl3pPr>
            <a:lvl4pPr>
              <a:defRPr sz="1334"/>
            </a:lvl4pPr>
            <a:lvl5pPr>
              <a:defRPr sz="1334"/>
            </a:lvl5pPr>
            <a:lvl6pPr>
              <a:defRPr sz="1334"/>
            </a:lvl6pPr>
            <a:lvl7pPr>
              <a:defRPr sz="1334"/>
            </a:lvl7pPr>
            <a:lvl8pPr>
              <a:defRPr sz="1334"/>
            </a:lvl8pPr>
            <a:lvl9pPr>
              <a:defRPr sz="13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938"/>
            </a:lvl1pPr>
            <a:lvl2pPr marL="304825" indent="0">
              <a:buNone/>
              <a:defRPr sz="792"/>
            </a:lvl2pPr>
            <a:lvl3pPr marL="609649" indent="0">
              <a:buNone/>
              <a:defRPr sz="667"/>
            </a:lvl3pPr>
            <a:lvl4pPr marL="914474" indent="0">
              <a:buNone/>
              <a:defRPr sz="605"/>
            </a:lvl4pPr>
            <a:lvl5pPr marL="1219298" indent="0">
              <a:buNone/>
              <a:defRPr sz="605"/>
            </a:lvl5pPr>
            <a:lvl6pPr marL="1524122" indent="0">
              <a:buNone/>
              <a:defRPr sz="605"/>
            </a:lvl6pPr>
            <a:lvl7pPr marL="1828946" indent="0">
              <a:buNone/>
              <a:defRPr sz="605"/>
            </a:lvl7pPr>
            <a:lvl8pPr marL="2133771" indent="0">
              <a:buNone/>
              <a:defRPr sz="605"/>
            </a:lvl8pPr>
            <a:lvl9pPr marL="2438595" indent="0">
              <a:buNone/>
              <a:defRPr sz="6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D9FC2B42-4B10-4169-93E8-27155FBFD756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35566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334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126"/>
            </a:lvl1pPr>
            <a:lvl2pPr marL="304825" indent="0">
              <a:buNone/>
              <a:defRPr sz="1875"/>
            </a:lvl2pPr>
            <a:lvl3pPr marL="609649" indent="0">
              <a:buNone/>
              <a:defRPr sz="1604"/>
            </a:lvl3pPr>
            <a:lvl4pPr marL="914474" indent="0">
              <a:buNone/>
              <a:defRPr sz="1334"/>
            </a:lvl4pPr>
            <a:lvl5pPr marL="1219298" indent="0">
              <a:buNone/>
              <a:defRPr sz="1334"/>
            </a:lvl5pPr>
            <a:lvl6pPr marL="1524122" indent="0">
              <a:buNone/>
              <a:defRPr sz="1334"/>
            </a:lvl6pPr>
            <a:lvl7pPr marL="1828946" indent="0">
              <a:buNone/>
              <a:defRPr sz="1334"/>
            </a:lvl7pPr>
            <a:lvl8pPr marL="2133771" indent="0">
              <a:buNone/>
              <a:defRPr sz="1334"/>
            </a:lvl8pPr>
            <a:lvl9pPr marL="2438595" indent="0">
              <a:buNone/>
              <a:defRPr sz="1334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938"/>
            </a:lvl1pPr>
            <a:lvl2pPr marL="304825" indent="0">
              <a:buNone/>
              <a:defRPr sz="792"/>
            </a:lvl2pPr>
            <a:lvl3pPr marL="609649" indent="0">
              <a:buNone/>
              <a:defRPr sz="667"/>
            </a:lvl3pPr>
            <a:lvl4pPr marL="914474" indent="0">
              <a:buNone/>
              <a:defRPr sz="605"/>
            </a:lvl4pPr>
            <a:lvl5pPr marL="1219298" indent="0">
              <a:buNone/>
              <a:defRPr sz="605"/>
            </a:lvl5pPr>
            <a:lvl6pPr marL="1524122" indent="0">
              <a:buNone/>
              <a:defRPr sz="605"/>
            </a:lvl6pPr>
            <a:lvl7pPr marL="1828946" indent="0">
              <a:buNone/>
              <a:defRPr sz="605"/>
            </a:lvl7pPr>
            <a:lvl8pPr marL="2133771" indent="0">
              <a:buNone/>
              <a:defRPr sz="605"/>
            </a:lvl8pPr>
            <a:lvl9pPr marL="2438595" indent="0">
              <a:buNone/>
              <a:defRPr sz="6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741C710E-BB65-47E4-9A94-66AB714E6F37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1956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E34A560A-25D4-498C-9E62-DB6470EC218A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0023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8B5700B8-6328-48B2-B21E-541D8163B727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37130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ttps://www.facebook.com/ud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46703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3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399B4-E517-4C60-A866-F079ABC61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255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614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421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17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8474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2744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1213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178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2857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75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BC6E3-6E32-4034-BB24-98BEFFBBB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B00A7A1D-97C5-4C16-9EB2-4AF5FD5FC7D2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310213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4A75F335-9E67-42FD-A4FA-1561AAA0EDBD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62027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1pPr>
            <a:lvl2pPr marL="304825" indent="0">
              <a:buNone/>
              <a:defRPr sz="1208">
                <a:solidFill>
                  <a:schemeClr val="tx1">
                    <a:tint val="75000"/>
                  </a:schemeClr>
                </a:solidFill>
              </a:defRPr>
            </a:lvl2pPr>
            <a:lvl3pPr marL="609649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914474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4pPr>
            <a:lvl5pPr marL="1219298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5pPr>
            <a:lvl6pPr marL="1524122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6pPr>
            <a:lvl7pPr marL="1828946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7pPr>
            <a:lvl8pPr marL="2133771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8pPr>
            <a:lvl9pPr marL="2438595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09C4F76D-76CA-410B-BC06-907E81AB5790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547721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1875"/>
            </a:lvl1pPr>
            <a:lvl2pPr>
              <a:defRPr sz="1604"/>
            </a:lvl2pPr>
            <a:lvl3pPr>
              <a:defRPr sz="1334"/>
            </a:lvl3pPr>
            <a:lvl4pPr>
              <a:defRPr sz="1208"/>
            </a:lvl4pPr>
            <a:lvl5pPr>
              <a:defRPr sz="1208"/>
            </a:lvl5pPr>
            <a:lvl6pPr>
              <a:defRPr sz="1208"/>
            </a:lvl6pPr>
            <a:lvl7pPr>
              <a:defRPr sz="1208"/>
            </a:lvl7pPr>
            <a:lvl8pPr>
              <a:defRPr sz="1208"/>
            </a:lvl8pPr>
            <a:lvl9pPr>
              <a:defRPr sz="12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1875"/>
            </a:lvl1pPr>
            <a:lvl2pPr>
              <a:defRPr sz="1604"/>
            </a:lvl2pPr>
            <a:lvl3pPr>
              <a:defRPr sz="1334"/>
            </a:lvl3pPr>
            <a:lvl4pPr>
              <a:defRPr sz="1208"/>
            </a:lvl4pPr>
            <a:lvl5pPr>
              <a:defRPr sz="1208"/>
            </a:lvl5pPr>
            <a:lvl6pPr>
              <a:defRPr sz="1208"/>
            </a:lvl6pPr>
            <a:lvl7pPr>
              <a:defRPr sz="1208"/>
            </a:lvl7pPr>
            <a:lvl8pPr>
              <a:defRPr sz="1208"/>
            </a:lvl8pPr>
            <a:lvl9pPr>
              <a:defRPr sz="12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485AA994-470C-42DB-B9C1-FE9F1A48379D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0176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604" b="1"/>
            </a:lvl1pPr>
            <a:lvl2pPr marL="304825" indent="0">
              <a:buNone/>
              <a:defRPr sz="1334" b="1"/>
            </a:lvl2pPr>
            <a:lvl3pPr marL="609649" indent="0">
              <a:buNone/>
              <a:defRPr sz="1208" b="1"/>
            </a:lvl3pPr>
            <a:lvl4pPr marL="914474" indent="0">
              <a:buNone/>
              <a:defRPr sz="1063" b="1"/>
            </a:lvl4pPr>
            <a:lvl5pPr marL="1219298" indent="0">
              <a:buNone/>
              <a:defRPr sz="1063" b="1"/>
            </a:lvl5pPr>
            <a:lvl6pPr marL="1524122" indent="0">
              <a:buNone/>
              <a:defRPr sz="1063" b="1"/>
            </a:lvl6pPr>
            <a:lvl7pPr marL="1828946" indent="0">
              <a:buNone/>
              <a:defRPr sz="1063" b="1"/>
            </a:lvl7pPr>
            <a:lvl8pPr marL="2133771" indent="0">
              <a:buNone/>
              <a:defRPr sz="1063" b="1"/>
            </a:lvl8pPr>
            <a:lvl9pPr marL="2438595" indent="0">
              <a:buNone/>
              <a:defRPr sz="1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04"/>
            </a:lvl1pPr>
            <a:lvl2pPr>
              <a:defRPr sz="1334"/>
            </a:lvl2pPr>
            <a:lvl3pPr>
              <a:defRPr sz="1208"/>
            </a:lvl3pPr>
            <a:lvl4pPr>
              <a:defRPr sz="1063"/>
            </a:lvl4pPr>
            <a:lvl5pPr>
              <a:defRPr sz="1063"/>
            </a:lvl5pPr>
            <a:lvl6pPr>
              <a:defRPr sz="1063"/>
            </a:lvl6pPr>
            <a:lvl7pPr>
              <a:defRPr sz="1063"/>
            </a:lvl7pPr>
            <a:lvl8pPr>
              <a:defRPr sz="1063"/>
            </a:lvl8pPr>
            <a:lvl9pPr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604" b="1"/>
            </a:lvl1pPr>
            <a:lvl2pPr marL="304825" indent="0">
              <a:buNone/>
              <a:defRPr sz="1334" b="1"/>
            </a:lvl2pPr>
            <a:lvl3pPr marL="609649" indent="0">
              <a:buNone/>
              <a:defRPr sz="1208" b="1"/>
            </a:lvl3pPr>
            <a:lvl4pPr marL="914474" indent="0">
              <a:buNone/>
              <a:defRPr sz="1063" b="1"/>
            </a:lvl4pPr>
            <a:lvl5pPr marL="1219298" indent="0">
              <a:buNone/>
              <a:defRPr sz="1063" b="1"/>
            </a:lvl5pPr>
            <a:lvl6pPr marL="1524122" indent="0">
              <a:buNone/>
              <a:defRPr sz="1063" b="1"/>
            </a:lvl6pPr>
            <a:lvl7pPr marL="1828946" indent="0">
              <a:buNone/>
              <a:defRPr sz="1063" b="1"/>
            </a:lvl7pPr>
            <a:lvl8pPr marL="2133771" indent="0">
              <a:buNone/>
              <a:defRPr sz="1063" b="1"/>
            </a:lvl8pPr>
            <a:lvl9pPr marL="2438595" indent="0">
              <a:buNone/>
              <a:defRPr sz="1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604"/>
            </a:lvl1pPr>
            <a:lvl2pPr>
              <a:defRPr sz="1334"/>
            </a:lvl2pPr>
            <a:lvl3pPr>
              <a:defRPr sz="1208"/>
            </a:lvl3pPr>
            <a:lvl4pPr>
              <a:defRPr sz="1063"/>
            </a:lvl4pPr>
            <a:lvl5pPr>
              <a:defRPr sz="1063"/>
            </a:lvl5pPr>
            <a:lvl6pPr>
              <a:defRPr sz="1063"/>
            </a:lvl6pPr>
            <a:lvl7pPr>
              <a:defRPr sz="1063"/>
            </a:lvl7pPr>
            <a:lvl8pPr>
              <a:defRPr sz="1063"/>
            </a:lvl8pPr>
            <a:lvl9pPr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23104BB9-4A37-408A-9948-AAAA66615C71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26548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7F4CB8C4-7FEB-446A-AEE1-5B928C0CD6B6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22154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D47CAA8C-5309-496C-AC88-EFA951B29649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95541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334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126"/>
            </a:lvl1pPr>
            <a:lvl2pPr>
              <a:defRPr sz="1875"/>
            </a:lvl2pPr>
            <a:lvl3pPr>
              <a:defRPr sz="1604"/>
            </a:lvl3pPr>
            <a:lvl4pPr>
              <a:defRPr sz="1334"/>
            </a:lvl4pPr>
            <a:lvl5pPr>
              <a:defRPr sz="1334"/>
            </a:lvl5pPr>
            <a:lvl6pPr>
              <a:defRPr sz="1334"/>
            </a:lvl6pPr>
            <a:lvl7pPr>
              <a:defRPr sz="1334"/>
            </a:lvl7pPr>
            <a:lvl8pPr>
              <a:defRPr sz="1334"/>
            </a:lvl8pPr>
            <a:lvl9pPr>
              <a:defRPr sz="13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938"/>
            </a:lvl1pPr>
            <a:lvl2pPr marL="304825" indent="0">
              <a:buNone/>
              <a:defRPr sz="792"/>
            </a:lvl2pPr>
            <a:lvl3pPr marL="609649" indent="0">
              <a:buNone/>
              <a:defRPr sz="667"/>
            </a:lvl3pPr>
            <a:lvl4pPr marL="914474" indent="0">
              <a:buNone/>
              <a:defRPr sz="605"/>
            </a:lvl4pPr>
            <a:lvl5pPr marL="1219298" indent="0">
              <a:buNone/>
              <a:defRPr sz="605"/>
            </a:lvl5pPr>
            <a:lvl6pPr marL="1524122" indent="0">
              <a:buNone/>
              <a:defRPr sz="605"/>
            </a:lvl6pPr>
            <a:lvl7pPr marL="1828946" indent="0">
              <a:buNone/>
              <a:defRPr sz="605"/>
            </a:lvl7pPr>
            <a:lvl8pPr marL="2133771" indent="0">
              <a:buNone/>
              <a:defRPr sz="605"/>
            </a:lvl8pPr>
            <a:lvl9pPr marL="2438595" indent="0">
              <a:buNone/>
              <a:defRPr sz="6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D9FC2B42-4B10-4169-93E8-27155FBFD756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5170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334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126"/>
            </a:lvl1pPr>
            <a:lvl2pPr marL="304825" indent="0">
              <a:buNone/>
              <a:defRPr sz="1875"/>
            </a:lvl2pPr>
            <a:lvl3pPr marL="609649" indent="0">
              <a:buNone/>
              <a:defRPr sz="1604"/>
            </a:lvl3pPr>
            <a:lvl4pPr marL="914474" indent="0">
              <a:buNone/>
              <a:defRPr sz="1334"/>
            </a:lvl4pPr>
            <a:lvl5pPr marL="1219298" indent="0">
              <a:buNone/>
              <a:defRPr sz="1334"/>
            </a:lvl5pPr>
            <a:lvl6pPr marL="1524122" indent="0">
              <a:buNone/>
              <a:defRPr sz="1334"/>
            </a:lvl6pPr>
            <a:lvl7pPr marL="1828946" indent="0">
              <a:buNone/>
              <a:defRPr sz="1334"/>
            </a:lvl7pPr>
            <a:lvl8pPr marL="2133771" indent="0">
              <a:buNone/>
              <a:defRPr sz="1334"/>
            </a:lvl8pPr>
            <a:lvl9pPr marL="2438595" indent="0">
              <a:buNone/>
              <a:defRPr sz="1334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938"/>
            </a:lvl1pPr>
            <a:lvl2pPr marL="304825" indent="0">
              <a:buNone/>
              <a:defRPr sz="792"/>
            </a:lvl2pPr>
            <a:lvl3pPr marL="609649" indent="0">
              <a:buNone/>
              <a:defRPr sz="667"/>
            </a:lvl3pPr>
            <a:lvl4pPr marL="914474" indent="0">
              <a:buNone/>
              <a:defRPr sz="605"/>
            </a:lvl4pPr>
            <a:lvl5pPr marL="1219298" indent="0">
              <a:buNone/>
              <a:defRPr sz="605"/>
            </a:lvl5pPr>
            <a:lvl6pPr marL="1524122" indent="0">
              <a:buNone/>
              <a:defRPr sz="605"/>
            </a:lvl6pPr>
            <a:lvl7pPr marL="1828946" indent="0">
              <a:buNone/>
              <a:defRPr sz="605"/>
            </a:lvl7pPr>
            <a:lvl8pPr marL="2133771" indent="0">
              <a:buNone/>
              <a:defRPr sz="605"/>
            </a:lvl8pPr>
            <a:lvl9pPr marL="2438595" indent="0">
              <a:buNone/>
              <a:defRPr sz="6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741C710E-BB65-47E4-9A94-66AB714E6F37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020165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E34A560A-25D4-498C-9E62-DB6470EC218A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840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D19E38C-558B-4CFA-A73A-95A03149F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7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4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3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5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300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2608" tIns="146304" rIns="292608" bIns="1463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2608" tIns="146304" rIns="292608" bIns="146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l" eaLnBrk="1" hangingPunct="1">
              <a:defRPr sz="792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ctr" eaLnBrk="1" hangingPunct="1">
              <a:defRPr sz="792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292608" tIns="146304" rIns="292608" bIns="14630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defTabSz="685800"/>
            <a:fld id="{12625AFD-3C2E-4680-A90E-6A557C7244EE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61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2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5pPr>
      <a:lvl6pPr marL="304825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6pPr>
      <a:lvl7pPr marL="609649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7pPr>
      <a:lvl8pPr marL="914474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8pPr>
      <a:lvl9pPr marL="1219298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9pPr>
    </p:titleStyle>
    <p:bodyStyle>
      <a:lvl1pPr marL="227410" indent="-2274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110" indent="-190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06561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676534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6pPr>
      <a:lvl7pPr marL="1981358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7pPr>
      <a:lvl8pPr marL="2286183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8pPr>
      <a:lvl9pPr marL="2591007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1pPr>
      <a:lvl2pPr marL="304825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2pPr>
      <a:lvl3pPr marL="609649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3pPr>
      <a:lvl4pPr marL="914474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4pPr>
      <a:lvl5pPr marL="1219298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5pPr>
      <a:lvl6pPr marL="1524122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6pPr>
      <a:lvl7pPr marL="1828946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7pPr>
      <a:lvl8pPr marL="2133771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8pPr>
      <a:lvl9pPr marL="2438595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50"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/>
            </a:lvl1pPr>
          </a:lstStyle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6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2608" tIns="146304" rIns="292608" bIns="1463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2608" tIns="146304" rIns="292608" bIns="146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l" eaLnBrk="1" hangingPunct="1">
              <a:defRPr sz="792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ctr" eaLnBrk="1" hangingPunct="1">
              <a:defRPr sz="792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292608" tIns="146304" rIns="292608" bIns="14630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defTabSz="685800"/>
            <a:fld id="{12625AFD-3C2E-4680-A90E-6A557C7244EE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86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2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5pPr>
      <a:lvl6pPr marL="304825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6pPr>
      <a:lvl7pPr marL="609649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7pPr>
      <a:lvl8pPr marL="914474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8pPr>
      <a:lvl9pPr marL="1219298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9pPr>
    </p:titleStyle>
    <p:bodyStyle>
      <a:lvl1pPr marL="227410" indent="-2274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110" indent="-190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06561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676534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6pPr>
      <a:lvl7pPr marL="1981358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7pPr>
      <a:lvl8pPr marL="2286183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8pPr>
      <a:lvl9pPr marL="2591007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1pPr>
      <a:lvl2pPr marL="304825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2pPr>
      <a:lvl3pPr marL="609649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3pPr>
      <a:lvl4pPr marL="914474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4pPr>
      <a:lvl5pPr marL="1219298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5pPr>
      <a:lvl6pPr marL="1524122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6pPr>
      <a:lvl7pPr marL="1828946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7pPr>
      <a:lvl8pPr marL="2133771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8pPr>
      <a:lvl9pPr marL="2438595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4454C4AA-45B9-4D43-8588-B0BA500D1A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1142916D-AC43-4BFC-8DD0-567957B67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57200"/>
            <a:ext cx="6524625" cy="1608133"/>
          </a:xfrm>
          <a:prstGeom prst="rect">
            <a:avLst/>
          </a:prstGeom>
          <a:noFill/>
          <a:ln>
            <a:noFill/>
          </a:ln>
          <a:effectLst/>
        </p:spPr>
        <p:txBody>
          <a:bodyPr lIns="68580" tIns="34290" rIns="68580" bIns="34290" anchor="ctr">
            <a:spAutoFit/>
          </a:bodyPr>
          <a:lstStyle/>
          <a:p>
            <a:pPr algn="ctr" defTabSz="685800">
              <a:defRPr/>
            </a:pPr>
            <a:r>
              <a:rPr lang="en-US" alt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PHÒNG GIÁO DỤC &amp; ĐÀO TẠO QUẬN LONG BIÊN</a:t>
            </a:r>
          </a:p>
          <a:p>
            <a:pPr algn="ctr" defTabSz="685800">
              <a:defRPr/>
            </a:pPr>
            <a:r>
              <a:rPr lang="en-US" alt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TRƯỜNG TIỂU HỌC PHÚC LỢI</a:t>
            </a:r>
          </a:p>
          <a:p>
            <a:pPr algn="ctr" defTabSz="685800">
              <a:defRPr/>
            </a:pPr>
            <a:r>
              <a:rPr lang="en-US" alt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 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         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A208D0C-92E3-42A8-94DB-8FC4743B5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52600"/>
            <a:ext cx="7772400" cy="38241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8580" tIns="34290" rIns="68580" bIns="34290" anchor="ctr">
            <a:spAutoFit/>
          </a:bodyPr>
          <a:lstStyle/>
          <a:p>
            <a:pPr algn="ctr" defTabSz="685800">
              <a:defRPr/>
            </a:pPr>
            <a:r>
              <a:rPr lang="en-US" altLang="en-US" sz="600" b="1" dirty="0">
                <a:solidFill>
                  <a:srgbClr val="0070C0"/>
                </a:solidFill>
                <a:cs typeface="Times New Roman" panose="02020603050405020304" pitchFamily="18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br>
              <a:rPr lang="en-US" altLang="en-US" sz="14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endParaRPr lang="en-US" altLang="en-US" sz="1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altLang="en-US" sz="1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altLang="en-US" sz="1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altLang="en-US" sz="1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altLang="en-US" sz="1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altLang="en-US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CHÀO ĐÓN CÁC EM HỌC SINH</a:t>
            </a:r>
            <a:endParaRPr lang="en-US" altLang="en-US" sz="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altLang="en-US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ĐẾN VỚI TIẾT HỌC HÔM NAY</a:t>
            </a:r>
          </a:p>
          <a:p>
            <a:pPr algn="ctr" defTabSz="685800">
              <a:defRPr/>
            </a:pPr>
            <a:r>
              <a:rPr lang="en-US" altLang="en-US" sz="1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     </a:t>
            </a:r>
            <a:r>
              <a:rPr lang="en-US" altLang="en-US" sz="1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9600" b="1" dirty="0">
                <a:solidFill>
                  <a:srgbClr val="0070C0"/>
                </a:solidFill>
                <a:cs typeface="Times New Roman" panose="02020603050405020304" pitchFamily="18" charset="0"/>
              </a:rPr>
              <a:t>  </a:t>
            </a:r>
            <a:r>
              <a:rPr lang="en-US" altLang="en-US" sz="1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9600" b="1" dirty="0">
                <a:solidFill>
                  <a:srgbClr val="0070C0"/>
                </a:solidFill>
                <a:cs typeface="Times New Roman" panose="02020603050405020304" pitchFamily="18" charset="0"/>
              </a:rPr>
              <a:t>  </a:t>
            </a:r>
            <a:r>
              <a:rPr lang="en-US" altLang="en-US" sz="1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533400" y="228600"/>
            <a:ext cx="655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u="sng">
                <a:solidFill>
                  <a:srgbClr val="6600CC"/>
                </a:solidFill>
                <a:cs typeface="Times New Roman" pitchFamily="18" charset="0"/>
              </a:rPr>
              <a:t>Đính khuy hai lỗ: </a:t>
            </a:r>
          </a:p>
        </p:txBody>
      </p:sp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1219200" y="1143000"/>
            <a:ext cx="33528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9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2133600" y="4191000"/>
            <a:ext cx="518160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609600" y="304800"/>
            <a:ext cx="853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u="sng">
                <a:solidFill>
                  <a:srgbClr val="6600CC"/>
                </a:solidFill>
                <a:cs typeface="Times New Roman" pitchFamily="18" charset="0"/>
              </a:rPr>
              <a:t>Đính khuy bốn lỗ:</a:t>
            </a:r>
            <a:endParaRPr lang="en-US" sz="4000">
              <a:solidFill>
                <a:srgbClr val="6600CC"/>
              </a:solidFill>
              <a:cs typeface="Times New Roman" pitchFamily="18" charset="0"/>
            </a:endParaRPr>
          </a:p>
        </p:txBody>
      </p:sp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57400"/>
            <a:ext cx="762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762000" y="609600"/>
            <a:ext cx="41148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u="sng">
                <a:solidFill>
                  <a:srgbClr val="6600CC"/>
                </a:solidFill>
                <a:cs typeface="Times New Roman" pitchFamily="18" charset="0"/>
              </a:rPr>
              <a:t>Đính khuy bấm:</a:t>
            </a:r>
            <a:r>
              <a:rPr lang="en-US"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>
              <a:cs typeface="Times New Roman" pitchFamily="18" charset="0"/>
            </a:endParaRPr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609600" y="1905000"/>
            <a:ext cx="312420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4343400" y="1752600"/>
            <a:ext cx="403860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1"/>
          <p:cNvSpPr>
            <a:spLocks noChangeArrowheads="1"/>
          </p:cNvSpPr>
          <p:nvPr/>
        </p:nvSpPr>
        <p:spPr bwMode="auto">
          <a:xfrm>
            <a:off x="381000" y="1676400"/>
            <a:ext cx="8229600" cy="3352800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grpSp>
        <p:nvGrpSpPr>
          <p:cNvPr id="9219" name="Group 38"/>
          <p:cNvGrpSpPr>
            <a:grpSpLocks/>
          </p:cNvGrpSpPr>
          <p:nvPr/>
        </p:nvGrpSpPr>
        <p:grpSpPr bwMode="auto">
          <a:xfrm>
            <a:off x="685800" y="2438400"/>
            <a:ext cx="7543800" cy="1752600"/>
            <a:chOff x="1008" y="1104"/>
            <a:chExt cx="3120" cy="624"/>
          </a:xfrm>
        </p:grpSpPr>
        <p:sp>
          <p:nvSpPr>
            <p:cNvPr id="9221" name="Line 18"/>
            <p:cNvSpPr>
              <a:spLocks noChangeShapeType="1"/>
            </p:cNvSpPr>
            <p:nvPr/>
          </p:nvSpPr>
          <p:spPr bwMode="auto">
            <a:xfrm>
              <a:off x="1008" y="1104"/>
              <a:ext cx="3120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Times New Roman" pitchFamily="18" charset="0"/>
              </a:endParaRPr>
            </a:p>
          </p:txBody>
        </p:sp>
        <p:sp>
          <p:nvSpPr>
            <p:cNvPr id="9222" name="Line 19"/>
            <p:cNvSpPr>
              <a:spLocks noChangeShapeType="1"/>
            </p:cNvSpPr>
            <p:nvPr/>
          </p:nvSpPr>
          <p:spPr bwMode="auto">
            <a:xfrm>
              <a:off x="1008" y="1728"/>
              <a:ext cx="3120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Times New Roman" pitchFamily="18" charset="0"/>
              </a:endParaRPr>
            </a:p>
          </p:txBody>
        </p:sp>
        <p:grpSp>
          <p:nvGrpSpPr>
            <p:cNvPr id="9223" name="Group 37"/>
            <p:cNvGrpSpPr>
              <a:grpSpLocks/>
            </p:cNvGrpSpPr>
            <p:nvPr/>
          </p:nvGrpSpPr>
          <p:grpSpPr bwMode="auto">
            <a:xfrm>
              <a:off x="1104" y="1104"/>
              <a:ext cx="2784" cy="624"/>
              <a:chOff x="1104" y="1104"/>
              <a:chExt cx="2784" cy="624"/>
            </a:xfrm>
          </p:grpSpPr>
          <p:sp>
            <p:nvSpPr>
              <p:cNvPr id="9224" name="Line 21"/>
              <p:cNvSpPr>
                <a:spLocks noChangeShapeType="1"/>
              </p:cNvSpPr>
              <p:nvPr/>
            </p:nvSpPr>
            <p:spPr bwMode="auto">
              <a:xfrm flipV="1">
                <a:off x="1104" y="1104"/>
                <a:ext cx="384" cy="62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Times New Roman" pitchFamily="18" charset="0"/>
                </a:endParaRPr>
              </a:p>
            </p:txBody>
          </p:sp>
          <p:sp>
            <p:nvSpPr>
              <p:cNvPr id="9225" name="Line 22"/>
              <p:cNvSpPr>
                <a:spLocks noChangeShapeType="1"/>
              </p:cNvSpPr>
              <p:nvPr/>
            </p:nvSpPr>
            <p:spPr bwMode="auto">
              <a:xfrm flipV="1">
                <a:off x="1584" y="1104"/>
                <a:ext cx="384" cy="62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Times New Roman" pitchFamily="18" charset="0"/>
                </a:endParaRPr>
              </a:p>
            </p:txBody>
          </p:sp>
          <p:sp>
            <p:nvSpPr>
              <p:cNvPr id="9226" name="Line 24"/>
              <p:cNvSpPr>
                <a:spLocks noChangeShapeType="1"/>
              </p:cNvSpPr>
              <p:nvPr/>
            </p:nvSpPr>
            <p:spPr bwMode="auto">
              <a:xfrm flipV="1">
                <a:off x="2544" y="1104"/>
                <a:ext cx="384" cy="62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Times New Roman" pitchFamily="18" charset="0"/>
                </a:endParaRPr>
              </a:p>
            </p:txBody>
          </p:sp>
          <p:sp>
            <p:nvSpPr>
              <p:cNvPr id="9227" name="Line 26"/>
              <p:cNvSpPr>
                <a:spLocks noChangeShapeType="1"/>
              </p:cNvSpPr>
              <p:nvPr/>
            </p:nvSpPr>
            <p:spPr bwMode="auto">
              <a:xfrm flipV="1">
                <a:off x="3504" y="1104"/>
                <a:ext cx="384" cy="62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Times New Roman" pitchFamily="18" charset="0"/>
                </a:endParaRPr>
              </a:p>
            </p:txBody>
          </p:sp>
          <p:sp>
            <p:nvSpPr>
              <p:cNvPr id="9228" name="Line 28"/>
              <p:cNvSpPr>
                <a:spLocks noChangeShapeType="1"/>
              </p:cNvSpPr>
              <p:nvPr/>
            </p:nvSpPr>
            <p:spPr bwMode="auto">
              <a:xfrm>
                <a:off x="1392" y="1104"/>
                <a:ext cx="288" cy="62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Times New Roman" pitchFamily="18" charset="0"/>
                </a:endParaRPr>
              </a:p>
            </p:txBody>
          </p:sp>
          <p:sp>
            <p:nvSpPr>
              <p:cNvPr id="9229" name="Line 29"/>
              <p:cNvSpPr>
                <a:spLocks noChangeShapeType="1"/>
              </p:cNvSpPr>
              <p:nvPr/>
            </p:nvSpPr>
            <p:spPr bwMode="auto">
              <a:xfrm>
                <a:off x="1872" y="1104"/>
                <a:ext cx="288" cy="62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Times New Roman" pitchFamily="18" charset="0"/>
                </a:endParaRPr>
              </a:p>
            </p:txBody>
          </p:sp>
          <p:sp>
            <p:nvSpPr>
              <p:cNvPr id="9230" name="Line 30"/>
              <p:cNvSpPr>
                <a:spLocks noChangeShapeType="1"/>
              </p:cNvSpPr>
              <p:nvPr/>
            </p:nvSpPr>
            <p:spPr bwMode="auto">
              <a:xfrm flipV="1">
                <a:off x="2064" y="1104"/>
                <a:ext cx="384" cy="62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Times New Roman" pitchFamily="18" charset="0"/>
                </a:endParaRPr>
              </a:p>
            </p:txBody>
          </p:sp>
          <p:sp>
            <p:nvSpPr>
              <p:cNvPr id="9231" name="Line 32"/>
              <p:cNvSpPr>
                <a:spLocks noChangeShapeType="1"/>
              </p:cNvSpPr>
              <p:nvPr/>
            </p:nvSpPr>
            <p:spPr bwMode="auto">
              <a:xfrm>
                <a:off x="2352" y="1104"/>
                <a:ext cx="288" cy="62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Times New Roman" pitchFamily="18" charset="0"/>
                </a:endParaRPr>
              </a:p>
            </p:txBody>
          </p:sp>
          <p:sp>
            <p:nvSpPr>
              <p:cNvPr id="9232" name="Line 33"/>
              <p:cNvSpPr>
                <a:spLocks noChangeShapeType="1"/>
              </p:cNvSpPr>
              <p:nvPr/>
            </p:nvSpPr>
            <p:spPr bwMode="auto">
              <a:xfrm flipV="1">
                <a:off x="3024" y="1104"/>
                <a:ext cx="384" cy="62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Times New Roman" pitchFamily="18" charset="0"/>
                </a:endParaRPr>
              </a:p>
            </p:txBody>
          </p:sp>
          <p:sp>
            <p:nvSpPr>
              <p:cNvPr id="9233" name="Line 34"/>
              <p:cNvSpPr>
                <a:spLocks noChangeShapeType="1"/>
              </p:cNvSpPr>
              <p:nvPr/>
            </p:nvSpPr>
            <p:spPr bwMode="auto">
              <a:xfrm>
                <a:off x="2832" y="1104"/>
                <a:ext cx="288" cy="62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Times New Roman" pitchFamily="18" charset="0"/>
                </a:endParaRPr>
              </a:p>
            </p:txBody>
          </p:sp>
          <p:sp>
            <p:nvSpPr>
              <p:cNvPr id="9234" name="Line 36"/>
              <p:cNvSpPr>
                <a:spLocks noChangeShapeType="1"/>
              </p:cNvSpPr>
              <p:nvPr/>
            </p:nvSpPr>
            <p:spPr bwMode="auto">
              <a:xfrm>
                <a:off x="3312" y="1104"/>
                <a:ext cx="288" cy="62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Times New Roman" pitchFamily="18" charset="0"/>
                </a:endParaRPr>
              </a:p>
            </p:txBody>
          </p:sp>
        </p:grpSp>
      </p:grpSp>
      <p:sp>
        <p:nvSpPr>
          <p:cNvPr id="9220" name="Text Box 39"/>
          <p:cNvSpPr txBox="1">
            <a:spLocks noChangeArrowheads="1"/>
          </p:cNvSpPr>
          <p:nvPr/>
        </p:nvSpPr>
        <p:spPr bwMode="auto">
          <a:xfrm>
            <a:off x="838200" y="533400"/>
            <a:ext cx="548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cs typeface="Times New Roman" pitchFamily="18" charset="0"/>
              </a:rPr>
              <a:t>Thêu chữ V:</a:t>
            </a:r>
          </a:p>
        </p:txBody>
      </p:sp>
    </p:spTree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8"/>
          <p:cNvSpPr>
            <a:spLocks noChangeArrowheads="1"/>
          </p:cNvSpPr>
          <p:nvPr/>
        </p:nvSpPr>
        <p:spPr bwMode="auto">
          <a:xfrm>
            <a:off x="838200" y="1752600"/>
            <a:ext cx="7620000" cy="3505200"/>
          </a:xfrm>
          <a:prstGeom prst="rect">
            <a:avLst/>
          </a:prstGeom>
          <a:solidFill>
            <a:schemeClr val="bg1"/>
          </a:solidFill>
          <a:ln w="12700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cs typeface="Times New Roman" pitchFamily="18" charset="0"/>
            </a:endParaRPr>
          </a:p>
        </p:txBody>
      </p:sp>
      <p:grpSp>
        <p:nvGrpSpPr>
          <p:cNvPr id="10243" name="Group 17"/>
          <p:cNvGrpSpPr>
            <a:grpSpLocks/>
          </p:cNvGrpSpPr>
          <p:nvPr/>
        </p:nvGrpSpPr>
        <p:grpSpPr bwMode="auto">
          <a:xfrm>
            <a:off x="1295400" y="2514600"/>
            <a:ext cx="6705600" cy="1828800"/>
            <a:chOff x="960" y="576"/>
            <a:chExt cx="3408" cy="816"/>
          </a:xfrm>
        </p:grpSpPr>
        <p:sp>
          <p:nvSpPr>
            <p:cNvPr id="10245" name="Line 4"/>
            <p:cNvSpPr>
              <a:spLocks noChangeShapeType="1"/>
            </p:cNvSpPr>
            <p:nvPr/>
          </p:nvSpPr>
          <p:spPr bwMode="auto">
            <a:xfrm>
              <a:off x="1008" y="576"/>
              <a:ext cx="3360" cy="0"/>
            </a:xfrm>
            <a:prstGeom prst="line">
              <a:avLst/>
            </a:prstGeom>
            <a:noFill/>
            <a:ln w="38100">
              <a:solidFill>
                <a:srgbClr val="66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Times New Roman" pitchFamily="18" charset="0"/>
              </a:endParaRPr>
            </a:p>
          </p:txBody>
        </p:sp>
        <p:sp>
          <p:nvSpPr>
            <p:cNvPr id="10246" name="Line 5"/>
            <p:cNvSpPr>
              <a:spLocks noChangeShapeType="1"/>
            </p:cNvSpPr>
            <p:nvPr/>
          </p:nvSpPr>
          <p:spPr bwMode="auto">
            <a:xfrm>
              <a:off x="960" y="1392"/>
              <a:ext cx="3360" cy="0"/>
            </a:xfrm>
            <a:prstGeom prst="line">
              <a:avLst/>
            </a:prstGeom>
            <a:noFill/>
            <a:ln w="38100">
              <a:solidFill>
                <a:srgbClr val="66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Times New Roman" pitchFamily="18" charset="0"/>
              </a:endParaRPr>
            </a:p>
          </p:txBody>
        </p:sp>
        <p:grpSp>
          <p:nvGrpSpPr>
            <p:cNvPr id="10247" name="Group 16"/>
            <p:cNvGrpSpPr>
              <a:grpSpLocks/>
            </p:cNvGrpSpPr>
            <p:nvPr/>
          </p:nvGrpSpPr>
          <p:grpSpPr bwMode="auto">
            <a:xfrm>
              <a:off x="1056" y="576"/>
              <a:ext cx="3120" cy="816"/>
              <a:chOff x="1056" y="576"/>
              <a:chExt cx="3120" cy="816"/>
            </a:xfrm>
          </p:grpSpPr>
          <p:sp>
            <p:nvSpPr>
              <p:cNvPr id="10248" name="Line 6"/>
              <p:cNvSpPr>
                <a:spLocks noChangeShapeType="1"/>
              </p:cNvSpPr>
              <p:nvPr/>
            </p:nvSpPr>
            <p:spPr bwMode="auto">
              <a:xfrm flipV="1">
                <a:off x="1056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Times New Roman" pitchFamily="18" charset="0"/>
                </a:endParaRPr>
              </a:p>
            </p:txBody>
          </p:sp>
          <p:sp>
            <p:nvSpPr>
              <p:cNvPr id="10249" name="Line 7"/>
              <p:cNvSpPr>
                <a:spLocks noChangeShapeType="1"/>
              </p:cNvSpPr>
              <p:nvPr/>
            </p:nvSpPr>
            <p:spPr bwMode="auto">
              <a:xfrm>
                <a:off x="1056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Times New Roman" pitchFamily="18" charset="0"/>
                </a:endParaRPr>
              </a:p>
            </p:txBody>
          </p:sp>
          <p:sp>
            <p:nvSpPr>
              <p:cNvPr id="10250" name="Line 8"/>
              <p:cNvSpPr>
                <a:spLocks noChangeShapeType="1"/>
              </p:cNvSpPr>
              <p:nvPr/>
            </p:nvSpPr>
            <p:spPr bwMode="auto">
              <a:xfrm flipV="1">
                <a:off x="1680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Times New Roman" pitchFamily="18" charset="0"/>
                </a:endParaRPr>
              </a:p>
            </p:txBody>
          </p:sp>
          <p:sp>
            <p:nvSpPr>
              <p:cNvPr id="10251" name="Line 9"/>
              <p:cNvSpPr>
                <a:spLocks noChangeShapeType="1"/>
              </p:cNvSpPr>
              <p:nvPr/>
            </p:nvSpPr>
            <p:spPr bwMode="auto">
              <a:xfrm>
                <a:off x="1680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Times New Roman" pitchFamily="18" charset="0"/>
                </a:endParaRPr>
              </a:p>
            </p:txBody>
          </p:sp>
          <p:sp>
            <p:nvSpPr>
              <p:cNvPr id="10252" name="Line 10"/>
              <p:cNvSpPr>
                <a:spLocks noChangeShapeType="1"/>
              </p:cNvSpPr>
              <p:nvPr/>
            </p:nvSpPr>
            <p:spPr bwMode="auto">
              <a:xfrm flipV="1">
                <a:off x="2304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Times New Roman" pitchFamily="18" charset="0"/>
                </a:endParaRPr>
              </a:p>
            </p:txBody>
          </p:sp>
          <p:sp>
            <p:nvSpPr>
              <p:cNvPr id="10253" name="Line 11"/>
              <p:cNvSpPr>
                <a:spLocks noChangeShapeType="1"/>
              </p:cNvSpPr>
              <p:nvPr/>
            </p:nvSpPr>
            <p:spPr bwMode="auto">
              <a:xfrm>
                <a:off x="2304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Times New Roman" pitchFamily="18" charset="0"/>
                </a:endParaRPr>
              </a:p>
            </p:txBody>
          </p:sp>
          <p:sp>
            <p:nvSpPr>
              <p:cNvPr id="10254" name="Line 12"/>
              <p:cNvSpPr>
                <a:spLocks noChangeShapeType="1"/>
              </p:cNvSpPr>
              <p:nvPr/>
            </p:nvSpPr>
            <p:spPr bwMode="auto">
              <a:xfrm flipV="1">
                <a:off x="2928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Times New Roman" pitchFamily="18" charset="0"/>
                </a:endParaRPr>
              </a:p>
            </p:txBody>
          </p:sp>
          <p:sp>
            <p:nvSpPr>
              <p:cNvPr id="10255" name="Line 13"/>
              <p:cNvSpPr>
                <a:spLocks noChangeShapeType="1"/>
              </p:cNvSpPr>
              <p:nvPr/>
            </p:nvSpPr>
            <p:spPr bwMode="auto">
              <a:xfrm>
                <a:off x="2928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Times New Roman" pitchFamily="18" charset="0"/>
                </a:endParaRPr>
              </a:p>
            </p:txBody>
          </p:sp>
          <p:sp>
            <p:nvSpPr>
              <p:cNvPr id="10256" name="Line 14"/>
              <p:cNvSpPr>
                <a:spLocks noChangeShapeType="1"/>
              </p:cNvSpPr>
              <p:nvPr/>
            </p:nvSpPr>
            <p:spPr bwMode="auto">
              <a:xfrm flipV="1">
                <a:off x="3552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Times New Roman" pitchFamily="18" charset="0"/>
                </a:endParaRPr>
              </a:p>
            </p:txBody>
          </p:sp>
          <p:sp>
            <p:nvSpPr>
              <p:cNvPr id="10257" name="Line 15"/>
              <p:cNvSpPr>
                <a:spLocks noChangeShapeType="1"/>
              </p:cNvSpPr>
              <p:nvPr/>
            </p:nvSpPr>
            <p:spPr bwMode="auto">
              <a:xfrm>
                <a:off x="3552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Times New Roman" pitchFamily="18" charset="0"/>
                </a:endParaRPr>
              </a:p>
            </p:txBody>
          </p:sp>
        </p:grpSp>
      </p:grpSp>
      <p:sp>
        <p:nvSpPr>
          <p:cNvPr id="10244" name="Text Box 19"/>
          <p:cNvSpPr txBox="1">
            <a:spLocks noChangeArrowheads="1"/>
          </p:cNvSpPr>
          <p:nvPr/>
        </p:nvSpPr>
        <p:spPr bwMode="auto">
          <a:xfrm>
            <a:off x="685800" y="457200"/>
            <a:ext cx="480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cs typeface="Times New Roman" pitchFamily="18" charset="0"/>
              </a:rPr>
              <a:t>Thêu dấu nhân:</a:t>
            </a:r>
          </a:p>
        </p:txBody>
      </p:sp>
    </p:spTree>
  </p:cSld>
  <p:clrMapOvr>
    <a:masterClrMapping/>
  </p:clrMapOvr>
  <p:transition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579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534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u="sng" dirty="0" err="1">
                <a:solidFill>
                  <a:schemeClr val="accent2"/>
                </a:solidFill>
                <a:cs typeface="Times New Roman" pitchFamily="18" charset="0"/>
              </a:rPr>
              <a:t>Cắt</a:t>
            </a:r>
            <a:r>
              <a:rPr lang="en-US" sz="4000" b="1" u="sng" dirty="0">
                <a:solidFill>
                  <a:schemeClr val="accent2"/>
                </a:solidFill>
                <a:cs typeface="Times New Roman" pitchFamily="18" charset="0"/>
              </a:rPr>
              <a:t>, </a:t>
            </a:r>
            <a:r>
              <a:rPr lang="en-US" sz="4000" b="1" u="sng" dirty="0" err="1">
                <a:solidFill>
                  <a:schemeClr val="accent2"/>
                </a:solidFill>
                <a:cs typeface="Times New Roman" pitchFamily="18" charset="0"/>
              </a:rPr>
              <a:t>khâu</a:t>
            </a:r>
            <a:r>
              <a:rPr lang="en-US" sz="4000" b="1" u="sng" dirty="0">
                <a:solidFill>
                  <a:schemeClr val="accent2"/>
                </a:solidFill>
                <a:cs typeface="Times New Roman" pitchFamily="18" charset="0"/>
              </a:rPr>
              <a:t>, </a:t>
            </a:r>
            <a:r>
              <a:rPr lang="en-US" sz="4000" b="1" u="sng" dirty="0" err="1">
                <a:solidFill>
                  <a:schemeClr val="accent2"/>
                </a:solidFill>
                <a:cs typeface="Times New Roman" pitchFamily="18" charset="0"/>
              </a:rPr>
              <a:t>thêu</a:t>
            </a:r>
            <a:r>
              <a:rPr lang="en-US" sz="4000" b="1" u="sng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chemeClr val="accent2"/>
                </a:solidFill>
                <a:cs typeface="Times New Roman" pitchFamily="18" charset="0"/>
              </a:rPr>
              <a:t>túi</a:t>
            </a:r>
            <a:r>
              <a:rPr lang="en-US" sz="4000" b="1" u="sng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chemeClr val="accent2"/>
                </a:solidFill>
                <a:cs typeface="Times New Roman" pitchFamily="18" charset="0"/>
              </a:rPr>
              <a:t>xách</a:t>
            </a:r>
            <a:r>
              <a:rPr lang="en-US" sz="4000" b="1" u="sng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chemeClr val="accent2"/>
                </a:solidFill>
                <a:cs typeface="Times New Roman" pitchFamily="18" charset="0"/>
              </a:rPr>
              <a:t>tay</a:t>
            </a:r>
            <a:r>
              <a:rPr lang="en-US" sz="4000" b="1" u="sng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chemeClr val="accent2"/>
                </a:solidFill>
                <a:cs typeface="Times New Roman" pitchFamily="18" charset="0"/>
              </a:rPr>
              <a:t>đơn</a:t>
            </a:r>
            <a:r>
              <a:rPr lang="en-US" sz="4000" b="1" u="sng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chemeClr val="accent2"/>
                </a:solidFill>
                <a:cs typeface="Times New Roman" pitchFamily="18" charset="0"/>
              </a:rPr>
              <a:t>giản</a:t>
            </a:r>
            <a:r>
              <a:rPr lang="en-US" sz="4000" b="1" u="sng" dirty="0">
                <a:solidFill>
                  <a:schemeClr val="accent2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4000" b="1" u="sng" dirty="0">
              <a:cs typeface="Times New Roman" pitchFamily="18" charset="0"/>
            </a:endParaRP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2971800" y="1295400"/>
            <a:ext cx="2971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WordArt 15"/>
          <p:cNvSpPr>
            <a:spLocks noChangeArrowheads="1" noChangeShapeType="1" noTextEdit="1"/>
          </p:cNvSpPr>
          <p:nvPr/>
        </p:nvSpPr>
        <p:spPr bwMode="auto">
          <a:xfrm>
            <a:off x="1428750" y="1872855"/>
            <a:ext cx="3725466" cy="10584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hangingPunct="0"/>
            <a:endParaRPr lang="vi-VN" sz="3334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800" y="533400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sng" dirty="0">
                <a:solidFill>
                  <a:srgbClr val="CC0099"/>
                </a:solidFill>
                <a:cs typeface="Times New Roman" pitchFamily="18" charset="0"/>
              </a:rPr>
              <a:t>2/ Lựa chọn sản phẩm thực hành: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2400" y="1600200"/>
            <a:ext cx="89916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400" dirty="0">
                <a:solidFill>
                  <a:srgbClr val="0033CC"/>
                </a:solidFill>
                <a:cs typeface="Times New Roman" pitchFamily="18" charset="0"/>
              </a:rPr>
              <a:t>- </a:t>
            </a:r>
            <a:r>
              <a:rPr lang="en-US" sz="4400" dirty="0" err="1">
                <a:solidFill>
                  <a:srgbClr val="0033CC"/>
                </a:solidFill>
                <a:cs typeface="Times New Roman" pitchFamily="18" charset="0"/>
              </a:rPr>
              <a:t>Sản</a:t>
            </a:r>
            <a:r>
              <a:rPr lang="en-US" sz="4400" dirty="0">
                <a:solidFill>
                  <a:srgbClr val="0033CC"/>
                </a:solidFill>
                <a:cs typeface="Times New Roman" pitchFamily="18" charset="0"/>
              </a:rPr>
              <a:t> phẩm em tự chọn là gì?</a:t>
            </a:r>
          </a:p>
          <a:p>
            <a:pPr algn="just">
              <a:spcBef>
                <a:spcPct val="50000"/>
              </a:spcBef>
            </a:pPr>
            <a:r>
              <a:rPr lang="en-US" sz="4400" dirty="0">
                <a:solidFill>
                  <a:srgbClr val="0033CC"/>
                </a:solidFill>
                <a:cs typeface="Times New Roman" pitchFamily="18" charset="0"/>
              </a:rPr>
              <a:t>- </a:t>
            </a:r>
            <a:r>
              <a:rPr lang="en-US" sz="4400" dirty="0" err="1">
                <a:solidFill>
                  <a:srgbClr val="0033CC"/>
                </a:solidFill>
                <a:cs typeface="Times New Roman" pitchFamily="18" charset="0"/>
              </a:rPr>
              <a:t>Nêu</a:t>
            </a:r>
            <a:r>
              <a:rPr lang="en-US" sz="4400" dirty="0">
                <a:solidFill>
                  <a:srgbClr val="0033CC"/>
                </a:solidFill>
                <a:cs typeface="Times New Roman" pitchFamily="18" charset="0"/>
              </a:rPr>
              <a:t> những đồ dùng em cần chuẩn bị?</a:t>
            </a:r>
          </a:p>
          <a:p>
            <a:pPr algn="just">
              <a:spcBef>
                <a:spcPct val="50000"/>
              </a:spcBef>
            </a:pPr>
            <a:r>
              <a:rPr lang="en-US" sz="4400" dirty="0">
                <a:solidFill>
                  <a:srgbClr val="0033CC"/>
                </a:solidFill>
                <a:cs typeface="Times New Roman" pitchFamily="18" charset="0"/>
              </a:rPr>
              <a:t>- </a:t>
            </a:r>
            <a:r>
              <a:rPr lang="en-US" sz="4400" dirty="0" err="1">
                <a:solidFill>
                  <a:srgbClr val="0033CC"/>
                </a:solidFill>
                <a:cs typeface="Times New Roman" pitchFamily="18" charset="0"/>
              </a:rPr>
              <a:t>Trình</a:t>
            </a:r>
            <a:r>
              <a:rPr lang="en-US" sz="4400" dirty="0">
                <a:solidFill>
                  <a:srgbClr val="0033CC"/>
                </a:solidFill>
                <a:cs typeface="Times New Roman" pitchFamily="18" charset="0"/>
              </a:rPr>
              <a:t> bày dự định công việc </a:t>
            </a:r>
            <a:r>
              <a:rPr lang="en-US" sz="4400" dirty="0" err="1">
                <a:solidFill>
                  <a:srgbClr val="0033CC"/>
                </a:solidFill>
                <a:cs typeface="Times New Roman" pitchFamily="18" charset="0"/>
              </a:rPr>
              <a:t>sẽ</a:t>
            </a:r>
            <a:r>
              <a:rPr lang="en-US" sz="4400" dirty="0">
                <a:solidFill>
                  <a:srgbClr val="0033CC"/>
                </a:solidFill>
                <a:cs typeface="Times New Roman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sz="4400" dirty="0" err="1">
                <a:solidFill>
                  <a:srgbClr val="0033CC"/>
                </a:solidFill>
                <a:cs typeface="Times New Roman" pitchFamily="18" charset="0"/>
              </a:rPr>
              <a:t>tiến</a:t>
            </a:r>
            <a:r>
              <a:rPr lang="en-US" sz="4400" dirty="0">
                <a:solidFill>
                  <a:srgbClr val="0033CC"/>
                </a:solidFill>
                <a:cs typeface="Times New Roman" pitchFamily="18" charset="0"/>
              </a:rPr>
              <a:t> hành?</a:t>
            </a:r>
          </a:p>
        </p:txBody>
      </p:sp>
    </p:spTree>
    <p:extLst>
      <p:ext uri="{BB962C8B-B14F-4D97-AF65-F5344CB8AC3E}">
        <p14:creationId xmlns:p14="http://schemas.microsoft.com/office/powerpoint/2010/main" val="69839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39729" y="685800"/>
            <a:ext cx="1664544" cy="830989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50" b="0" i="0" u="sng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cs typeface="Times New Roman" pitchFamily="18" charset="0"/>
              </a:rPr>
              <a:t>Lưu ý</a:t>
            </a:r>
            <a:endParaRPr kumimoji="0" lang="vi-VN" sz="4950" b="0" i="0" u="sng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688239"/>
            <a:ext cx="6629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cs typeface="Times New Roman" pitchFamily="18" charset="0"/>
              </a:rPr>
              <a:t>Nếu chọn sản phẩm là khâu, thêu, cần chuẩn bị: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Times New Roman" pitchFamily="18" charset="0"/>
              </a:rPr>
              <a:t>Một mảnh vải có kích thước tùy theo sản phẩm em chọn làm.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Times New Roman" pitchFamily="18" charset="0"/>
              </a:rPr>
              <a:t>Kim khâu, kim thêu.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Times New Roman" pitchFamily="18" charset="0"/>
              </a:rPr>
              <a:t>Chỉ khâu, chỉ thêu các màu.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Times New Roman" pitchFamily="18" charset="0"/>
              </a:rPr>
              <a:t>Kéo, thước kẻ, bút chì, khung thêu cầm tay, giấy than, mẫu thêu.</a:t>
            </a:r>
          </a:p>
        </p:txBody>
      </p:sp>
    </p:spTree>
    <p:extLst>
      <p:ext uri="{BB962C8B-B14F-4D97-AF65-F5344CB8AC3E}">
        <p14:creationId xmlns:p14="http://schemas.microsoft.com/office/powerpoint/2010/main" val="233027840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05200" y="1066800"/>
            <a:ext cx="1664544" cy="830989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50" b="0" i="0" u="sng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Lưu ý</a:t>
            </a:r>
            <a:endParaRPr kumimoji="0" lang="vi-VN" sz="4950" b="0" i="0" u="sng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7162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CC0099"/>
                </a:solidFill>
                <a:cs typeface="Times New Roman" panose="02020603050405020304" pitchFamily="18" charset="0"/>
              </a:rPr>
              <a:t>Nếu chọn sản phẩm về nấu ăn: </a:t>
            </a:r>
          </a:p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333399"/>
                </a:solidFill>
                <a:cs typeface="Times New Roman" panose="02020603050405020304" pitchFamily="18" charset="0"/>
              </a:rPr>
              <a:t>   Căn cứ vào món ăn em chọn để chuẩn bị dụng cụ và nguyên liệu nấu ăn cho phù hợp.</a:t>
            </a:r>
          </a:p>
          <a:p>
            <a:pPr>
              <a:spcBef>
                <a:spcPct val="50000"/>
              </a:spcBef>
            </a:pPr>
            <a:endParaRPr lang="en-US" sz="3600" b="1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260356"/>
      </p:ext>
    </p:extLst>
  </p:cSld>
  <p:clrMapOvr>
    <a:masterClrMapping/>
  </p:clrMapOvr>
  <p:transition>
    <p:cut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8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 txBox="1"/>
          <p:nvPr/>
        </p:nvSpPr>
        <p:spPr>
          <a:xfrm>
            <a:off x="1524000" y="20053"/>
            <a:ext cx="6057900" cy="1314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defTabSz="685800"/>
            <a:r>
              <a:rPr lang="en-US" sz="3300" b="1" dirty="0">
                <a:solidFill>
                  <a:srgbClr val="00B050"/>
                </a:solidFill>
                <a:cs typeface="Times New Roman" panose="02020603050405020304" pitchFamily="18" charset="0"/>
              </a:rPr>
              <a:t>YÊU CẦU CẦN ĐẠT</a:t>
            </a:r>
            <a:endParaRPr sz="3300" b="1" dirty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1066800"/>
            <a:ext cx="7391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600" dirty="0" err="1">
                <a:solidFill>
                  <a:srgbClr val="6600CC"/>
                </a:solidFill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rgbClr val="6600CC"/>
                </a:solidFill>
                <a:cs typeface="Times New Roman" panose="02020603050405020304" pitchFamily="18" charset="0"/>
              </a:rPr>
              <a:t> thành sản phẩm đúng thời gian quy định.</a:t>
            </a:r>
          </a:p>
          <a:p>
            <a:pPr lvl="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600" dirty="0">
                <a:solidFill>
                  <a:srgbClr val="6600CC"/>
                </a:solidFill>
                <a:cs typeface="Times New Roman" panose="02020603050405020304" pitchFamily="18" charset="0"/>
              </a:rPr>
              <a:t>Sản phẩm đảm bảo được các yêu cầu kĩ thuật, mĩ thuật.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67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250">
        <p:circle/>
      </p:transition>
    </mc:Choice>
    <mc:Fallback xmlns="">
      <p:transition spd="slow" advTm="4025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http://previews.123rf.com/images/yuyuyi/yuyuyi1208/yuyuyi120800192/21782334-kids-and-frame-Stock-Vector-children-school-bor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1476309"/>
            <a:ext cx="78176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CHÀO MỪNG CÁC CON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ĐẾN VỚI TIẾT HỌC KĨ THUẬT LỚP 5</a:t>
            </a:r>
          </a:p>
        </p:txBody>
      </p:sp>
    </p:spTree>
    <p:extLst>
      <p:ext uri="{BB962C8B-B14F-4D97-AF65-F5344CB8AC3E}">
        <p14:creationId xmlns:p14="http://schemas.microsoft.com/office/powerpoint/2010/main" val="2099431362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WordArt 15"/>
          <p:cNvSpPr>
            <a:spLocks noChangeArrowheads="1" noChangeShapeType="1" noTextEdit="1"/>
          </p:cNvSpPr>
          <p:nvPr/>
        </p:nvSpPr>
        <p:spPr bwMode="auto">
          <a:xfrm>
            <a:off x="1428750" y="1872855"/>
            <a:ext cx="3725466" cy="10584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hangingPunct="0"/>
            <a:endParaRPr lang="vi-VN" sz="3334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1595439" y="1872855"/>
            <a:ext cx="5953125" cy="8679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hangingPunct="0"/>
            <a:r>
              <a:rPr lang="en-US" sz="3334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Thực</a:t>
            </a:r>
            <a:r>
              <a:rPr lang="en-US" sz="333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hành sản phẩm ở nhà.</a:t>
            </a:r>
            <a:endParaRPr lang="vi-VN" sz="3334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71468" y="685800"/>
            <a:ext cx="2801074" cy="830989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u="sng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cs typeface="Times New Roman" panose="02020603050405020304" pitchFamily="18" charset="0"/>
              </a:rPr>
              <a:t>Vận</a:t>
            </a:r>
            <a:r>
              <a:rPr lang="en-US" sz="4950" u="sng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cs typeface="Times New Roman" panose="02020603050405020304" pitchFamily="18" charset="0"/>
              </a:rPr>
              <a:t> </a:t>
            </a:r>
            <a:r>
              <a:rPr lang="en-US" sz="4950" u="sng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cs typeface="Times New Roman" panose="02020603050405020304" pitchFamily="18" charset="0"/>
              </a:rPr>
              <a:t>dụng</a:t>
            </a:r>
            <a:r>
              <a:rPr lang="en-US" sz="4950" u="sng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cs typeface="Times New Roman" panose="02020603050405020304" pitchFamily="18" charset="0"/>
              </a:rPr>
              <a:t>:</a:t>
            </a:r>
            <a:endParaRPr lang="vi-VN" sz="4950" u="sng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44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5"/>
          <p:cNvSpPr>
            <a:spLocks noChangeArrowheads="1" noChangeShapeType="1" noTextEdit="1"/>
          </p:cNvSpPr>
          <p:nvPr/>
        </p:nvSpPr>
        <p:spPr bwMode="auto">
          <a:xfrm>
            <a:off x="1447800" y="3657600"/>
            <a:ext cx="5953125" cy="8679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34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Chào </a:t>
            </a:r>
            <a:r>
              <a:rPr kumimoji="0" lang="en-US" sz="3334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334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con!</a:t>
            </a:r>
            <a:endParaRPr kumimoji="0" lang="vi-VN" sz="3334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6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23035" y="2695576"/>
            <a:ext cx="2507456" cy="792956"/>
          </a:xfrm>
          <a:prstGeom prst="rect">
            <a:avLst/>
          </a:prstGeom>
        </p:spPr>
        <p:txBody>
          <a:bodyPr lIns="38576" tIns="19289" rIns="38576" bIns="19289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856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n-US" sz="5063" b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endParaRPr lang="vi-VN" sz="5063" b="1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291" name="Picture 2" descr="http://i.istockimg.com/file_thumbview_approve/9777757/6/stock-illustration-9777757-happy-children-group-holding-hand-and-blank-banner-cartoon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57250"/>
            <a:ext cx="88856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1"/>
          <p:cNvSpPr txBox="1">
            <a:spLocks/>
          </p:cNvSpPr>
          <p:nvPr/>
        </p:nvSpPr>
        <p:spPr bwMode="auto">
          <a:xfrm>
            <a:off x="2141935" y="2137172"/>
            <a:ext cx="5183981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576" tIns="19289" rIns="38576" bIns="19289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vi-VN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vi-VN" altLang="vi-VN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81569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028343"/>
            <a:ext cx="7620000" cy="24006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Em hãy chia sẻ với các bạn về việc thực hành dọn, rửa dụng cụ nấu ăn và ăn uống ở gia đình em ?</a:t>
            </a:r>
            <a:endParaRPr lang="vi-VN" altLang="vi-VN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416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571750" y="2203847"/>
            <a:ext cx="4114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altLang="en-US" sz="66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4450" y="2914650"/>
            <a:ext cx="7258050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7" name="TextBox 4"/>
          <p:cNvSpPr txBox="1">
            <a:spLocks noChangeArrowheads="1"/>
          </p:cNvSpPr>
          <p:nvPr/>
        </p:nvSpPr>
        <p:spPr bwMode="auto">
          <a:xfrm>
            <a:off x="819150" y="1600200"/>
            <a:ext cx="7620000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Kĩ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thuật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HP001 5Ha" panose="020B0603050302020204" pitchFamily="34" charset="-127"/>
              <a:cs typeface="Times New Roman" panose="02020603050405020304" pitchFamily="18" charset="0"/>
            </a:endParaRPr>
          </a:p>
          <a:p>
            <a:pPr algn="ctr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 9: Cắt, khâu,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thêu tự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chọn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ea typeface="HP001 5Ha" panose="020B06030503020202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17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0" y="1219200"/>
            <a:ext cx="7924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 dirty="0">
                <a:solidFill>
                  <a:srgbClr val="CC0099"/>
                </a:solidFill>
                <a:cs typeface="Times New Roman" pitchFamily="18" charset="0"/>
              </a:rPr>
              <a:t>Mục tiêu: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CC0099"/>
                </a:solidFill>
                <a:cs typeface="Times New Roman" pitchFamily="18" charset="0"/>
              </a:rPr>
              <a:t>- Ôn tập các nội dung trong chương đã học và chọn sản phẩm thực hành.</a:t>
            </a:r>
          </a:p>
        </p:txBody>
      </p:sp>
    </p:spTree>
    <p:extLst>
      <p:ext uri="{BB962C8B-B14F-4D97-AF65-F5344CB8AC3E}">
        <p14:creationId xmlns:p14="http://schemas.microsoft.com/office/powerpoint/2010/main" val="6427875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23035" y="2695576"/>
            <a:ext cx="2507456" cy="792956"/>
          </a:xfrm>
          <a:prstGeom prst="rect">
            <a:avLst/>
          </a:prstGeom>
        </p:spPr>
        <p:txBody>
          <a:bodyPr lIns="38576" tIns="19289" rIns="38576" bIns="19289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856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n-US" sz="5063" b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endParaRPr lang="vi-VN" sz="5063" b="1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291" name="Picture 2" descr="http://i.istockimg.com/file_thumbview_approve/9777757/6/stock-illustration-9777757-happy-children-group-holding-hand-and-blank-banner-cartoon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57250"/>
            <a:ext cx="88856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1"/>
          <p:cNvSpPr txBox="1">
            <a:spLocks/>
          </p:cNvSpPr>
          <p:nvPr/>
        </p:nvSpPr>
        <p:spPr bwMode="auto">
          <a:xfrm>
            <a:off x="2141935" y="2137172"/>
            <a:ext cx="5183981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576" tIns="19289" rIns="38576" bIns="19289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vi-VN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vi-VN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altLang="vi-VN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59190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33400" y="1028502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solidFill>
                  <a:srgbClr val="CC0099"/>
                </a:solidFill>
                <a:cs typeface="Times New Roman" pitchFamily="18" charset="0"/>
              </a:rPr>
              <a:t>1/ </a:t>
            </a:r>
            <a:r>
              <a:rPr lang="en-US" u="sng" dirty="0">
                <a:solidFill>
                  <a:srgbClr val="CC0099"/>
                </a:solidFill>
                <a:cs typeface="Times New Roman" pitchFamily="18" charset="0"/>
              </a:rPr>
              <a:t>Ôn tập nội dung chương 1.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47700" y="1980913"/>
            <a:ext cx="792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>
                <a:solidFill>
                  <a:srgbClr val="0033CC"/>
                </a:solidFill>
                <a:cs typeface="Times New Roman" pitchFamily="18" charset="0"/>
              </a:rPr>
              <a:t>- Em hãy nhắc lại những nội dung chính dã học trong chương 1.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67753" y="3548699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>
                <a:solidFill>
                  <a:srgbClr val="0033CC"/>
                </a:solidFill>
                <a:cs typeface="Times New Roman" pitchFamily="18" charset="0"/>
              </a:rPr>
              <a:t>- Nhắc lại những nội dung đã học trong phần nấu ăn.</a:t>
            </a:r>
          </a:p>
        </p:txBody>
      </p:sp>
      <p:sp>
        <p:nvSpPr>
          <p:cNvPr id="4102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077200" y="3810000"/>
            <a:ext cx="304800" cy="762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cs typeface="Times New Roman" pitchFamily="18" charset="0"/>
            </a:endParaRPr>
          </a:p>
        </p:txBody>
      </p:sp>
      <p:sp>
        <p:nvSpPr>
          <p:cNvPr id="2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82000" y="6248400"/>
            <a:ext cx="381000" cy="304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4582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dirty="0" err="1">
                <a:solidFill>
                  <a:srgbClr val="CC0099"/>
                </a:solidFill>
                <a:cs typeface="Times New Roman" pitchFamily="18" charset="0"/>
              </a:rPr>
              <a:t>Chương</a:t>
            </a:r>
            <a:r>
              <a:rPr lang="en-US" sz="4000" dirty="0">
                <a:solidFill>
                  <a:srgbClr val="CC0099"/>
                </a:solidFill>
                <a:cs typeface="Times New Roman" pitchFamily="18" charset="0"/>
              </a:rPr>
              <a:t> 1: KĨ THUẬT PHỤC VỤ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Đính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khuy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hai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lỗ</a:t>
            </a:r>
            <a:r>
              <a:rPr lang="en-US" sz="4000" dirty="0">
                <a:cs typeface="Times New Roman" pitchFamily="18" charset="0"/>
              </a:rPr>
              <a:t>, </a:t>
            </a:r>
            <a:r>
              <a:rPr lang="en-US" sz="4000" dirty="0" err="1">
                <a:cs typeface="Times New Roman" pitchFamily="18" charset="0"/>
              </a:rPr>
              <a:t>Đính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khuy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bốn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lỗ</a:t>
            </a:r>
            <a:r>
              <a:rPr lang="en-US" sz="4000" dirty="0">
                <a:cs typeface="Times New Roman" pitchFamily="18" charset="0"/>
              </a:rPr>
              <a:t>, </a:t>
            </a:r>
            <a:r>
              <a:rPr lang="en-US" sz="4000" dirty="0" err="1">
                <a:cs typeface="Times New Roman" pitchFamily="18" charset="0"/>
              </a:rPr>
              <a:t>Đính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khuy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bấm</a:t>
            </a:r>
            <a:r>
              <a:rPr lang="en-US" sz="4000" dirty="0"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Thêu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chữ</a:t>
            </a:r>
            <a:r>
              <a:rPr lang="en-US" sz="4000" dirty="0">
                <a:cs typeface="Times New Roman" pitchFamily="18" charset="0"/>
              </a:rPr>
              <a:t> V, </a:t>
            </a:r>
            <a:r>
              <a:rPr lang="en-US" sz="4000" dirty="0" err="1">
                <a:cs typeface="Times New Roman" pitchFamily="18" charset="0"/>
              </a:rPr>
              <a:t>Thêu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dấu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nhân</a:t>
            </a:r>
            <a:r>
              <a:rPr lang="en-US" sz="4000" dirty="0">
                <a:cs typeface="Times New Roman" pitchFamily="18" charset="0"/>
              </a:rPr>
              <a:t>, </a:t>
            </a:r>
            <a:r>
              <a:rPr lang="en-US" sz="4000" dirty="0" err="1">
                <a:cs typeface="Times New Roman" pitchFamily="18" charset="0"/>
              </a:rPr>
              <a:t>Cắt</a:t>
            </a:r>
            <a:r>
              <a:rPr lang="en-US" sz="4000" dirty="0">
                <a:cs typeface="Times New Roman" pitchFamily="18" charset="0"/>
              </a:rPr>
              <a:t>, </a:t>
            </a:r>
            <a:r>
              <a:rPr lang="en-US" sz="4000" dirty="0" err="1">
                <a:cs typeface="Times New Roman" pitchFamily="18" charset="0"/>
              </a:rPr>
              <a:t>khâu</a:t>
            </a:r>
            <a:r>
              <a:rPr lang="en-US" sz="4000" dirty="0">
                <a:cs typeface="Times New Roman" pitchFamily="18" charset="0"/>
              </a:rPr>
              <a:t>, </a:t>
            </a:r>
            <a:r>
              <a:rPr lang="en-US" sz="4000" dirty="0" err="1">
                <a:cs typeface="Times New Roman" pitchFamily="18" charset="0"/>
              </a:rPr>
              <a:t>thêu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túi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xách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tay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đơn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giản</a:t>
            </a:r>
            <a:r>
              <a:rPr lang="en-US" sz="4000" dirty="0"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Phần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nấu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ăn</a:t>
            </a:r>
            <a:r>
              <a:rPr lang="en-US" sz="4000" dirty="0">
                <a:cs typeface="Times New Roman" pitchFamily="18" charset="0"/>
              </a:rPr>
              <a:t>.</a:t>
            </a:r>
          </a:p>
        </p:txBody>
      </p:sp>
      <p:sp>
        <p:nvSpPr>
          <p:cNvPr id="512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5715000"/>
            <a:ext cx="304800" cy="228600"/>
          </a:xfrm>
          <a:prstGeom prst="leftArrow">
            <a:avLst>
              <a:gd name="adj1" fmla="val 50000"/>
              <a:gd name="adj2" fmla="val 33333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rgbClr val="FF99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407</Words>
  <Application>Microsoft Office PowerPoint</Application>
  <PresentationFormat>On-screen Show (4:3)</PresentationFormat>
  <Paragraphs>60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.VnArabiaH</vt:lpstr>
      <vt:lpstr>Arial</vt:lpstr>
      <vt:lpstr>Calibri</vt:lpstr>
      <vt:lpstr>Calibri Light</vt:lpstr>
      <vt:lpstr>Times New Roman</vt:lpstr>
      <vt:lpstr>Wingdings</vt:lpstr>
      <vt:lpstr>Default Design</vt:lpstr>
      <vt:lpstr>Office Theme</vt:lpstr>
      <vt:lpstr>1_Office Theme</vt:lpstr>
      <vt:lpstr>2_Office Theme</vt:lpstr>
      <vt:lpstr>3_Office Theme</vt:lpstr>
      <vt:lpstr>4_Office Theme</vt:lpstr>
      <vt:lpstr>5_Office Theme</vt:lpstr>
      <vt:lpstr>1_Default Design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BaoNgoc</dc:creator>
  <cp:lastModifiedBy>My Hà</cp:lastModifiedBy>
  <cp:revision>36</cp:revision>
  <dcterms:created xsi:type="dcterms:W3CDTF">2001-12-31T18:57:18Z</dcterms:created>
  <dcterms:modified xsi:type="dcterms:W3CDTF">2022-11-19T15:55:01Z</dcterms:modified>
</cp:coreProperties>
</file>