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0" r:id="rId2"/>
    <p:sldId id="298" r:id="rId3"/>
    <p:sldId id="268" r:id="rId4"/>
    <p:sldId id="275" r:id="rId5"/>
    <p:sldId id="261" r:id="rId6"/>
    <p:sldId id="276" r:id="rId7"/>
    <p:sldId id="277" r:id="rId8"/>
    <p:sldId id="278" r:id="rId9"/>
    <p:sldId id="264" r:id="rId10"/>
    <p:sldId id="265"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CC"/>
    <a:srgbClr val="89C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7EE24-8719-4C2A-A512-D82A0D8F2C6A}" type="datetimeFigureOut">
              <a:rPr lang="en-US" smtClean="0"/>
              <a:t>09/11/2022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62E33-E86E-4E5E-B9BF-37195A16E0AD}" type="slidenum">
              <a:rPr lang="en-US" smtClean="0"/>
              <a:t>‹#›</a:t>
            </a:fld>
            <a:endParaRPr lang="en-US"/>
          </a:p>
        </p:txBody>
      </p:sp>
    </p:spTree>
    <p:extLst>
      <p:ext uri="{BB962C8B-B14F-4D97-AF65-F5344CB8AC3E}">
        <p14:creationId xmlns:p14="http://schemas.microsoft.com/office/powerpoint/2010/main" val="192700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C109-F167-492F-8C8A-B940554243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380464-535C-46A4-B14D-43ECB095B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965D19-D63C-49DA-91A9-FDD9F1FBC731}"/>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5" name="Footer Placeholder 4">
            <a:extLst>
              <a:ext uri="{FF2B5EF4-FFF2-40B4-BE49-F238E27FC236}">
                <a16:creationId xmlns:a16="http://schemas.microsoft.com/office/drawing/2014/main" id="{88BC4A48-D3CF-4452-8359-F9AF35C48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CAC60-A85A-46E3-9C35-3E39992CB25C}"/>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102586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88F1-D407-4FD6-A2AB-FDA2B3F0DA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63CF61-BBA7-4F27-A2F2-565B8F753E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E44C5-6104-49DE-A856-A739175000FB}"/>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5" name="Footer Placeholder 4">
            <a:extLst>
              <a:ext uri="{FF2B5EF4-FFF2-40B4-BE49-F238E27FC236}">
                <a16:creationId xmlns:a16="http://schemas.microsoft.com/office/drawing/2014/main" id="{32E882B3-B37C-4A92-9632-C833270C3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CDC6E-7CF2-4EFC-AA55-2A7C33AE0D79}"/>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58719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5490CA-C0D6-4BC8-AC3B-0C1F33EF6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89C8DA-183D-4ECA-98E2-1AD35BC0D8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F7898-6509-4072-AA70-1C9DDDF06B45}"/>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5" name="Footer Placeholder 4">
            <a:extLst>
              <a:ext uri="{FF2B5EF4-FFF2-40B4-BE49-F238E27FC236}">
                <a16:creationId xmlns:a16="http://schemas.microsoft.com/office/drawing/2014/main" id="{8B933175-67A2-4DB5-A99E-EAB46A7DB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9551F-FB54-48F7-B0D1-F413FCBC40FB}"/>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227906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7731-8D32-43F3-9DFF-10DE1C8BE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E275A-9C1E-497B-BB5D-ECC1DD7653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87E71-9925-4E26-AF43-B7202D8F5792}"/>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5" name="Footer Placeholder 4">
            <a:extLst>
              <a:ext uri="{FF2B5EF4-FFF2-40B4-BE49-F238E27FC236}">
                <a16:creationId xmlns:a16="http://schemas.microsoft.com/office/drawing/2014/main" id="{6449DED8-A5D0-4DCD-A639-F71A32A84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3B847-7675-4DD2-9A78-993FC0A0AF33}"/>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261728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B950-06B1-443A-8746-C7F1889352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24CE03-2777-4B9D-A8B4-E0FF80789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CDE913-4311-4148-861D-5BD85849B95C}"/>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5" name="Footer Placeholder 4">
            <a:extLst>
              <a:ext uri="{FF2B5EF4-FFF2-40B4-BE49-F238E27FC236}">
                <a16:creationId xmlns:a16="http://schemas.microsoft.com/office/drawing/2014/main" id="{8DF3CFD8-2046-404B-9E6B-F90BB5240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8EDE8-114D-478D-8B15-34BCBE862638}"/>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194752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0D2C-17A4-464E-8AE7-1B85D878E3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78632E-10F9-4552-B43C-49A942102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9C6052-B3A6-475F-8915-17F7CC6E4A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627F52-014D-4FF2-B99C-83644447D58C}"/>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6" name="Footer Placeholder 5">
            <a:extLst>
              <a:ext uri="{FF2B5EF4-FFF2-40B4-BE49-F238E27FC236}">
                <a16:creationId xmlns:a16="http://schemas.microsoft.com/office/drawing/2014/main" id="{41129375-AF71-47AE-AD23-1EE43B83D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CBEB1-F2C3-48BA-9189-5B616EB5AF3B}"/>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40132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8E0F-88DB-45A6-A7AE-C8B665E250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C2CEF6-1B8D-4913-8895-B39CDEE0B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861CA-54E0-4806-8E9C-E95116A304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5A0EC-F0CD-4182-8780-A5D5BB5015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578C3-2E0E-4DDA-A133-28BD61580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C26C30-590F-4642-821C-27F350C33D28}"/>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8" name="Footer Placeholder 7">
            <a:extLst>
              <a:ext uri="{FF2B5EF4-FFF2-40B4-BE49-F238E27FC236}">
                <a16:creationId xmlns:a16="http://schemas.microsoft.com/office/drawing/2014/main" id="{E4DC924F-EFA7-4CFC-A94B-61D1D0486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4E6AE6-2CDF-4F06-9161-E7C0A4FD1004}"/>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408879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AF54-EB4E-4F8A-B2B0-1C3F11BB32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E5818-56D0-485D-A6D4-5FF33045E6A8}"/>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4" name="Footer Placeholder 3">
            <a:extLst>
              <a:ext uri="{FF2B5EF4-FFF2-40B4-BE49-F238E27FC236}">
                <a16:creationId xmlns:a16="http://schemas.microsoft.com/office/drawing/2014/main" id="{6991D3BC-43F3-4F23-909A-2E285D3AF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E877B-7CB9-4BD1-A694-A26C82E3E936}"/>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174578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CF768-CC1F-47D4-A972-E8D6E536A615}"/>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3" name="Footer Placeholder 2">
            <a:extLst>
              <a:ext uri="{FF2B5EF4-FFF2-40B4-BE49-F238E27FC236}">
                <a16:creationId xmlns:a16="http://schemas.microsoft.com/office/drawing/2014/main" id="{C6052D17-B58C-406C-8BC8-9467BD288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7EEB9A-AFB0-40CD-AB83-3CCE97B37333}"/>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122204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CA34-A849-4061-B87C-E7E0F24EC6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366DA-C7C5-49D5-A82C-77547FF8B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858C93-798D-4F52-870D-6807A19A3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F44B7-F361-45C2-AEB2-E634986511CC}"/>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6" name="Footer Placeholder 5">
            <a:extLst>
              <a:ext uri="{FF2B5EF4-FFF2-40B4-BE49-F238E27FC236}">
                <a16:creationId xmlns:a16="http://schemas.microsoft.com/office/drawing/2014/main" id="{69DEF281-7633-411E-9A7D-B74E8A5C7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F66C9-CED9-4601-9DC9-1348F182B67F}"/>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19883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1D2C-3B22-420B-8E7D-718EE11085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F1913B-8889-4452-98A6-DEB5D7AF66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03A3D-79CB-4C86-B34C-746E2713A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08EEE8-433A-4EB0-9F4E-805C4A3B43E9}"/>
              </a:ext>
            </a:extLst>
          </p:cNvPr>
          <p:cNvSpPr>
            <a:spLocks noGrp="1"/>
          </p:cNvSpPr>
          <p:nvPr>
            <p:ph type="dt" sz="half" idx="10"/>
          </p:nvPr>
        </p:nvSpPr>
        <p:spPr/>
        <p:txBody>
          <a:bodyPr/>
          <a:lstStyle/>
          <a:p>
            <a:fld id="{1DE6877E-2540-44B5-828C-1A336774E946}" type="datetimeFigureOut">
              <a:rPr lang="en-US" smtClean="0"/>
              <a:t>09/11/2022</a:t>
            </a:fld>
            <a:endParaRPr lang="en-US"/>
          </a:p>
        </p:txBody>
      </p:sp>
      <p:sp>
        <p:nvSpPr>
          <p:cNvPr id="6" name="Footer Placeholder 5">
            <a:extLst>
              <a:ext uri="{FF2B5EF4-FFF2-40B4-BE49-F238E27FC236}">
                <a16:creationId xmlns:a16="http://schemas.microsoft.com/office/drawing/2014/main" id="{B5CB419A-8ABA-4DFA-9EB5-636A924FC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8A8B9-8143-4FEC-95D6-A1111B37D623}"/>
              </a:ext>
            </a:extLst>
          </p:cNvPr>
          <p:cNvSpPr>
            <a:spLocks noGrp="1"/>
          </p:cNvSpPr>
          <p:nvPr>
            <p:ph type="sldNum" sz="quarter" idx="12"/>
          </p:nvPr>
        </p:nvSpPr>
        <p:spPr/>
        <p:txBody>
          <a:bodyPr/>
          <a:lstStyle/>
          <a:p>
            <a:fld id="{DC691491-64AD-48C7-B10B-B41F7B995437}" type="slidenum">
              <a:rPr lang="en-US" smtClean="0"/>
              <a:t>‹#›</a:t>
            </a:fld>
            <a:endParaRPr lang="en-US"/>
          </a:p>
        </p:txBody>
      </p:sp>
    </p:spTree>
    <p:extLst>
      <p:ext uri="{BB962C8B-B14F-4D97-AF65-F5344CB8AC3E}">
        <p14:creationId xmlns:p14="http://schemas.microsoft.com/office/powerpoint/2010/main" val="331116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E2D306-C438-4132-95AF-23F18EB5B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11EAF-E5A1-4AD4-86C0-737A2A063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7E33B-1761-4028-BB20-6DDFA57EA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6877E-2540-44B5-828C-1A336774E946}" type="datetimeFigureOut">
              <a:rPr lang="en-US" smtClean="0"/>
              <a:t>09/11/2022</a:t>
            </a:fld>
            <a:endParaRPr lang="en-US"/>
          </a:p>
        </p:txBody>
      </p:sp>
      <p:sp>
        <p:nvSpPr>
          <p:cNvPr id="5" name="Footer Placeholder 4">
            <a:extLst>
              <a:ext uri="{FF2B5EF4-FFF2-40B4-BE49-F238E27FC236}">
                <a16:creationId xmlns:a16="http://schemas.microsoft.com/office/drawing/2014/main" id="{55153385-4B0B-42C6-85CF-1C11D16D29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E93B7B-E0B4-4E28-BE3E-136AADEE9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91491-64AD-48C7-B10B-B41F7B995437}" type="slidenum">
              <a:rPr lang="en-US" smtClean="0"/>
              <a:t>‹#›</a:t>
            </a:fld>
            <a:endParaRPr lang="en-US"/>
          </a:p>
        </p:txBody>
      </p:sp>
    </p:spTree>
    <p:extLst>
      <p:ext uri="{BB962C8B-B14F-4D97-AF65-F5344CB8AC3E}">
        <p14:creationId xmlns:p14="http://schemas.microsoft.com/office/powerpoint/2010/main" val="327006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B0E6C8-D523-4765-9286-E7DC73F5C794}"/>
              </a:ext>
            </a:extLst>
          </p:cNvPr>
          <p:cNvSpPr/>
          <p:nvPr/>
        </p:nvSpPr>
        <p:spPr>
          <a:xfrm>
            <a:off x="4251326" y="2147889"/>
            <a:ext cx="4206874" cy="846137"/>
          </a:xfrm>
          <a:prstGeom prst="ellipse">
            <a:avLst/>
          </a:prstGeom>
          <a:solidFill>
            <a:srgbClr val="FFFFCC"/>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000" b="1" dirty="0">
                <a:solidFill>
                  <a:srgbClr val="7030A0"/>
                </a:solidFill>
                <a:latin typeface="Times New Roman" pitchFamily="18" charset="0"/>
                <a:cs typeface="Times New Roman" pitchFamily="18" charset="0"/>
              </a:rPr>
              <a:t>KĨ THUẬT</a:t>
            </a:r>
          </a:p>
        </p:txBody>
      </p:sp>
      <p:sp>
        <p:nvSpPr>
          <p:cNvPr id="11" name="Rectangle 10">
            <a:extLst>
              <a:ext uri="{FF2B5EF4-FFF2-40B4-BE49-F238E27FC236}">
                <a16:creationId xmlns:a16="http://schemas.microsoft.com/office/drawing/2014/main" id="{26975C1F-CC53-453A-BB96-BA81F688D90D}"/>
              </a:ext>
            </a:extLst>
          </p:cNvPr>
          <p:cNvSpPr/>
          <p:nvPr/>
        </p:nvSpPr>
        <p:spPr>
          <a:xfrm>
            <a:off x="1925285" y="279634"/>
            <a:ext cx="8320483" cy="987988"/>
          </a:xfrm>
          <a:prstGeom prst="rect">
            <a:avLst/>
          </a:prstGeom>
          <a:noFill/>
        </p:spPr>
        <p:txBody>
          <a:bodyPr wrap="none" lIns="68580" tIns="34291" rIns="68580" bIns="34291" numCol="1">
            <a:prstTxWarp prst="textChevron">
              <a:avLst>
                <a:gd name="adj" fmla="val 0"/>
              </a:avLst>
            </a:prstTxWarp>
            <a:spAutoFit/>
          </a:bodyPr>
          <a:lstStyle/>
          <a:p>
            <a:pPr algn="ctr">
              <a:defRPr/>
            </a:pPr>
            <a:r>
              <a:rPr lang="en-US" sz="4000" b="1" dirty="0">
                <a:ln w="6600">
                  <a:solidFill>
                    <a:schemeClr val="accent4">
                      <a:lumMod val="60000"/>
                      <a:lumOff val="40000"/>
                    </a:schemeClr>
                  </a:solidFill>
                  <a:prstDash val="solid"/>
                </a:ln>
                <a:solidFill>
                  <a:srgbClr val="1B0AF6"/>
                </a:solidFill>
                <a:effectLst>
                  <a:outerShdw dist="38100" dir="2700000" algn="tl" rotWithShape="0">
                    <a:schemeClr val="accent2"/>
                  </a:outerShdw>
                </a:effectLst>
                <a:latin typeface="Times New Roman" pitchFamily="18" charset="0"/>
                <a:cs typeface="Times New Roman" pitchFamily="18" charset="0"/>
              </a:rPr>
              <a:t>TRƯỜNG TIỂU HỌC PHÚC LỢI</a:t>
            </a:r>
          </a:p>
        </p:txBody>
      </p:sp>
      <p:sp>
        <p:nvSpPr>
          <p:cNvPr id="3" name="Star: 5 Points 2">
            <a:extLst>
              <a:ext uri="{FF2B5EF4-FFF2-40B4-BE49-F238E27FC236}">
                <a16:creationId xmlns:a16="http://schemas.microsoft.com/office/drawing/2014/main" id="{1847B432-19F8-4E9E-989F-3F034BAEB24F}"/>
              </a:ext>
            </a:extLst>
          </p:cNvPr>
          <p:cNvSpPr/>
          <p:nvPr/>
        </p:nvSpPr>
        <p:spPr>
          <a:xfrm>
            <a:off x="10399713" y="-31749"/>
            <a:ext cx="1662112" cy="1279525"/>
          </a:xfrm>
          <a:prstGeom prst="star5">
            <a:avLst/>
          </a:prstGeom>
          <a:no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0" dirty="0">
              <a:latin typeface="Times New Roman" pitchFamily="18" charset="0"/>
              <a:cs typeface="Times New Roman" pitchFamily="18" charset="0"/>
            </a:endParaRPr>
          </a:p>
        </p:txBody>
      </p:sp>
      <p:sp>
        <p:nvSpPr>
          <p:cNvPr id="14" name="Smiley Face 13">
            <a:extLst>
              <a:ext uri="{FF2B5EF4-FFF2-40B4-BE49-F238E27FC236}">
                <a16:creationId xmlns:a16="http://schemas.microsoft.com/office/drawing/2014/main" id="{B20E58C9-6816-4AC5-9E67-570FA7F3B415}"/>
              </a:ext>
            </a:extLst>
          </p:cNvPr>
          <p:cNvSpPr/>
          <p:nvPr/>
        </p:nvSpPr>
        <p:spPr>
          <a:xfrm>
            <a:off x="9990139" y="4791076"/>
            <a:ext cx="1323975" cy="1279525"/>
          </a:xfrm>
          <a:prstGeom prst="smileyFac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latin typeface="Times New Roman" pitchFamily="18" charset="0"/>
              <a:cs typeface="Times New Roman" pitchFamily="18" charset="0"/>
            </a:endParaRPr>
          </a:p>
        </p:txBody>
      </p:sp>
      <p:pic>
        <p:nvPicPr>
          <p:cNvPr id="7180" name="Picture 4">
            <a:extLst>
              <a:ext uri="{FF2B5EF4-FFF2-40B4-BE49-F238E27FC236}">
                <a16:creationId xmlns:a16="http://schemas.microsoft.com/office/drawing/2014/main" id="{49F90D40-B40B-472B-B4D7-CB5A72BB8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2050259"/>
            <a:ext cx="395922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90928D6-9E9A-46A3-B71C-77265728CD09}"/>
              </a:ext>
            </a:extLst>
          </p:cNvPr>
          <p:cNvSpPr/>
          <p:nvPr/>
        </p:nvSpPr>
        <p:spPr>
          <a:xfrm>
            <a:off x="-625871" y="4573589"/>
            <a:ext cx="13500894" cy="1203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FF0000"/>
                </a:solidFill>
                <a:latin typeface="Times New Roman" pitchFamily="18" charset="0"/>
                <a:cs typeface="Times New Roman" pitchFamily="18" charset="0"/>
              </a:rPr>
              <a:t>Năm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2022 - 2023</a:t>
            </a:r>
          </a:p>
        </p:txBody>
      </p:sp>
      <p:sp>
        <p:nvSpPr>
          <p:cNvPr id="16" name="Oval 15">
            <a:extLst>
              <a:ext uri="{FF2B5EF4-FFF2-40B4-BE49-F238E27FC236}">
                <a16:creationId xmlns:a16="http://schemas.microsoft.com/office/drawing/2014/main" id="{70954E59-474F-4041-B8B6-14A45768DC59}"/>
              </a:ext>
            </a:extLst>
          </p:cNvPr>
          <p:cNvSpPr/>
          <p:nvPr/>
        </p:nvSpPr>
        <p:spPr>
          <a:xfrm>
            <a:off x="4179294" y="3707610"/>
            <a:ext cx="4206874" cy="846137"/>
          </a:xfrm>
          <a:prstGeom prst="ellipse">
            <a:avLst/>
          </a:prstGeom>
          <a:solidFill>
            <a:srgbClr val="FFFFCC"/>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000" b="1" dirty="0">
                <a:solidFill>
                  <a:srgbClr val="7030A0"/>
                </a:solidFill>
                <a:latin typeface="Times New Roman" pitchFamily="18" charset="0"/>
                <a:cs typeface="Times New Roman" pitchFamily="18" charset="0"/>
              </a:rPr>
              <a:t>LỚP 5</a:t>
            </a:r>
          </a:p>
        </p:txBody>
      </p:sp>
    </p:spTree>
    <p:extLst>
      <p:ext uri="{BB962C8B-B14F-4D97-AF65-F5344CB8AC3E}">
        <p14:creationId xmlns:p14="http://schemas.microsoft.com/office/powerpoint/2010/main" val="5131880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endCondLst>
                                    <p:cond evt="onNext" delay="0">
                                      <p:tgtEl>
                                        <p:sldTgt/>
                                      </p:tgtEl>
                                    </p:cond>
                                  </p:endCondLst>
                                  <p:childTnLst>
                                    <p:animClr clrSpc="rgb" dir="cw">
                                      <p:cBhvr override="childStyle">
                                        <p:cTn id="6" dur="1000" fill="hold"/>
                                        <p:tgtEl>
                                          <p:spTgt spid="11"/>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FA9A61FA-ACE8-4FEC-8A38-367309BD9A68}"/>
              </a:ext>
            </a:extLst>
          </p:cNvPr>
          <p:cNvSpPr>
            <a:spLocks noChangeArrowheads="1"/>
          </p:cNvSpPr>
          <p:nvPr/>
        </p:nvSpPr>
        <p:spPr bwMode="auto">
          <a:xfrm>
            <a:off x="1123950" y="1589191"/>
            <a:ext cx="10744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r>
              <a:rPr lang="en-US" altLang="en-US" sz="3200" b="1" dirty="0">
                <a:solidFill>
                  <a:schemeClr val="tx1">
                    <a:lumMod val="95000"/>
                    <a:lumOff val="5000"/>
                  </a:schemeClr>
                </a:solidFill>
                <a:latin typeface="Times New Roman" pitchFamily="18" charset="0"/>
                <a:cs typeface="Times New Roman" pitchFamily="18" charset="0"/>
              </a:rPr>
            </a:br>
            <a:r>
              <a:rPr lang="en-US" altLang="en-US" sz="3200" dirty="0" err="1">
                <a:solidFill>
                  <a:schemeClr val="tx1">
                    <a:lumMod val="95000"/>
                    <a:lumOff val="5000"/>
                  </a:schemeClr>
                </a:solidFill>
                <a:latin typeface="Times New Roman" pitchFamily="18" charset="0"/>
                <a:cs typeface="Times New Roman" pitchFamily="18" charset="0"/>
              </a:rPr>
              <a:t>Để</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chén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đĩa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sạch</a:t>
            </a:r>
            <a:r>
              <a:rPr lang="en-US" altLang="en-US" sz="3200" dirty="0">
                <a:solidFill>
                  <a:schemeClr val="tx1">
                    <a:lumMod val="95000"/>
                    <a:lumOff val="5000"/>
                  </a:schemeClr>
                </a:solidFill>
                <a:latin typeface="Times New Roman" pitchFamily="18" charset="0"/>
                <a:cs typeface="Times New Roman" pitchFamily="18" charset="0"/>
              </a:rPr>
              <a:t>:</a:t>
            </a:r>
          </a:p>
          <a:p>
            <a:pPr algn="just" eaLnBrk="1" hangingPunct="1"/>
            <a:br>
              <a:rPr lang="en-US" altLang="en-US" sz="3200" dirty="0">
                <a:solidFill>
                  <a:schemeClr val="tx1">
                    <a:lumMod val="95000"/>
                    <a:lumOff val="5000"/>
                  </a:schemeClr>
                </a:solidFill>
                <a:latin typeface="Times New Roman" pitchFamily="18" charset="0"/>
                <a:cs typeface="Times New Roman" pitchFamily="18" charset="0"/>
              </a:rPr>
            </a:b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Chỉ</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cần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sạch</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phía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trong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chén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đĩa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và</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các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dụng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cụ</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nấu</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ăn</a:t>
            </a:r>
            <a:r>
              <a:rPr lang="en-US" altLang="en-US" sz="3200" dirty="0">
                <a:solidFill>
                  <a:schemeClr val="tx1">
                    <a:lumMod val="95000"/>
                    <a:lumOff val="5000"/>
                  </a:schemeClr>
                </a:solidFill>
                <a:latin typeface="Times New Roman" pitchFamily="18" charset="0"/>
                <a:cs typeface="Times New Roman" pitchFamily="18" charset="0"/>
              </a:rPr>
              <a:t>.    			</a:t>
            </a:r>
            <a:br>
              <a:rPr lang="en-US" altLang="en-US" sz="3200" dirty="0">
                <a:solidFill>
                  <a:schemeClr val="tx1">
                    <a:lumMod val="95000"/>
                    <a:lumOff val="5000"/>
                  </a:schemeClr>
                </a:solidFill>
                <a:latin typeface="Times New Roman" pitchFamily="18" charset="0"/>
                <a:cs typeface="Times New Roman" pitchFamily="18" charset="0"/>
              </a:rPr>
            </a:b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Nên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sạch</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cả</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phía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trong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và</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phía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ngoài</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chén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đĩa</a:t>
            </a:r>
            <a:r>
              <a:rPr lang="en-US" altLang="en-US" sz="3200" dirty="0">
                <a:solidFill>
                  <a:schemeClr val="tx1">
                    <a:lumMod val="95000"/>
                    <a:lumOff val="5000"/>
                  </a:schemeClr>
                </a:solidFill>
                <a:latin typeface="Times New Roman" pitchFamily="18" charset="0"/>
                <a:cs typeface="Times New Roman" pitchFamily="18" charset="0"/>
              </a:rPr>
              <a:t>….(</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phía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trong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chén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đĩa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trước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rồi</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phía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ngoài</a:t>
            </a:r>
            <a:r>
              <a:rPr lang="en-US" altLang="en-US" sz="3200" dirty="0">
                <a:solidFill>
                  <a:schemeClr val="tx1">
                    <a:lumMod val="95000"/>
                    <a:lumOff val="5000"/>
                  </a:schemeClr>
                </a:solidFill>
                <a:latin typeface="Times New Roman" pitchFamily="18" charset="0"/>
                <a:cs typeface="Times New Roman" pitchFamily="18" charset="0"/>
              </a:rPr>
              <a:t>).	</a:t>
            </a:r>
          </a:p>
        </p:txBody>
      </p:sp>
      <p:sp>
        <p:nvSpPr>
          <p:cNvPr id="9" name="Rectangle 8">
            <a:extLst>
              <a:ext uri="{FF2B5EF4-FFF2-40B4-BE49-F238E27FC236}">
                <a16:creationId xmlns:a16="http://schemas.microsoft.com/office/drawing/2014/main" id="{A6F6F2B5-E68A-4470-A91D-8FD9C1E87A13}"/>
              </a:ext>
            </a:extLst>
          </p:cNvPr>
          <p:cNvSpPr/>
          <p:nvPr/>
        </p:nvSpPr>
        <p:spPr>
          <a:xfrm>
            <a:off x="293688" y="4203700"/>
            <a:ext cx="544512" cy="5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latin typeface="Times New Roman" pitchFamily="18" charset="0"/>
              <a:cs typeface="Times New Roman" pitchFamily="18" charset="0"/>
            </a:endParaRPr>
          </a:p>
        </p:txBody>
      </p:sp>
      <p:sp>
        <p:nvSpPr>
          <p:cNvPr id="10" name="Text Box 8">
            <a:extLst>
              <a:ext uri="{FF2B5EF4-FFF2-40B4-BE49-F238E27FC236}">
                <a16:creationId xmlns:a16="http://schemas.microsoft.com/office/drawing/2014/main" id="{6AD098B1-F477-4F96-B1E8-A2484012CDD9}"/>
              </a:ext>
            </a:extLst>
          </p:cNvPr>
          <p:cNvSpPr txBox="1">
            <a:spLocks noChangeArrowheads="1"/>
          </p:cNvSpPr>
          <p:nvPr/>
        </p:nvSpPr>
        <p:spPr bwMode="auto">
          <a:xfrm>
            <a:off x="338138" y="4172634"/>
            <a:ext cx="557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FF0000"/>
                </a:solidFill>
                <a:latin typeface="Times New Roman" pitchFamily="18" charset="0"/>
                <a:cs typeface="Times New Roman" panose="02020603050405020304" pitchFamily="18" charset="0"/>
              </a:rPr>
              <a:t>X</a:t>
            </a:r>
          </a:p>
        </p:txBody>
      </p:sp>
      <p:sp>
        <p:nvSpPr>
          <p:cNvPr id="11" name="Rectangle 10">
            <a:extLst>
              <a:ext uri="{FF2B5EF4-FFF2-40B4-BE49-F238E27FC236}">
                <a16:creationId xmlns:a16="http://schemas.microsoft.com/office/drawing/2014/main" id="{00BDCDCF-EBDF-4BA4-B1F6-27B571D2FC2D}"/>
              </a:ext>
            </a:extLst>
          </p:cNvPr>
          <p:cNvSpPr/>
          <p:nvPr/>
        </p:nvSpPr>
        <p:spPr>
          <a:xfrm>
            <a:off x="280988" y="3160142"/>
            <a:ext cx="544512" cy="5511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D8CF7D10-B759-444D-9B67-F7414181FE68}"/>
              </a:ext>
            </a:extLst>
          </p:cNvPr>
          <p:cNvSpPr/>
          <p:nvPr/>
        </p:nvSpPr>
        <p:spPr>
          <a:xfrm>
            <a:off x="4953000" y="947296"/>
            <a:ext cx="520700" cy="506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latin typeface="Times New Roman" pitchFamily="18" charset="0"/>
              <a:cs typeface="Times New Roman" pitchFamily="18" charset="0"/>
            </a:endParaRPr>
          </a:p>
        </p:txBody>
      </p:sp>
      <p:pic>
        <p:nvPicPr>
          <p:cNvPr id="13322" name="Picture 2" descr="BAR01">
            <a:extLst>
              <a:ext uri="{FF2B5EF4-FFF2-40B4-BE49-F238E27FC236}">
                <a16:creationId xmlns:a16="http://schemas.microsoft.com/office/drawing/2014/main" id="{04FB8D19-11E9-4D32-B922-9BA376CF0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5943600"/>
            <a:ext cx="11569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D0FF76E-7CDE-411C-A053-69E4DB7EE75E}"/>
              </a:ext>
            </a:extLst>
          </p:cNvPr>
          <p:cNvSpPr txBox="1"/>
          <p:nvPr/>
        </p:nvSpPr>
        <p:spPr>
          <a:xfrm>
            <a:off x="941388" y="947296"/>
            <a:ext cx="9732962" cy="584775"/>
          </a:xfrm>
          <a:prstGeom prst="rect">
            <a:avLst/>
          </a:prstGeom>
          <a:noFill/>
        </p:spPr>
        <p:txBody>
          <a:bodyPr wrap="square">
            <a:spAutoFit/>
          </a:bodyPr>
          <a:lstStyle/>
          <a:p>
            <a:pPr eaLnBrk="1" hangingPunct="1"/>
            <a:r>
              <a:rPr lang="en-US" altLang="en-US" sz="3200" b="1" dirty="0">
                <a:solidFill>
                  <a:srgbClr val="0000CC"/>
                </a:solidFill>
                <a:latin typeface="Times New Roman" pitchFamily="18" charset="0"/>
                <a:cs typeface="Times New Roman" pitchFamily="18" charset="0"/>
              </a:rPr>
              <a:t>2. </a:t>
            </a:r>
            <a:r>
              <a:rPr lang="en-US" altLang="en-US" sz="3200" b="1" dirty="0" err="1">
                <a:solidFill>
                  <a:srgbClr val="0000CC"/>
                </a:solidFill>
                <a:latin typeface="Times New Roman" pitchFamily="18" charset="0"/>
                <a:cs typeface="Times New Roman" pitchFamily="18" charset="0"/>
              </a:rPr>
              <a:t>Hãy</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đánh</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dấu</a:t>
            </a:r>
            <a:r>
              <a:rPr lang="en-US" altLang="en-US" sz="3200" b="1" dirty="0">
                <a:solidFill>
                  <a:srgbClr val="0000CC"/>
                </a:solidFill>
                <a:latin typeface="Times New Roman" pitchFamily="18" charset="0"/>
                <a:cs typeface="Times New Roman" pitchFamily="18" charset="0"/>
              </a:rPr>
              <a:t> x </a:t>
            </a:r>
            <a:r>
              <a:rPr lang="en-US" altLang="en-US" sz="3200" b="1" dirty="0" err="1">
                <a:solidFill>
                  <a:srgbClr val="0000CC"/>
                </a:solidFill>
                <a:latin typeface="Times New Roman" pitchFamily="18" charset="0"/>
                <a:cs typeface="Times New Roman" pitchFamily="18" charset="0"/>
              </a:rPr>
              <a:t>vào</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câu</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trả</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lời</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đúng</a:t>
            </a:r>
            <a:r>
              <a:rPr lang="en-US" altLang="en-US" sz="3200" b="1" dirty="0">
                <a:solidFill>
                  <a:srgbClr val="0000CC"/>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fade">
                                      <p:cBhvr>
                                        <p:cTn id="17" dur="500"/>
                                        <p:tgtEl>
                                          <p:spTgt spid="133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9" grpId="0" animBg="1"/>
      <p:bldP spid="10" grpId="0"/>
      <p:bldP spid="11"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5D962F-94D3-46FE-A92A-C45056BA5DE4}"/>
              </a:ext>
            </a:extLst>
          </p:cNvPr>
          <p:cNvSpPr/>
          <p:nvPr/>
        </p:nvSpPr>
        <p:spPr>
          <a:xfrm>
            <a:off x="2411284" y="926142"/>
            <a:ext cx="8089532" cy="2965044"/>
          </a:xfrm>
          <a:prstGeom prst="rect">
            <a:avLst/>
          </a:prstGeom>
          <a:noFill/>
        </p:spPr>
        <p:txBody>
          <a:bodyPr wrap="none" lIns="91440" tIns="45720" rIns="91440" bIns="45720" numCol="1">
            <a:prstTxWarp prst="textChevron">
              <a:avLst>
                <a:gd name="adj" fmla="val 31261"/>
              </a:avLst>
            </a:prstTxWarp>
            <a:spAutoFit/>
          </a:bodyPr>
          <a:lstStyle/>
          <a:p>
            <a:pPr algn="ctr"/>
            <a:r>
              <a:rPr lang="en-US" sz="5400" b="1" dirty="0">
                <a:ln w="6600">
                  <a:solidFill>
                    <a:schemeClr val="accent4">
                      <a:lumMod val="60000"/>
                      <a:lumOff val="40000"/>
                    </a:schemeClr>
                  </a:solidFill>
                  <a:prstDash val="solid"/>
                </a:ln>
                <a:solidFill>
                  <a:srgbClr val="FF0000"/>
                </a:solidFill>
                <a:effectLst>
                  <a:outerShdw dist="38100" dir="2700000" algn="tl" rotWithShape="0">
                    <a:schemeClr val="accent2"/>
                  </a:outerShdw>
                </a:effectLst>
              </a:rPr>
              <a:t>CẢM ƠN THẦY CÔ VÀ CÁC EM HỌC SINH</a:t>
            </a:r>
          </a:p>
        </p:txBody>
      </p:sp>
      <p:pic>
        <p:nvPicPr>
          <p:cNvPr id="5" name="图片 288">
            <a:extLst>
              <a:ext uri="{FF2B5EF4-FFF2-40B4-BE49-F238E27FC236}">
                <a16:creationId xmlns:a16="http://schemas.microsoft.com/office/drawing/2014/main" id="{D30ACB67-988F-4740-8577-D8EB069D634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829896" y="2843432"/>
            <a:ext cx="7395283" cy="4228365"/>
          </a:xfrm>
          <a:prstGeom prst="rect">
            <a:avLst/>
          </a:prstGeom>
        </p:spPr>
      </p:pic>
      <p:grpSp>
        <p:nvGrpSpPr>
          <p:cNvPr id="7" name="Group 6">
            <a:extLst>
              <a:ext uri="{FF2B5EF4-FFF2-40B4-BE49-F238E27FC236}">
                <a16:creationId xmlns:a16="http://schemas.microsoft.com/office/drawing/2014/main" id="{44ED49ED-DD86-43FB-9A46-ECB9E598AC57}"/>
              </a:ext>
            </a:extLst>
          </p:cNvPr>
          <p:cNvGrpSpPr/>
          <p:nvPr/>
        </p:nvGrpSpPr>
        <p:grpSpPr>
          <a:xfrm>
            <a:off x="-1" y="-29028"/>
            <a:ext cx="12627431" cy="8484792"/>
            <a:chOff x="0" y="-13856"/>
            <a:chExt cx="12806858" cy="8484792"/>
          </a:xfrm>
        </p:grpSpPr>
        <p:pic>
          <p:nvPicPr>
            <p:cNvPr id="3" name="图片 6">
              <a:extLst>
                <a:ext uri="{FF2B5EF4-FFF2-40B4-BE49-F238E27FC236}">
                  <a16:creationId xmlns:a16="http://schemas.microsoft.com/office/drawing/2014/main" id="{B8CA5174-6C32-4171-8F20-159F2E83598C}"/>
                </a:ext>
              </a:extLst>
            </p:cNvPr>
            <p:cNvPicPr>
              <a:picLocks noChangeAspect="1"/>
            </p:cNvPicPr>
            <p:nvPr/>
          </p:nvPicPr>
          <p:blipFill rotWithShape="1">
            <a:blip r:embed="rId4">
              <a:extLst>
                <a:ext uri="{28A0092B-C50C-407E-A947-70E740481C1C}">
                  <a14:useLocalDpi xmlns:a14="http://schemas.microsoft.com/office/drawing/2010/main" val="0"/>
                </a:ext>
              </a:extLst>
            </a:blip>
            <a:srcRect l="1666" t="22434" b="12804"/>
            <a:stretch>
              <a:fillRect/>
            </a:stretch>
          </p:blipFill>
          <p:spPr>
            <a:xfrm>
              <a:off x="0" y="2932817"/>
              <a:ext cx="10592670" cy="3925183"/>
            </a:xfrm>
            <a:prstGeom prst="rect">
              <a:avLst/>
            </a:prstGeom>
          </p:spPr>
        </p:pic>
        <p:pic>
          <p:nvPicPr>
            <p:cNvPr id="4" name="图片 10">
              <a:extLst>
                <a:ext uri="{FF2B5EF4-FFF2-40B4-BE49-F238E27FC236}">
                  <a16:creationId xmlns:a16="http://schemas.microsoft.com/office/drawing/2014/main" id="{34C44096-4024-4A18-BB3C-2C1402DE40E9}"/>
                </a:ext>
              </a:extLst>
            </p:cNvPr>
            <p:cNvPicPr>
              <a:picLocks noChangeAspect="1"/>
            </p:cNvPicPr>
            <p:nvPr/>
          </p:nvPicPr>
          <p:blipFill rotWithShape="1">
            <a:blip r:embed="rId5">
              <a:extLst>
                <a:ext uri="{28A0092B-C50C-407E-A947-70E740481C1C}">
                  <a14:useLocalDpi xmlns:a14="http://schemas.microsoft.com/office/drawing/2010/main" val="0"/>
                </a:ext>
              </a:extLst>
            </a:blip>
            <a:srcRect t="42328"/>
            <a:stretch>
              <a:fillRect/>
            </a:stretch>
          </p:blipFill>
          <p:spPr>
            <a:xfrm>
              <a:off x="5950644" y="4515793"/>
              <a:ext cx="6856214" cy="3955143"/>
            </a:xfrm>
            <a:prstGeom prst="rect">
              <a:avLst/>
            </a:prstGeom>
          </p:spPr>
        </p:pic>
        <p:pic>
          <p:nvPicPr>
            <p:cNvPr id="6" name="图片 8">
              <a:extLst>
                <a:ext uri="{FF2B5EF4-FFF2-40B4-BE49-F238E27FC236}">
                  <a16:creationId xmlns:a16="http://schemas.microsoft.com/office/drawing/2014/main" id="{543DCC3B-7C24-4022-AEEC-42304E1CB9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856"/>
              <a:ext cx="12192000" cy="1653589"/>
            </a:xfrm>
            <a:prstGeom prst="rect">
              <a:avLst/>
            </a:prstGeom>
          </p:spPr>
        </p:pic>
      </p:grpSp>
    </p:spTree>
    <p:extLst>
      <p:ext uri="{BB962C8B-B14F-4D97-AF65-F5344CB8AC3E}">
        <p14:creationId xmlns:p14="http://schemas.microsoft.com/office/powerpoint/2010/main" val="41486064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7000"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B0E6C8-D523-4765-9286-E7DC73F5C794}"/>
              </a:ext>
            </a:extLst>
          </p:cNvPr>
          <p:cNvSpPr/>
          <p:nvPr/>
        </p:nvSpPr>
        <p:spPr>
          <a:xfrm>
            <a:off x="3641726" y="952018"/>
            <a:ext cx="4206874" cy="846137"/>
          </a:xfrm>
          <a:prstGeom prst="ellipse">
            <a:avLst/>
          </a:prstGeom>
          <a:solidFill>
            <a:srgbClr val="FFFFCC"/>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000" b="1" dirty="0">
                <a:solidFill>
                  <a:srgbClr val="7030A0"/>
                </a:solidFill>
                <a:latin typeface="Times New Roman" pitchFamily="18" charset="0"/>
                <a:cs typeface="Times New Roman" pitchFamily="18" charset="0"/>
              </a:rPr>
              <a:t>KĨ THUẬT</a:t>
            </a:r>
          </a:p>
        </p:txBody>
      </p:sp>
      <p:pic>
        <p:nvPicPr>
          <p:cNvPr id="7171" name="Picture 7" descr="Picture5">
            <a:extLst>
              <a:ext uri="{FF2B5EF4-FFF2-40B4-BE49-F238E27FC236}">
                <a16:creationId xmlns:a16="http://schemas.microsoft.com/office/drawing/2014/main" id="{ED7EBE13-22AF-4E26-A8E9-427D94DD1D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89989" y="1071564"/>
            <a:ext cx="1200151"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Picture5">
            <a:extLst>
              <a:ext uri="{FF2B5EF4-FFF2-40B4-BE49-F238E27FC236}">
                <a16:creationId xmlns:a16="http://schemas.microsoft.com/office/drawing/2014/main" id="{32E501A5-4E00-408E-9472-532C5D11BF9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7701" y="1019175"/>
            <a:ext cx="1200151" cy="106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daisy_button_pink_hb">
            <a:extLst>
              <a:ext uri="{FF2B5EF4-FFF2-40B4-BE49-F238E27FC236}">
                <a16:creationId xmlns:a16="http://schemas.microsoft.com/office/drawing/2014/main" id="{39674AB4-6950-4B2B-B40A-91C14110F6C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5414" y="1914526"/>
            <a:ext cx="554037" cy="55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Picture5">
            <a:extLst>
              <a:ext uri="{FF2B5EF4-FFF2-40B4-BE49-F238E27FC236}">
                <a16:creationId xmlns:a16="http://schemas.microsoft.com/office/drawing/2014/main" id="{53A44B2C-6D14-4C60-8D00-84F59FA7A4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90901" y="-188913"/>
            <a:ext cx="1200151" cy="106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2" descr="Picture5">
            <a:extLst>
              <a:ext uri="{FF2B5EF4-FFF2-40B4-BE49-F238E27FC236}">
                <a16:creationId xmlns:a16="http://schemas.microsoft.com/office/drawing/2014/main" id="{0EA21BC8-924C-4D73-B387-779406E230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31750"/>
            <a:ext cx="1200151" cy="106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tar: 5 Points 2">
            <a:extLst>
              <a:ext uri="{FF2B5EF4-FFF2-40B4-BE49-F238E27FC236}">
                <a16:creationId xmlns:a16="http://schemas.microsoft.com/office/drawing/2014/main" id="{1847B432-19F8-4E9E-989F-3F034BAEB24F}"/>
              </a:ext>
            </a:extLst>
          </p:cNvPr>
          <p:cNvSpPr/>
          <p:nvPr/>
        </p:nvSpPr>
        <p:spPr>
          <a:xfrm>
            <a:off x="10399713" y="-31749"/>
            <a:ext cx="1662112" cy="1279525"/>
          </a:xfrm>
          <a:prstGeom prst="star5">
            <a:avLst/>
          </a:prstGeom>
          <a:no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0" dirty="0">
              <a:latin typeface="Times New Roman" pitchFamily="18" charset="0"/>
              <a:cs typeface="Times New Roman" pitchFamily="18" charset="0"/>
            </a:endParaRPr>
          </a:p>
        </p:txBody>
      </p:sp>
      <p:sp>
        <p:nvSpPr>
          <p:cNvPr id="14" name="Smiley Face 13">
            <a:extLst>
              <a:ext uri="{FF2B5EF4-FFF2-40B4-BE49-F238E27FC236}">
                <a16:creationId xmlns:a16="http://schemas.microsoft.com/office/drawing/2014/main" id="{B20E58C9-6816-4AC5-9E67-570FA7F3B415}"/>
              </a:ext>
            </a:extLst>
          </p:cNvPr>
          <p:cNvSpPr/>
          <p:nvPr/>
        </p:nvSpPr>
        <p:spPr>
          <a:xfrm>
            <a:off x="9990139" y="4791076"/>
            <a:ext cx="1323975" cy="1279525"/>
          </a:xfrm>
          <a:prstGeom prst="smileyFac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latin typeface="Times New Roman" pitchFamily="18" charset="0"/>
              <a:cs typeface="Times New Roman" pitchFamily="18" charset="0"/>
            </a:endParaRPr>
          </a:p>
        </p:txBody>
      </p:sp>
      <p:pic>
        <p:nvPicPr>
          <p:cNvPr id="7180" name="Picture 4">
            <a:extLst>
              <a:ext uri="{FF2B5EF4-FFF2-40B4-BE49-F238E27FC236}">
                <a16:creationId xmlns:a16="http://schemas.microsoft.com/office/drawing/2014/main" id="{49F90D40-B40B-472B-B4D7-CB5A72BB86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90486"/>
            <a:ext cx="395922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90928D6-9E9A-46A3-B71C-77265728CD09}"/>
              </a:ext>
            </a:extLst>
          </p:cNvPr>
          <p:cNvSpPr/>
          <p:nvPr/>
        </p:nvSpPr>
        <p:spPr>
          <a:xfrm>
            <a:off x="-1702352" y="3122027"/>
            <a:ext cx="13500894" cy="1203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latin typeface="Times New Roman" pitchFamily="18" charset="0"/>
                <a:cs typeface="Times New Roman" pitchFamily="18" charset="0"/>
              </a:rPr>
              <a:t>		BÀI: RỬA DỤNG CỤ NẤU ĂN VÀ ĂN UỐNG</a:t>
            </a: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6635801-7C7F-448D-8110-F09DD884EC48}"/>
              </a:ext>
            </a:extLst>
          </p:cNvPr>
          <p:cNvSpPr txBox="1">
            <a:spLocks noChangeArrowheads="1"/>
          </p:cNvSpPr>
          <p:nvPr/>
        </p:nvSpPr>
        <p:spPr bwMode="auto">
          <a:xfrm>
            <a:off x="590876" y="434282"/>
            <a:ext cx="3821545" cy="704300"/>
          </a:xfrm>
          <a:prstGeom prst="rect">
            <a:avLst/>
          </a:prstGeom>
          <a:solidFill>
            <a:srgbClr val="00FF00"/>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chemeClr val="tx1">
                    <a:lumMod val="95000"/>
                    <a:lumOff val="5000"/>
                  </a:schemeClr>
                </a:solidFill>
                <a:latin typeface="Times New Roman" pitchFamily="18" charset="0"/>
                <a:cs typeface="Times New Roman" pitchFamily="18" charset="0"/>
              </a:rPr>
              <a:t>1. </a:t>
            </a:r>
            <a:r>
              <a:rPr lang="en-US" altLang="en-US" sz="4000" b="1" dirty="0" err="1">
                <a:solidFill>
                  <a:schemeClr val="tx1">
                    <a:lumMod val="95000"/>
                    <a:lumOff val="5000"/>
                  </a:schemeClr>
                </a:solidFill>
                <a:latin typeface="Times New Roman" pitchFamily="18" charset="0"/>
                <a:cs typeface="Times New Roman" pitchFamily="18" charset="0"/>
              </a:rPr>
              <a:t>Mục</a:t>
            </a:r>
            <a:r>
              <a:rPr lang="en-US" altLang="en-US" sz="4000" b="1" dirty="0">
                <a:solidFill>
                  <a:schemeClr val="tx1">
                    <a:lumMod val="95000"/>
                    <a:lumOff val="5000"/>
                  </a:schemeClr>
                </a:solidFill>
                <a:latin typeface="Times New Roman" pitchFamily="18" charset="0"/>
                <a:cs typeface="Times New Roman" pitchFamily="18" charset="0"/>
              </a:rPr>
              <a:t> </a:t>
            </a:r>
            <a:r>
              <a:rPr lang="en-US" altLang="en-US" sz="4000" b="1" dirty="0" err="1">
                <a:solidFill>
                  <a:schemeClr val="tx1">
                    <a:lumMod val="95000"/>
                    <a:lumOff val="5000"/>
                  </a:schemeClr>
                </a:solidFill>
                <a:latin typeface="Times New Roman" pitchFamily="18" charset="0"/>
                <a:cs typeface="Times New Roman" pitchFamily="18" charset="0"/>
              </a:rPr>
              <a:t>đích</a:t>
            </a:r>
            <a:endParaRPr lang="en-US" altLang="en-US" sz="4000" b="1" dirty="0">
              <a:solidFill>
                <a:schemeClr val="tx1">
                  <a:lumMod val="95000"/>
                  <a:lumOff val="5000"/>
                </a:schemeClr>
              </a:solidFill>
              <a:latin typeface="Times New Roman" pitchFamily="18" charset="0"/>
              <a:cs typeface="Times New Roman" pitchFamily="18" charset="0"/>
            </a:endParaRPr>
          </a:p>
        </p:txBody>
      </p:sp>
      <p:sp>
        <p:nvSpPr>
          <p:cNvPr id="8" name="Rectangle 3">
            <a:extLst>
              <a:ext uri="{FF2B5EF4-FFF2-40B4-BE49-F238E27FC236}">
                <a16:creationId xmlns:a16="http://schemas.microsoft.com/office/drawing/2014/main" id="{2138886E-D9C5-4560-AAED-F7F8A54EAF19}"/>
              </a:ext>
            </a:extLst>
          </p:cNvPr>
          <p:cNvSpPr txBox="1">
            <a:spLocks noChangeArrowheads="1"/>
          </p:cNvSpPr>
          <p:nvPr/>
        </p:nvSpPr>
        <p:spPr bwMode="auto">
          <a:xfrm>
            <a:off x="76200" y="1922317"/>
            <a:ext cx="12039600" cy="3013365"/>
          </a:xfrm>
          <a:prstGeom prst="rect">
            <a:avLst/>
          </a:prstGeom>
          <a:noFill/>
          <a:ln w="9525">
            <a:solidFill>
              <a:srgbClr val="FFC000"/>
            </a:solidFill>
            <a:miter lim="800000"/>
            <a:headEnd/>
            <a:tailEnd/>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None/>
            </a:pP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Rửa</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dụng</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cụ</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nấu</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ăn</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và</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ăn</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uống</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thường</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được</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tiến</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hành</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ngay</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sau</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mỗi</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bữa</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ăn</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nhằm</a:t>
            </a:r>
            <a:r>
              <a:rPr lang="en-US" altLang="en-US" sz="4000" dirty="0">
                <a:solidFill>
                  <a:schemeClr val="tx1">
                    <a:lumMod val="95000"/>
                    <a:lumOff val="5000"/>
                  </a:schemeClr>
                </a:solidFill>
                <a:latin typeface="Times New Roman" pitchFamily="18" charset="0"/>
                <a:cs typeface="Times New Roman" pitchFamily="18" charset="0"/>
              </a:rPr>
              <a:t>:</a:t>
            </a:r>
          </a:p>
          <a:p>
            <a:pPr algn="just" eaLnBrk="1" hangingPunct="1">
              <a:buFontTx/>
              <a:buChar char="-"/>
            </a:pP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Làm</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sạch</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và</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giữ</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vệ</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sinh</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dụng</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cụ</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nấu</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ăn</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và</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ăn</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uống</a:t>
            </a:r>
            <a:r>
              <a:rPr lang="en-US" altLang="en-US" sz="4000" dirty="0">
                <a:solidFill>
                  <a:schemeClr val="tx1">
                    <a:lumMod val="95000"/>
                    <a:lumOff val="5000"/>
                  </a:schemeClr>
                </a:solidFill>
                <a:latin typeface="Times New Roman" pitchFamily="18" charset="0"/>
                <a:cs typeface="Times New Roman" pitchFamily="18" charset="0"/>
              </a:rPr>
              <a:t>.</a:t>
            </a:r>
          </a:p>
          <a:p>
            <a:pPr algn="just" eaLnBrk="1" hangingPunct="1">
              <a:buFontTx/>
              <a:buChar char="-"/>
            </a:pP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Bảo</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quản</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dụng</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cụ</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nấu</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ăn</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và</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ăn</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uống</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bằng</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kim</a:t>
            </a:r>
            <a:r>
              <a:rPr lang="en-US" altLang="en-US" sz="4000" dirty="0">
                <a:solidFill>
                  <a:schemeClr val="tx1">
                    <a:lumMod val="95000"/>
                    <a:lumOff val="5000"/>
                  </a:schemeClr>
                </a:solidFill>
                <a:latin typeface="Times New Roman" pitchFamily="18" charset="0"/>
                <a:cs typeface="Times New Roman" pitchFamily="18" charset="0"/>
              </a:rPr>
              <a:t> </a:t>
            </a:r>
            <a:r>
              <a:rPr lang="en-US" altLang="en-US" sz="4000" dirty="0" err="1">
                <a:solidFill>
                  <a:schemeClr val="tx1">
                    <a:lumMod val="95000"/>
                    <a:lumOff val="5000"/>
                  </a:schemeClr>
                </a:solidFill>
                <a:latin typeface="Times New Roman" pitchFamily="18" charset="0"/>
                <a:cs typeface="Times New Roman" pitchFamily="18" charset="0"/>
              </a:rPr>
              <a:t>loại</a:t>
            </a:r>
            <a:r>
              <a:rPr lang="en-US" altLang="en-US" sz="4000" dirty="0">
                <a:solidFill>
                  <a:schemeClr val="tx1">
                    <a:lumMod val="95000"/>
                    <a:lumOff val="5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CCB56-FC7C-4B3B-845F-0A2D91670154}"/>
              </a:ext>
            </a:extLst>
          </p:cNvPr>
          <p:cNvSpPr txBox="1"/>
          <p:nvPr/>
        </p:nvSpPr>
        <p:spPr>
          <a:xfrm>
            <a:off x="63500" y="297934"/>
            <a:ext cx="11950700" cy="646331"/>
          </a:xfrm>
          <a:prstGeom prst="rect">
            <a:avLst/>
          </a:prstGeom>
          <a:noFill/>
        </p:spPr>
        <p:txBody>
          <a:bodyPr wrap="square">
            <a:spAutoFit/>
          </a:bodyPr>
          <a:lstStyle/>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vi-VN" sz="3600" b="0" i="0" dirty="0">
                <a:effectLst/>
                <a:latin typeface="Times New Roman" pitchFamily="18" charset="0"/>
                <a:cs typeface="Times New Roman" pitchFamily="18" charset="0"/>
              </a:rPr>
              <a:t> nêu tên các dụng cụ nấu ăn và ăn uống thường dùng.</a:t>
            </a:r>
            <a:endParaRPr lang="en-US" sz="36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09EA6E85-4F66-44DA-A766-067047D485CA}"/>
              </a:ext>
            </a:extLst>
          </p:cNvPr>
          <p:cNvSpPr txBox="1"/>
          <p:nvPr/>
        </p:nvSpPr>
        <p:spPr>
          <a:xfrm>
            <a:off x="76200" y="1061135"/>
            <a:ext cx="11912600" cy="1200329"/>
          </a:xfrm>
          <a:prstGeom prst="rect">
            <a:avLst/>
          </a:prstGeom>
          <a:noFill/>
        </p:spPr>
        <p:txBody>
          <a:bodyPr wrap="square">
            <a:spAutoFit/>
          </a:bodyPr>
          <a:lstStyle/>
          <a:p>
            <a:pPr algn="just"/>
            <a:r>
              <a:rPr lang="en-US" sz="3600" b="0" i="0" dirty="0">
                <a:effectLst/>
                <a:latin typeface="Times New Roman" pitchFamily="18" charset="0"/>
                <a:cs typeface="Times New Roman" pitchFamily="18" charset="0"/>
              </a:rPr>
              <a:t>- </a:t>
            </a:r>
            <a:r>
              <a:rPr lang="vi-VN" sz="3600" b="0" i="0" dirty="0">
                <a:effectLst/>
                <a:latin typeface="Times New Roman" pitchFamily="18" charset="0"/>
                <a:cs typeface="Times New Roman" pitchFamily="18" charset="0"/>
              </a:rPr>
              <a:t>Nếu như dụng cụ nấu, bát, đũa không được rửa sạch sau bữa ăn thì sẽ thế nào?</a:t>
            </a:r>
            <a:endParaRPr lang="en-US" sz="36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DD57F3AB-BC1E-4107-8FD4-4607672C2FDA}"/>
              </a:ext>
            </a:extLst>
          </p:cNvPr>
          <p:cNvSpPr txBox="1"/>
          <p:nvPr/>
        </p:nvSpPr>
        <p:spPr>
          <a:xfrm>
            <a:off x="133350" y="2777700"/>
            <a:ext cx="11798300" cy="2862322"/>
          </a:xfrm>
          <a:prstGeom prst="rect">
            <a:avLst/>
          </a:prstGeom>
          <a:solidFill>
            <a:schemeClr val="accent4">
              <a:lumMod val="60000"/>
              <a:lumOff val="40000"/>
            </a:schemeClr>
          </a:solidFill>
        </p:spPr>
        <p:txBody>
          <a:bodyPr wrap="square">
            <a:spAutoFit/>
          </a:bodyPr>
          <a:lstStyle/>
          <a:p>
            <a:pPr algn="just"/>
            <a:r>
              <a:rPr lang="vi-VN" sz="3600" b="0" i="0" dirty="0">
                <a:effectLst/>
                <a:latin typeface="Times New Roman" pitchFamily="18" charset="0"/>
                <a:cs typeface="Times New Roman" pitchFamily="18" charset="0"/>
              </a:rPr>
              <a:t>Bát, đũa, thìa, đĩa sau khi được sử dụng ăn uống nhất thiết phải được cọ rửa sạch sẽ, không để qua bữa sau hay qua đêm. Việc làm này không những làm cho chúng sạch sẽ, khô ráo, ngăn chặn được vi trùng gây bệnh mà còn có tác dụng bảo quản, giữ cho chúng không bị hoen rỉ.</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45116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68356B-07AB-46CA-98D0-F05779B4819F}"/>
              </a:ext>
            </a:extLst>
          </p:cNvPr>
          <p:cNvSpPr txBox="1"/>
          <p:nvPr/>
        </p:nvSpPr>
        <p:spPr>
          <a:xfrm>
            <a:off x="15009" y="91350"/>
            <a:ext cx="3426691" cy="584775"/>
          </a:xfrm>
          <a:prstGeom prst="rect">
            <a:avLst/>
          </a:prstGeom>
          <a:solidFill>
            <a:srgbClr val="00FF00"/>
          </a:solidFill>
        </p:spPr>
        <p:txBody>
          <a:bodyPr wrap="square">
            <a:spAutoFit/>
          </a:bodyPr>
          <a:lstStyle/>
          <a:p>
            <a:r>
              <a:rPr lang="en-US" altLang="en-US" sz="3200" b="1" dirty="0">
                <a:solidFill>
                  <a:schemeClr val="tx1">
                    <a:lumMod val="95000"/>
                    <a:lumOff val="5000"/>
                  </a:schemeClr>
                </a:solidFill>
                <a:latin typeface="Times New Roman" pitchFamily="18" charset="0"/>
                <a:cs typeface="Times New Roman" pitchFamily="18" charset="0"/>
              </a:rPr>
              <a:t>2. </a:t>
            </a:r>
            <a:r>
              <a:rPr lang="en-US" altLang="en-US" sz="3200" b="1" dirty="0" err="1">
                <a:solidFill>
                  <a:schemeClr val="tx1">
                    <a:lumMod val="95000"/>
                    <a:lumOff val="5000"/>
                  </a:schemeClr>
                </a:solidFill>
                <a:latin typeface="Times New Roman" pitchFamily="18" charset="0"/>
                <a:cs typeface="Times New Roman" pitchFamily="18" charset="0"/>
              </a:rPr>
              <a:t>Cách</a:t>
            </a:r>
            <a:r>
              <a:rPr lang="en-US" altLang="en-US" sz="3200" b="1" dirty="0">
                <a:solidFill>
                  <a:schemeClr val="tx1">
                    <a:lumMod val="95000"/>
                    <a:lumOff val="5000"/>
                  </a:schemeClr>
                </a:solidFill>
                <a:latin typeface="Times New Roman" pitchFamily="18" charset="0"/>
                <a:cs typeface="Times New Roman" pitchFamily="18" charset="0"/>
              </a:rPr>
              <a:t> </a:t>
            </a:r>
            <a:r>
              <a:rPr lang="en-US" altLang="en-US" sz="3200" b="1" dirty="0" err="1">
                <a:solidFill>
                  <a:schemeClr val="tx1">
                    <a:lumMod val="95000"/>
                    <a:lumOff val="5000"/>
                  </a:schemeClr>
                </a:solidFill>
                <a:latin typeface="Times New Roman" pitchFamily="18" charset="0"/>
                <a:cs typeface="Times New Roman" pitchFamily="18" charset="0"/>
              </a:rPr>
              <a:t>tiến</a:t>
            </a:r>
            <a:r>
              <a:rPr lang="en-US" altLang="en-US" sz="3200" b="1" dirty="0">
                <a:solidFill>
                  <a:schemeClr val="tx1">
                    <a:lumMod val="95000"/>
                    <a:lumOff val="5000"/>
                  </a:schemeClr>
                </a:solidFill>
                <a:latin typeface="Times New Roman" pitchFamily="18" charset="0"/>
                <a:cs typeface="Times New Roman" pitchFamily="18" charset="0"/>
              </a:rPr>
              <a:t> </a:t>
            </a:r>
            <a:r>
              <a:rPr lang="en-US" altLang="en-US" sz="3200" b="1" dirty="0" err="1">
                <a:solidFill>
                  <a:schemeClr val="tx1">
                    <a:lumMod val="95000"/>
                    <a:lumOff val="5000"/>
                  </a:schemeClr>
                </a:solidFill>
                <a:latin typeface="Times New Roman" pitchFamily="18" charset="0"/>
                <a:cs typeface="Times New Roman" pitchFamily="18" charset="0"/>
              </a:rPr>
              <a:t>hành</a:t>
            </a:r>
            <a:r>
              <a:rPr lang="en-US" altLang="en-US" sz="3200" b="1" dirty="0">
                <a:solidFill>
                  <a:schemeClr val="tx1">
                    <a:lumMod val="95000"/>
                    <a:lumOff val="5000"/>
                  </a:schemeClr>
                </a:solidFill>
                <a:latin typeface="Times New Roman" pitchFamily="18" charset="0"/>
                <a:cs typeface="Times New Roman" pitchFamily="18" charset="0"/>
              </a:rPr>
              <a:t>:</a:t>
            </a:r>
            <a:endParaRPr lang="en-US" sz="3200" b="1" dirty="0">
              <a:solidFill>
                <a:schemeClr val="tx1">
                  <a:lumMod val="95000"/>
                  <a:lumOff val="5000"/>
                </a:schemeClr>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132ABABC-3695-43F9-B8B4-6507782B3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526" y="91350"/>
            <a:ext cx="5479474" cy="4086949"/>
          </a:xfrm>
          <a:prstGeom prst="rect">
            <a:avLst/>
          </a:prstGeom>
        </p:spPr>
      </p:pic>
      <p:sp>
        <p:nvSpPr>
          <p:cNvPr id="5" name="Rectangle 4">
            <a:extLst>
              <a:ext uri="{FF2B5EF4-FFF2-40B4-BE49-F238E27FC236}">
                <a16:creationId xmlns:a16="http://schemas.microsoft.com/office/drawing/2014/main" id="{1247E6AF-ECFE-4B21-91FA-0FD427F38F04}"/>
              </a:ext>
            </a:extLst>
          </p:cNvPr>
          <p:cNvSpPr/>
          <p:nvPr/>
        </p:nvSpPr>
        <p:spPr>
          <a:xfrm>
            <a:off x="-59047" y="578367"/>
            <a:ext cx="6817591" cy="1230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1,2,3/ SGK.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hãy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rửa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bữa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a:t>
            </a:r>
          </a:p>
        </p:txBody>
      </p:sp>
      <p:sp>
        <p:nvSpPr>
          <p:cNvPr id="14" name="Text Box 7">
            <a:extLst>
              <a:ext uri="{FF2B5EF4-FFF2-40B4-BE49-F238E27FC236}">
                <a16:creationId xmlns:a16="http://schemas.microsoft.com/office/drawing/2014/main" id="{8EF41FA7-9C94-4DAB-BF39-6B00D3E7F940}"/>
              </a:ext>
            </a:extLst>
          </p:cNvPr>
          <p:cNvSpPr txBox="1">
            <a:spLocks noChangeArrowheads="1"/>
          </p:cNvSpPr>
          <p:nvPr/>
        </p:nvSpPr>
        <p:spPr bwMode="auto">
          <a:xfrm>
            <a:off x="0" y="1773483"/>
            <a:ext cx="675854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buFontTx/>
              <a:buChar char="-"/>
            </a:pP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Tráng</a:t>
            </a:r>
            <a:r>
              <a:rPr lang="en-US" altLang="en-US" sz="3200" dirty="0">
                <a:latin typeface="Times New Roman" pitchFamily="18" charset="0"/>
                <a:cs typeface="Times New Roman" pitchFamily="18" charset="0"/>
              </a:rPr>
              <a:t> qua </a:t>
            </a:r>
            <a:r>
              <a:rPr lang="en-US" altLang="en-US" sz="3200" dirty="0" err="1">
                <a:latin typeface="Times New Roman" pitchFamily="18" charset="0"/>
                <a:cs typeface="Times New Roman" pitchFamily="18" charset="0"/>
              </a:rPr>
              <a:t>một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lượt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sạch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với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thức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ăn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cơm</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trong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dụng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cụ</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nấu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ăn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bát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dĩa</a:t>
            </a:r>
            <a:r>
              <a:rPr lang="en-US" altLang="en-US" sz="3200" dirty="0">
                <a:latin typeface="Times New Roman" pitchFamily="18" charset="0"/>
                <a:cs typeface="Times New Roman" pitchFamily="18" charset="0"/>
              </a:rPr>
              <a:t>.</a:t>
            </a:r>
          </a:p>
        </p:txBody>
      </p:sp>
      <p:sp>
        <p:nvSpPr>
          <p:cNvPr id="2" name="Rectangle 1"/>
          <p:cNvSpPr/>
          <p:nvPr/>
        </p:nvSpPr>
        <p:spPr>
          <a:xfrm>
            <a:off x="0" y="3343143"/>
            <a:ext cx="12192000" cy="3539430"/>
          </a:xfrm>
          <a:prstGeom prst="rect">
            <a:avLst/>
          </a:prstGeom>
        </p:spPr>
        <p:txBody>
          <a:bodyPr wrap="square">
            <a:spAutoFit/>
          </a:bodyPr>
          <a:lstStyle/>
          <a:p>
            <a:pPr algn="just">
              <a:spcBef>
                <a:spcPct val="50000"/>
              </a:spcBef>
              <a:buFontTx/>
              <a:buChar char="-"/>
            </a:pP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Rửa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bằng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rửa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bát</a:t>
            </a:r>
            <a:r>
              <a:rPr lang="en-US" altLang="en-US" sz="3200" dirty="0">
                <a:latin typeface="Times New Roman" pitchFamily="18" charset="0"/>
                <a:cs typeface="Times New Roman" pitchFamily="18" charset="0"/>
              </a:rPr>
              <a:t>.</a:t>
            </a:r>
          </a:p>
          <a:p>
            <a:pPr algn="just">
              <a:spcBef>
                <a:spcPct val="50000"/>
              </a:spcBef>
            </a:pP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Hòa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một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ít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rửa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bát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một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chiếc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bát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nhúng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miếng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rửa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hoặc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xơ</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mướp</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bát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rửa</a:t>
            </a:r>
            <a:r>
              <a:rPr lang="en-US" altLang="en-US" sz="3200" dirty="0">
                <a:latin typeface="Times New Roman" pitchFamily="18" charset="0"/>
                <a:cs typeface="Times New Roman" pitchFamily="18" charset="0"/>
              </a:rPr>
              <a:t>.</a:t>
            </a:r>
          </a:p>
          <a:p>
            <a:pPr algn="just">
              <a:spcBef>
                <a:spcPct val="50000"/>
              </a:spcBef>
            </a:pP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Rửa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lần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lượt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từng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dụng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cụ</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Rửa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bát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ăn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cơm</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bát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đựng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canh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đĩa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rồi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mới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rửa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soong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nồi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chảo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Rửa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trong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lòng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bát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đĩa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sau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đó</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rửa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phía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ngoài</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F6FF6C-91E7-45A7-966D-DD4B29EA8548}"/>
              </a:ext>
            </a:extLst>
          </p:cNvPr>
          <p:cNvSpPr txBox="1"/>
          <p:nvPr/>
        </p:nvSpPr>
        <p:spPr>
          <a:xfrm>
            <a:off x="203200" y="1977936"/>
            <a:ext cx="11849100" cy="4031873"/>
          </a:xfrm>
          <a:prstGeom prst="rect">
            <a:avLst/>
          </a:prstGeom>
          <a:solidFill>
            <a:schemeClr val="accent4">
              <a:lumMod val="40000"/>
              <a:lumOff val="60000"/>
            </a:schemeClr>
          </a:solidFill>
        </p:spPr>
        <p:txBody>
          <a:bodyPr wrap="square">
            <a:spAutoFit/>
          </a:bodyPr>
          <a:lstStyle/>
          <a:p>
            <a:pPr marL="457200" indent="-457200">
              <a:buFontTx/>
              <a:buChar char="-"/>
            </a:pP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bằng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nước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sạch</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hai</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lần</a:t>
            </a:r>
            <a:r>
              <a:rPr lang="en-US" altLang="en-US" sz="3200" dirty="0">
                <a:solidFill>
                  <a:schemeClr val="tx1">
                    <a:lumMod val="95000"/>
                    <a:lumOff val="5000"/>
                  </a:schemeClr>
                </a:solidFill>
                <a:latin typeface="Times New Roman" pitchFamily="18" charset="0"/>
                <a:cs typeface="Times New Roman" pitchFamily="18" charset="0"/>
              </a:rPr>
              <a:t>:</a:t>
            </a:r>
          </a:p>
          <a:p>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Lần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thứ</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nhất</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Đổ</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nước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sạch</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vào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chậu</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sạch</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từng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dụng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cụ</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ăn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sau</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đó</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dụng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cụ</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nấu</a:t>
            </a:r>
            <a:r>
              <a:rPr lang="en-US" altLang="en-US" sz="3200" dirty="0">
                <a:solidFill>
                  <a:schemeClr val="tx1">
                    <a:lumMod val="95000"/>
                    <a:lumOff val="5000"/>
                  </a:schemeClr>
                </a:solidFill>
                <a:latin typeface="Times New Roman" pitchFamily="18" charset="0"/>
                <a:cs typeface="Times New Roman" pitchFamily="18" charset="0"/>
              </a:rPr>
              <a:t>.</a:t>
            </a:r>
          </a:p>
          <a:p>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Lần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thứ</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hai</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Đổ</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bỏ</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nước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lần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đầu</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Tráng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sạch</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chậu</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và</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thay</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bằng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nước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mới</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tráng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lần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lượt</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từng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dụng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cụ</a:t>
            </a:r>
            <a:r>
              <a:rPr lang="en-US" altLang="en-US" sz="3200" dirty="0">
                <a:solidFill>
                  <a:schemeClr val="tx1">
                    <a:lumMod val="95000"/>
                    <a:lumOff val="5000"/>
                  </a:schemeClr>
                </a:solidFill>
                <a:latin typeface="Times New Roman" pitchFamily="18" charset="0"/>
                <a:cs typeface="Times New Roman" pitchFamily="18" charset="0"/>
              </a:rPr>
              <a:t>. </a:t>
            </a:r>
          </a:p>
          <a:p>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Úp</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từng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dụng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cụ</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vào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rổ</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ráo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nước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có</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thể</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đem</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phơi</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nắng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khô</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ráo</a:t>
            </a:r>
            <a:r>
              <a:rPr lang="en-US" altLang="en-US" sz="3200" dirty="0">
                <a:solidFill>
                  <a:schemeClr val="tx1">
                    <a:lumMod val="95000"/>
                    <a:lumOff val="5000"/>
                  </a:schemeClr>
                </a:solidFill>
                <a:latin typeface="Times New Roman" pitchFamily="18" charset="0"/>
                <a:cs typeface="Times New Roman" pitchFamily="18" charset="0"/>
              </a:rPr>
              <a:t>.</a:t>
            </a:r>
            <a:br>
              <a:rPr lang="en-US" altLang="en-US" sz="3200" dirty="0">
                <a:solidFill>
                  <a:schemeClr val="tx1">
                    <a:lumMod val="95000"/>
                    <a:lumOff val="5000"/>
                  </a:schemeClr>
                </a:solidFill>
                <a:latin typeface="Times New Roman" pitchFamily="18" charset="0"/>
                <a:cs typeface="Times New Roman" pitchFamily="18" charset="0"/>
              </a:rPr>
            </a:b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Xếp</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chén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đĩa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vào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giá</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bát</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hoặc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chạn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và</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đũa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muỗng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vào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ống</a:t>
            </a:r>
            <a:r>
              <a:rPr lang="en-US" altLang="en-US" sz="3200" dirty="0">
                <a:solidFill>
                  <a:schemeClr val="tx1">
                    <a:lumMod val="95000"/>
                    <a:lumOff val="5000"/>
                  </a:schemeClr>
                </a:solidFill>
                <a:latin typeface="Times New Roman" pitchFamily="18" charset="0"/>
                <a:cs typeface="Times New Roman" pitchFamily="18" charset="0"/>
              </a:rPr>
              <a:t>.</a:t>
            </a:r>
            <a:endParaRPr lang="en-US" sz="3200" dirty="0">
              <a:solidFill>
                <a:schemeClr val="tx1">
                  <a:lumMod val="95000"/>
                  <a:lumOff val="5000"/>
                </a:schemeClr>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0F3B0FC8-6070-4926-AA7B-6B79DF066478}"/>
              </a:ext>
            </a:extLst>
          </p:cNvPr>
          <p:cNvSpPr/>
          <p:nvPr/>
        </p:nvSpPr>
        <p:spPr>
          <a:xfrm>
            <a:off x="203200" y="482600"/>
            <a:ext cx="11849100"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itchFamily="18" charset="0"/>
                <a:cs typeface="Times New Roman" pitchFamily="18" charset="0"/>
              </a:rPr>
              <a:t>- Theo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mùi</a:t>
            </a:r>
            <a:r>
              <a:rPr lang="en-US" sz="3200" b="1" dirty="0">
                <a:solidFill>
                  <a:srgbClr val="FF0000"/>
                </a:solidFill>
                <a:latin typeface="Times New Roman" pitchFamily="18" charset="0"/>
                <a:cs typeface="Times New Roman" pitchFamily="18" charset="0"/>
              </a:rPr>
              <a:t> tanh </a:t>
            </a:r>
            <a:r>
              <a:rPr lang="en-US" sz="3200" b="1" dirty="0" err="1">
                <a:solidFill>
                  <a:srgbClr val="FF0000"/>
                </a:solidFill>
                <a:latin typeface="Times New Roman" pitchFamily="18" charset="0"/>
                <a:cs typeface="Times New Roman" pitchFamily="18" charset="0"/>
              </a:rPr>
              <a:t>nên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rửa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trước</a:t>
            </a:r>
            <a:r>
              <a:rPr lang="en-US" sz="3200" b="1" dirty="0">
                <a:solidFill>
                  <a:srgbClr val="FF0000"/>
                </a:solidFill>
                <a:latin typeface="Times New Roman" pitchFamily="18" charset="0"/>
                <a:cs typeface="Times New Roman" pitchFamily="18" charset="0"/>
              </a:rPr>
              <a:t> hay </a:t>
            </a:r>
            <a:r>
              <a:rPr lang="en-US" sz="3200" b="1" dirty="0" err="1">
                <a:solidFill>
                  <a:srgbClr val="FF0000"/>
                </a:solidFill>
                <a:latin typeface="Times New Roman" pitchFamily="18" charset="0"/>
                <a:cs typeface="Times New Roman" pitchFamily="18" charset="0"/>
              </a:rPr>
              <a:t>rửa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476418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D3A84A39-90BF-4D05-91FA-CD97163CAE43}"/>
              </a:ext>
            </a:extLst>
          </p:cNvPr>
          <p:cNvSpPr/>
          <p:nvPr/>
        </p:nvSpPr>
        <p:spPr>
          <a:xfrm>
            <a:off x="273050" y="1266279"/>
            <a:ext cx="11588750" cy="5591721"/>
          </a:xfrm>
          <a:prstGeom prst="horizontalScroll">
            <a:avLst/>
          </a:prstGeom>
          <a:solidFill>
            <a:srgbClr val="89CF5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4400" b="1" dirty="0" err="1">
                <a:latin typeface="Times New Roman" pitchFamily="18" charset="0"/>
                <a:cs typeface="Times New Roman" pitchFamily="18" charset="0"/>
              </a:rPr>
              <a:t>Dụng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cụ</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nấu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ăn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ăn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uống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phải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được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rửa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ngay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sau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ăn</a:t>
            </a:r>
            <a:r>
              <a:rPr lang="en-US" sz="4400" b="1" dirty="0">
                <a:latin typeface="Times New Roman" pitchFamily="18" charset="0"/>
                <a:cs typeface="Times New Roman" pitchFamily="18" charset="0"/>
              </a:rPr>
              <a:t>.</a:t>
            </a:r>
          </a:p>
          <a:p>
            <a:pPr marL="342900" indent="-342900">
              <a:buAutoNum type="arabicPeriod"/>
            </a:pPr>
            <a:r>
              <a:rPr lang="en-US" sz="4400" b="1" dirty="0" err="1">
                <a:latin typeface="Times New Roman" pitchFamily="18" charset="0"/>
                <a:cs typeface="Times New Roman" pitchFamily="18" charset="0"/>
              </a:rPr>
              <a:t>Rửa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dụng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cụ</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nấu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ăn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ăn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uống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bằng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nước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rửa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bát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nước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Dụng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cụ</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rửa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xong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phải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được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xếp</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nơi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khô</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ráo</a:t>
            </a:r>
            <a:r>
              <a:rPr lang="en-US" sz="4400" b="1" dirty="0">
                <a:latin typeface="Times New Roman" pitchFamily="18" charset="0"/>
                <a:cs typeface="Times New Roman" pitchFamily="18" charset="0"/>
              </a:rPr>
              <a:t>.</a:t>
            </a:r>
          </a:p>
        </p:txBody>
      </p:sp>
      <p:sp>
        <p:nvSpPr>
          <p:cNvPr id="4" name="TextBox 3">
            <a:extLst>
              <a:ext uri="{FF2B5EF4-FFF2-40B4-BE49-F238E27FC236}">
                <a16:creationId xmlns:a16="http://schemas.microsoft.com/office/drawing/2014/main" id="{552ECB05-972E-4E21-A773-EC47A710516F}"/>
              </a:ext>
            </a:extLst>
          </p:cNvPr>
          <p:cNvSpPr txBox="1"/>
          <p:nvPr/>
        </p:nvSpPr>
        <p:spPr>
          <a:xfrm>
            <a:off x="4673600" y="881559"/>
            <a:ext cx="2667000" cy="769441"/>
          </a:xfrm>
          <a:prstGeom prst="rect">
            <a:avLst/>
          </a:prstGeom>
          <a:solidFill>
            <a:srgbClr val="FFFF00"/>
          </a:solidFill>
        </p:spPr>
        <p:txBody>
          <a:bodyPr wrap="square">
            <a:spAutoFit/>
          </a:bodyPr>
          <a:lstStyle/>
          <a:p>
            <a:pPr algn="ctr"/>
            <a:r>
              <a:rPr lang="en-US" sz="4400" dirty="0" err="1">
                <a:latin typeface="Times New Roman" pitchFamily="18" charset="0"/>
                <a:cs typeface="Times New Roman" pitchFamily="18" charset="0"/>
              </a:rPr>
              <a:t>Ghi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nhớ</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57203421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6800BD-2044-482F-9270-99120B2B1DC0}"/>
              </a:ext>
            </a:extLst>
          </p:cNvPr>
          <p:cNvSpPr/>
          <p:nvPr/>
        </p:nvSpPr>
        <p:spPr>
          <a:xfrm>
            <a:off x="317500" y="2324100"/>
            <a:ext cx="11658600" cy="3797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hỏi</a:t>
            </a:r>
            <a:r>
              <a:rPr lang="en-US" sz="4000" b="1" dirty="0">
                <a:solidFill>
                  <a:srgbClr val="FF0000"/>
                </a:solidFill>
                <a:latin typeface="Times New Roman" pitchFamily="18" charset="0"/>
                <a:cs typeface="Times New Roman" pitchFamily="18" charset="0"/>
              </a:rPr>
              <a:t>:</a:t>
            </a:r>
          </a:p>
          <a:p>
            <a:endParaRPr lang="en-US" sz="4000" b="1" dirty="0">
              <a:solidFill>
                <a:srgbClr val="FF0000"/>
              </a:solidFill>
              <a:latin typeface="Times New Roman" pitchFamily="18" charset="0"/>
              <a:cs typeface="Times New Roman" pitchFamily="18" charset="0"/>
            </a:endParaRPr>
          </a:p>
          <a:p>
            <a:pPr marL="342900" indent="-342900">
              <a:buAutoNum type="arabicPeriod"/>
            </a:pP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Em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hãy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cho</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biết</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vì</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sao</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phải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rửa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bát</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ngay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sau</a:t>
            </a:r>
            <a:r>
              <a:rPr lang="en-US" sz="4000" b="1" dirty="0">
                <a:solidFill>
                  <a:schemeClr val="tx1"/>
                </a:solidFill>
                <a:latin typeface="Times New Roman" pitchFamily="18" charset="0"/>
                <a:cs typeface="Times New Roman" pitchFamily="18" charset="0"/>
              </a:rPr>
              <a:t> </a:t>
            </a:r>
          </a:p>
          <a:p>
            <a:r>
              <a:rPr lang="en-US" sz="4000" b="1" dirty="0" err="1">
                <a:solidFill>
                  <a:schemeClr val="tx1"/>
                </a:solidFill>
                <a:latin typeface="Times New Roman" pitchFamily="18" charset="0"/>
                <a:cs typeface="Times New Roman" pitchFamily="18" charset="0"/>
              </a:rPr>
              <a:t>khi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ăn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xong</a:t>
            </a:r>
            <a:r>
              <a:rPr lang="en-US" sz="4000" b="1" dirty="0">
                <a:solidFill>
                  <a:schemeClr val="tx1"/>
                </a:solidFill>
                <a:latin typeface="Times New Roman" pitchFamily="18" charset="0"/>
                <a:cs typeface="Times New Roman" pitchFamily="18" charset="0"/>
              </a:rPr>
              <a:t> ?</a:t>
            </a:r>
          </a:p>
          <a:p>
            <a:pPr marL="342900" indent="-342900">
              <a:buAutoNum type="arabicPeriod"/>
            </a:pPr>
            <a:endParaRPr lang="en-US" sz="4000" b="1" dirty="0">
              <a:solidFill>
                <a:schemeClr val="tx1"/>
              </a:solidFill>
              <a:latin typeface="Times New Roman" pitchFamily="18" charset="0"/>
              <a:cs typeface="Times New Roman" pitchFamily="18" charset="0"/>
            </a:endParaRPr>
          </a:p>
          <a:p>
            <a:r>
              <a:rPr lang="en-US" sz="4000" b="1" dirty="0">
                <a:solidFill>
                  <a:schemeClr val="tx1"/>
                </a:solidFill>
                <a:latin typeface="Times New Roman" pitchFamily="18" charset="0"/>
                <a:cs typeface="Times New Roman" pitchFamily="18" charset="0"/>
              </a:rPr>
              <a:t>2. Ở </a:t>
            </a:r>
            <a:r>
              <a:rPr lang="en-US" sz="4000" b="1" dirty="0" err="1">
                <a:solidFill>
                  <a:schemeClr val="tx1"/>
                </a:solidFill>
                <a:latin typeface="Times New Roman" pitchFamily="18" charset="0"/>
                <a:cs typeface="Times New Roman" pitchFamily="18" charset="0"/>
              </a:rPr>
              <a:t>gia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đình</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em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thường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rửa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bát</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sau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bữa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ăn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như</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thế</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nào</a:t>
            </a:r>
            <a:r>
              <a:rPr lang="en-US" sz="4000" b="1" dirty="0">
                <a:solidFill>
                  <a:schemeClr val="tx1"/>
                </a:solidFill>
                <a:latin typeface="Times New Roman" pitchFamily="18" charset="0"/>
                <a:cs typeface="Times New Roman" pitchFamily="18" charset="0"/>
              </a:rPr>
              <a:t> ?</a:t>
            </a:r>
          </a:p>
        </p:txBody>
      </p:sp>
      <p:pic>
        <p:nvPicPr>
          <p:cNvPr id="4" name="图片 8">
            <a:extLst>
              <a:ext uri="{FF2B5EF4-FFF2-40B4-BE49-F238E27FC236}">
                <a16:creationId xmlns:a16="http://schemas.microsoft.com/office/drawing/2014/main" id="{00F54263-9033-479D-8DB7-CB4703652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028"/>
            <a:ext cx="12021187" cy="2072981"/>
          </a:xfrm>
          <a:prstGeom prst="rect">
            <a:avLst/>
          </a:prstGeom>
        </p:spPr>
      </p:pic>
    </p:spTree>
    <p:extLst>
      <p:ext uri="{BB962C8B-B14F-4D97-AF65-F5344CB8AC3E}">
        <p14:creationId xmlns:p14="http://schemas.microsoft.com/office/powerpoint/2010/main" val="844422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down)">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E56D42AD-0A79-4E10-952A-164F84961295}"/>
              </a:ext>
            </a:extLst>
          </p:cNvPr>
          <p:cNvSpPr>
            <a:spLocks noChangeArrowheads="1"/>
          </p:cNvSpPr>
          <p:nvPr/>
        </p:nvSpPr>
        <p:spPr bwMode="auto">
          <a:xfrm>
            <a:off x="723900" y="1271836"/>
            <a:ext cx="11353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0B19C8"/>
                </a:solidFill>
                <a:latin typeface="Times New Roman" pitchFamily="18" charset="0"/>
                <a:cs typeface="Times New Roman" pitchFamily="18" charset="0"/>
              </a:rPr>
              <a:t>1. </a:t>
            </a:r>
            <a:r>
              <a:rPr lang="en-US" altLang="en-US" sz="3200" b="1" dirty="0" err="1">
                <a:solidFill>
                  <a:srgbClr val="0B19C8"/>
                </a:solidFill>
                <a:latin typeface="Times New Roman" pitchFamily="18" charset="0"/>
                <a:cs typeface="Times New Roman" pitchFamily="18" charset="0"/>
              </a:rPr>
              <a:t>Hãy</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ghi</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số</a:t>
            </a:r>
            <a:r>
              <a:rPr lang="en-US" altLang="en-US" sz="3200" b="1" dirty="0">
                <a:solidFill>
                  <a:srgbClr val="0B19C8"/>
                </a:solidFill>
                <a:latin typeface="Times New Roman" pitchFamily="18" charset="0"/>
                <a:cs typeface="Times New Roman" pitchFamily="18" charset="0"/>
              </a:rPr>
              <a:t> (</a:t>
            </a:r>
            <a:r>
              <a:rPr lang="en-US" altLang="en-US" sz="3200" b="1" dirty="0">
                <a:solidFill>
                  <a:srgbClr val="FF0000"/>
                </a:solidFill>
                <a:latin typeface="Times New Roman" pitchFamily="18" charset="0"/>
                <a:cs typeface="Times New Roman" pitchFamily="18" charset="0"/>
              </a:rPr>
              <a:t>1, 2, 3, 4 </a:t>
            </a:r>
            <a:r>
              <a:rPr lang="en-US" altLang="en-US" sz="3200" b="1" dirty="0">
                <a:solidFill>
                  <a:srgbClr val="0B19C8"/>
                </a:solidFill>
                <a:latin typeface="Times New Roman" pitchFamily="18" charset="0"/>
                <a:cs typeface="Times New Roman" pitchFamily="18" charset="0"/>
              </a:rPr>
              <a:t>)</a:t>
            </a:r>
            <a:r>
              <a:rPr lang="en-US" altLang="en-US" sz="3200" b="1" dirty="0" err="1">
                <a:solidFill>
                  <a:srgbClr val="0B19C8"/>
                </a:solidFill>
                <a:latin typeface="Times New Roman" pitchFamily="18" charset="0"/>
                <a:cs typeface="Times New Roman" pitchFamily="18" charset="0"/>
              </a:rPr>
              <a:t>vào</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cho</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trình</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tự</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rửa</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dụng</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cụ</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nấu</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ăn</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và</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ăn</a:t>
            </a:r>
            <a:r>
              <a:rPr lang="en-US" altLang="en-US" sz="3200" b="1" dirty="0">
                <a:solidFill>
                  <a:srgbClr val="0B19C8"/>
                </a:solidFill>
                <a:latin typeface="Times New Roman" pitchFamily="18" charset="0"/>
                <a:cs typeface="Times New Roman" pitchFamily="18" charset="0"/>
              </a:rPr>
              <a:t> </a:t>
            </a:r>
            <a:r>
              <a:rPr lang="en-US" altLang="en-US" sz="3200" b="1" dirty="0" err="1">
                <a:solidFill>
                  <a:srgbClr val="0B19C8"/>
                </a:solidFill>
                <a:latin typeface="Times New Roman" pitchFamily="18" charset="0"/>
                <a:cs typeface="Times New Roman" pitchFamily="18" charset="0"/>
              </a:rPr>
              <a:t>uống</a:t>
            </a:r>
            <a:r>
              <a:rPr lang="en-US" altLang="en-US" sz="3200" b="1" dirty="0">
                <a:solidFill>
                  <a:srgbClr val="0B19C8"/>
                </a:solidFill>
                <a:latin typeface="Times New Roman" pitchFamily="18" charset="0"/>
                <a:cs typeface="Times New Roman" pitchFamily="18" charset="0"/>
              </a:rPr>
              <a:t>:</a:t>
            </a:r>
            <a:br>
              <a:rPr lang="en-US" altLang="en-US" sz="3200" b="1" dirty="0">
                <a:solidFill>
                  <a:srgbClr val="0B19C8"/>
                </a:solidFill>
                <a:latin typeface="Times New Roman" pitchFamily="18" charset="0"/>
                <a:cs typeface="Times New Roman" pitchFamily="18" charset="0"/>
              </a:rPr>
            </a:b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bằng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nước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sạch</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hai</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lần</a:t>
            </a:r>
            <a:r>
              <a:rPr lang="en-US" altLang="en-US" sz="3200" dirty="0">
                <a:solidFill>
                  <a:schemeClr val="tx1">
                    <a:lumMod val="95000"/>
                    <a:lumOff val="5000"/>
                  </a:schemeClr>
                </a:solidFill>
                <a:latin typeface="Times New Roman" pitchFamily="18" charset="0"/>
                <a:cs typeface="Times New Roman" pitchFamily="18" charset="0"/>
              </a:rPr>
              <a:t>.</a:t>
            </a:r>
          </a:p>
          <a:p>
            <a:pPr eaLnBrk="1" hangingPunct="1"/>
            <a:br>
              <a:rPr lang="en-US" altLang="en-US" sz="3200" dirty="0">
                <a:solidFill>
                  <a:schemeClr val="tx1">
                    <a:lumMod val="95000"/>
                    <a:lumOff val="5000"/>
                  </a:schemeClr>
                </a:solidFill>
                <a:latin typeface="Times New Roman" pitchFamily="18" charset="0"/>
                <a:cs typeface="Times New Roman" pitchFamily="18" charset="0"/>
              </a:rPr>
            </a:b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bằng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nước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chén</a:t>
            </a:r>
            <a:r>
              <a:rPr lang="en-US" altLang="en-US" sz="3200" dirty="0">
                <a:solidFill>
                  <a:schemeClr val="tx1">
                    <a:lumMod val="95000"/>
                    <a:lumOff val="5000"/>
                  </a:schemeClr>
                </a:solidFill>
                <a:latin typeface="Times New Roman" pitchFamily="18" charset="0"/>
                <a:cs typeface="Times New Roman" pitchFamily="18" charset="0"/>
              </a:rPr>
              <a:t>.</a:t>
            </a:r>
          </a:p>
          <a:p>
            <a:pPr eaLnBrk="1" hangingPunct="1"/>
            <a:br>
              <a:rPr lang="en-US" altLang="en-US" sz="3200" dirty="0">
                <a:solidFill>
                  <a:schemeClr val="tx1">
                    <a:lumMod val="95000"/>
                    <a:lumOff val="5000"/>
                  </a:schemeClr>
                </a:solidFill>
                <a:latin typeface="Times New Roman" pitchFamily="18" charset="0"/>
                <a:cs typeface="Times New Roman" pitchFamily="18" charset="0"/>
              </a:rPr>
            </a:br>
            <a:r>
              <a:rPr lang="en-US" altLang="en-US" sz="3200" dirty="0" err="1">
                <a:solidFill>
                  <a:schemeClr val="tx1">
                    <a:lumMod val="95000"/>
                    <a:lumOff val="5000"/>
                  </a:schemeClr>
                </a:solidFill>
                <a:latin typeface="Times New Roman" pitchFamily="18" charset="0"/>
                <a:cs typeface="Times New Roman" pitchFamily="18" charset="0"/>
              </a:rPr>
              <a:t>Úp</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từng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dụng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cụ</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đã</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rửa</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sạch</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vào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rổ</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ráo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nước</a:t>
            </a:r>
            <a:r>
              <a:rPr lang="en-US" altLang="en-US" sz="3200" dirty="0">
                <a:solidFill>
                  <a:schemeClr val="tx1">
                    <a:lumMod val="95000"/>
                    <a:lumOff val="5000"/>
                  </a:schemeClr>
                </a:solidFill>
                <a:latin typeface="Times New Roman" pitchFamily="18" charset="0"/>
                <a:cs typeface="Times New Roman" pitchFamily="18" charset="0"/>
              </a:rPr>
              <a:t>. </a:t>
            </a:r>
          </a:p>
          <a:p>
            <a:pPr eaLnBrk="1" hangingPunct="1"/>
            <a:br>
              <a:rPr lang="en-US" altLang="en-US" sz="3200" dirty="0">
                <a:solidFill>
                  <a:schemeClr val="tx1">
                    <a:lumMod val="95000"/>
                    <a:lumOff val="5000"/>
                  </a:schemeClr>
                </a:solidFill>
                <a:latin typeface="Times New Roman" pitchFamily="18" charset="0"/>
                <a:cs typeface="Times New Roman" pitchFamily="18" charset="0"/>
              </a:rPr>
            </a:br>
            <a:r>
              <a:rPr lang="en-US" altLang="en-US" sz="3200" dirty="0" err="1">
                <a:solidFill>
                  <a:schemeClr val="tx1">
                    <a:lumMod val="95000"/>
                    <a:lumOff val="5000"/>
                  </a:schemeClr>
                </a:solidFill>
                <a:latin typeface="Times New Roman" pitchFamily="18" charset="0"/>
                <a:cs typeface="Times New Roman" pitchFamily="18" charset="0"/>
              </a:rPr>
              <a:t>Tráng</a:t>
            </a:r>
            <a:r>
              <a:rPr lang="en-US" altLang="en-US" sz="3200" dirty="0">
                <a:solidFill>
                  <a:schemeClr val="tx1">
                    <a:lumMod val="95000"/>
                    <a:lumOff val="5000"/>
                  </a:schemeClr>
                </a:solidFill>
                <a:latin typeface="Times New Roman" pitchFamily="18" charset="0"/>
                <a:cs typeface="Times New Roman" pitchFamily="18" charset="0"/>
              </a:rPr>
              <a:t> qua </a:t>
            </a:r>
            <a:r>
              <a:rPr lang="en-US" altLang="en-US" sz="3200" dirty="0" err="1">
                <a:solidFill>
                  <a:schemeClr val="tx1">
                    <a:lumMod val="95000"/>
                    <a:lumOff val="5000"/>
                  </a:schemeClr>
                </a:solidFill>
                <a:latin typeface="Times New Roman" pitchFamily="18" charset="0"/>
                <a:cs typeface="Times New Roman" pitchFamily="18" charset="0"/>
              </a:rPr>
              <a:t>một</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lượt</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cho</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sạch</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thức</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ăn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cơm</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trong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dụng</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cụ</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nấu</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ăn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và</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ăn</a:t>
            </a:r>
            <a:r>
              <a:rPr lang="en-US" altLang="en-US" sz="3200" dirty="0">
                <a:solidFill>
                  <a:schemeClr val="tx1">
                    <a:lumMod val="95000"/>
                    <a:lumOff val="5000"/>
                  </a:schemeClr>
                </a:solidFill>
                <a:latin typeface="Times New Roman" pitchFamily="18" charset="0"/>
                <a:cs typeface="Times New Roman" pitchFamily="18" charset="0"/>
              </a:rPr>
              <a:t> </a:t>
            </a:r>
            <a:r>
              <a:rPr lang="en-US" altLang="en-US" sz="3200" dirty="0" err="1">
                <a:solidFill>
                  <a:schemeClr val="tx1">
                    <a:lumMod val="95000"/>
                    <a:lumOff val="5000"/>
                  </a:schemeClr>
                </a:solidFill>
                <a:latin typeface="Times New Roman" pitchFamily="18" charset="0"/>
                <a:cs typeface="Times New Roman" pitchFamily="18" charset="0"/>
              </a:rPr>
              <a:t>uống</a:t>
            </a:r>
            <a:r>
              <a:rPr lang="en-US" altLang="en-US" sz="3200" dirty="0">
                <a:solidFill>
                  <a:schemeClr val="tx1">
                    <a:lumMod val="95000"/>
                    <a:lumOff val="5000"/>
                  </a:schemeClr>
                </a:solidFill>
                <a:latin typeface="Times New Roman" pitchFamily="18" charset="0"/>
                <a:cs typeface="Times New Roman" pitchFamily="18" charset="0"/>
              </a:rPr>
              <a:t>.</a:t>
            </a:r>
            <a:br>
              <a:rPr lang="en-US" altLang="en-US" sz="3200" dirty="0">
                <a:solidFill>
                  <a:schemeClr val="tx1">
                    <a:lumMod val="95000"/>
                    <a:lumOff val="5000"/>
                  </a:schemeClr>
                </a:solidFill>
                <a:latin typeface="Times New Roman" pitchFamily="18" charset="0"/>
                <a:cs typeface="Times New Roman" pitchFamily="18" charset="0"/>
              </a:rPr>
            </a:br>
            <a:endParaRPr lang="en-US" altLang="en-US" sz="3200" dirty="0">
              <a:solidFill>
                <a:schemeClr val="tx1">
                  <a:lumMod val="95000"/>
                  <a:lumOff val="5000"/>
                </a:schemeClr>
              </a:solidFill>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B859BDAB-CC88-41B8-A1B5-BFCB3F640712}"/>
              </a:ext>
            </a:extLst>
          </p:cNvPr>
          <p:cNvSpPr/>
          <p:nvPr/>
        </p:nvSpPr>
        <p:spPr>
          <a:xfrm>
            <a:off x="5655469" y="1375351"/>
            <a:ext cx="435769" cy="431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pic>
        <p:nvPicPr>
          <p:cNvPr id="12303" name="Picture 2" descr="BAR01">
            <a:extLst>
              <a:ext uri="{FF2B5EF4-FFF2-40B4-BE49-F238E27FC236}">
                <a16:creationId xmlns:a16="http://schemas.microsoft.com/office/drawing/2014/main" id="{B226F52E-DC73-4705-9B5D-762AB36C4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88" y="5943600"/>
            <a:ext cx="87423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5A6CF548-3D2C-45B1-AAD5-EDF8629BE7CA}"/>
              </a:ext>
            </a:extLst>
          </p:cNvPr>
          <p:cNvSpPr/>
          <p:nvPr/>
        </p:nvSpPr>
        <p:spPr>
          <a:xfrm>
            <a:off x="165100" y="4301923"/>
            <a:ext cx="508000" cy="46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465CBA9E-F9CA-4BAB-9F33-0024CFAE592D}"/>
              </a:ext>
            </a:extLst>
          </p:cNvPr>
          <p:cNvSpPr/>
          <p:nvPr/>
        </p:nvSpPr>
        <p:spPr>
          <a:xfrm>
            <a:off x="152400" y="3300414"/>
            <a:ext cx="495300" cy="461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8DE08772-4AEC-4585-BA90-A3213EF0B448}"/>
              </a:ext>
            </a:extLst>
          </p:cNvPr>
          <p:cNvSpPr/>
          <p:nvPr/>
        </p:nvSpPr>
        <p:spPr>
          <a:xfrm>
            <a:off x="139700" y="5328725"/>
            <a:ext cx="533400" cy="461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26" name="Text Box 10">
            <a:extLst>
              <a:ext uri="{FF2B5EF4-FFF2-40B4-BE49-F238E27FC236}">
                <a16:creationId xmlns:a16="http://schemas.microsoft.com/office/drawing/2014/main" id="{15614A59-E83C-4C58-928D-A1105F20839D}"/>
              </a:ext>
            </a:extLst>
          </p:cNvPr>
          <p:cNvSpPr txBox="1">
            <a:spLocks noChangeArrowheads="1"/>
          </p:cNvSpPr>
          <p:nvPr/>
        </p:nvSpPr>
        <p:spPr bwMode="auto">
          <a:xfrm>
            <a:off x="215900" y="4211643"/>
            <a:ext cx="533400" cy="646331"/>
          </a:xfrm>
          <a:prstGeom prst="rect">
            <a:avLst/>
          </a:prstGeom>
          <a:noFill/>
          <a:ln w="9525">
            <a:noFill/>
            <a:miter lim="800000"/>
            <a:headEnd/>
            <a:tailEnd/>
          </a:ln>
          <a:effectLst/>
        </p:spPr>
        <p:txBody>
          <a:bodyPr>
            <a:spAutoFit/>
          </a:bodyPr>
          <a:lstStyle/>
          <a:p>
            <a:pPr>
              <a:spcBef>
                <a:spcPct val="500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p>
        </p:txBody>
      </p:sp>
      <p:sp>
        <p:nvSpPr>
          <p:cNvPr id="27" name="Text Box 5">
            <a:extLst>
              <a:ext uri="{FF2B5EF4-FFF2-40B4-BE49-F238E27FC236}">
                <a16:creationId xmlns:a16="http://schemas.microsoft.com/office/drawing/2014/main" id="{0E696493-F0D6-405E-A6B0-72D03397EC51}"/>
              </a:ext>
            </a:extLst>
          </p:cNvPr>
          <p:cNvSpPr txBox="1">
            <a:spLocks noChangeArrowheads="1"/>
          </p:cNvSpPr>
          <p:nvPr/>
        </p:nvSpPr>
        <p:spPr bwMode="auto">
          <a:xfrm>
            <a:off x="210344" y="3226910"/>
            <a:ext cx="53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rgbClr val="FF0000"/>
                </a:solidFill>
                <a:latin typeface="Times New Roman" pitchFamily="18" charset="0"/>
                <a:cs typeface="Times New Roman" panose="02020603050405020304" pitchFamily="18" charset="0"/>
              </a:rPr>
              <a:t>2</a:t>
            </a:r>
          </a:p>
        </p:txBody>
      </p:sp>
      <p:sp>
        <p:nvSpPr>
          <p:cNvPr id="29" name="Text Box 6">
            <a:extLst>
              <a:ext uri="{FF2B5EF4-FFF2-40B4-BE49-F238E27FC236}">
                <a16:creationId xmlns:a16="http://schemas.microsoft.com/office/drawing/2014/main" id="{B0075AB8-250C-4507-A431-51973F429BDC}"/>
              </a:ext>
            </a:extLst>
          </p:cNvPr>
          <p:cNvSpPr txBox="1">
            <a:spLocks noChangeArrowheads="1"/>
          </p:cNvSpPr>
          <p:nvPr/>
        </p:nvSpPr>
        <p:spPr bwMode="auto">
          <a:xfrm>
            <a:off x="215900" y="5234997"/>
            <a:ext cx="53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rgbClr val="FF0000"/>
                </a:solidFill>
                <a:latin typeface="Times New Roman" pitchFamily="18" charset="0"/>
                <a:cs typeface="Times New Roman" panose="02020603050405020304" pitchFamily="18" charset="0"/>
              </a:rPr>
              <a:t>1</a:t>
            </a:r>
          </a:p>
        </p:txBody>
      </p:sp>
      <p:sp>
        <p:nvSpPr>
          <p:cNvPr id="30" name="Rectangle 29">
            <a:extLst>
              <a:ext uri="{FF2B5EF4-FFF2-40B4-BE49-F238E27FC236}">
                <a16:creationId xmlns:a16="http://schemas.microsoft.com/office/drawing/2014/main" id="{81812DCE-1017-4E8C-87B6-79965998EC50}"/>
              </a:ext>
            </a:extLst>
          </p:cNvPr>
          <p:cNvSpPr/>
          <p:nvPr/>
        </p:nvSpPr>
        <p:spPr>
          <a:xfrm>
            <a:off x="165100" y="2241424"/>
            <a:ext cx="482600" cy="4820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31" name="Text Box 7">
            <a:extLst>
              <a:ext uri="{FF2B5EF4-FFF2-40B4-BE49-F238E27FC236}">
                <a16:creationId xmlns:a16="http://schemas.microsoft.com/office/drawing/2014/main" id="{2BDA1E70-CE54-483F-8BF8-BB77E32DFD77}"/>
              </a:ext>
            </a:extLst>
          </p:cNvPr>
          <p:cNvSpPr txBox="1">
            <a:spLocks noChangeArrowheads="1"/>
          </p:cNvSpPr>
          <p:nvPr/>
        </p:nvSpPr>
        <p:spPr bwMode="auto">
          <a:xfrm>
            <a:off x="228600" y="2202237"/>
            <a:ext cx="53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rgbClr val="FF0000"/>
                </a:solidFill>
                <a:latin typeface="Times New Roman" pitchFamily="18" charset="0"/>
                <a:cs typeface="Times New Roman" panose="02020603050405020304" pitchFamily="18" charset="0"/>
              </a:rPr>
              <a:t>3</a:t>
            </a:r>
          </a:p>
        </p:txBody>
      </p:sp>
      <p:sp>
        <p:nvSpPr>
          <p:cNvPr id="32" name="Cloud 31">
            <a:extLst>
              <a:ext uri="{FF2B5EF4-FFF2-40B4-BE49-F238E27FC236}">
                <a16:creationId xmlns:a16="http://schemas.microsoft.com/office/drawing/2014/main" id="{7323E77B-12EE-48D6-88A6-24B302349681}"/>
              </a:ext>
            </a:extLst>
          </p:cNvPr>
          <p:cNvSpPr/>
          <p:nvPr/>
        </p:nvSpPr>
        <p:spPr>
          <a:xfrm>
            <a:off x="4019550" y="76964"/>
            <a:ext cx="4921250" cy="1041708"/>
          </a:xfrm>
          <a:prstGeom prst="clou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lumMod val="95000"/>
                    <a:lumOff val="5000"/>
                  </a:schemeClr>
                </a:solidFill>
                <a:latin typeface="Times New Roman" pitchFamily="18" charset="0"/>
                <a:cs typeface="Times New Roman" pitchFamily="18" charset="0"/>
              </a:rPr>
              <a:t>CỦNG CỐ</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endCondLst>
                                    <p:cond evt="onNext" delay="0">
                                      <p:tgtEl>
                                        <p:sldTgt/>
                                      </p:tgtEl>
                                    </p:cond>
                                  </p:endCondLst>
                                  <p:childTnLst>
                                    <p:set>
                                      <p:cBhvr>
                                        <p:cTn id="6" dur="1" fill="hold">
                                          <p:stCondLst>
                                            <p:cond delay="0"/>
                                          </p:stCondLst>
                                        </p:cTn>
                                        <p:tgtEl>
                                          <p:spTgt spid="32"/>
                                        </p:tgtEl>
                                        <p:attrNameLst>
                                          <p:attrName>style.visibility</p:attrName>
                                        </p:attrNameLst>
                                      </p:cBhvr>
                                      <p:to>
                                        <p:strVal val="visible"/>
                                      </p:to>
                                    </p:set>
                                    <p:anim calcmode="lin" valueType="num">
                                      <p:cBhvr>
                                        <p:cTn id="7" dur="2000" fill="hold"/>
                                        <p:tgtEl>
                                          <p:spTgt spid="32"/>
                                        </p:tgtEl>
                                        <p:attrNameLst>
                                          <p:attrName>ppt_w</p:attrName>
                                        </p:attrNameLst>
                                      </p:cBhvr>
                                      <p:tavLst>
                                        <p:tav tm="0">
                                          <p:val>
                                            <p:fltVal val="0"/>
                                          </p:val>
                                        </p:tav>
                                        <p:tav tm="100000">
                                          <p:val>
                                            <p:strVal val="#ppt_w"/>
                                          </p:val>
                                        </p:tav>
                                      </p:tavLst>
                                    </p:anim>
                                    <p:anim calcmode="lin" valueType="num">
                                      <p:cBhvr>
                                        <p:cTn id="8" dur="2000" fill="hold"/>
                                        <p:tgtEl>
                                          <p:spTgt spid="32"/>
                                        </p:tgtEl>
                                        <p:attrNameLst>
                                          <p:attrName>ppt_h</p:attrName>
                                        </p:attrNameLst>
                                      </p:cBhvr>
                                      <p:tavLst>
                                        <p:tav tm="0">
                                          <p:val>
                                            <p:fltVal val="0"/>
                                          </p:val>
                                        </p:tav>
                                        <p:tav tm="100000">
                                          <p:val>
                                            <p:strVal val="#ppt_h"/>
                                          </p:val>
                                        </p:tav>
                                      </p:tavLst>
                                    </p:anim>
                                    <p:animEffect transition="in" filter="fade">
                                      <p:cBhvr>
                                        <p:cTn id="9" dur="2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ox(in)">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ox(in)">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ox(in)">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ox(in)">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498</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Chu Thi Dong</cp:lastModifiedBy>
  <cp:revision>22</cp:revision>
  <dcterms:created xsi:type="dcterms:W3CDTF">2021-11-29T14:56:28Z</dcterms:created>
  <dcterms:modified xsi:type="dcterms:W3CDTF">2022-11-09T03:04:40Z</dcterms:modified>
</cp:coreProperties>
</file>