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Lst>
  <p:notesMasterIdLst>
    <p:notesMasterId r:id="rId37"/>
  </p:notesMasterIdLst>
  <p:sldIdLst>
    <p:sldId id="481" r:id="rId3"/>
    <p:sldId id="482" r:id="rId4"/>
    <p:sldId id="456" r:id="rId5"/>
    <p:sldId id="459" r:id="rId6"/>
    <p:sldId id="458" r:id="rId7"/>
    <p:sldId id="457" r:id="rId8"/>
    <p:sldId id="365" r:id="rId9"/>
    <p:sldId id="476" r:id="rId10"/>
    <p:sldId id="413" r:id="rId11"/>
    <p:sldId id="414" r:id="rId12"/>
    <p:sldId id="478" r:id="rId13"/>
    <p:sldId id="415" r:id="rId14"/>
    <p:sldId id="360" r:id="rId15"/>
    <p:sldId id="418" r:id="rId16"/>
    <p:sldId id="351" r:id="rId17"/>
    <p:sldId id="357" r:id="rId18"/>
    <p:sldId id="356" r:id="rId19"/>
    <p:sldId id="355" r:id="rId20"/>
    <p:sldId id="358" r:id="rId21"/>
    <p:sldId id="322" r:id="rId22"/>
    <p:sldId id="462" r:id="rId23"/>
    <p:sldId id="464" r:id="rId24"/>
    <p:sldId id="361" r:id="rId25"/>
    <p:sldId id="483" r:id="rId26"/>
    <p:sldId id="453" r:id="rId27"/>
    <p:sldId id="308" r:id="rId28"/>
    <p:sldId id="470" r:id="rId29"/>
    <p:sldId id="363" r:id="rId30"/>
    <p:sldId id="364" r:id="rId31"/>
    <p:sldId id="366" r:id="rId32"/>
    <p:sldId id="471" r:id="rId33"/>
    <p:sldId id="472" r:id="rId34"/>
    <p:sldId id="276" r:id="rId35"/>
    <p:sldId id="477"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5" autoAdjust="0"/>
    <p:restoredTop sz="94747"/>
  </p:normalViewPr>
  <p:slideViewPr>
    <p:cSldViewPr snapToGrid="0">
      <p:cViewPr varScale="1">
        <p:scale>
          <a:sx n="86" d="100"/>
          <a:sy n="86" d="100"/>
        </p:scale>
        <p:origin x="102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5663D-6603-432A-9A61-D51AE7A9E661}" type="datetimeFigureOut">
              <a:rPr lang="en-US" smtClean="0"/>
              <a:t>11/8/22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EC542-297E-4392-B27B-76AC07A1C8AF}" type="slidenum">
              <a:rPr lang="en-US" smtClean="0"/>
              <a:t>‹#›</a:t>
            </a:fld>
            <a:endParaRPr lang="en-US"/>
          </a:p>
        </p:txBody>
      </p:sp>
    </p:spTree>
    <p:extLst>
      <p:ext uri="{BB962C8B-B14F-4D97-AF65-F5344CB8AC3E}">
        <p14:creationId xmlns:p14="http://schemas.microsoft.com/office/powerpoint/2010/main" val="3565565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a:extLst>
              <a:ext uri="{FF2B5EF4-FFF2-40B4-BE49-F238E27FC236}">
                <a16:creationId xmlns:a16="http://schemas.microsoft.com/office/drawing/2014/main" id="{81615E61-AFE7-5D18-D2A5-BFD08C0295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a:extLst>
              <a:ext uri="{FF2B5EF4-FFF2-40B4-BE49-F238E27FC236}">
                <a16:creationId xmlns:a16="http://schemas.microsoft.com/office/drawing/2014/main" id="{4022DE81-7F29-E659-3D87-24C2CB45D947}"/>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a:spcBef>
                <a:spcPct val="0"/>
              </a:spcBef>
            </a:pPr>
            <a:endParaRPr lang="zh-CN" altLang="en-US"/>
          </a:p>
        </p:txBody>
      </p:sp>
      <p:sp>
        <p:nvSpPr>
          <p:cNvPr id="5124" name="灯片编号占位符 3">
            <a:extLst>
              <a:ext uri="{FF2B5EF4-FFF2-40B4-BE49-F238E27FC236}">
                <a16:creationId xmlns:a16="http://schemas.microsoft.com/office/drawing/2014/main" id="{BA7F195E-80EE-78C8-C5FF-557F88C0D41A}"/>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4D4B658-39EB-4ABF-ABEF-0BCE63A9769A}" type="slidenum">
              <a:rPr lang="zh-CN" altLang="en-US">
                <a:solidFill>
                  <a:srgbClr val="000000"/>
                </a:solidFill>
                <a:latin typeface="等线" panose="02010600030101010101" pitchFamily="2" charset="-122"/>
              </a:rPr>
              <a:pPr/>
              <a:t>2</a:t>
            </a:fld>
            <a:endParaRPr lang="zh-CN" altLang="en-US">
              <a:solidFill>
                <a:srgbClr val="000000"/>
              </a:solidFill>
              <a:latin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id="{8221DD8E-C31C-53DB-D587-19E1C81945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id="{E5A1741A-9626-F33F-FA6F-055B72B9E2AC}"/>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a:spcBef>
                <a:spcPct val="0"/>
              </a:spcBef>
            </a:pPr>
            <a:endParaRPr lang="zh-CN" altLang="en-US"/>
          </a:p>
        </p:txBody>
      </p:sp>
      <p:sp>
        <p:nvSpPr>
          <p:cNvPr id="7172" name="灯片编号占位符 3">
            <a:extLst>
              <a:ext uri="{FF2B5EF4-FFF2-40B4-BE49-F238E27FC236}">
                <a16:creationId xmlns:a16="http://schemas.microsoft.com/office/drawing/2014/main" id="{A701307D-06E2-7FD3-EC63-A74BD7BF75C4}"/>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96E39E9-857F-453D-B1EC-7AEFA9C9F7FF}" type="slidenum">
              <a:rPr lang="zh-CN" altLang="en-US">
                <a:solidFill>
                  <a:srgbClr val="000000"/>
                </a:solidFill>
                <a:latin typeface="等线" panose="02010600030101010101" pitchFamily="2" charset="-122"/>
              </a:rPr>
              <a:pPr/>
              <a:t>7</a:t>
            </a:fld>
            <a:endParaRPr lang="zh-CN" altLang="en-US">
              <a:solidFill>
                <a:srgbClr val="000000"/>
              </a:solidFill>
              <a:latin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895011-B8C2-40A5-9950-9011BE4FEA85}" type="slidenum">
              <a:rPr lang="en-US" altLang="en-US" smtClean="0"/>
              <a:pPr/>
              <a:t>8</a:t>
            </a:fld>
            <a:endParaRPr lang="en-US" altLang="en-US"/>
          </a:p>
        </p:txBody>
      </p:sp>
    </p:spTree>
    <p:extLst>
      <p:ext uri="{BB962C8B-B14F-4D97-AF65-F5344CB8AC3E}">
        <p14:creationId xmlns:p14="http://schemas.microsoft.com/office/powerpoint/2010/main" val="46525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3448CFAE-3ACF-E339-064A-1CECC17E19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E4F90FC6-F666-E143-75A7-949075D2FFAA}"/>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a:spcBef>
                <a:spcPct val="0"/>
              </a:spcBef>
            </a:pPr>
            <a:endParaRPr lang="zh-CN" altLang="en-US"/>
          </a:p>
        </p:txBody>
      </p:sp>
      <p:sp>
        <p:nvSpPr>
          <p:cNvPr id="9220" name="灯片编号占位符 3">
            <a:extLst>
              <a:ext uri="{FF2B5EF4-FFF2-40B4-BE49-F238E27FC236}">
                <a16:creationId xmlns:a16="http://schemas.microsoft.com/office/drawing/2014/main" id="{56E4E7F7-747E-B54D-DED2-16828D945691}"/>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3689C8F-A5C4-4827-B6D1-1D0473002EF8}" type="slidenum">
              <a:rPr lang="zh-CN" altLang="en-US">
                <a:solidFill>
                  <a:srgbClr val="000000"/>
                </a:solidFill>
                <a:latin typeface="等线" panose="02010600030101010101" pitchFamily="2" charset="-122"/>
              </a:rPr>
              <a:pPr/>
              <a:t>24</a:t>
            </a:fld>
            <a:endParaRPr lang="zh-CN" altLang="en-US">
              <a:solidFill>
                <a:srgbClr val="000000"/>
              </a:solidFill>
              <a:latin typeface="等线" panose="02010600030101010101" pitchFamily="2" charset="-122"/>
            </a:endParaRPr>
          </a:p>
        </p:txBody>
      </p:sp>
    </p:spTree>
    <p:extLst>
      <p:ext uri="{BB962C8B-B14F-4D97-AF65-F5344CB8AC3E}">
        <p14:creationId xmlns:p14="http://schemas.microsoft.com/office/powerpoint/2010/main" val="4254966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5036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9" name="Title 28"/>
          <p:cNvSpPr>
            <a:spLocks noGrp="1"/>
          </p:cNvSpPr>
          <p:nvPr>
            <p:ph type="ctrTitle"/>
          </p:nvPr>
        </p:nvSpPr>
        <p:spPr>
          <a:xfrm>
            <a:off x="381000" y="4853896"/>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 name="Footer Placeholder 1"/>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pPr>
              <a:defRPr/>
            </a:pPr>
            <a:fld id="{AE20F465-527A-49DB-93B4-AD046F592A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2968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ABFF793-D017-44A0-9F94-909E39B85A79}"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31653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80"/>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80"/>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2620377-08FE-4819-82E9-3283327E777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18666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29" name="Title 28"/>
          <p:cNvSpPr>
            <a:spLocks noGrp="1"/>
          </p:cNvSpPr>
          <p:nvPr>
            <p:ph type="ctrTitle"/>
          </p:nvPr>
        </p:nvSpPr>
        <p:spPr>
          <a:xfrm>
            <a:off x="381000" y="4853411"/>
            <a:ext cx="8458200" cy="1222375"/>
          </a:xfrm>
        </p:spPr>
        <p:txBody>
          <a:bodyPr anchor="t"/>
          <a:lstStyle/>
          <a:p>
            <a:r>
              <a:rPr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1"/>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D011E9B0-1A10-4399-8568-B83F8CD6632A}"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548754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solidFill>
                <a:srgbClr val="F0A22E">
                  <a:shade val="75000"/>
                </a:srgbClr>
              </a:solidFill>
            </a:endParaRPr>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6497BE66-6A6D-476C-B1E1-2EDA0FA107EC}"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4277410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charset="0"/>
              <a:cs typeface="Arial" charset="0"/>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a:t>Click to edit Master title style</a:t>
            </a:r>
          </a:p>
        </p:txBody>
      </p:sp>
      <p:sp>
        <p:nvSpPr>
          <p:cNvPr id="5" name="Date Placeholder 18"/>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7" name="Footer Placeholder 10"/>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9" name="Slide Number Placeholder 15"/>
          <p:cNvSpPr>
            <a:spLocks noGrp="1"/>
          </p:cNvSpPr>
          <p:nvPr>
            <p:ph type="sldNum" sz="quarter" idx="12"/>
          </p:nvPr>
        </p:nvSpPr>
        <p:spPr/>
        <p:txBody>
          <a:bodyPr/>
          <a:lstStyle>
            <a:lvl1pPr>
              <a:defRPr/>
            </a:lvl1pPr>
          </a:lstStyle>
          <a:p>
            <a:pPr>
              <a:defRPr/>
            </a:pPr>
            <a:fld id="{91DE9692-E74C-4833-B7F5-AEE0B7F7335E}"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20176845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66CD1735-1816-4634-B698-F7936613D1E8}"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52131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06C1307E-C37B-42DD-AA27-A54946FB078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728015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t>Click to edit Master title style</a:t>
            </a:r>
          </a:p>
        </p:txBody>
      </p:sp>
      <p:sp>
        <p:nvSpPr>
          <p:cNvPr id="3"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4"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4F426AD5-2FB5-485B-8165-F4E16C804D0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661620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3" name="Footer Placeholder 23"/>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4" name="Slide Number Placeholder 6"/>
          <p:cNvSpPr>
            <a:spLocks noGrp="1"/>
          </p:cNvSpPr>
          <p:nvPr>
            <p:ph type="sldNum" sz="quarter" idx="12"/>
          </p:nvPr>
        </p:nvSpPr>
        <p:spPr/>
        <p:txBody>
          <a:bodyPr/>
          <a:lstStyle>
            <a:lvl1pPr>
              <a:defRPr/>
            </a:lvl1pPr>
          </a:lstStyle>
          <a:p>
            <a:pPr>
              <a:defRPr/>
            </a:pPr>
            <a:fld id="{66AB41DA-D1B1-4F26-B70E-8058CBC4C880}"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849883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7" name="Footer Placeholder 28"/>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C6B61C1B-0BC3-4E36-AB76-69552657F58E}"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76856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pPr>
              <a:defRPr/>
            </a:pPr>
            <a:fld id="{B23128A7-346A-4F23-9BD1-CEC201610276}"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931411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30"/>
          <p:cNvSpPr>
            <a:spLocks noGrp="1"/>
          </p:cNvSpPr>
          <p:nvPr>
            <p:ph type="sldNum" sz="quarter" idx="12"/>
          </p:nvPr>
        </p:nvSpPr>
        <p:spPr/>
        <p:txBody>
          <a:bodyPr/>
          <a:lstStyle>
            <a:lvl1pPr>
              <a:defRPr/>
            </a:lvl1pPr>
          </a:lstStyle>
          <a:p>
            <a:pPr>
              <a:defRPr/>
            </a:pPr>
            <a:fld id="{FCCB709A-5105-455C-B511-FA2FB439E18B}"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4138550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167CD88E-4FBC-4259-A581-FD78CA0780EB}"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039412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7B9BE94-EA7E-4142-9ADA-73AC0123F7B7}"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975873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p:txBody>
          <a:bodyPr/>
          <a:lstStyle/>
          <a:p>
            <a:pPr>
              <a:defRPr/>
            </a:pPr>
            <a:fld id="{85CF034A-A530-4BEC-9B8B-1CDA31A36F09}"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8" name="Title 7"/>
          <p:cNvSpPr>
            <a:spLocks noGrp="1"/>
          </p:cNvSpPr>
          <p:nvPr>
            <p:ph type="title"/>
          </p:nvPr>
        </p:nvSpPr>
        <p:spPr>
          <a:xfrm>
            <a:off x="180475" y="2947117"/>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5399823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0" name="Footer Placeholder 9"/>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15434C66-0128-4B63-A426-C685864C797B}"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85957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23"/>
            <a:ext cx="8610600" cy="882651"/>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0"/>
            <a:ext cx="4290556"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36" y="666750"/>
            <a:ext cx="4292241"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499"/>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499"/>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F0A22E">
                  <a:shade val="75000"/>
                </a:srgbClr>
              </a:solidFill>
            </a:endParaRPr>
          </a:p>
        </p:txBody>
      </p:sp>
      <p:sp>
        <p:nvSpPr>
          <p:cNvPr id="6" name="Footer Placeholder 5"/>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pPr>
              <a:defRPr/>
            </a:pPr>
            <a:fld id="{8DD81944-44F3-4541-9AEE-6396804530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1" name="Straight Connector 10"/>
          <p:cNvSpPr>
            <a:spLocks noChangeShapeType="1"/>
          </p:cNvSpPr>
          <p:nvPr/>
        </p:nvSpPr>
        <p:spPr bwMode="auto">
          <a:xfrm>
            <a:off x="514350" y="602026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215306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6D0448ED-1A47-43D4-A196-370F5C2B4404}"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367226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0BA62CD0-7A4A-4B6E-B2BA-9D250451DE5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203417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57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Title 11"/>
          <p:cNvSpPr>
            <a:spLocks noGrp="1"/>
          </p:cNvSpPr>
          <p:nvPr>
            <p:ph type="title"/>
          </p:nvPr>
        </p:nvSpPr>
        <p:spPr>
          <a:xfrm>
            <a:off x="457200" y="5486403"/>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19"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69BEEC5B-CFDF-4FF1-B2DD-AC502ABAAD1F}"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55720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5"/>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C0A8A29E-CA3A-4CD1-8133-35D5ABDAA156}"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64"/>
            <a:ext cx="5867400" cy="768351"/>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625633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135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Text Placeholder 7"/>
          <p:cNvSpPr>
            <a:spLocks noGrp="1"/>
          </p:cNvSpPr>
          <p:nvPr>
            <p:ph type="body" idx="1"/>
          </p:nvPr>
        </p:nvSpPr>
        <p:spPr>
          <a:xfrm>
            <a:off x="304800" y="1554168"/>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Slide Number Placeholder 4"/>
          <p:cNvSpPr>
            <a:spLocks noGrp="1"/>
          </p:cNvSpPr>
          <p:nvPr>
            <p:ph type="sldNum" sz="quarter" idx="4"/>
          </p:nvPr>
        </p:nvSpPr>
        <p:spPr>
          <a:xfrm>
            <a:off x="8229600" y="6477463"/>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pPr fontAlgn="base">
                <a:spcBef>
                  <a:spcPct val="0"/>
                </a:spcBef>
                <a:spcAft>
                  <a:spcPct val="0"/>
                </a:spcAft>
                <a:defRPr/>
              </a:pPr>
              <a:t>‹#›</a:t>
            </a:fld>
            <a:endParaRPr lang="en-US" alt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135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Straight Connector 11"/>
          <p:cNvSpPr>
            <a:spLocks noChangeShapeType="1"/>
          </p:cNvSpPr>
          <p:nvPr/>
        </p:nvSpPr>
        <p:spPr bwMode="auto">
          <a:xfrm>
            <a:off x="514350" y="105844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18359401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029"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latin typeface="Arial" charset="0"/>
                <a:cs typeface="Arial" charset="0"/>
              </a:defRPr>
            </a:lvl1pPr>
          </a:lstStyle>
          <a:p>
            <a:pPr fontAlgn="base">
              <a:spcBef>
                <a:spcPct val="0"/>
              </a:spcBef>
              <a:spcAft>
                <a:spcPct val="0"/>
              </a:spcAft>
              <a:defRPr/>
            </a:pPr>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latin typeface="Arial" charset="0"/>
                <a:cs typeface="Arial" charset="0"/>
              </a:defRPr>
            </a:lvl1pPr>
          </a:lstStyle>
          <a:p>
            <a:pPr fontAlgn="base">
              <a:spcBef>
                <a:spcPct val="0"/>
              </a:spcBef>
              <a:spcAft>
                <a:spcPct val="0"/>
              </a:spcAft>
              <a:defRPr/>
            </a:pPr>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smtClean="0">
                <a:solidFill>
                  <a:schemeClr val="accent1">
                    <a:shade val="75000"/>
                  </a:schemeClr>
                </a:solidFill>
                <a:latin typeface="Arial" charset="0"/>
                <a:cs typeface="Arial" charset="0"/>
              </a:defRPr>
            </a:lvl1pPr>
          </a:lstStyle>
          <a:p>
            <a:pPr fontAlgn="base">
              <a:spcBef>
                <a:spcPct val="0"/>
              </a:spcBef>
              <a:spcAft>
                <a:spcPct val="0"/>
              </a:spcAft>
              <a:defRPr/>
            </a:pPr>
            <a:fld id="{CE3DBD70-9E07-4E4E-902C-0070DF68DCDB}" type="slidenum">
              <a:rPr lang="en-US">
                <a:solidFill>
                  <a:srgbClr val="F0A22E">
                    <a:shade val="75000"/>
                  </a:srgbClr>
                </a:solidFill>
              </a:rPr>
              <a:pPr fontAlgn="base">
                <a:spcBef>
                  <a:spcPct val="0"/>
                </a:spcBef>
                <a:spcAft>
                  <a:spcPct val="0"/>
                </a:spcAft>
                <a:def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Tree>
    <p:extLst>
      <p:ext uri="{BB962C8B-B14F-4D97-AF65-F5344CB8AC3E}">
        <p14:creationId xmlns:p14="http://schemas.microsoft.com/office/powerpoint/2010/main" val="22121090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fontAlgn="base">
        <a:spcBef>
          <a:spcPct val="0"/>
        </a:spcBef>
        <a:spcAft>
          <a:spcPct val="0"/>
        </a:spcAft>
        <a:defRPr sz="3600">
          <a:solidFill>
            <a:schemeClr val="tx2"/>
          </a:solidFill>
          <a:latin typeface="Franklin Gothic Medium" pitchFamily="34" charset="0"/>
        </a:defRPr>
      </a:lvl2pPr>
      <a:lvl3pPr algn="l" rtl="0" fontAlgn="base">
        <a:spcBef>
          <a:spcPct val="0"/>
        </a:spcBef>
        <a:spcAft>
          <a:spcPct val="0"/>
        </a:spcAft>
        <a:defRPr sz="3600">
          <a:solidFill>
            <a:schemeClr val="tx2"/>
          </a:solidFill>
          <a:latin typeface="Franklin Gothic Medium" pitchFamily="34" charset="0"/>
        </a:defRPr>
      </a:lvl3pPr>
      <a:lvl4pPr algn="l" rtl="0" fontAlgn="base">
        <a:spcBef>
          <a:spcPct val="0"/>
        </a:spcBef>
        <a:spcAft>
          <a:spcPct val="0"/>
        </a:spcAft>
        <a:defRPr sz="3600">
          <a:solidFill>
            <a:schemeClr val="tx2"/>
          </a:solidFill>
          <a:latin typeface="Franklin Gothic Medium" pitchFamily="34" charset="0"/>
        </a:defRPr>
      </a:lvl4pPr>
      <a:lvl5pPr algn="l" rtl="0" fontAlgn="base">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fontAlgn="base">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fontAlgn="base">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fontAlgn="base">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fontAlgn="base">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6.jpeg"/><Relationship Id="rId7" Type="http://schemas.openxmlformats.org/officeDocument/2006/relationships/image" Target="../media/image34.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27.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CFCE0F-3A1E-4882-4DDE-B8125E2FF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68836"/>
          </a:xfrm>
          <a:prstGeom prst="rect">
            <a:avLst/>
          </a:prstGeom>
        </p:spPr>
      </p:pic>
      <p:sp>
        <p:nvSpPr>
          <p:cNvPr id="4" name="WordArt 5">
            <a:extLst>
              <a:ext uri="{FF2B5EF4-FFF2-40B4-BE49-F238E27FC236}">
                <a16:creationId xmlns:a16="http://schemas.microsoft.com/office/drawing/2014/main" id="{E45E32AA-715D-F6B8-AE7A-39E0B653E420}"/>
              </a:ext>
            </a:extLst>
          </p:cNvPr>
          <p:cNvSpPr>
            <a:spLocks noChangeArrowheads="1" noChangeShapeType="1" noTextEdit="1"/>
          </p:cNvSpPr>
          <p:nvPr/>
        </p:nvSpPr>
        <p:spPr bwMode="auto">
          <a:xfrm>
            <a:off x="3027363" y="2328863"/>
            <a:ext cx="2654300" cy="531812"/>
          </a:xfrm>
          <a:prstGeom prst="rect">
            <a:avLst/>
          </a:prstGeom>
        </p:spPr>
        <p:txBody>
          <a:bodyPr wrap="none" fromWordArt="1">
            <a:prstTxWarp prst="textPlain">
              <a:avLst>
                <a:gd name="adj" fmla="val 50000"/>
              </a:avLst>
            </a:prstTxWarp>
          </a:bodyPr>
          <a:lstStyle/>
          <a:p>
            <a:pPr algn="ctr"/>
            <a:r>
              <a:rPr lang="en-US" sz="3000" kern="10" dirty="0">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rPr>
              <a:t>KỂ CHUYỆN 5</a:t>
            </a:r>
          </a:p>
        </p:txBody>
      </p:sp>
      <p:sp>
        <p:nvSpPr>
          <p:cNvPr id="3076" name="TextBox 3">
            <a:extLst>
              <a:ext uri="{FF2B5EF4-FFF2-40B4-BE49-F238E27FC236}">
                <a16:creationId xmlns:a16="http://schemas.microsoft.com/office/drawing/2014/main" id="{8115A8E9-EA6D-7518-C98C-9DA630FA06DF}"/>
              </a:ext>
            </a:extLst>
          </p:cNvPr>
          <p:cNvSpPr txBox="1">
            <a:spLocks noChangeArrowheads="1"/>
          </p:cNvSpPr>
          <p:nvPr/>
        </p:nvSpPr>
        <p:spPr bwMode="auto">
          <a:xfrm>
            <a:off x="838200" y="968375"/>
            <a:ext cx="70326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vi-VN" sz="2100" b="1" dirty="0">
                <a:solidFill>
                  <a:srgbClr val="FF0000"/>
                </a:solidFill>
                <a:latin typeface="Times New Roman" panose="02020603050405020304" pitchFamily="18" charset="0"/>
                <a:cs typeface="Times New Roman" panose="02020603050405020304" pitchFamily="18" charset="0"/>
              </a:rPr>
              <a:t>PHÒNG GIÁO </a:t>
            </a:r>
            <a:r>
              <a:rPr lang="en-US" altLang="vi-VN" sz="2100" b="1">
                <a:solidFill>
                  <a:srgbClr val="FF0000"/>
                </a:solidFill>
                <a:latin typeface="Times New Roman" panose="02020603050405020304" pitchFamily="18" charset="0"/>
                <a:cs typeface="Times New Roman" panose="02020603050405020304" pitchFamily="18" charset="0"/>
              </a:rPr>
              <a:t>DỤC VÀ </a:t>
            </a:r>
            <a:r>
              <a:rPr lang="en-US" altLang="vi-VN" sz="2100" b="1" dirty="0">
                <a:solidFill>
                  <a:srgbClr val="FF0000"/>
                </a:solidFill>
                <a:latin typeface="Times New Roman" panose="02020603050405020304" pitchFamily="18" charset="0"/>
                <a:cs typeface="Times New Roman" panose="02020603050405020304" pitchFamily="18" charset="0"/>
              </a:rPr>
              <a:t>ĐÀO TẠO QUẬN LONG BIÊN</a:t>
            </a:r>
          </a:p>
          <a:p>
            <a:pPr algn="ctr" eaLnBrk="1" hangingPunct="1">
              <a:lnSpc>
                <a:spcPct val="100000"/>
              </a:lnSpc>
              <a:spcBef>
                <a:spcPct val="0"/>
              </a:spcBef>
              <a:buFontTx/>
              <a:buNone/>
            </a:pPr>
            <a:r>
              <a:rPr lang="en-US" altLang="vi-VN" sz="21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3077" name="TextBox 10">
            <a:extLst>
              <a:ext uri="{FF2B5EF4-FFF2-40B4-BE49-F238E27FC236}">
                <a16:creationId xmlns:a16="http://schemas.microsoft.com/office/drawing/2014/main" id="{9E60DFD1-861A-54D8-56ED-AC2FAB05E378}"/>
              </a:ext>
            </a:extLst>
          </p:cNvPr>
          <p:cNvSpPr txBox="1">
            <a:spLocks noChangeArrowheads="1"/>
          </p:cNvSpPr>
          <p:nvPr/>
        </p:nvSpPr>
        <p:spPr bwMode="auto">
          <a:xfrm>
            <a:off x="1639888" y="6444961"/>
            <a:ext cx="542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b="1" i="1" dirty="0" err="1">
                <a:solidFill>
                  <a:srgbClr val="002060"/>
                </a:solidFill>
                <a:latin typeface="Times New Roman" panose="02020603050405020304" pitchFamily="18" charset="0"/>
                <a:cs typeface="Times New Roman" panose="02020603050405020304" pitchFamily="18" charset="0"/>
              </a:rPr>
              <a:t>Năm</a:t>
            </a:r>
            <a:r>
              <a:rPr lang="en-US" altLang="en-US" b="1" i="1" dirty="0">
                <a:solidFill>
                  <a:srgbClr val="002060"/>
                </a:solidFill>
                <a:latin typeface="Times New Roman" panose="02020603050405020304" pitchFamily="18" charset="0"/>
                <a:cs typeface="Times New Roman" panose="02020603050405020304" pitchFamily="18" charset="0"/>
              </a:rPr>
              <a:t> </a:t>
            </a:r>
            <a:r>
              <a:rPr lang="en-US" altLang="en-US" b="1" i="1" dirty="0" err="1">
                <a:solidFill>
                  <a:srgbClr val="002060"/>
                </a:solidFill>
                <a:latin typeface="Times New Roman" panose="02020603050405020304" pitchFamily="18" charset="0"/>
                <a:cs typeface="Times New Roman" panose="02020603050405020304" pitchFamily="18" charset="0"/>
              </a:rPr>
              <a:t>học</a:t>
            </a:r>
            <a:r>
              <a:rPr lang="en-US" altLang="en-US" b="1" i="1" dirty="0">
                <a:solidFill>
                  <a:srgbClr val="002060"/>
                </a:solidFill>
                <a:latin typeface="Times New Roman" panose="02020603050405020304" pitchFamily="18" charset="0"/>
                <a:cs typeface="Times New Roman" panose="02020603050405020304" pitchFamily="18" charset="0"/>
              </a:rPr>
              <a:t>: 2022 - 2023</a:t>
            </a:r>
            <a:endParaRPr lang="en-US" altLang="en-US" sz="2400" b="1" i="1" dirty="0">
              <a:solidFill>
                <a:srgbClr val="002060"/>
              </a:solidFill>
              <a:latin typeface="Times New Roman" panose="02020603050405020304" pitchFamily="18" charset="0"/>
              <a:cs typeface="Times New Roman" panose="02020603050405020304" pitchFamily="18" charset="0"/>
            </a:endParaRPr>
          </a:p>
        </p:txBody>
      </p:sp>
      <p:sp>
        <p:nvSpPr>
          <p:cNvPr id="2" name="WordArt 5">
            <a:extLst>
              <a:ext uri="{FF2B5EF4-FFF2-40B4-BE49-F238E27FC236}">
                <a16:creationId xmlns:a16="http://schemas.microsoft.com/office/drawing/2014/main" id="{EADEB1FB-3A1D-E1EA-6FB8-AE872624D2E6}"/>
              </a:ext>
            </a:extLst>
          </p:cNvPr>
          <p:cNvSpPr>
            <a:spLocks noChangeArrowheads="1" noChangeShapeType="1" noTextEdit="1"/>
          </p:cNvSpPr>
          <p:nvPr/>
        </p:nvSpPr>
        <p:spPr bwMode="auto">
          <a:xfrm>
            <a:off x="1639888" y="3055938"/>
            <a:ext cx="5900164" cy="531813"/>
          </a:xfrm>
          <a:prstGeom prst="rect">
            <a:avLst/>
          </a:prstGeom>
        </p:spPr>
        <p:txBody>
          <a:bodyPr wrap="none" fromWordArt="1">
            <a:prstTxWarp prst="textPlain">
              <a:avLst>
                <a:gd name="adj" fmla="val 50000"/>
              </a:avLst>
            </a:prstTxWarp>
          </a:bodyPr>
          <a:lstStyle/>
          <a:p>
            <a:pPr algn="ctr"/>
            <a:r>
              <a:rPr lang="en-US" sz="3000" kern="10" dirty="0" err="1">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rPr>
              <a:t>Người</a:t>
            </a:r>
            <a:r>
              <a:rPr lang="en-US" sz="3000" kern="10" dirty="0">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rPr>
              <a:t> </a:t>
            </a:r>
            <a:r>
              <a:rPr lang="en-US" sz="3000" kern="10" dirty="0" err="1">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rPr>
              <a:t>đi</a:t>
            </a:r>
            <a:r>
              <a:rPr lang="en-US" sz="3000" kern="10" dirty="0">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rPr>
              <a:t> </a:t>
            </a:r>
            <a:r>
              <a:rPr lang="en-US" sz="3000" kern="10" dirty="0" err="1">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rPr>
              <a:t>săn</a:t>
            </a:r>
            <a:r>
              <a:rPr lang="en-US" sz="3000" kern="10" dirty="0">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rPr>
              <a:t> </a:t>
            </a:r>
            <a:r>
              <a:rPr lang="en-US" sz="3000" kern="10" dirty="0" err="1">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rPr>
              <a:t>và</a:t>
            </a:r>
            <a:r>
              <a:rPr lang="en-US" sz="3000" kern="10" dirty="0">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rPr>
              <a:t> con </a:t>
            </a:r>
            <a:r>
              <a:rPr lang="en-US" sz="3000" kern="10" dirty="0" err="1">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rPr>
              <a:t>nai</a:t>
            </a:r>
            <a:endParaRPr lang="en-US" sz="3000" kern="10" dirty="0">
              <a:ln w="9525">
                <a:solidFill>
                  <a:srgbClr val="FF0000"/>
                </a:solidFill>
                <a:round/>
                <a:headEnd/>
                <a:tailEnd/>
              </a:ln>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26C01E-9A8F-40C2-BBB2-DAA24F4597C8}"/>
              </a:ext>
            </a:extLst>
          </p:cNvPr>
          <p:cNvSpPr txBox="1"/>
          <p:nvPr/>
        </p:nvSpPr>
        <p:spPr>
          <a:xfrm>
            <a:off x="0" y="159198"/>
            <a:ext cx="9144000" cy="5262979"/>
          </a:xfrm>
          <a:prstGeom prst="rect">
            <a:avLst/>
          </a:prstGeom>
          <a:solidFill>
            <a:schemeClr val="bg2"/>
          </a:solidFill>
        </p:spPr>
        <p:txBody>
          <a:bodyPr wrap="square">
            <a:spAutoFit/>
          </a:bodyPr>
          <a:lstStyle/>
          <a:p>
            <a:pPr algn="just"/>
            <a:r>
              <a:rPr lang="vi-VN" sz="2800" b="1" i="0" dirty="0">
                <a:solidFill>
                  <a:srgbClr val="00B050"/>
                </a:solidFill>
                <a:effectLst/>
                <a:latin typeface="Times New Roman" panose="02020603050405020304" pitchFamily="18" charset="0"/>
                <a:cs typeface="Times New Roman" panose="02020603050405020304" pitchFamily="18" charset="0"/>
              </a:rPr>
              <a:t>a. Trong mỗi bức tranh em thấy:</a:t>
            </a:r>
          </a:p>
          <a:p>
            <a:pPr algn="just">
              <a:buFont typeface="Arial" panose="020B0604020202020204" pitchFamily="34" charset="0"/>
              <a:buChar char="•"/>
            </a:pPr>
            <a:r>
              <a:rPr lang="en-US" sz="2800" b="1" i="0" dirty="0">
                <a:solidFill>
                  <a:srgbClr val="00B050"/>
                </a:solidFill>
                <a:effectLst/>
                <a:latin typeface="Times New Roman" panose="02020603050405020304" pitchFamily="18" charset="0"/>
                <a:cs typeface="Times New Roman" panose="02020603050405020304" pitchFamily="18" charset="0"/>
              </a:rPr>
              <a:t> </a:t>
            </a:r>
            <a:r>
              <a:rPr lang="vi-VN" sz="2800" b="1" i="0" dirty="0">
                <a:solidFill>
                  <a:srgbClr val="00B050"/>
                </a:solidFill>
                <a:effectLst/>
                <a:latin typeface="Times New Roman" panose="02020603050405020304" pitchFamily="18" charset="0"/>
                <a:cs typeface="Times New Roman" panose="02020603050405020304" pitchFamily="18" charset="0"/>
              </a:rPr>
              <a:t>Hai ảnh trên: một số người đã sử dụng súng để săn bắn chim rừng rồi đưa người nhà mang đi bán.</a:t>
            </a:r>
          </a:p>
          <a:p>
            <a:pPr algn="just">
              <a:buFont typeface="Arial" panose="020B0604020202020204" pitchFamily="34" charset="0"/>
              <a:buChar char="•"/>
            </a:pPr>
            <a:r>
              <a:rPr lang="en-US" sz="2800" b="1" i="0" dirty="0">
                <a:solidFill>
                  <a:srgbClr val="00B050"/>
                </a:solidFill>
                <a:effectLst/>
                <a:latin typeface="Times New Roman" panose="02020603050405020304" pitchFamily="18" charset="0"/>
                <a:cs typeface="Times New Roman" panose="02020603050405020304" pitchFamily="18" charset="0"/>
              </a:rPr>
              <a:t> </a:t>
            </a:r>
            <a:r>
              <a:rPr lang="vi-VN" sz="2800" b="1" i="0" dirty="0">
                <a:solidFill>
                  <a:srgbClr val="00B050"/>
                </a:solidFill>
                <a:effectLst/>
                <a:latin typeface="Times New Roman" panose="02020603050405020304" pitchFamily="18" charset="0"/>
                <a:cs typeface="Times New Roman" panose="02020603050405020304" pitchFamily="18" charset="0"/>
              </a:rPr>
              <a:t>Hai ảnh dưới: Người thanh niên nấp trong bụi dùng súng bắn con nai sau đó buộc lại mang về. </a:t>
            </a:r>
          </a:p>
          <a:p>
            <a:pPr algn="just"/>
            <a:r>
              <a:rPr lang="vi-VN" sz="2800" b="1" i="0" dirty="0">
                <a:solidFill>
                  <a:srgbClr val="00B050"/>
                </a:solidFill>
                <a:effectLst/>
                <a:latin typeface="Times New Roman" panose="02020603050405020304" pitchFamily="18" charset="0"/>
                <a:cs typeface="Times New Roman" panose="02020603050405020304" pitchFamily="18" charset="0"/>
              </a:rPr>
              <a:t>b. Việc làm của những người ấy đã vi phạm pháp luật, huỷ hoại môi trường, làm cho các loài động vật ngày càng cạn kiệt và dẫn đến tuyệt chủng.</a:t>
            </a:r>
          </a:p>
          <a:p>
            <a:pPr algn="just"/>
            <a:r>
              <a:rPr lang="vi-VN" sz="2800" b="1" i="0" dirty="0">
                <a:solidFill>
                  <a:srgbClr val="00B050"/>
                </a:solidFill>
                <a:effectLst/>
                <a:latin typeface="Times New Roman" panose="02020603050405020304" pitchFamily="18" charset="0"/>
                <a:cs typeface="Times New Roman" panose="02020603050405020304" pitchFamily="18" charset="0"/>
              </a:rPr>
              <a:t>c. Nếu tất cả động vật trong rừng bị săn bắn hết thì môi trường sinh thái bị phá huỷ, mất cân đối dẫn đến việc biến đổi khí hậu, ảnh hưởng nghiêm trọng đến đời sống của con người. </a:t>
            </a:r>
          </a:p>
        </p:txBody>
      </p:sp>
    </p:spTree>
    <p:extLst>
      <p:ext uri="{BB962C8B-B14F-4D97-AF65-F5344CB8AC3E}">
        <p14:creationId xmlns:p14="http://schemas.microsoft.com/office/powerpoint/2010/main" val="275688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82A2A68-F7CA-437A-BCED-5E580E318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17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188D7167-3881-460D-9576-3B0814BEB5FF}"/>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
        <p:nvSpPr>
          <p:cNvPr id="3" name="Rectangle 2"/>
          <p:cNvSpPr/>
          <p:nvPr/>
        </p:nvSpPr>
        <p:spPr>
          <a:xfrm>
            <a:off x="1071349" y="0"/>
            <a:ext cx="6762466" cy="954107"/>
          </a:xfrm>
          <a:prstGeom prst="rect">
            <a:avLst/>
          </a:prstGeom>
        </p:spPr>
        <p:txBody>
          <a:bodyPr wrap="square">
            <a:spAutoFit/>
          </a:bodyPr>
          <a:lstStyle/>
          <a:p>
            <a:pPr lvl="0" algn="ctr" defTabSz="914400" eaLnBrk="0" fontAlgn="base" hangingPunct="0">
              <a:spcBef>
                <a:spcPct val="0"/>
              </a:spcBef>
              <a:spcAft>
                <a:spcPct val="0"/>
              </a:spcAft>
              <a:defRPr/>
            </a:pPr>
            <a:r>
              <a:rPr lang="en-US" sz="2800" b="1" kern="10" dirty="0">
                <a:ln w="9525">
                  <a:round/>
                  <a:headEnd/>
                  <a:tailEnd/>
                </a:ln>
                <a:solidFill>
                  <a:srgbClr val="FF0000"/>
                </a:solidFill>
                <a:latin typeface="Times New Roman"/>
                <a:cs typeface="Times New Roman"/>
              </a:rPr>
              <a:t>2. NGHE KỂ CHUYỆN</a:t>
            </a:r>
          </a:p>
          <a:p>
            <a:pPr lvl="0" algn="ctr" defTabSz="914400" eaLnBrk="0" fontAlgn="base" hangingPunct="0">
              <a:spcBef>
                <a:spcPct val="0"/>
              </a:spcBef>
              <a:spcAft>
                <a:spcPct val="0"/>
              </a:spcAft>
              <a:defRPr/>
            </a:pPr>
            <a:r>
              <a:rPr lang="en-US" sz="2800" b="1" kern="10" dirty="0">
                <a:ln w="9525">
                  <a:round/>
                  <a:headEnd/>
                  <a:tailEnd/>
                </a:ln>
                <a:solidFill>
                  <a:srgbClr val="FF0000"/>
                </a:solidFill>
                <a:latin typeface="Times New Roman"/>
                <a:cs typeface="Times New Roman"/>
              </a:rPr>
              <a:t>“NGƯỜI ĐI SĂN VÀ CON NAI”</a:t>
            </a:r>
          </a:p>
        </p:txBody>
      </p:sp>
      <p:pic>
        <p:nvPicPr>
          <p:cNvPr id="5" name="Kể chuyện 5- Người Đi Săn Và Con Nai - Tiếng Việt 5- Tập 1- 4.0 Cô Liên Channel">
            <a:hlinkClick r:id="" action="ppaction://media"/>
          </p:cNvPr>
          <p:cNvPicPr>
            <a:picLocks noChangeAspect="1"/>
          </p:cNvPicPr>
          <p:nvPr>
            <a:videoFile r:link="rId1"/>
            <p:extLst>
              <p:ext uri="{DAA4B4D4-6D71-4841-9C94-3DE7FCFB9230}">
                <p14:media xmlns:p14="http://schemas.microsoft.com/office/powerpoint/2010/main" r:embed="rId2">
                  <p14:trim st="21328"/>
                </p14:media>
              </p:ext>
            </p:extLst>
          </p:nvPr>
        </p:nvPicPr>
        <p:blipFill>
          <a:blip r:embed="rId4"/>
          <a:stretch>
            <a:fillRect/>
          </a:stretch>
        </p:blipFill>
        <p:spPr>
          <a:xfrm>
            <a:off x="0" y="846161"/>
            <a:ext cx="9144000" cy="6046765"/>
          </a:xfrm>
          <a:prstGeom prst="rect">
            <a:avLst/>
          </a:prstGeom>
          <a:noFill/>
          <a:ln>
            <a:noFill/>
          </a:ln>
        </p:spPr>
      </p:pic>
    </p:spTree>
    <p:extLst>
      <p:ext uri="{BB962C8B-B14F-4D97-AF65-F5344CB8AC3E}">
        <p14:creationId xmlns:p14="http://schemas.microsoft.com/office/powerpoint/2010/main" val="850983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Slavia01">
            <a:extLst>
              <a:ext uri="{FF2B5EF4-FFF2-40B4-BE49-F238E27FC236}">
                <a16:creationId xmlns:a16="http://schemas.microsoft.com/office/drawing/2014/main" id="{AA8CC11D-492E-49CB-A3DA-34E74FB62F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219200"/>
            <a:ext cx="4634948" cy="2147888"/>
          </a:xfrm>
          <a:solidFill>
            <a:srgbClr val="66CCFF"/>
          </a:solidFill>
          <a:ln>
            <a:solidFill>
              <a:schemeClr val="bg1"/>
            </a:solidFill>
            <a:miter lim="800000"/>
            <a:headEnd/>
            <a:tailEnd/>
          </a:ln>
        </p:spPr>
      </p:pic>
      <p:pic>
        <p:nvPicPr>
          <p:cNvPr id="256003" name="Picture 3" descr="den_pin_deo_tran_chong_nuoc_co_lon_sf_t32__7">
            <a:extLst>
              <a:ext uri="{FF2B5EF4-FFF2-40B4-BE49-F238E27FC236}">
                <a16:creationId xmlns:a16="http://schemas.microsoft.com/office/drawing/2014/main" id="{FA7E94BB-EA1B-496A-AE68-893CEF5E6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96188"/>
            <a:ext cx="3962400" cy="399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5" name="Rectangle 5">
            <a:extLst>
              <a:ext uri="{FF2B5EF4-FFF2-40B4-BE49-F238E27FC236}">
                <a16:creationId xmlns:a16="http://schemas.microsoft.com/office/drawing/2014/main" id="{174D421F-564B-413D-869F-9F2EB923C26C}"/>
              </a:ext>
            </a:extLst>
          </p:cNvPr>
          <p:cNvSpPr>
            <a:spLocks/>
          </p:cNvSpPr>
          <p:nvPr/>
        </p:nvSpPr>
        <p:spPr bwMode="auto">
          <a:xfrm>
            <a:off x="228599" y="230565"/>
            <a:ext cx="4634947" cy="838200"/>
          </a:xfrm>
          <a:prstGeom prst="rect">
            <a:avLst/>
          </a:prstGeom>
          <a:solidFill>
            <a:schemeClr val="bg1">
              <a:lumMod val="95000"/>
            </a:schemeClr>
          </a:solidFill>
          <a:ln>
            <a:noFill/>
          </a:ln>
        </p:spPr>
        <p:txBody>
          <a:bodyPr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lvl="0" algn="ctr" defTabSz="914400" fontAlgn="base">
              <a:spcBef>
                <a:spcPct val="0"/>
              </a:spcBef>
              <a:spcAft>
                <a:spcPct val="0"/>
              </a:spcAft>
              <a:defRPr/>
            </a:pPr>
            <a:r>
              <a:rPr lang="en-US" altLang="en-US" sz="4400" b="1" dirty="0" err="1">
                <a:solidFill>
                  <a:srgbClr val="FF0000"/>
                </a:solidFill>
              </a:rPr>
              <a:t>Súng</a:t>
            </a:r>
            <a:r>
              <a:rPr lang="en-US" altLang="en-US" sz="4400" b="1" dirty="0">
                <a:solidFill>
                  <a:srgbClr val="FF0000"/>
                </a:solidFill>
              </a:rPr>
              <a:t> </a:t>
            </a:r>
            <a:r>
              <a:rPr lang="en-US" altLang="en-US" sz="4400" b="1" dirty="0" err="1">
                <a:solidFill>
                  <a:srgbClr val="FF0000"/>
                </a:solidFill>
              </a:rPr>
              <a:t>kíp</a:t>
            </a:r>
            <a:endParaRPr kumimoji="0" lang="vi-VN" altLang="en-US" sz="4400" b="1" i="0" u="none" strike="noStrike" kern="1200" cap="none" spc="0" normalizeH="0" baseline="0" noProof="0" dirty="0">
              <a:ln>
                <a:noFill/>
              </a:ln>
              <a:solidFill>
                <a:srgbClr val="FF0000"/>
              </a:solidFill>
              <a:effectLst/>
              <a:uLnTx/>
              <a:uFillTx/>
            </a:endParaRPr>
          </a:p>
        </p:txBody>
      </p:sp>
      <p:sp>
        <p:nvSpPr>
          <p:cNvPr id="7174" name="Text Box 8">
            <a:extLst>
              <a:ext uri="{FF2B5EF4-FFF2-40B4-BE49-F238E27FC236}">
                <a16:creationId xmlns:a16="http://schemas.microsoft.com/office/drawing/2014/main" id="{6066493F-D093-4F0F-B590-9347401210C0}"/>
              </a:ext>
            </a:extLst>
          </p:cNvPr>
          <p:cNvSpPr txBox="1">
            <a:spLocks noChangeArrowheads="1"/>
          </p:cNvSpPr>
          <p:nvPr/>
        </p:nvSpPr>
        <p:spPr bwMode="auto">
          <a:xfrm>
            <a:off x="-44728" y="3881651"/>
            <a:ext cx="51816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Súng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kíp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súng</a:t>
            </a:r>
            <a:r>
              <a:rPr kumimoji="0" lang="en-US" alt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trường</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loại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cũ</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chế</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tạo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theo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phương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pháp</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nạp</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thuốc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phóng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đạn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từ</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miệng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nòng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hỏa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bằng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kíp</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kiểu va đập đặt ở đuôi nòng.</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175" name="Rectangle 36">
            <a:extLst>
              <a:ext uri="{FF2B5EF4-FFF2-40B4-BE49-F238E27FC236}">
                <a16:creationId xmlns:a16="http://schemas.microsoft.com/office/drawing/2014/main" id="{9F8E5988-176C-40D8-8EC1-CABBB39A366A}"/>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5">
            <a:extLst>
              <a:ext uri="{FF2B5EF4-FFF2-40B4-BE49-F238E27FC236}">
                <a16:creationId xmlns:a16="http://schemas.microsoft.com/office/drawing/2014/main" id="{21C9287E-D778-4B21-8FD5-011820335254}"/>
              </a:ext>
            </a:extLst>
          </p:cNvPr>
          <p:cNvSpPr>
            <a:spLocks/>
          </p:cNvSpPr>
          <p:nvPr/>
        </p:nvSpPr>
        <p:spPr bwMode="auto">
          <a:xfrm>
            <a:off x="5181599" y="277088"/>
            <a:ext cx="3859697" cy="838200"/>
          </a:xfrm>
          <a:prstGeom prst="rect">
            <a:avLst/>
          </a:prstGeom>
          <a:solidFill>
            <a:schemeClr val="bg1">
              <a:lumMod val="95000"/>
            </a:schemeClr>
          </a:solidFill>
          <a:ln>
            <a:noFill/>
          </a:ln>
        </p:spPr>
        <p:txBody>
          <a:bodyPr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lvl="0" algn="ctr" defTabSz="914400" fontAlgn="base">
              <a:spcBef>
                <a:spcPct val="0"/>
              </a:spcBef>
              <a:spcAft>
                <a:spcPct val="0"/>
              </a:spcAft>
              <a:defRPr/>
            </a:pPr>
            <a:r>
              <a:rPr lang="en-US" altLang="en-US" sz="4400" b="1" dirty="0" err="1">
                <a:solidFill>
                  <a:srgbClr val="FF0000"/>
                </a:solidFill>
              </a:rPr>
              <a:t>Đèn</a:t>
            </a:r>
            <a:r>
              <a:rPr lang="en-US" altLang="en-US" sz="4400" b="1" dirty="0">
                <a:solidFill>
                  <a:srgbClr val="FF0000"/>
                </a:solidFill>
              </a:rPr>
              <a:t> </a:t>
            </a:r>
            <a:r>
              <a:rPr lang="en-US" altLang="en-US" sz="4400" b="1" dirty="0" err="1">
                <a:solidFill>
                  <a:srgbClr val="FF0000"/>
                </a:solidFill>
              </a:rPr>
              <a:t>ló</a:t>
            </a:r>
            <a:endParaRPr lang="vi-VN" altLang="en-US" sz="4400" b="1" dirty="0">
              <a:solidFill>
                <a:srgbClr val="FF0000"/>
              </a:solidFill>
            </a:endParaRPr>
          </a:p>
        </p:txBody>
      </p:sp>
    </p:spTree>
    <p:extLst>
      <p:ext uri="{BB962C8B-B14F-4D97-AF65-F5344CB8AC3E}">
        <p14:creationId xmlns:p14="http://schemas.microsoft.com/office/powerpoint/2010/main" val="33727566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additive="base">
                                        <p:cTn id="7" dur="500" fill="hold"/>
                                        <p:tgtEl>
                                          <p:spTgt spid="3082"/>
                                        </p:tgtEl>
                                        <p:attrNameLst>
                                          <p:attrName>ppt_x</p:attrName>
                                        </p:attrNameLst>
                                      </p:cBhvr>
                                      <p:tavLst>
                                        <p:tav tm="0">
                                          <p:val>
                                            <p:strVal val="#ppt_x"/>
                                          </p:val>
                                        </p:tav>
                                        <p:tav tm="100000">
                                          <p:val>
                                            <p:strVal val="#ppt_x"/>
                                          </p:val>
                                        </p:tav>
                                      </p:tavLst>
                                    </p:anim>
                                    <p:anim calcmode="lin" valueType="num">
                                      <p:cBhvr additive="base">
                                        <p:cTn id="8" dur="500" fill="hold"/>
                                        <p:tgtEl>
                                          <p:spTgt spid="30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wheel(1)">
                                      <p:cBhvr>
                                        <p:cTn id="13" dur="2000"/>
                                        <p:tgtEl>
                                          <p:spTgt spid="71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256003"/>
                                        </p:tgtEl>
                                        <p:attrNameLst>
                                          <p:attrName>style.visibility</p:attrName>
                                        </p:attrNameLst>
                                      </p:cBhvr>
                                      <p:to>
                                        <p:strVal val="visible"/>
                                      </p:to>
                                    </p:set>
                                    <p:anim calcmode="lin" valueType="num">
                                      <p:cBhvr>
                                        <p:cTn id="18" dur="500" fill="hold"/>
                                        <p:tgtEl>
                                          <p:spTgt spid="256003"/>
                                        </p:tgtEl>
                                        <p:attrNameLst>
                                          <p:attrName>ppt_w</p:attrName>
                                        </p:attrNameLst>
                                      </p:cBhvr>
                                      <p:tavLst>
                                        <p:tav tm="0">
                                          <p:val>
                                            <p:fltVal val="0"/>
                                          </p:val>
                                        </p:tav>
                                        <p:tav tm="100000">
                                          <p:val>
                                            <p:strVal val="#ppt_w"/>
                                          </p:val>
                                        </p:tav>
                                      </p:tavLst>
                                    </p:anim>
                                    <p:anim calcmode="lin" valueType="num">
                                      <p:cBhvr>
                                        <p:cTn id="19" dur="500" fill="hold"/>
                                        <p:tgtEl>
                                          <p:spTgt spid="256003"/>
                                        </p:tgtEl>
                                        <p:attrNameLst>
                                          <p:attrName>ppt_h</p:attrName>
                                        </p:attrNameLst>
                                      </p:cBhvr>
                                      <p:tavLst>
                                        <p:tav tm="0">
                                          <p:val>
                                            <p:fltVal val="0"/>
                                          </p:val>
                                        </p:tav>
                                        <p:tav tm="100000">
                                          <p:val>
                                            <p:strVal val="#ppt_h"/>
                                          </p:val>
                                        </p:tav>
                                      </p:tavLst>
                                    </p:anim>
                                    <p:animEffect transition="in" filter="fade">
                                      <p:cBhvr>
                                        <p:cTn id="20" dur="500"/>
                                        <p:tgtEl>
                                          <p:spTgt spid="2560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56005"/>
                                        </p:tgtEl>
                                        <p:attrNameLst>
                                          <p:attrName>style.visibility</p:attrName>
                                        </p:attrNameLst>
                                      </p:cBhvr>
                                      <p:to>
                                        <p:strVal val="visible"/>
                                      </p:to>
                                    </p:set>
                                    <p:animEffect transition="in" filter="wipe(down)">
                                      <p:cBhvr>
                                        <p:cTn id="25" dur="500"/>
                                        <p:tgtEl>
                                          <p:spTgt spid="25600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7174"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ải Tiếng việt lớp 5 VNEN: Bài 11B">
            <a:extLst>
              <a:ext uri="{FF2B5EF4-FFF2-40B4-BE49-F238E27FC236}">
                <a16:creationId xmlns:a16="http://schemas.microsoft.com/office/drawing/2014/main" id="{62F6E14C-0255-400D-A0B7-E6C97A4D3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0847"/>
            <a:ext cx="9143999" cy="51271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C74341-41DC-4A5E-907B-7F29C631AF40}"/>
              </a:ext>
            </a:extLst>
          </p:cNvPr>
          <p:cNvSpPr txBox="1"/>
          <p:nvPr/>
        </p:nvSpPr>
        <p:spPr>
          <a:xfrm>
            <a:off x="-1" y="161187"/>
            <a:ext cx="9143999" cy="1754326"/>
          </a:xfrm>
          <a:prstGeom prst="rect">
            <a:avLst/>
          </a:prstGeom>
          <a:solidFill>
            <a:schemeClr val="bg1">
              <a:lumMod val="95000"/>
            </a:schemeClr>
          </a:solidFill>
        </p:spPr>
        <p:txBody>
          <a:bodyPr wrap="square">
            <a:spAutoFit/>
          </a:bodyPr>
          <a:lstStyle/>
          <a:p>
            <a:pPr algn="just"/>
            <a:r>
              <a:rPr lang="vi-VN" sz="3600" b="1" i="0" dirty="0">
                <a:solidFill>
                  <a:srgbClr val="FF0000"/>
                </a:solidFill>
                <a:effectLst/>
                <a:latin typeface="Times New Roman" panose="02020603050405020304" pitchFamily="18" charset="0"/>
                <a:cs typeface="Times New Roman" panose="02020603050405020304" pitchFamily="18" charset="0"/>
              </a:rPr>
              <a:t>3. Dựa vào các tranh minh họa và lời thuyết minh dưới tran</a:t>
            </a:r>
            <a:r>
              <a:rPr lang="en-US" sz="3600" b="1" i="0" dirty="0">
                <a:solidFill>
                  <a:srgbClr val="FF0000"/>
                </a:solidFill>
                <a:effectLst/>
                <a:latin typeface="Times New Roman" panose="02020603050405020304" pitchFamily="18" charset="0"/>
                <a:cs typeface="Times New Roman" panose="02020603050405020304" pitchFamily="18" charset="0"/>
              </a:rPr>
              <a:t>h</a:t>
            </a:r>
            <a:r>
              <a:rPr lang="vi-VN" sz="3600" b="1" i="0" dirty="0">
                <a:solidFill>
                  <a:srgbClr val="FF0000"/>
                </a:solidFill>
                <a:effectLst/>
                <a:latin typeface="Times New Roman" panose="02020603050405020304" pitchFamily="18" charset="0"/>
                <a:cs typeface="Times New Roman" panose="02020603050405020304" pitchFamily="18" charset="0"/>
              </a:rPr>
              <a:t>, mỗi em kể lại một đoạn câu chuyện</a:t>
            </a:r>
            <a:r>
              <a:rPr lang="en-US" sz="3600" b="1" i="0" dirty="0">
                <a:solidFill>
                  <a:srgbClr val="FF0000"/>
                </a:solidFill>
                <a:effectLst/>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762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circle(in)">
                                      <p:cBhvr>
                                        <p:cTn id="14"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18">
            <a:extLst>
              <a:ext uri="{FF2B5EF4-FFF2-40B4-BE49-F238E27FC236}">
                <a16:creationId xmlns:a16="http://schemas.microsoft.com/office/drawing/2014/main" id="{9816F8E7-A652-4925-A70A-4948D7EC7479}"/>
              </a:ext>
            </a:extLst>
          </p:cNvPr>
          <p:cNvSpPr txBox="1">
            <a:spLocks noChangeArrowheads="1"/>
          </p:cNvSpPr>
          <p:nvPr/>
        </p:nvSpPr>
        <p:spPr bwMode="auto">
          <a:xfrm>
            <a:off x="1447800" y="211932"/>
            <a:ext cx="604027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nai</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148" name="WordArt 19">
            <a:extLst>
              <a:ext uri="{FF2B5EF4-FFF2-40B4-BE49-F238E27FC236}">
                <a16:creationId xmlns:a16="http://schemas.microsoft.com/office/drawing/2014/main" id="{18A0B95E-FA38-42F3-88A4-C3880DA4DDA5}"/>
              </a:ext>
            </a:extLst>
          </p:cNvPr>
          <p:cNvSpPr>
            <a:spLocks noChangeArrowheads="1" noChangeShapeType="1" noTextEdit="1"/>
          </p:cNvSpPr>
          <p:nvPr/>
        </p:nvSpPr>
        <p:spPr bwMode="auto">
          <a:xfrm>
            <a:off x="930322" y="475362"/>
            <a:ext cx="2590800" cy="1371600"/>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sp>
        <p:nvSpPr>
          <p:cNvPr id="246805" name="Rectangle 21">
            <a:extLst>
              <a:ext uri="{FF2B5EF4-FFF2-40B4-BE49-F238E27FC236}">
                <a16:creationId xmlns:a16="http://schemas.microsoft.com/office/drawing/2014/main" id="{51AC93AC-7A24-43B2-B0E6-82E25B0A0CA2}"/>
              </a:ext>
            </a:extLst>
          </p:cNvPr>
          <p:cNvSpPr>
            <a:spLocks noChangeArrowheads="1"/>
          </p:cNvSpPr>
          <p:nvPr/>
        </p:nvSpPr>
        <p:spPr bwMode="auto">
          <a:xfrm>
            <a:off x="0" y="2438400"/>
            <a:ext cx="4038600" cy="3508375"/>
          </a:xfrm>
          <a:prstGeom prst="rect">
            <a:avLst/>
          </a:prstGeom>
          <a:solidFill>
            <a:schemeClr val="bg1">
              <a:lumMod val="95000"/>
            </a:schemeClr>
          </a:solidFill>
          <a:ln>
            <a:noFill/>
          </a:ln>
        </p:spPr>
        <p:txBody>
          <a:bodyPr anchor="ct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chập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tối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lôi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súng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kíp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bếp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xuống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xếp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túi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vải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chàm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rồi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đeo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đèn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ló</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trước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trán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rừng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Mùa</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trám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chắc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về</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rồi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thôi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grpSp>
        <p:nvGrpSpPr>
          <p:cNvPr id="6151" name="Group 22">
            <a:extLst>
              <a:ext uri="{FF2B5EF4-FFF2-40B4-BE49-F238E27FC236}">
                <a16:creationId xmlns:a16="http://schemas.microsoft.com/office/drawing/2014/main" id="{64FE87B0-10EA-4561-9F49-BFE71C41D63B}"/>
              </a:ext>
            </a:extLst>
          </p:cNvPr>
          <p:cNvGrpSpPr>
            <a:grpSpLocks/>
          </p:cNvGrpSpPr>
          <p:nvPr/>
        </p:nvGrpSpPr>
        <p:grpSpPr bwMode="auto">
          <a:xfrm>
            <a:off x="4114800" y="2057400"/>
            <a:ext cx="4953000" cy="4800600"/>
            <a:chOff x="2592" y="960"/>
            <a:chExt cx="3120" cy="3024"/>
          </a:xfrm>
        </p:grpSpPr>
        <p:pic>
          <p:nvPicPr>
            <p:cNvPr id="6155" name="Picture 23" descr="tranh 1">
              <a:extLst>
                <a:ext uri="{FF2B5EF4-FFF2-40B4-BE49-F238E27FC236}">
                  <a16:creationId xmlns:a16="http://schemas.microsoft.com/office/drawing/2014/main" id="{881D5534-14C2-4C2D-BC62-051779FAB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 y="1344"/>
              <a:ext cx="2976" cy="264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156" name="AutoShape 24">
              <a:extLst>
                <a:ext uri="{FF2B5EF4-FFF2-40B4-BE49-F238E27FC236}">
                  <a16:creationId xmlns:a16="http://schemas.microsoft.com/office/drawing/2014/main" id="{6F12F2DE-1FC8-4702-B5FF-78F27AC41A02}"/>
                </a:ext>
              </a:extLst>
            </p:cNvPr>
            <p:cNvSpPr>
              <a:spLocks noChangeArrowheads="1"/>
            </p:cNvSpPr>
            <p:nvPr/>
          </p:nvSpPr>
          <p:spPr bwMode="auto">
            <a:xfrm>
              <a:off x="3840" y="960"/>
              <a:ext cx="1872" cy="1104"/>
            </a:xfrm>
            <a:prstGeom prst="cloudCallout">
              <a:avLst>
                <a:gd name="adj1" fmla="val -38519"/>
                <a:gd name="adj2" fmla="val 78449"/>
              </a:avLst>
            </a:prstGeom>
            <a:solidFill>
              <a:srgbClr val="FFFF99"/>
            </a:solidFill>
            <a:ln w="9525">
              <a:solidFill>
                <a:schemeClr val="tx1"/>
              </a:solidFill>
              <a:round/>
              <a:headEnd/>
              <a:tailEnd/>
            </a:ln>
          </p:spPr>
          <p:txBody>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Mùa</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trám</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chín</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chắc</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về</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nhiều</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rồi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thôi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0193454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6805"/>
                                        </p:tgtEl>
                                        <p:attrNameLst>
                                          <p:attrName>style.visibility</p:attrName>
                                        </p:attrNameLst>
                                      </p:cBhvr>
                                      <p:to>
                                        <p:strVal val="visible"/>
                                      </p:to>
                                    </p:set>
                                    <p:anim calcmode="discrete" valueType="clr">
                                      <p:cBhvr override="childStyle">
                                        <p:cTn id="7" dur="80"/>
                                        <p:tgtEl>
                                          <p:spTgt spid="24680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6805"/>
                                        </p:tgtEl>
                                        <p:attrNameLst>
                                          <p:attrName>fillcolor</p:attrName>
                                        </p:attrNameLst>
                                      </p:cBhvr>
                                      <p:tavLst>
                                        <p:tav tm="0">
                                          <p:val>
                                            <p:clrVal>
                                              <a:schemeClr val="accent2"/>
                                            </p:clrVal>
                                          </p:val>
                                        </p:tav>
                                        <p:tav tm="50000">
                                          <p:val>
                                            <p:clrVal>
                                              <a:schemeClr val="hlink"/>
                                            </p:clrVal>
                                          </p:val>
                                        </p:tav>
                                      </p:tavLst>
                                    </p:anim>
                                    <p:set>
                                      <p:cBhvr>
                                        <p:cTn id="9" dur="80"/>
                                        <p:tgtEl>
                                          <p:spTgt spid="2468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0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6">
            <a:extLst>
              <a:ext uri="{FF2B5EF4-FFF2-40B4-BE49-F238E27FC236}">
                <a16:creationId xmlns:a16="http://schemas.microsoft.com/office/drawing/2014/main" id="{1FC061A3-1BB1-4E22-9CFC-F833D32F1677}"/>
              </a:ext>
            </a:extLst>
          </p:cNvPr>
          <p:cNvSpPr txBox="1">
            <a:spLocks noChangeArrowheads="1"/>
          </p:cNvSpPr>
          <p:nvPr/>
        </p:nvSpPr>
        <p:spPr bwMode="auto">
          <a:xfrm>
            <a:off x="1295400" y="609600"/>
            <a:ext cx="6153150" cy="584200"/>
          </a:xfrm>
          <a:prstGeom prst="rect">
            <a:avLst/>
          </a:prstGeom>
          <a:no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nai</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195" name="WordArt 7">
            <a:extLst>
              <a:ext uri="{FF2B5EF4-FFF2-40B4-BE49-F238E27FC236}">
                <a16:creationId xmlns:a16="http://schemas.microsoft.com/office/drawing/2014/main" id="{C30667F4-2412-48A0-84FC-13EAE316A18D}"/>
              </a:ext>
            </a:extLst>
          </p:cNvPr>
          <p:cNvSpPr>
            <a:spLocks noChangeArrowheads="1" noChangeShapeType="1" noTextEdit="1"/>
          </p:cNvSpPr>
          <p:nvPr/>
        </p:nvSpPr>
        <p:spPr bwMode="auto">
          <a:xfrm>
            <a:off x="152400" y="574675"/>
            <a:ext cx="3352800" cy="1846263"/>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sp>
        <p:nvSpPr>
          <p:cNvPr id="252937" name="Rectangle 9">
            <a:extLst>
              <a:ext uri="{FF2B5EF4-FFF2-40B4-BE49-F238E27FC236}">
                <a16:creationId xmlns:a16="http://schemas.microsoft.com/office/drawing/2014/main" id="{2864A79F-3E9F-40C0-A078-2E32B5EDD113}"/>
              </a:ext>
            </a:extLst>
          </p:cNvPr>
          <p:cNvSpPr>
            <a:spLocks noChangeArrowheads="1"/>
          </p:cNvSpPr>
          <p:nvPr/>
        </p:nvSpPr>
        <p:spPr bwMode="auto">
          <a:xfrm>
            <a:off x="0" y="2460625"/>
            <a:ext cx="4572000" cy="4362450"/>
          </a:xfrm>
          <a:prstGeom prst="rect">
            <a:avLst/>
          </a:prstGeom>
          <a:solidFill>
            <a:schemeClr val="bg1">
              <a:lumMod val="95000"/>
            </a:schemeClr>
          </a:solidFill>
          <a:ln>
            <a:noFill/>
          </a:ln>
        </p:spPr>
        <p:txBody>
          <a:bodyPr anchor="ct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2.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bước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đến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con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suối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Suối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róc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rách</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hỏi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đâu</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Suối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bảo</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hay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đến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soi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gương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xuống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mặt</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suối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Đừng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bắn</a:t>
            </a:r>
            <a:r>
              <a:rPr lang="en-US" altLang="en-US" sz="2800" b="1" dirty="0">
                <a:solidFill>
                  <a:srgbClr val="008000"/>
                </a:solidFill>
              </a:rPr>
              <a:t> </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con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lùi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lũi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bước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p:txBody>
      </p:sp>
      <p:pic>
        <p:nvPicPr>
          <p:cNvPr id="8198" name="Picture 10" descr="tranh 2">
            <a:extLst>
              <a:ext uri="{FF2B5EF4-FFF2-40B4-BE49-F238E27FC236}">
                <a16:creationId xmlns:a16="http://schemas.microsoft.com/office/drawing/2014/main" id="{1C0F957E-115B-468F-9C24-15E43C881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590800"/>
            <a:ext cx="4495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AutoShape 11">
            <a:extLst>
              <a:ext uri="{FF2B5EF4-FFF2-40B4-BE49-F238E27FC236}">
                <a16:creationId xmlns:a16="http://schemas.microsoft.com/office/drawing/2014/main" id="{150C3AFD-764D-4025-A3D4-F4C9A4DFEA17}"/>
              </a:ext>
            </a:extLst>
          </p:cNvPr>
          <p:cNvSpPr>
            <a:spLocks noChangeArrowheads="1"/>
          </p:cNvSpPr>
          <p:nvPr/>
        </p:nvSpPr>
        <p:spPr bwMode="auto">
          <a:xfrm>
            <a:off x="5867400" y="1905000"/>
            <a:ext cx="3200400" cy="1676400"/>
          </a:xfrm>
          <a:prstGeom prst="cloudCallout">
            <a:avLst>
              <a:gd name="adj1" fmla="val -2954"/>
              <a:gd name="adj2" fmla="val 73472"/>
            </a:avLst>
          </a:prstGeom>
          <a:solidFill>
            <a:srgbClr val="FFFF99"/>
          </a:solidFill>
          <a:ln w="9525">
            <a:solidFill>
              <a:schemeClr val="tx1"/>
            </a:solidFill>
            <a:round/>
            <a:headEnd/>
            <a:tailEnd/>
          </a:ln>
        </p:spPr>
        <p:txBody>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Con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soi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gương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xuống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mặt</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suối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Đừng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bắn</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2" name="AutoShape 12">
            <a:extLst>
              <a:ext uri="{FF2B5EF4-FFF2-40B4-BE49-F238E27FC236}">
                <a16:creationId xmlns:a16="http://schemas.microsoft.com/office/drawing/2014/main" id="{F07B16BD-847C-4ED8-801A-31AE112FF681}"/>
              </a:ext>
            </a:extLst>
          </p:cNvPr>
          <p:cNvSpPr>
            <a:spLocks noChangeArrowheads="1"/>
          </p:cNvSpPr>
          <p:nvPr/>
        </p:nvSpPr>
        <p:spPr bwMode="auto">
          <a:xfrm flipV="1">
            <a:off x="6858000" y="6324600"/>
            <a:ext cx="2209800" cy="457200"/>
          </a:xfrm>
          <a:prstGeom prst="wedgeRoundRectCallout">
            <a:avLst>
              <a:gd name="adj1" fmla="val -22486"/>
              <a:gd name="adj2" fmla="val 238889"/>
              <a:gd name="adj3" fmla="val 16667"/>
            </a:avLst>
          </a:prstGeom>
          <a:solidFill>
            <a:srgbClr val="FFFF99"/>
          </a:solidFill>
          <a:ln w="9525">
            <a:solidFill>
              <a:schemeClr val="tx1"/>
            </a:solidFill>
            <a:miter lim="800000"/>
            <a:headEnd/>
            <a:tailEnd/>
          </a:ln>
        </p:spPr>
        <p:txBody>
          <a:bodyPr rot="10800000"/>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Đi đâu tối thế?</a:t>
            </a:r>
          </a:p>
        </p:txBody>
      </p:sp>
      <p:sp>
        <p:nvSpPr>
          <p:cNvPr id="8201" name="AutoShape 13">
            <a:extLst>
              <a:ext uri="{FF2B5EF4-FFF2-40B4-BE49-F238E27FC236}">
                <a16:creationId xmlns:a16="http://schemas.microsoft.com/office/drawing/2014/main" id="{5292B60B-9B87-4FF2-90DC-A7481E749D2B}"/>
              </a:ext>
            </a:extLst>
          </p:cNvPr>
          <p:cNvSpPr>
            <a:spLocks noChangeArrowheads="1"/>
          </p:cNvSpPr>
          <p:nvPr/>
        </p:nvSpPr>
        <p:spPr bwMode="auto">
          <a:xfrm flipH="1">
            <a:off x="4038600" y="2057400"/>
            <a:ext cx="1676400" cy="1012825"/>
          </a:xfrm>
          <a:prstGeom prst="wedgeEllipseCallout">
            <a:avLst>
              <a:gd name="adj1" fmla="val -3884"/>
              <a:gd name="adj2" fmla="val 69963"/>
            </a:avLst>
          </a:prstGeom>
          <a:solidFill>
            <a:srgbClr val="FFFF99"/>
          </a:solidFill>
          <a:ln w="9525">
            <a:solidFill>
              <a:schemeClr val="tx1"/>
            </a:solidFill>
            <a:miter lim="800000"/>
            <a:headEnd/>
            <a:tailEnd/>
          </a:ln>
        </p:spPr>
        <p:txBody>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Đi săn con nai</a:t>
            </a:r>
          </a:p>
        </p:txBody>
      </p:sp>
    </p:spTree>
    <p:extLst>
      <p:ext uri="{BB962C8B-B14F-4D97-AF65-F5344CB8AC3E}">
        <p14:creationId xmlns:p14="http://schemas.microsoft.com/office/powerpoint/2010/main" val="33827182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2937"/>
                                        </p:tgtEl>
                                        <p:attrNameLst>
                                          <p:attrName>style.visibility</p:attrName>
                                        </p:attrNameLst>
                                      </p:cBhvr>
                                      <p:to>
                                        <p:strVal val="visible"/>
                                      </p:to>
                                    </p:set>
                                    <p:anim calcmode="discrete" valueType="clr">
                                      <p:cBhvr override="childStyle">
                                        <p:cTn id="7" dur="80"/>
                                        <p:tgtEl>
                                          <p:spTgt spid="2529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2937"/>
                                        </p:tgtEl>
                                        <p:attrNameLst>
                                          <p:attrName>fillcolor</p:attrName>
                                        </p:attrNameLst>
                                      </p:cBhvr>
                                      <p:tavLst>
                                        <p:tav tm="0">
                                          <p:val>
                                            <p:clrVal>
                                              <a:schemeClr val="accent2"/>
                                            </p:clrVal>
                                          </p:val>
                                        </p:tav>
                                        <p:tav tm="50000">
                                          <p:val>
                                            <p:clrVal>
                                              <a:schemeClr val="hlink"/>
                                            </p:clrVal>
                                          </p:val>
                                        </p:tav>
                                      </p:tavLst>
                                    </p:anim>
                                    <p:set>
                                      <p:cBhvr>
                                        <p:cTn id="9" dur="80"/>
                                        <p:tgtEl>
                                          <p:spTgt spid="2529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7">
            <a:extLst>
              <a:ext uri="{FF2B5EF4-FFF2-40B4-BE49-F238E27FC236}">
                <a16:creationId xmlns:a16="http://schemas.microsoft.com/office/drawing/2014/main" id="{95343447-EFBE-4563-B479-4C51FE4559A6}"/>
              </a:ext>
            </a:extLst>
          </p:cNvPr>
          <p:cNvSpPr>
            <a:spLocks noChangeArrowheads="1" noChangeShapeType="1" noTextEdit="1"/>
          </p:cNvSpPr>
          <p:nvPr/>
        </p:nvSpPr>
        <p:spPr bwMode="auto">
          <a:xfrm>
            <a:off x="1287464" y="276433"/>
            <a:ext cx="4579936" cy="1618628"/>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sp>
        <p:nvSpPr>
          <p:cNvPr id="9220" name="Text Box 9">
            <a:extLst>
              <a:ext uri="{FF2B5EF4-FFF2-40B4-BE49-F238E27FC236}">
                <a16:creationId xmlns:a16="http://schemas.microsoft.com/office/drawing/2014/main" id="{881D99CD-4C42-4AC9-9321-081B3AB28B34}"/>
              </a:ext>
            </a:extLst>
          </p:cNvPr>
          <p:cNvSpPr txBox="1">
            <a:spLocks noChangeArrowheads="1"/>
          </p:cNvSpPr>
          <p:nvPr/>
        </p:nvSpPr>
        <p:spPr bwMode="auto">
          <a:xfrm>
            <a:off x="0" y="4724400"/>
            <a:ext cx="510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51915" name="Text Box 11">
            <a:extLst>
              <a:ext uri="{FF2B5EF4-FFF2-40B4-BE49-F238E27FC236}">
                <a16:creationId xmlns:a16="http://schemas.microsoft.com/office/drawing/2014/main" id="{2158D596-E9CD-4F7B-AD66-72D73ABCD1AB}"/>
              </a:ext>
            </a:extLst>
          </p:cNvPr>
          <p:cNvSpPr txBox="1">
            <a:spLocks noChangeArrowheads="1"/>
          </p:cNvSpPr>
          <p:nvPr/>
        </p:nvSpPr>
        <p:spPr bwMode="auto">
          <a:xfrm>
            <a:off x="0" y="2209800"/>
            <a:ext cx="5943600" cy="4524375"/>
          </a:xfrm>
          <a:prstGeom prst="rect">
            <a:avLst/>
          </a:prstGeom>
          <a:solidFill>
            <a:schemeClr val="bg1">
              <a:lumMod val="95000"/>
            </a:schemeClr>
          </a:solid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3.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Tới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gốc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trám</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anh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ngồi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xuống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hạ</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chiếc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đèn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ló</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trám</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hỏi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chơi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với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tôi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à?</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Không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phải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Thế</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đâu</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Ở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đây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vắng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quá</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Chẳng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ai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chơi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mùa</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quả</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mới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được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nhìn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thấy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về</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Sắp</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lúc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về</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đấy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Tớ</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chỉ</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đợi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lúc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ấy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lang="en-US" altLang="en-US" sz="2400" b="1" dirty="0">
                <a:solidFill>
                  <a:srgbClr val="0000FF"/>
                </a:solidFill>
              </a:rPr>
              <a:t>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ho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nó</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phát</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Sao?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đèn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ló</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này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rọi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chói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mắt</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không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biết</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đường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chạy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súng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này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bắn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9222" name="Picture 12" descr="nai">
            <a:extLst>
              <a:ext uri="{FF2B5EF4-FFF2-40B4-BE49-F238E27FC236}">
                <a16:creationId xmlns:a16="http://schemas.microsoft.com/office/drawing/2014/main" id="{97C1FA63-F48D-45EF-802C-13E5CD038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362200"/>
            <a:ext cx="3124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AutoShape 13">
            <a:extLst>
              <a:ext uri="{FF2B5EF4-FFF2-40B4-BE49-F238E27FC236}">
                <a16:creationId xmlns:a16="http://schemas.microsoft.com/office/drawing/2014/main" id="{5A208AD0-B535-4143-92BF-628A24A548A9}"/>
              </a:ext>
            </a:extLst>
          </p:cNvPr>
          <p:cNvSpPr>
            <a:spLocks noChangeArrowheads="1"/>
          </p:cNvSpPr>
          <p:nvPr/>
        </p:nvSpPr>
        <p:spPr bwMode="auto">
          <a:xfrm>
            <a:off x="7543800" y="2971800"/>
            <a:ext cx="1524000" cy="1143000"/>
          </a:xfrm>
          <a:prstGeom prst="wedgeEllipseCallout">
            <a:avLst>
              <a:gd name="adj1" fmla="val -96981"/>
              <a:gd name="adj2" fmla="val 69968"/>
            </a:avLst>
          </a:prstGeom>
          <a:solidFill>
            <a:srgbClr val="FFFF99"/>
          </a:solidFill>
          <a:ln w="9525">
            <a:solidFill>
              <a:schemeClr val="tx1"/>
            </a:solidFill>
            <a:miter lim="800000"/>
            <a:headEnd/>
            <a:tailEnd/>
          </a:ln>
        </p:spPr>
        <p:txBody>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Thế thì cút đi </a:t>
            </a:r>
          </a:p>
        </p:txBody>
      </p:sp>
      <p:pic>
        <p:nvPicPr>
          <p:cNvPr id="9225" name="Picture 11" descr="sun14[1]">
            <a:extLst>
              <a:ext uri="{FF2B5EF4-FFF2-40B4-BE49-F238E27FC236}">
                <a16:creationId xmlns:a16="http://schemas.microsoft.com/office/drawing/2014/main" id="{FEBC0899-E91A-45C0-87F7-C0DA660D0B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263" y="5397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1" descr="sun14[1]">
            <a:extLst>
              <a:ext uri="{FF2B5EF4-FFF2-40B4-BE49-F238E27FC236}">
                <a16:creationId xmlns:a16="http://schemas.microsoft.com/office/drawing/2014/main" id="{2C21E83E-52D6-43CA-9ABF-54D5EE1341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70825" y="6191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A8CBC54-C650-4F0D-8EE8-993BEDEAE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172883"/>
            <a:ext cx="1275891" cy="1763558"/>
          </a:xfrm>
          <a:prstGeom prst="rect">
            <a:avLst/>
          </a:prstGeom>
        </p:spPr>
      </p:pic>
    </p:spTree>
    <p:extLst>
      <p:ext uri="{BB962C8B-B14F-4D97-AF65-F5344CB8AC3E}">
        <p14:creationId xmlns:p14="http://schemas.microsoft.com/office/powerpoint/2010/main" val="3926374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1915"/>
                                        </p:tgtEl>
                                        <p:attrNameLst>
                                          <p:attrName>style.visibility</p:attrName>
                                        </p:attrNameLst>
                                      </p:cBhvr>
                                      <p:to>
                                        <p:strVal val="visible"/>
                                      </p:to>
                                    </p:set>
                                    <p:anim calcmode="discrete" valueType="clr">
                                      <p:cBhvr override="childStyle">
                                        <p:cTn id="7" dur="80"/>
                                        <p:tgtEl>
                                          <p:spTgt spid="2519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1915"/>
                                        </p:tgtEl>
                                        <p:attrNameLst>
                                          <p:attrName>fillcolor</p:attrName>
                                        </p:attrNameLst>
                                      </p:cBhvr>
                                      <p:tavLst>
                                        <p:tav tm="0">
                                          <p:val>
                                            <p:clrVal>
                                              <a:schemeClr val="accent2"/>
                                            </p:clrVal>
                                          </p:val>
                                        </p:tav>
                                        <p:tav tm="50000">
                                          <p:val>
                                            <p:clrVal>
                                              <a:schemeClr val="hlink"/>
                                            </p:clrVal>
                                          </p:val>
                                        </p:tav>
                                      </p:tavLst>
                                    </p:anim>
                                    <p:set>
                                      <p:cBhvr>
                                        <p:cTn id="9" dur="80"/>
                                        <p:tgtEl>
                                          <p:spTgt spid="2519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7">
            <a:extLst>
              <a:ext uri="{FF2B5EF4-FFF2-40B4-BE49-F238E27FC236}">
                <a16:creationId xmlns:a16="http://schemas.microsoft.com/office/drawing/2014/main" id="{877D0628-831E-4364-89FB-65E70B425DCF}"/>
              </a:ext>
            </a:extLst>
          </p:cNvPr>
          <p:cNvSpPr>
            <a:spLocks noChangeArrowheads="1" noChangeShapeType="1" noTextEdit="1"/>
          </p:cNvSpPr>
          <p:nvPr/>
        </p:nvSpPr>
        <p:spPr bwMode="auto">
          <a:xfrm>
            <a:off x="152400" y="731520"/>
            <a:ext cx="2933700" cy="1402080"/>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pic>
        <p:nvPicPr>
          <p:cNvPr id="10244" name="Picture 9" descr="tranh 4">
            <a:hlinkClick r:id="rId2" action="ppaction://hlinksldjump"/>
            <a:extLst>
              <a:ext uri="{FF2B5EF4-FFF2-40B4-BE49-F238E27FC236}">
                <a16:creationId xmlns:a16="http://schemas.microsoft.com/office/drawing/2014/main" id="{1A6C3E79-BB04-4D49-A1B1-256AB17CA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552" y="3886199"/>
            <a:ext cx="2729948"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1" name="Text Box 11">
            <a:extLst>
              <a:ext uri="{FF2B5EF4-FFF2-40B4-BE49-F238E27FC236}">
                <a16:creationId xmlns:a16="http://schemas.microsoft.com/office/drawing/2014/main" id="{CE17CBF9-7AD8-4843-908E-6E299CF42BB1}"/>
              </a:ext>
            </a:extLst>
          </p:cNvPr>
          <p:cNvSpPr txBox="1">
            <a:spLocks noChangeArrowheads="1"/>
          </p:cNvSpPr>
          <p:nvPr/>
        </p:nvSpPr>
        <p:spPr bwMode="auto">
          <a:xfrm>
            <a:off x="0" y="3886200"/>
            <a:ext cx="6033052" cy="2870200"/>
          </a:xfrm>
          <a:prstGeom prst="rect">
            <a:avLst/>
          </a:prstGeom>
          <a:solidFill>
            <a:schemeClr val="bg1">
              <a:lumMod val="95000"/>
            </a:schemeClr>
          </a:solidFill>
          <a:ln>
            <a:noFill/>
          </a:ln>
        </p:spPr>
        <p:txBody>
          <a:bodyPr wrap="square">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quên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mất</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thịt</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ngon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quên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hai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tay</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đã</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giơ</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súng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lại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nhớ</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ra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lời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suối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lời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cây</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Muông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thú</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cỏ</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cây</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rừng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bạn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ta,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sao</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ta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lại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thèm</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ăn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thịt</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bạn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lặng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yên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trắng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muốt</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ánh</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250892" name="Text Box 12">
            <a:extLst>
              <a:ext uri="{FF2B5EF4-FFF2-40B4-BE49-F238E27FC236}">
                <a16:creationId xmlns:a16="http://schemas.microsoft.com/office/drawing/2014/main" id="{1E930A99-765E-40E2-A7C5-95DD0100096D}"/>
              </a:ext>
            </a:extLst>
          </p:cNvPr>
          <p:cNvSpPr txBox="1">
            <a:spLocks noChangeArrowheads="1"/>
          </p:cNvSpPr>
          <p:nvPr/>
        </p:nvSpPr>
        <p:spPr bwMode="auto">
          <a:xfrm>
            <a:off x="0" y="2133600"/>
            <a:ext cx="9144000" cy="1679575"/>
          </a:xfrm>
          <a:prstGeom prst="rect">
            <a:avLst/>
          </a:prstGeom>
          <a:solidFill>
            <a:schemeClr val="bg1">
              <a:lumMod val="95000"/>
            </a:schemeClr>
          </a:solid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4.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Thế</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rồi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lưng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đồi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sẫm</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đen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dưới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ánh</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trăng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bóng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hiện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rõ</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dần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Ánh</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đèn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ló</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trán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vụt</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rực</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lên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Hai con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mắt</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đỏ</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như</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hổ</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phách</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đèn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ngây</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ra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đẹp</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quá</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p>
        </p:txBody>
      </p:sp>
      <p:pic>
        <p:nvPicPr>
          <p:cNvPr id="10248" name="Picture 11" descr="sun14[1]">
            <a:extLst>
              <a:ext uri="{FF2B5EF4-FFF2-40B4-BE49-F238E27FC236}">
                <a16:creationId xmlns:a16="http://schemas.microsoft.com/office/drawing/2014/main" id="{9A47AE73-C608-4D6A-BF33-2C2E606B65D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263" y="5397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1" descr="sun14[1]">
            <a:extLst>
              <a:ext uri="{FF2B5EF4-FFF2-40B4-BE49-F238E27FC236}">
                <a16:creationId xmlns:a16="http://schemas.microsoft.com/office/drawing/2014/main" id="{3402F754-4646-449A-B767-07E8B67AEE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70825" y="6191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477EFF7-0125-4DE7-9808-016C58FCDE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37460"/>
            <a:ext cx="1928191" cy="1994540"/>
          </a:xfrm>
          <a:prstGeom prst="rect">
            <a:avLst/>
          </a:prstGeom>
        </p:spPr>
      </p:pic>
      <p:pic>
        <p:nvPicPr>
          <p:cNvPr id="2" name="Picture 1">
            <a:extLst>
              <a:ext uri="{FF2B5EF4-FFF2-40B4-BE49-F238E27FC236}">
                <a16:creationId xmlns:a16="http://schemas.microsoft.com/office/drawing/2014/main" id="{8E4F22A0-404D-47F7-B7C8-A59731F364FB}"/>
              </a:ext>
            </a:extLst>
          </p:cNvPr>
          <p:cNvPicPr>
            <a:picLocks noChangeAspect="1"/>
          </p:cNvPicPr>
          <p:nvPr/>
        </p:nvPicPr>
        <p:blipFill>
          <a:blip r:embed="rId6"/>
          <a:stretch>
            <a:fillRect/>
          </a:stretch>
        </p:blipFill>
        <p:spPr>
          <a:xfrm>
            <a:off x="5514536" y="193489"/>
            <a:ext cx="2411388" cy="1330511"/>
          </a:xfrm>
          <a:prstGeom prst="rect">
            <a:avLst/>
          </a:prstGeom>
        </p:spPr>
      </p:pic>
    </p:spTree>
    <p:extLst>
      <p:ext uri="{BB962C8B-B14F-4D97-AF65-F5344CB8AC3E}">
        <p14:creationId xmlns:p14="http://schemas.microsoft.com/office/powerpoint/2010/main" val="10611256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0892"/>
                                        </p:tgtEl>
                                        <p:attrNameLst>
                                          <p:attrName>style.visibility</p:attrName>
                                        </p:attrNameLst>
                                      </p:cBhvr>
                                      <p:to>
                                        <p:strVal val="visible"/>
                                      </p:to>
                                    </p:set>
                                    <p:anim calcmode="discrete" valueType="clr">
                                      <p:cBhvr override="childStyle">
                                        <p:cTn id="7" dur="80"/>
                                        <p:tgtEl>
                                          <p:spTgt spid="25089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0892"/>
                                        </p:tgtEl>
                                        <p:attrNameLst>
                                          <p:attrName>fillcolor</p:attrName>
                                        </p:attrNameLst>
                                      </p:cBhvr>
                                      <p:tavLst>
                                        <p:tav tm="0">
                                          <p:val>
                                            <p:clrVal>
                                              <a:schemeClr val="accent2"/>
                                            </p:clrVal>
                                          </p:val>
                                        </p:tav>
                                        <p:tav tm="50000">
                                          <p:val>
                                            <p:clrVal>
                                              <a:schemeClr val="hlink"/>
                                            </p:clrVal>
                                          </p:val>
                                        </p:tav>
                                      </p:tavLst>
                                    </p:anim>
                                    <p:set>
                                      <p:cBhvr>
                                        <p:cTn id="9" dur="80"/>
                                        <p:tgtEl>
                                          <p:spTgt spid="250892"/>
                                        </p:tgtEl>
                                        <p:attrNameLst>
                                          <p:attrName>fill.type</p:attrName>
                                        </p:attrNameLst>
                                      </p:cBhvr>
                                      <p:to>
                                        <p:strVal val="solid"/>
                                      </p:to>
                                    </p:set>
                                  </p:childTnLst>
                                </p:cTn>
                              </p:par>
                            </p:childTnLst>
                          </p:cTn>
                        </p:par>
                        <p:par>
                          <p:cTn id="10" fill="hold" nodeType="afterGroup">
                            <p:stCondLst>
                              <p:cond delay="644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50891"/>
                                        </p:tgtEl>
                                        <p:attrNameLst>
                                          <p:attrName>style.visibility</p:attrName>
                                        </p:attrNameLst>
                                      </p:cBhvr>
                                      <p:to>
                                        <p:strVal val="visible"/>
                                      </p:to>
                                    </p:set>
                                    <p:anim calcmode="discrete" valueType="clr">
                                      <p:cBhvr override="childStyle">
                                        <p:cTn id="13" dur="80"/>
                                        <p:tgtEl>
                                          <p:spTgt spid="25089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50891"/>
                                        </p:tgtEl>
                                        <p:attrNameLst>
                                          <p:attrName>fillcolor</p:attrName>
                                        </p:attrNameLst>
                                      </p:cBhvr>
                                      <p:tavLst>
                                        <p:tav tm="0">
                                          <p:val>
                                            <p:clrVal>
                                              <a:schemeClr val="accent2"/>
                                            </p:clrVal>
                                          </p:val>
                                        </p:tav>
                                        <p:tav tm="50000">
                                          <p:val>
                                            <p:clrVal>
                                              <a:schemeClr val="hlink"/>
                                            </p:clrVal>
                                          </p:val>
                                        </p:tav>
                                      </p:tavLst>
                                    </p:anim>
                                    <p:set>
                                      <p:cBhvr>
                                        <p:cTn id="15" dur="80"/>
                                        <p:tgtEl>
                                          <p:spTgt spid="2508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91" grpId="0" animBg="1"/>
      <p:bldP spid="2508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63B1B4A8-F928-4947-8774-F938AEA5F7FE}"/>
              </a:ext>
            </a:extLst>
          </p:cNvPr>
          <p:cNvSpPr txBox="1">
            <a:spLocks noChangeArrowheads="1"/>
          </p:cNvSpPr>
          <p:nvPr/>
        </p:nvSpPr>
        <p:spPr bwMode="auto">
          <a:xfrm>
            <a:off x="1143000" y="1600200"/>
            <a:ext cx="525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315" name="Text Box 3">
            <a:extLst>
              <a:ext uri="{FF2B5EF4-FFF2-40B4-BE49-F238E27FC236}">
                <a16:creationId xmlns:a16="http://schemas.microsoft.com/office/drawing/2014/main" id="{9CBB8F86-62C4-4EBB-A40A-583A19D0D025}"/>
              </a:ext>
            </a:extLst>
          </p:cNvPr>
          <p:cNvSpPr txBox="1">
            <a:spLocks noChangeArrowheads="1"/>
          </p:cNvSpPr>
          <p:nvPr/>
        </p:nvSpPr>
        <p:spPr bwMode="auto">
          <a:xfrm>
            <a:off x="1905000" y="20574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3317" name="Text Box 8">
            <a:extLst>
              <a:ext uri="{FF2B5EF4-FFF2-40B4-BE49-F238E27FC236}">
                <a16:creationId xmlns:a16="http://schemas.microsoft.com/office/drawing/2014/main" id="{9CA7B6E9-A927-41D5-BFD4-C2F509DDE09A}"/>
              </a:ext>
            </a:extLst>
          </p:cNvPr>
          <p:cNvSpPr txBox="1">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Người đi săn và con nai</a:t>
            </a:r>
          </a:p>
        </p:txBody>
      </p:sp>
      <p:sp>
        <p:nvSpPr>
          <p:cNvPr id="13318" name="WordArt 9">
            <a:extLst>
              <a:ext uri="{FF2B5EF4-FFF2-40B4-BE49-F238E27FC236}">
                <a16:creationId xmlns:a16="http://schemas.microsoft.com/office/drawing/2014/main" id="{A83F0469-2150-4419-90AE-45F18573EEF7}"/>
              </a:ext>
            </a:extLst>
          </p:cNvPr>
          <p:cNvSpPr>
            <a:spLocks noChangeArrowheads="1" noChangeShapeType="1" noTextEdit="1"/>
          </p:cNvSpPr>
          <p:nvPr/>
        </p:nvSpPr>
        <p:spPr bwMode="auto">
          <a:xfrm>
            <a:off x="2862470" y="-152400"/>
            <a:ext cx="3157330" cy="1219200"/>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pic>
        <p:nvPicPr>
          <p:cNvPr id="13319" name="Picture 2" descr="tranh 1">
            <a:extLst>
              <a:ext uri="{FF2B5EF4-FFF2-40B4-BE49-F238E27FC236}">
                <a16:creationId xmlns:a16="http://schemas.microsoft.com/office/drawing/2014/main" id="{B63141E6-7DA4-4143-AD2D-106EA1C64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39" y="1435720"/>
            <a:ext cx="2590800" cy="342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3" descr="tranh 2">
            <a:extLst>
              <a:ext uri="{FF2B5EF4-FFF2-40B4-BE49-F238E27FC236}">
                <a16:creationId xmlns:a16="http://schemas.microsoft.com/office/drawing/2014/main" id="{599A5CF1-DAB2-499F-969D-F8D9AD413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743200"/>
            <a:ext cx="3429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4" descr="tranh 4">
            <a:extLst>
              <a:ext uri="{FF2B5EF4-FFF2-40B4-BE49-F238E27FC236}">
                <a16:creationId xmlns:a16="http://schemas.microsoft.com/office/drawing/2014/main" id="{2793B453-570B-4815-A983-BF877DEF1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02200"/>
            <a:ext cx="3048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8" descr="nai">
            <a:extLst>
              <a:ext uri="{FF2B5EF4-FFF2-40B4-BE49-F238E27FC236}">
                <a16:creationId xmlns:a16="http://schemas.microsoft.com/office/drawing/2014/main" id="{7BE4C736-E784-4DBB-AEC1-7AD3FB843A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730500"/>
            <a:ext cx="31242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8888">
            <a:extLst>
              <a:ext uri="{FF2B5EF4-FFF2-40B4-BE49-F238E27FC236}">
                <a16:creationId xmlns:a16="http://schemas.microsoft.com/office/drawing/2014/main" id="{CD9EE8B4-F72C-499D-809C-3D86E8905D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902200"/>
            <a:ext cx="30226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2" descr="9999">
            <a:extLst>
              <a:ext uri="{FF2B5EF4-FFF2-40B4-BE49-F238E27FC236}">
                <a16:creationId xmlns:a16="http://schemas.microsoft.com/office/drawing/2014/main" id="{41843E67-05A8-4853-AEF3-63A2D8BF9D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4857750"/>
            <a:ext cx="3048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68" name="Text Box 16">
            <a:extLst>
              <a:ext uri="{FF2B5EF4-FFF2-40B4-BE49-F238E27FC236}">
                <a16:creationId xmlns:a16="http://schemas.microsoft.com/office/drawing/2014/main" id="{A6654097-22A6-4AC2-A6A1-4F982E996DCF}"/>
              </a:ext>
            </a:extLst>
          </p:cNvPr>
          <p:cNvSpPr txBox="1">
            <a:spLocks noChangeArrowheads="1"/>
          </p:cNvSpPr>
          <p:nvPr/>
        </p:nvSpPr>
        <p:spPr bwMode="auto">
          <a:xfrm>
            <a:off x="2652713" y="1425575"/>
            <a:ext cx="6477000" cy="1569660"/>
          </a:xfrm>
          <a:prstGeom prst="rect">
            <a:avLst/>
          </a:prstGeom>
          <a:solidFill>
            <a:schemeClr val="bg1">
              <a:lumMod val="95000"/>
            </a:schemeClr>
          </a:solid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en-US" sz="3200" b="1" dirty="0">
                <a:solidFill>
                  <a:srgbClr val="0000FF"/>
                </a:solidFill>
              </a:rPr>
              <a:t>4</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Hãy</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đoán</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xem</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câu</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chuyện</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kết</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thúc</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thế</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nào</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Kể</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tiếp</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câu</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chuyện</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theo</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phỏng</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đoán</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của</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em</a:t>
            </a:r>
            <a:r>
              <a:rPr kumimoji="0" lang="en-US" altLang="en-US" sz="3200" b="1" i="0" u="none" strike="noStrike" kern="1200" cap="none" spc="0" normalizeH="0" baseline="0" noProof="0" dirty="0">
                <a:ln>
                  <a:noFill/>
                </a:ln>
                <a:solidFill>
                  <a:srgbClr val="0000FF"/>
                </a:solidFill>
                <a:effectLst/>
                <a:uLnTx/>
                <a:uFillTx/>
              </a:rPr>
              <a:t>.  </a:t>
            </a:r>
          </a:p>
        </p:txBody>
      </p:sp>
      <p:pic>
        <p:nvPicPr>
          <p:cNvPr id="15" name="Picture 5" descr="10">
            <a:extLst>
              <a:ext uri="{FF2B5EF4-FFF2-40B4-BE49-F238E27FC236}">
                <a16:creationId xmlns:a16="http://schemas.microsoft.com/office/drawing/2014/main" id="{1FCDA22C-C32A-45CB-B05C-45F36315AEB8}"/>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1256" y="157991"/>
            <a:ext cx="898248" cy="117944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567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3968"/>
                                        </p:tgtEl>
                                        <p:attrNameLst>
                                          <p:attrName>style.visibility</p:attrName>
                                        </p:attrNameLst>
                                      </p:cBhvr>
                                      <p:to>
                                        <p:strVal val="visible"/>
                                      </p:to>
                                    </p:set>
                                    <p:anim calcmode="discrete" valueType="clr">
                                      <p:cBhvr override="childStyle">
                                        <p:cTn id="7" dur="80"/>
                                        <p:tgtEl>
                                          <p:spTgt spid="25396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3968"/>
                                        </p:tgtEl>
                                        <p:attrNameLst>
                                          <p:attrName>fillcolor</p:attrName>
                                        </p:attrNameLst>
                                      </p:cBhvr>
                                      <p:tavLst>
                                        <p:tav tm="0">
                                          <p:val>
                                            <p:clrVal>
                                              <a:schemeClr val="accent2"/>
                                            </p:clrVal>
                                          </p:val>
                                        </p:tav>
                                        <p:tav tm="50000">
                                          <p:val>
                                            <p:clrVal>
                                              <a:schemeClr val="hlink"/>
                                            </p:clrVal>
                                          </p:val>
                                        </p:tav>
                                      </p:tavLst>
                                    </p:anim>
                                    <p:set>
                                      <p:cBhvr>
                                        <p:cTn id="9" dur="80"/>
                                        <p:tgtEl>
                                          <p:spTgt spid="2539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6B139D9-8B27-496D-FE95-1CB583648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74E1C074-DBA9-CD09-A84D-8F8E105A7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565275"/>
            <a:ext cx="566737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A98D491F-1A2A-D7E4-57A1-7C4F4F8FF673}"/>
              </a:ext>
            </a:extLst>
          </p:cNvPr>
          <p:cNvSpPr txBox="1"/>
          <p:nvPr/>
        </p:nvSpPr>
        <p:spPr>
          <a:xfrm>
            <a:off x="2177354" y="2436421"/>
            <a:ext cx="5262563" cy="1015663"/>
          </a:xfrm>
          <a:prstGeom prst="rect">
            <a:avLst/>
          </a:prstGeom>
          <a:noFill/>
        </p:spPr>
        <p:txBody>
          <a:bodyPr>
            <a:spAutoFit/>
          </a:bodyPr>
          <a:lstStyle/>
          <a:p>
            <a:pPr algn="ctr" defTabSz="685800" eaLnBrk="1" fontAlgn="auto" hangingPunct="1">
              <a:spcBef>
                <a:spcPts val="0"/>
              </a:spcBef>
              <a:spcAft>
                <a:spcPts val="0"/>
              </a:spcAft>
              <a:defRPr/>
            </a:pPr>
            <a:r>
              <a:rPr lang="en-US" sz="6000" b="1" dirty="0" err="1">
                <a:ln w="22225">
                  <a:solidFill>
                    <a:srgbClr val="7030A0"/>
                  </a:solidFill>
                  <a:prstDash val="solid"/>
                </a:ln>
                <a:solidFill>
                  <a:srgbClr val="FFFF00"/>
                </a:solidFill>
                <a:effectLst>
                  <a:glow rad="228600">
                    <a:srgbClr val="70AD47">
                      <a:satMod val="175000"/>
                      <a:alpha val="40000"/>
                    </a:srgbClr>
                  </a:glow>
                </a:effectLst>
                <a:latin typeface="Arial"/>
              </a:rPr>
              <a:t>Khởi</a:t>
            </a:r>
            <a:r>
              <a:rPr lang="en-US" sz="6000" b="1" dirty="0">
                <a:ln w="22225">
                  <a:solidFill>
                    <a:srgbClr val="7030A0"/>
                  </a:solidFill>
                  <a:prstDash val="solid"/>
                </a:ln>
                <a:solidFill>
                  <a:srgbClr val="FFFF00"/>
                </a:solidFill>
                <a:effectLst>
                  <a:glow rad="228600">
                    <a:srgbClr val="70AD47">
                      <a:satMod val="175000"/>
                      <a:alpha val="40000"/>
                    </a:srgbClr>
                  </a:glow>
                </a:effectLst>
                <a:latin typeface="Arial"/>
              </a:rPr>
              <a:t> </a:t>
            </a:r>
            <a:r>
              <a:rPr lang="en-US" sz="6000" b="1" dirty="0" err="1">
                <a:ln w="22225">
                  <a:solidFill>
                    <a:srgbClr val="7030A0"/>
                  </a:solidFill>
                  <a:prstDash val="solid"/>
                </a:ln>
                <a:solidFill>
                  <a:srgbClr val="FFFF00"/>
                </a:solidFill>
                <a:effectLst>
                  <a:glow rad="228600">
                    <a:srgbClr val="70AD47">
                      <a:satMod val="175000"/>
                      <a:alpha val="40000"/>
                    </a:srgbClr>
                  </a:glow>
                </a:effectLst>
                <a:latin typeface="Arial"/>
              </a:rPr>
              <a:t>động</a:t>
            </a:r>
            <a:endParaRPr lang="en-US" sz="6600" b="1" dirty="0">
              <a:ln w="22225">
                <a:solidFill>
                  <a:srgbClr val="7030A0"/>
                </a:solidFill>
                <a:prstDash val="solid"/>
              </a:ln>
              <a:solidFill>
                <a:srgbClr val="FFFF00"/>
              </a:solidFill>
              <a:effectLst>
                <a:glow rad="228600">
                  <a:srgbClr val="70AD47">
                    <a:satMod val="175000"/>
                    <a:alpha val="40000"/>
                  </a:srgbClr>
                </a:glow>
              </a:effectLst>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0">
            <a:extLst>
              <a:ext uri="{FF2B5EF4-FFF2-40B4-BE49-F238E27FC236}">
                <a16:creationId xmlns:a16="http://schemas.microsoft.com/office/drawing/2014/main" id="{B72F1FA6-8C65-4C38-95A2-B894FD44587E}"/>
              </a:ext>
            </a:extLst>
          </p:cNvPr>
          <p:cNvSpPr txBox="1">
            <a:spLocks noChangeArrowheads="1"/>
          </p:cNvSpPr>
          <p:nvPr/>
        </p:nvSpPr>
        <p:spPr bwMode="auto">
          <a:xfrm>
            <a:off x="-145774" y="11684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nai</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5364" name="Picture 12" descr="flrish26">
            <a:extLst>
              <a:ext uri="{FF2B5EF4-FFF2-40B4-BE49-F238E27FC236}">
                <a16:creationId xmlns:a16="http://schemas.microsoft.com/office/drawing/2014/main" id="{1867AF15-8165-4223-A2E0-C795A6C79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6096000"/>
            <a:ext cx="274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WordArt 32">
            <a:extLst>
              <a:ext uri="{FF2B5EF4-FFF2-40B4-BE49-F238E27FC236}">
                <a16:creationId xmlns:a16="http://schemas.microsoft.com/office/drawing/2014/main" id="{989794A3-DF6E-4DB5-8ED8-F2825B4ED1E8}"/>
              </a:ext>
            </a:extLst>
          </p:cNvPr>
          <p:cNvSpPr>
            <a:spLocks noChangeArrowheads="1" noChangeShapeType="1" noTextEdit="1"/>
          </p:cNvSpPr>
          <p:nvPr/>
        </p:nvSpPr>
        <p:spPr bwMode="auto">
          <a:xfrm>
            <a:off x="2133601" y="-50800"/>
            <a:ext cx="4770782" cy="1371600"/>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pic>
        <p:nvPicPr>
          <p:cNvPr id="15366" name="Picture 12" descr="9999">
            <a:extLst>
              <a:ext uri="{FF2B5EF4-FFF2-40B4-BE49-F238E27FC236}">
                <a16:creationId xmlns:a16="http://schemas.microsoft.com/office/drawing/2014/main" id="{6E147F07-D072-4293-AE75-FC3C186C3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43200"/>
            <a:ext cx="4572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0" descr="8888">
            <a:extLst>
              <a:ext uri="{FF2B5EF4-FFF2-40B4-BE49-F238E27FC236}">
                <a16:creationId xmlns:a16="http://schemas.microsoft.com/office/drawing/2014/main" id="{D8A6D8CB-A4E3-46E7-B6EE-9797C54D24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743200"/>
            <a:ext cx="45720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55" name="WordArt 39">
            <a:extLst>
              <a:ext uri="{FF2B5EF4-FFF2-40B4-BE49-F238E27FC236}">
                <a16:creationId xmlns:a16="http://schemas.microsoft.com/office/drawing/2014/main" id="{C3A87CDD-ED80-4E06-944F-DB0C23D1BCAF}"/>
              </a:ext>
            </a:extLst>
          </p:cNvPr>
          <p:cNvSpPr>
            <a:spLocks noChangeArrowheads="1" noChangeShapeType="1" noTextEdit="1"/>
          </p:cNvSpPr>
          <p:nvPr/>
        </p:nvSpPr>
        <p:spPr bwMode="auto">
          <a:xfrm>
            <a:off x="4883426" y="1981200"/>
            <a:ext cx="3949148"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8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KỂ CÁ</a:t>
            </a:r>
            <a:r>
              <a:rPr kumimoji="0" lang="en-US" sz="3600" b="1" i="0" u="none" strike="noStrike" kern="10" cap="none" spc="0" normalizeH="0" noProof="0" dirty="0">
                <a:ln w="9525">
                  <a:solidFill>
                    <a:srgbClr val="008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NHÂN</a:t>
            </a:r>
            <a:endParaRPr kumimoji="0" lang="en-US" sz="3600" b="1" i="0" u="none" strike="noStrike" kern="10" cap="none" spc="0" normalizeH="0" baseline="0" noProof="0" dirty="0">
              <a:ln w="9525">
                <a:solidFill>
                  <a:srgbClr val="008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307C9A65-3E94-4149-BC60-A0234E9758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758" y="-183874"/>
            <a:ext cx="1977044" cy="2698474"/>
          </a:xfrm>
          <a:prstGeom prst="rect">
            <a:avLst/>
          </a:prstGeom>
        </p:spPr>
      </p:pic>
    </p:spTree>
    <p:extLst>
      <p:ext uri="{BB962C8B-B14F-4D97-AF65-F5344CB8AC3E}">
        <p14:creationId xmlns:p14="http://schemas.microsoft.com/office/powerpoint/2010/main" val="4201011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4055"/>
                                        </p:tgtEl>
                                        <p:attrNameLst>
                                          <p:attrName>style.visibility</p:attrName>
                                        </p:attrNameLst>
                                      </p:cBhvr>
                                      <p:to>
                                        <p:strVal val="visible"/>
                                      </p:to>
                                    </p:set>
                                    <p:anim calcmode="lin" valueType="num">
                                      <p:cBhvr additive="base">
                                        <p:cTn id="7" dur="500" fill="hold"/>
                                        <p:tgtEl>
                                          <p:spTgt spid="214055"/>
                                        </p:tgtEl>
                                        <p:attrNameLst>
                                          <p:attrName>ppt_x</p:attrName>
                                        </p:attrNameLst>
                                      </p:cBhvr>
                                      <p:tavLst>
                                        <p:tav tm="0">
                                          <p:val>
                                            <p:strVal val="#ppt_x"/>
                                          </p:val>
                                        </p:tav>
                                        <p:tav tm="100000">
                                          <p:val>
                                            <p:strVal val="#ppt_x"/>
                                          </p:val>
                                        </p:tav>
                                      </p:tavLst>
                                    </p:anim>
                                    <p:anim calcmode="lin" valueType="num">
                                      <p:cBhvr additive="base">
                                        <p:cTn id="8" dur="500" fill="hold"/>
                                        <p:tgtEl>
                                          <p:spTgt spid="21405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6">
            <a:extLst>
              <a:ext uri="{FF2B5EF4-FFF2-40B4-BE49-F238E27FC236}">
                <a16:creationId xmlns:a16="http://schemas.microsoft.com/office/drawing/2014/main" id="{2723435C-166B-46D1-BB8F-5DE3074B5512}"/>
              </a:ext>
            </a:extLst>
          </p:cNvPr>
          <p:cNvSpPr txBox="1">
            <a:spLocks noChangeArrowheads="1"/>
          </p:cNvSpPr>
          <p:nvPr/>
        </p:nvSpPr>
        <p:spPr bwMode="auto">
          <a:xfrm>
            <a:off x="0" y="9525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nai</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268" name="WordArt 7">
            <a:extLst>
              <a:ext uri="{FF2B5EF4-FFF2-40B4-BE49-F238E27FC236}">
                <a16:creationId xmlns:a16="http://schemas.microsoft.com/office/drawing/2014/main" id="{654CDA33-AF65-4639-903D-058FCFE3E5AE}"/>
              </a:ext>
            </a:extLst>
          </p:cNvPr>
          <p:cNvSpPr>
            <a:spLocks noChangeArrowheads="1" noChangeShapeType="1" noTextEdit="1"/>
          </p:cNvSpPr>
          <p:nvPr/>
        </p:nvSpPr>
        <p:spPr bwMode="auto">
          <a:xfrm>
            <a:off x="3477039" y="222252"/>
            <a:ext cx="2552700" cy="904184"/>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pic>
        <p:nvPicPr>
          <p:cNvPr id="11270" name="Picture 9" descr="8888">
            <a:extLst>
              <a:ext uri="{FF2B5EF4-FFF2-40B4-BE49-F238E27FC236}">
                <a16:creationId xmlns:a16="http://schemas.microsoft.com/office/drawing/2014/main" id="{66F4BC1E-4099-4380-8357-C3155AE1EF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5367" y="4203700"/>
            <a:ext cx="3458633"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7" name="Text Box 11">
            <a:extLst>
              <a:ext uri="{FF2B5EF4-FFF2-40B4-BE49-F238E27FC236}">
                <a16:creationId xmlns:a16="http://schemas.microsoft.com/office/drawing/2014/main" id="{7C2CD8D2-78B5-4A44-B818-C573D041A523}"/>
              </a:ext>
            </a:extLst>
          </p:cNvPr>
          <p:cNvSpPr txBox="1">
            <a:spLocks noChangeArrowheads="1"/>
          </p:cNvSpPr>
          <p:nvPr/>
        </p:nvSpPr>
        <p:spPr bwMode="auto">
          <a:xfrm>
            <a:off x="0" y="2057400"/>
            <a:ext cx="9144000" cy="2227263"/>
          </a:xfrm>
          <a:prstGeom prst="rect">
            <a:avLst/>
          </a:prstGeom>
          <a:solidFill>
            <a:schemeClr val="bg1">
              <a:lumMod val="95000"/>
            </a:schemeClr>
          </a:solid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5.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mải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ngắm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mồ</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hôi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đầm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trán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dây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da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tụt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xuống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đèn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ló</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lệch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bóng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tối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mất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bóng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chạy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biến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luống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cuống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tay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đẩy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chiếc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dây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da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Nhưng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đèn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thấy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đâu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nữa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249868" name="Text Box 12">
            <a:extLst>
              <a:ext uri="{FF2B5EF4-FFF2-40B4-BE49-F238E27FC236}">
                <a16:creationId xmlns:a16="http://schemas.microsoft.com/office/drawing/2014/main" id="{26032B47-BF67-46B5-83D0-F07985874D9A}"/>
              </a:ext>
            </a:extLst>
          </p:cNvPr>
          <p:cNvSpPr txBox="1">
            <a:spLocks noChangeArrowheads="1"/>
          </p:cNvSpPr>
          <p:nvPr/>
        </p:nvSpPr>
        <p:spPr bwMode="auto">
          <a:xfrm>
            <a:off x="0" y="4191000"/>
            <a:ext cx="5867400" cy="2654300"/>
          </a:xfrm>
          <a:prstGeom prst="rect">
            <a:avLst/>
          </a:prstGeom>
          <a:solidFill>
            <a:schemeClr val="bg1">
              <a:lumMod val="95000"/>
            </a:schemeClr>
          </a:solidFill>
          <a:ln>
            <a:noFill/>
          </a:ln>
        </p:spPr>
        <p:txBody>
          <a:bodyPr wrap="square">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ngơ</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ngẩn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xuống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đồi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Vầng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trăng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nhìn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thấy</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tất</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cả</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mỉm</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cười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khẽ</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nói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Chúc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ngủ</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ngon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Lát</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sau</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ngồi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trước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bếp</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lửa</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khẩu</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súng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bao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đạn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treo</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hốc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cột</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gác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bếp</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p:txBody>
      </p:sp>
      <p:pic>
        <p:nvPicPr>
          <p:cNvPr id="10" name="Picture 9">
            <a:extLst>
              <a:ext uri="{FF2B5EF4-FFF2-40B4-BE49-F238E27FC236}">
                <a16:creationId xmlns:a16="http://schemas.microsoft.com/office/drawing/2014/main" id="{7D08CB48-4DCE-4A83-8F83-B6ADB2595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2365" y="-313083"/>
            <a:ext cx="1871028" cy="2370483"/>
          </a:xfrm>
          <a:prstGeom prst="rect">
            <a:avLst/>
          </a:prstGeom>
        </p:spPr>
      </p:pic>
    </p:spTree>
    <p:extLst>
      <p:ext uri="{BB962C8B-B14F-4D97-AF65-F5344CB8AC3E}">
        <p14:creationId xmlns:p14="http://schemas.microsoft.com/office/powerpoint/2010/main" val="42406798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9867"/>
                                        </p:tgtEl>
                                        <p:attrNameLst>
                                          <p:attrName>style.visibility</p:attrName>
                                        </p:attrNameLst>
                                      </p:cBhvr>
                                      <p:to>
                                        <p:strVal val="visible"/>
                                      </p:to>
                                    </p:set>
                                    <p:anim calcmode="discrete" valueType="clr">
                                      <p:cBhvr override="childStyle">
                                        <p:cTn id="7" dur="80"/>
                                        <p:tgtEl>
                                          <p:spTgt spid="24986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9867"/>
                                        </p:tgtEl>
                                        <p:attrNameLst>
                                          <p:attrName>fillcolor</p:attrName>
                                        </p:attrNameLst>
                                      </p:cBhvr>
                                      <p:tavLst>
                                        <p:tav tm="0">
                                          <p:val>
                                            <p:clrVal>
                                              <a:schemeClr val="accent2"/>
                                            </p:clrVal>
                                          </p:val>
                                        </p:tav>
                                        <p:tav tm="50000">
                                          <p:val>
                                            <p:clrVal>
                                              <a:schemeClr val="hlink"/>
                                            </p:clrVal>
                                          </p:val>
                                        </p:tav>
                                      </p:tavLst>
                                    </p:anim>
                                    <p:set>
                                      <p:cBhvr>
                                        <p:cTn id="9" dur="80"/>
                                        <p:tgtEl>
                                          <p:spTgt spid="249867"/>
                                        </p:tgtEl>
                                        <p:attrNameLst>
                                          <p:attrName>fill.type</p:attrName>
                                        </p:attrNameLst>
                                      </p:cBhvr>
                                      <p:to>
                                        <p:strVal val="solid"/>
                                      </p:to>
                                    </p:set>
                                  </p:childTnLst>
                                </p:cTn>
                              </p:par>
                            </p:childTnLst>
                          </p:cTn>
                        </p:par>
                        <p:par>
                          <p:cTn id="10" fill="hold" nodeType="afterGroup">
                            <p:stCondLst>
                              <p:cond delay="79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49868"/>
                                        </p:tgtEl>
                                        <p:attrNameLst>
                                          <p:attrName>style.visibility</p:attrName>
                                        </p:attrNameLst>
                                      </p:cBhvr>
                                      <p:to>
                                        <p:strVal val="visible"/>
                                      </p:to>
                                    </p:set>
                                    <p:anim calcmode="discrete" valueType="clr">
                                      <p:cBhvr override="childStyle">
                                        <p:cTn id="13" dur="80"/>
                                        <p:tgtEl>
                                          <p:spTgt spid="24986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49868"/>
                                        </p:tgtEl>
                                        <p:attrNameLst>
                                          <p:attrName>fillcolor</p:attrName>
                                        </p:attrNameLst>
                                      </p:cBhvr>
                                      <p:tavLst>
                                        <p:tav tm="0">
                                          <p:val>
                                            <p:clrVal>
                                              <a:schemeClr val="accent2"/>
                                            </p:clrVal>
                                          </p:val>
                                        </p:tav>
                                        <p:tav tm="50000">
                                          <p:val>
                                            <p:clrVal>
                                              <a:schemeClr val="hlink"/>
                                            </p:clrVal>
                                          </p:val>
                                        </p:tav>
                                      </p:tavLst>
                                    </p:anim>
                                    <p:set>
                                      <p:cBhvr>
                                        <p:cTn id="15" dur="80"/>
                                        <p:tgtEl>
                                          <p:spTgt spid="249868"/>
                                        </p:tgtEl>
                                        <p:attrNameLst>
                                          <p:attrName>fill.type</p:attrName>
                                        </p:attrNameLst>
                                      </p:cBhvr>
                                      <p:to>
                                        <p:strVal val="solid"/>
                                      </p:to>
                                    </p:set>
                                  </p:childTnLst>
                                </p:cTn>
                              </p:par>
                            </p:childTnLst>
                          </p:cTn>
                        </p:par>
                        <p:par>
                          <p:cTn id="16" fill="hold">
                            <p:stCondLst>
                              <p:cond delay="1396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7" grpId="0" animBg="1"/>
      <p:bldP spid="24986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3">
            <a:extLst>
              <a:ext uri="{FF2B5EF4-FFF2-40B4-BE49-F238E27FC236}">
                <a16:creationId xmlns:a16="http://schemas.microsoft.com/office/drawing/2014/main" id="{E6FE7A3A-8698-4F2E-AC54-2387722855AB}"/>
              </a:ext>
            </a:extLst>
          </p:cNvPr>
          <p:cNvSpPr txBox="1">
            <a:spLocks noChangeArrowheads="1"/>
          </p:cNvSpPr>
          <p:nvPr/>
        </p:nvSpPr>
        <p:spPr bwMode="auto">
          <a:xfrm>
            <a:off x="0" y="4714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Kể</a:t>
            </a:r>
            <a:r>
              <a:rPr kumimoji="0" lang="en-GB"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GB"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chuyện</a:t>
            </a:r>
            <a:endParaRPr kumimoji="0" lang="en-GB"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2291" name="Text Box 6">
            <a:extLst>
              <a:ext uri="{FF2B5EF4-FFF2-40B4-BE49-F238E27FC236}">
                <a16:creationId xmlns:a16="http://schemas.microsoft.com/office/drawing/2014/main" id="{F4511E62-7164-4EAF-8B00-82657EC892C2}"/>
              </a:ext>
            </a:extLst>
          </p:cNvPr>
          <p:cNvSpPr txBox="1">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Người đi săn và con nai</a:t>
            </a:r>
          </a:p>
        </p:txBody>
      </p:sp>
      <p:sp>
        <p:nvSpPr>
          <p:cNvPr id="12292" name="WordArt 7">
            <a:extLst>
              <a:ext uri="{FF2B5EF4-FFF2-40B4-BE49-F238E27FC236}">
                <a16:creationId xmlns:a16="http://schemas.microsoft.com/office/drawing/2014/main" id="{11467403-4DAE-40A2-8B66-7DE6A31CF340}"/>
              </a:ext>
            </a:extLst>
          </p:cNvPr>
          <p:cNvSpPr>
            <a:spLocks noChangeArrowheads="1" noChangeShapeType="1" noTextEdit="1"/>
          </p:cNvSpPr>
          <p:nvPr/>
        </p:nvSpPr>
        <p:spPr bwMode="auto">
          <a:xfrm>
            <a:off x="152399" y="1066800"/>
            <a:ext cx="3547403" cy="1371600"/>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pic>
        <p:nvPicPr>
          <p:cNvPr id="12294" name="Picture 9" descr="9999">
            <a:extLst>
              <a:ext uri="{FF2B5EF4-FFF2-40B4-BE49-F238E27FC236}">
                <a16:creationId xmlns:a16="http://schemas.microsoft.com/office/drawing/2014/main" id="{4BF5B96E-506A-4528-8FE3-0608CD64E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825" y="2514600"/>
            <a:ext cx="5029200" cy="43021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48842" name="Text Box 10">
            <a:extLst>
              <a:ext uri="{FF2B5EF4-FFF2-40B4-BE49-F238E27FC236}">
                <a16:creationId xmlns:a16="http://schemas.microsoft.com/office/drawing/2014/main" id="{CC7D2A5A-AE61-4D78-97A9-9D095A475635}"/>
              </a:ext>
            </a:extLst>
          </p:cNvPr>
          <p:cNvSpPr txBox="1">
            <a:spLocks noChangeArrowheads="1"/>
          </p:cNvSpPr>
          <p:nvPr/>
        </p:nvSpPr>
        <p:spPr bwMode="auto">
          <a:xfrm>
            <a:off x="0" y="2514600"/>
            <a:ext cx="4038600" cy="3970318"/>
          </a:xfrm>
          <a:prstGeom prst="rect">
            <a:avLst/>
          </a:prstGeom>
          <a:solidFill>
            <a:schemeClr val="bg1">
              <a:lumMod val="95000"/>
            </a:schemeClr>
          </a:solid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6.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Đêm</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ấy</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giấc</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ngủ</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dìu</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dịu</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anh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chiêm</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bao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thấy</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Chưa</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bao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giờ</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anh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thấy</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đáng</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yêu</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thế</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1606426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8842"/>
                                        </p:tgtEl>
                                        <p:attrNameLst>
                                          <p:attrName>style.visibility</p:attrName>
                                        </p:attrNameLst>
                                      </p:cBhvr>
                                      <p:to>
                                        <p:strVal val="visible"/>
                                      </p:to>
                                    </p:set>
                                    <p:anim calcmode="discrete" valueType="clr">
                                      <p:cBhvr override="childStyle">
                                        <p:cTn id="7" dur="80"/>
                                        <p:tgtEl>
                                          <p:spTgt spid="2488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8842"/>
                                        </p:tgtEl>
                                        <p:attrNameLst>
                                          <p:attrName>fillcolor</p:attrName>
                                        </p:attrNameLst>
                                      </p:cBhvr>
                                      <p:tavLst>
                                        <p:tav tm="0">
                                          <p:val>
                                            <p:clrVal>
                                              <a:schemeClr val="accent2"/>
                                            </p:clrVal>
                                          </p:val>
                                        </p:tav>
                                        <p:tav tm="50000">
                                          <p:val>
                                            <p:clrVal>
                                              <a:schemeClr val="hlink"/>
                                            </p:clrVal>
                                          </p:val>
                                        </p:tav>
                                      </p:tavLst>
                                    </p:anim>
                                    <p:set>
                                      <p:cBhvr>
                                        <p:cTn id="9" dur="80"/>
                                        <p:tgtEl>
                                          <p:spTgt spid="2488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WordArt 8">
            <a:extLst>
              <a:ext uri="{FF2B5EF4-FFF2-40B4-BE49-F238E27FC236}">
                <a16:creationId xmlns:a16="http://schemas.microsoft.com/office/drawing/2014/main" id="{3FCAE0CF-5798-4AF6-BDF3-2D9604437114}"/>
              </a:ext>
            </a:extLst>
          </p:cNvPr>
          <p:cNvSpPr>
            <a:spLocks noChangeArrowheads="1" noChangeShapeType="1" noTextEdit="1"/>
          </p:cNvSpPr>
          <p:nvPr/>
        </p:nvSpPr>
        <p:spPr bwMode="auto">
          <a:xfrm>
            <a:off x="236806" y="520700"/>
            <a:ext cx="2689274" cy="1689100"/>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pic>
        <p:nvPicPr>
          <p:cNvPr id="16388" name="Picture 12" descr="9999">
            <a:extLst>
              <a:ext uri="{FF2B5EF4-FFF2-40B4-BE49-F238E27FC236}">
                <a16:creationId xmlns:a16="http://schemas.microsoft.com/office/drawing/2014/main" id="{1C77F825-2AB3-4C70-A05A-858CE4BDAB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4191000"/>
            <a:ext cx="3200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descr="8888">
            <a:extLst>
              <a:ext uri="{FF2B5EF4-FFF2-40B4-BE49-F238E27FC236}">
                <a16:creationId xmlns:a16="http://schemas.microsoft.com/office/drawing/2014/main" id="{EADF3389-C756-42C3-B5C2-10FEB503A3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76400"/>
            <a:ext cx="3200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5" name="WordArt 11">
            <a:extLst>
              <a:ext uri="{FF2B5EF4-FFF2-40B4-BE49-F238E27FC236}">
                <a16:creationId xmlns:a16="http://schemas.microsoft.com/office/drawing/2014/main" id="{894B0795-23FA-410B-8D1B-8F1DAF7FDC59}"/>
              </a:ext>
            </a:extLst>
          </p:cNvPr>
          <p:cNvSpPr>
            <a:spLocks noChangeArrowheads="1" noChangeShapeType="1" noTextEdit="1"/>
          </p:cNvSpPr>
          <p:nvPr/>
        </p:nvSpPr>
        <p:spPr bwMode="auto">
          <a:xfrm>
            <a:off x="3177540" y="832143"/>
            <a:ext cx="2514600" cy="1028114"/>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THI KỂ </a:t>
            </a:r>
          </a:p>
        </p:txBody>
      </p:sp>
      <p:sp>
        <p:nvSpPr>
          <p:cNvPr id="257036" name="Text Box 12">
            <a:extLst>
              <a:ext uri="{FF2B5EF4-FFF2-40B4-BE49-F238E27FC236}">
                <a16:creationId xmlns:a16="http://schemas.microsoft.com/office/drawing/2014/main" id="{8EA53F25-A6D3-40CE-ADE2-DED73A5F7B31}"/>
              </a:ext>
            </a:extLst>
          </p:cNvPr>
          <p:cNvSpPr txBox="1">
            <a:spLocks noChangeArrowheads="1"/>
          </p:cNvSpPr>
          <p:nvPr/>
        </p:nvSpPr>
        <p:spPr bwMode="auto">
          <a:xfrm>
            <a:off x="0" y="2286000"/>
            <a:ext cx="6096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bắn</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nai</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7037" name="Text Box 13">
            <a:extLst>
              <a:ext uri="{FF2B5EF4-FFF2-40B4-BE49-F238E27FC236}">
                <a16:creationId xmlns:a16="http://schemas.microsoft.com/office/drawing/2014/main" id="{A8C460A0-A561-4103-8846-F961DC8A1E20}"/>
              </a:ext>
            </a:extLst>
          </p:cNvPr>
          <p:cNvSpPr txBox="1">
            <a:spLocks noChangeArrowheads="1"/>
          </p:cNvSpPr>
          <p:nvPr/>
        </p:nvSpPr>
        <p:spPr bwMode="auto">
          <a:xfrm>
            <a:off x="0" y="2819400"/>
            <a:ext cx="5943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Vì</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thấy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rất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đẹp</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rất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yêu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dưới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trăng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bắn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nó</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57038" name="Text Box 14">
            <a:extLst>
              <a:ext uri="{FF2B5EF4-FFF2-40B4-BE49-F238E27FC236}">
                <a16:creationId xmlns:a16="http://schemas.microsoft.com/office/drawing/2014/main" id="{FCD6B46D-4ED4-4575-87A9-77F86B3ADD30}"/>
              </a:ext>
            </a:extLst>
          </p:cNvPr>
          <p:cNvSpPr txBox="1">
            <a:spLocks noChangeArrowheads="1"/>
          </p:cNvSpPr>
          <p:nvPr/>
        </p:nvSpPr>
        <p:spPr bwMode="auto">
          <a:xfrm>
            <a:off x="0" y="4267200"/>
            <a:ext cx="594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chuyện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muốn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7039" name="Text Box 15">
            <a:extLst>
              <a:ext uri="{FF2B5EF4-FFF2-40B4-BE49-F238E27FC236}">
                <a16:creationId xmlns:a16="http://schemas.microsoft.com/office/drawing/2014/main" id="{984B6571-32B6-4BFC-8AAA-ED2E5A49C8E2}"/>
              </a:ext>
            </a:extLst>
          </p:cNvPr>
          <p:cNvSpPr txBox="1">
            <a:spLocks noChangeArrowheads="1"/>
          </p:cNvSpPr>
          <p:nvPr/>
        </p:nvSpPr>
        <p:spPr bwMode="auto">
          <a:xfrm>
            <a:off x="0" y="5257800"/>
            <a:ext cx="5943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Hãy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yêu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quý</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bảo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vệ</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thiên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bảo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vệ</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loài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Đừng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huỷ</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vẻ</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đẹp</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thiên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866998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7035"/>
                                        </p:tgtEl>
                                        <p:attrNameLst>
                                          <p:attrName>style.visibility</p:attrName>
                                        </p:attrNameLst>
                                      </p:cBhvr>
                                      <p:to>
                                        <p:strVal val="visible"/>
                                      </p:to>
                                    </p:set>
                                    <p:anim calcmode="lin" valueType="num">
                                      <p:cBhvr additive="base">
                                        <p:cTn id="7" dur="500" fill="hold"/>
                                        <p:tgtEl>
                                          <p:spTgt spid="257035"/>
                                        </p:tgtEl>
                                        <p:attrNameLst>
                                          <p:attrName>ppt_x</p:attrName>
                                        </p:attrNameLst>
                                      </p:cBhvr>
                                      <p:tavLst>
                                        <p:tav tm="0">
                                          <p:val>
                                            <p:strVal val="#ppt_x"/>
                                          </p:val>
                                        </p:tav>
                                        <p:tav tm="100000">
                                          <p:val>
                                            <p:strVal val="#ppt_x"/>
                                          </p:val>
                                        </p:tav>
                                      </p:tavLst>
                                    </p:anim>
                                    <p:anim calcmode="lin" valueType="num">
                                      <p:cBhvr additive="base">
                                        <p:cTn id="8" dur="500" fill="hold"/>
                                        <p:tgtEl>
                                          <p:spTgt spid="25703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57036"/>
                                        </p:tgtEl>
                                        <p:attrNameLst>
                                          <p:attrName>style.visibility</p:attrName>
                                        </p:attrNameLst>
                                      </p:cBhvr>
                                      <p:to>
                                        <p:strVal val="visible"/>
                                      </p:to>
                                    </p:set>
                                    <p:anim calcmode="discrete" valueType="clr">
                                      <p:cBhvr override="childStyle">
                                        <p:cTn id="13" dur="80"/>
                                        <p:tgtEl>
                                          <p:spTgt spid="25703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57036"/>
                                        </p:tgtEl>
                                        <p:attrNameLst>
                                          <p:attrName>fillcolor</p:attrName>
                                        </p:attrNameLst>
                                      </p:cBhvr>
                                      <p:tavLst>
                                        <p:tav tm="0">
                                          <p:val>
                                            <p:clrVal>
                                              <a:schemeClr val="accent2"/>
                                            </p:clrVal>
                                          </p:val>
                                        </p:tav>
                                        <p:tav tm="50000">
                                          <p:val>
                                            <p:clrVal>
                                              <a:schemeClr val="hlink"/>
                                            </p:clrVal>
                                          </p:val>
                                        </p:tav>
                                      </p:tavLst>
                                    </p:anim>
                                    <p:set>
                                      <p:cBhvr>
                                        <p:cTn id="15" dur="80"/>
                                        <p:tgtEl>
                                          <p:spTgt spid="257036"/>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257037"/>
                                        </p:tgtEl>
                                        <p:attrNameLst>
                                          <p:attrName>style.visibility</p:attrName>
                                        </p:attrNameLst>
                                      </p:cBhvr>
                                      <p:to>
                                        <p:strVal val="visible"/>
                                      </p:to>
                                    </p:set>
                                    <p:anim calcmode="discrete" valueType="clr">
                                      <p:cBhvr override="childStyle">
                                        <p:cTn id="20" dur="80"/>
                                        <p:tgtEl>
                                          <p:spTgt spid="257037"/>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257037"/>
                                        </p:tgtEl>
                                        <p:attrNameLst>
                                          <p:attrName>fillcolor</p:attrName>
                                        </p:attrNameLst>
                                      </p:cBhvr>
                                      <p:tavLst>
                                        <p:tav tm="0">
                                          <p:val>
                                            <p:clrVal>
                                              <a:schemeClr val="accent2"/>
                                            </p:clrVal>
                                          </p:val>
                                        </p:tav>
                                        <p:tav tm="50000">
                                          <p:val>
                                            <p:clrVal>
                                              <a:schemeClr val="hlink"/>
                                            </p:clrVal>
                                          </p:val>
                                        </p:tav>
                                      </p:tavLst>
                                    </p:anim>
                                    <p:set>
                                      <p:cBhvr>
                                        <p:cTn id="22" dur="80"/>
                                        <p:tgtEl>
                                          <p:spTgt spid="257037"/>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257038"/>
                                        </p:tgtEl>
                                        <p:attrNameLst>
                                          <p:attrName>style.visibility</p:attrName>
                                        </p:attrNameLst>
                                      </p:cBhvr>
                                      <p:to>
                                        <p:strVal val="visible"/>
                                      </p:to>
                                    </p:set>
                                    <p:anim calcmode="discrete" valueType="clr">
                                      <p:cBhvr override="childStyle">
                                        <p:cTn id="27" dur="80"/>
                                        <p:tgtEl>
                                          <p:spTgt spid="257038"/>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57038"/>
                                        </p:tgtEl>
                                        <p:attrNameLst>
                                          <p:attrName>fillcolor</p:attrName>
                                        </p:attrNameLst>
                                      </p:cBhvr>
                                      <p:tavLst>
                                        <p:tav tm="0">
                                          <p:val>
                                            <p:clrVal>
                                              <a:schemeClr val="accent2"/>
                                            </p:clrVal>
                                          </p:val>
                                        </p:tav>
                                        <p:tav tm="50000">
                                          <p:val>
                                            <p:clrVal>
                                              <a:schemeClr val="hlink"/>
                                            </p:clrVal>
                                          </p:val>
                                        </p:tav>
                                      </p:tavLst>
                                    </p:anim>
                                    <p:set>
                                      <p:cBhvr>
                                        <p:cTn id="29" dur="80"/>
                                        <p:tgtEl>
                                          <p:spTgt spid="257038"/>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257039"/>
                                        </p:tgtEl>
                                        <p:attrNameLst>
                                          <p:attrName>style.visibility</p:attrName>
                                        </p:attrNameLst>
                                      </p:cBhvr>
                                      <p:to>
                                        <p:strVal val="visible"/>
                                      </p:to>
                                    </p:set>
                                    <p:anim calcmode="discrete" valueType="clr">
                                      <p:cBhvr override="childStyle">
                                        <p:cTn id="34" dur="80"/>
                                        <p:tgtEl>
                                          <p:spTgt spid="257039"/>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57039"/>
                                        </p:tgtEl>
                                        <p:attrNameLst>
                                          <p:attrName>fillcolor</p:attrName>
                                        </p:attrNameLst>
                                      </p:cBhvr>
                                      <p:tavLst>
                                        <p:tav tm="0">
                                          <p:val>
                                            <p:clrVal>
                                              <a:schemeClr val="accent2"/>
                                            </p:clrVal>
                                          </p:val>
                                        </p:tav>
                                        <p:tav tm="50000">
                                          <p:val>
                                            <p:clrVal>
                                              <a:schemeClr val="hlink"/>
                                            </p:clrVal>
                                          </p:val>
                                        </p:tav>
                                      </p:tavLst>
                                    </p:anim>
                                    <p:set>
                                      <p:cBhvr>
                                        <p:cTn id="36" dur="80"/>
                                        <p:tgtEl>
                                          <p:spTgt spid="2570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6" grpId="0"/>
      <p:bldP spid="257037" grpId="0"/>
      <p:bldP spid="257038" grpId="0"/>
      <p:bldP spid="2570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FF863B8-AF6B-DFB9-4B31-837E5D037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0D8EF44C-3133-079D-ACB5-6824DB329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565275"/>
            <a:ext cx="566737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CDEA6C3-C335-6F9B-2139-1D86FBFC5F80}"/>
              </a:ext>
            </a:extLst>
          </p:cNvPr>
          <p:cNvSpPr txBox="1"/>
          <p:nvPr/>
        </p:nvSpPr>
        <p:spPr>
          <a:xfrm>
            <a:off x="2177354" y="2436421"/>
            <a:ext cx="5262563" cy="1015663"/>
          </a:xfrm>
          <a:prstGeom prst="rect">
            <a:avLst/>
          </a:prstGeom>
          <a:noFill/>
        </p:spPr>
        <p:txBody>
          <a:bodyPr>
            <a:spAutoFit/>
          </a:bodyPr>
          <a:lstStyle/>
          <a:p>
            <a:pPr algn="ctr" defTabSz="685800" eaLnBrk="1" fontAlgn="auto" hangingPunct="1">
              <a:spcBef>
                <a:spcPts val="0"/>
              </a:spcBef>
              <a:spcAft>
                <a:spcPts val="0"/>
              </a:spcAft>
              <a:defRPr/>
            </a:pPr>
            <a:r>
              <a:rPr lang="en-US" sz="6000" b="1" dirty="0" err="1">
                <a:ln w="22225">
                  <a:solidFill>
                    <a:srgbClr val="7030A0"/>
                  </a:solidFill>
                  <a:prstDash val="solid"/>
                </a:ln>
                <a:solidFill>
                  <a:srgbClr val="FFFF00"/>
                </a:solidFill>
                <a:effectLst>
                  <a:glow rad="228600">
                    <a:srgbClr val="70AD47">
                      <a:satMod val="175000"/>
                      <a:alpha val="40000"/>
                    </a:srgbClr>
                  </a:glow>
                </a:effectLst>
                <a:latin typeface="Arial"/>
              </a:rPr>
              <a:t>Vận</a:t>
            </a:r>
            <a:r>
              <a:rPr lang="en-US" sz="6000" b="1" dirty="0">
                <a:ln w="22225">
                  <a:solidFill>
                    <a:srgbClr val="7030A0"/>
                  </a:solidFill>
                  <a:prstDash val="solid"/>
                </a:ln>
                <a:solidFill>
                  <a:srgbClr val="FFFF00"/>
                </a:solidFill>
                <a:effectLst>
                  <a:glow rad="228600">
                    <a:srgbClr val="70AD47">
                      <a:satMod val="175000"/>
                      <a:alpha val="40000"/>
                    </a:srgbClr>
                  </a:glow>
                </a:effectLst>
                <a:latin typeface="Arial"/>
              </a:rPr>
              <a:t> </a:t>
            </a:r>
            <a:r>
              <a:rPr lang="en-US" sz="6000" b="1" dirty="0" err="1">
                <a:ln w="22225">
                  <a:solidFill>
                    <a:srgbClr val="7030A0"/>
                  </a:solidFill>
                  <a:prstDash val="solid"/>
                </a:ln>
                <a:solidFill>
                  <a:srgbClr val="FFFF00"/>
                </a:solidFill>
                <a:effectLst>
                  <a:glow rad="228600">
                    <a:srgbClr val="70AD47">
                      <a:satMod val="175000"/>
                      <a:alpha val="40000"/>
                    </a:srgbClr>
                  </a:glow>
                </a:effectLst>
                <a:latin typeface="Arial"/>
              </a:rPr>
              <a:t>dụng</a:t>
            </a:r>
            <a:endParaRPr lang="en-US" sz="6600" b="1" dirty="0">
              <a:ln w="22225">
                <a:solidFill>
                  <a:srgbClr val="7030A0"/>
                </a:solidFill>
                <a:prstDash val="solid"/>
              </a:ln>
              <a:solidFill>
                <a:srgbClr val="FFFF00"/>
              </a:solidFill>
              <a:effectLst>
                <a:glow rad="228600">
                  <a:srgbClr val="70AD47">
                    <a:satMod val="175000"/>
                    <a:alpha val="40000"/>
                  </a:srgbClr>
                </a:glow>
              </a:effectLst>
              <a:latin typeface="Arial"/>
            </a:endParaRPr>
          </a:p>
        </p:txBody>
      </p:sp>
    </p:spTree>
    <p:extLst>
      <p:ext uri="{BB962C8B-B14F-4D97-AF65-F5344CB8AC3E}">
        <p14:creationId xmlns:p14="http://schemas.microsoft.com/office/powerpoint/2010/main" val="719816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92712"/>
            <a:ext cx="8820443" cy="3970318"/>
          </a:xfrm>
          <a:prstGeom prst="rect">
            <a:avLst/>
          </a:prstGeom>
        </p:spPr>
        <p:txBody>
          <a:bodyPr wrap="square">
            <a:spAutoFit/>
          </a:bodyPr>
          <a:lstStyle/>
          <a:p>
            <a:pPr algn="ctr" defTabSz="914400">
              <a:defRPr/>
            </a:pPr>
            <a:r>
              <a:rPr lang="en-US" sz="3600" b="1" dirty="0">
                <a:solidFill>
                  <a:srgbClr val="00B050"/>
                </a:solidFill>
                <a:latin typeface="Times New Roman" pitchFamily="18" charset="0"/>
              </a:rPr>
              <a:t>Qua </a:t>
            </a:r>
            <a:r>
              <a:rPr lang="en-US" sz="3600" b="1" dirty="0" err="1">
                <a:solidFill>
                  <a:srgbClr val="00B050"/>
                </a:solidFill>
                <a:latin typeface="Times New Roman" pitchFamily="18" charset="0"/>
              </a:rPr>
              <a:t>câu</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chuyện</a:t>
            </a:r>
            <a:r>
              <a:rPr lang="en-US" sz="3600" b="1" dirty="0">
                <a:solidFill>
                  <a:srgbClr val="00B050"/>
                </a:solidFill>
                <a:latin typeface="Times New Roman" pitchFamily="18" charset="0"/>
              </a:rPr>
              <a:t> “</a:t>
            </a:r>
            <a:r>
              <a:rPr lang="en-US" sz="3600" b="1" dirty="0" err="1">
                <a:solidFill>
                  <a:srgbClr val="FF0000"/>
                </a:solidFill>
                <a:latin typeface="Times New Roman" pitchFamily="18" charset="0"/>
              </a:rPr>
              <a:t>Người</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đi</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săn</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và</a:t>
            </a:r>
            <a:r>
              <a:rPr lang="en-US" sz="3600" b="1" dirty="0">
                <a:solidFill>
                  <a:srgbClr val="FF0000"/>
                </a:solidFill>
                <a:latin typeface="Times New Roman" pitchFamily="18" charset="0"/>
              </a:rPr>
              <a:t> con </a:t>
            </a:r>
            <a:r>
              <a:rPr lang="en-US" sz="3600" b="1" dirty="0" err="1">
                <a:solidFill>
                  <a:srgbClr val="FF0000"/>
                </a:solidFill>
                <a:latin typeface="Times New Roman" pitchFamily="18" charset="0"/>
              </a:rPr>
              <a:t>nai</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em</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cần</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làm</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gì</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để</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bảo</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vệ</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thiên</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nhiên</a:t>
            </a:r>
            <a:r>
              <a:rPr lang="en-US" sz="3600" b="1" dirty="0">
                <a:solidFill>
                  <a:srgbClr val="00B050"/>
                </a:solidFill>
                <a:latin typeface="Times New Roman" pitchFamily="18" charset="0"/>
              </a:rPr>
              <a:t>?</a:t>
            </a:r>
          </a:p>
          <a:p>
            <a:pPr algn="ctr" defTabSz="914400">
              <a:defRPr/>
            </a:pPr>
            <a:endParaRPr lang="en-US" sz="3600" b="1" dirty="0">
              <a:solidFill>
                <a:srgbClr val="00B050"/>
              </a:solidFill>
              <a:latin typeface="Times New Roman" pitchFamily="18" charset="0"/>
            </a:endParaRPr>
          </a:p>
          <a:p>
            <a:pPr algn="ctr" defTabSz="914400">
              <a:defRPr/>
            </a:pPr>
            <a:endParaRPr lang="en-US" sz="3600" b="1" dirty="0">
              <a:solidFill>
                <a:srgbClr val="00B050"/>
              </a:solidFill>
              <a:latin typeface="Times New Roman" pitchFamily="18" charset="0"/>
            </a:endParaRPr>
          </a:p>
          <a:p>
            <a:pPr lvl="0" defTabSz="914400">
              <a:defRPr/>
            </a:pPr>
            <a:r>
              <a:rPr lang="en-US" sz="3600" b="1" dirty="0" err="1">
                <a:latin typeface="Times New Roman" panose="02020603050405020304" pitchFamily="18" charset="0"/>
                <a:cs typeface="Times New Roman" panose="02020603050405020304" pitchFamily="18" charset="0"/>
              </a:rPr>
              <a:t>Hãy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yêu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hủy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vẻ</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đẹp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nhiên</a:t>
            </a:r>
            <a:r>
              <a:rPr lang="en-US" sz="3600" b="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255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9">
            <a:extLst>
              <a:ext uri="{FF2B5EF4-FFF2-40B4-BE49-F238E27FC236}">
                <a16:creationId xmlns:a16="http://schemas.microsoft.com/office/drawing/2014/main" id="{D33E5A35-BD58-4890-8CDE-FDBE5191B0F4}"/>
              </a:ext>
            </a:extLst>
          </p:cNvPr>
          <p:cNvSpPr txBox="1">
            <a:spLocks noChangeArrowheads="1"/>
          </p:cNvSpPr>
          <p:nvPr/>
        </p:nvSpPr>
        <p:spPr bwMode="auto">
          <a:xfrm>
            <a:off x="0" y="109538"/>
            <a:ext cx="9144000" cy="946150"/>
          </a:xfrm>
          <a:prstGeom prst="rect">
            <a:avLst/>
          </a:prstGeom>
          <a:solidFill>
            <a:schemeClr val="bg1">
              <a:lumMod val="95000"/>
            </a:schemeClr>
          </a:solid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quý</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hiếm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nước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ta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giới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nguy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bị</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tuyệt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chủng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nvGrpSpPr>
          <p:cNvPr id="17411" name="Group 51">
            <a:extLst>
              <a:ext uri="{FF2B5EF4-FFF2-40B4-BE49-F238E27FC236}">
                <a16:creationId xmlns:a16="http://schemas.microsoft.com/office/drawing/2014/main" id="{BFB933A6-A9B5-4E22-B5AB-A85FF3F2EC67}"/>
              </a:ext>
            </a:extLst>
          </p:cNvPr>
          <p:cNvGrpSpPr>
            <a:grpSpLocks/>
          </p:cNvGrpSpPr>
          <p:nvPr/>
        </p:nvGrpSpPr>
        <p:grpSpPr bwMode="auto">
          <a:xfrm>
            <a:off x="685800" y="2514600"/>
            <a:ext cx="8001000" cy="4143375"/>
            <a:chOff x="432" y="1584"/>
            <a:chExt cx="5040" cy="2610"/>
          </a:xfrm>
        </p:grpSpPr>
        <p:pic>
          <p:nvPicPr>
            <p:cNvPr id="17425" name="Picture 49" descr="1048073_cdv-tegiac_28819201">
              <a:extLst>
                <a:ext uri="{FF2B5EF4-FFF2-40B4-BE49-F238E27FC236}">
                  <a16:creationId xmlns:a16="http://schemas.microsoft.com/office/drawing/2014/main" id="{3F50383F-8B88-4AD0-92CF-CF751B57E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584"/>
              <a:ext cx="5040" cy="261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26" name="Text Box 50">
              <a:extLst>
                <a:ext uri="{FF2B5EF4-FFF2-40B4-BE49-F238E27FC236}">
                  <a16:creationId xmlns:a16="http://schemas.microsoft.com/office/drawing/2014/main" id="{1ABC4D77-E03F-406E-B7C9-B0DAA6AF5DB5}"/>
                </a:ext>
              </a:extLst>
            </p:cNvPr>
            <p:cNvSpPr txBox="1">
              <a:spLocks noChangeArrowheads="1"/>
            </p:cNvSpPr>
            <p:nvPr/>
          </p:nvSpPr>
          <p:spPr bwMode="auto">
            <a:xfrm>
              <a:off x="1920" y="3840"/>
              <a:ext cx="1872" cy="294"/>
            </a:xfrm>
            <a:prstGeom prst="rect">
              <a:avLst/>
            </a:prstGeom>
            <a:solidFill>
              <a:schemeClr val="accent1"/>
            </a:solidFill>
            <a:ln w="9525">
              <a:solidFill>
                <a:srgbClr val="FF0000"/>
              </a:solidFill>
              <a:miter lim="800000"/>
              <a:headEnd/>
              <a:tailEnd/>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TÊ GIÁC 1 SỪNG</a:t>
              </a:r>
            </a:p>
          </p:txBody>
        </p:sp>
      </p:grpSp>
      <p:grpSp>
        <p:nvGrpSpPr>
          <p:cNvPr id="3" name="Group 56">
            <a:extLst>
              <a:ext uri="{FF2B5EF4-FFF2-40B4-BE49-F238E27FC236}">
                <a16:creationId xmlns:a16="http://schemas.microsoft.com/office/drawing/2014/main" id="{D687E324-B89B-497B-8F28-B5F52FF13CE3}"/>
              </a:ext>
            </a:extLst>
          </p:cNvPr>
          <p:cNvGrpSpPr>
            <a:grpSpLocks/>
          </p:cNvGrpSpPr>
          <p:nvPr/>
        </p:nvGrpSpPr>
        <p:grpSpPr bwMode="auto">
          <a:xfrm>
            <a:off x="685800" y="2514600"/>
            <a:ext cx="8001000" cy="4133850"/>
            <a:chOff x="432" y="1584"/>
            <a:chExt cx="5040" cy="2604"/>
          </a:xfrm>
        </p:grpSpPr>
        <p:pic>
          <p:nvPicPr>
            <p:cNvPr id="17423" name="Picture 54" descr="oi_28819961">
              <a:extLst>
                <a:ext uri="{FF2B5EF4-FFF2-40B4-BE49-F238E27FC236}">
                  <a16:creationId xmlns:a16="http://schemas.microsoft.com/office/drawing/2014/main" id="{70D6533C-EB29-4F8C-9D26-C9E1F53D2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584"/>
              <a:ext cx="504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55">
              <a:extLst>
                <a:ext uri="{FF2B5EF4-FFF2-40B4-BE49-F238E27FC236}">
                  <a16:creationId xmlns:a16="http://schemas.microsoft.com/office/drawing/2014/main" id="{77D71C73-60A0-4553-B314-5D3831B1C732}"/>
                </a:ext>
              </a:extLst>
            </p:cNvPr>
            <p:cNvSpPr txBox="1">
              <a:spLocks noChangeArrowheads="1"/>
            </p:cNvSpPr>
            <p:nvPr/>
          </p:nvSpPr>
          <p:spPr bwMode="auto">
            <a:xfrm>
              <a:off x="2352" y="3888"/>
              <a:ext cx="1104" cy="2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LỢN VÒI</a:t>
              </a:r>
            </a:p>
          </p:txBody>
        </p:sp>
      </p:grpSp>
      <p:grpSp>
        <p:nvGrpSpPr>
          <p:cNvPr id="4" name="Group 60">
            <a:extLst>
              <a:ext uri="{FF2B5EF4-FFF2-40B4-BE49-F238E27FC236}">
                <a16:creationId xmlns:a16="http://schemas.microsoft.com/office/drawing/2014/main" id="{41514C8E-7839-4176-B7CB-FC3ECE859F58}"/>
              </a:ext>
            </a:extLst>
          </p:cNvPr>
          <p:cNvGrpSpPr>
            <a:grpSpLocks/>
          </p:cNvGrpSpPr>
          <p:nvPr/>
        </p:nvGrpSpPr>
        <p:grpSpPr bwMode="auto">
          <a:xfrm>
            <a:off x="685800" y="2514600"/>
            <a:ext cx="8001000" cy="4191000"/>
            <a:chOff x="432" y="1584"/>
            <a:chExt cx="5040" cy="2574"/>
          </a:xfrm>
        </p:grpSpPr>
        <p:pic>
          <p:nvPicPr>
            <p:cNvPr id="17421" name="Picture 57" descr="1048064_cdv-tegiachaisung_28818232">
              <a:extLst>
                <a:ext uri="{FF2B5EF4-FFF2-40B4-BE49-F238E27FC236}">
                  <a16:creationId xmlns:a16="http://schemas.microsoft.com/office/drawing/2014/main" id="{FE121C65-07BD-4A9A-9FB2-F5E41CA39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584"/>
              <a:ext cx="5040" cy="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 Box 59">
              <a:extLst>
                <a:ext uri="{FF2B5EF4-FFF2-40B4-BE49-F238E27FC236}">
                  <a16:creationId xmlns:a16="http://schemas.microsoft.com/office/drawing/2014/main" id="{39EF7AAD-41D7-46CF-B312-95C37C9F5AB1}"/>
                </a:ext>
              </a:extLst>
            </p:cNvPr>
            <p:cNvSpPr txBox="1">
              <a:spLocks noChangeArrowheads="1"/>
            </p:cNvSpPr>
            <p:nvPr/>
          </p:nvSpPr>
          <p:spPr bwMode="auto">
            <a:xfrm>
              <a:off x="2256" y="3830"/>
              <a:ext cx="1584" cy="2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TÊ GIÁC 2 SỪNG</a:t>
              </a:r>
            </a:p>
          </p:txBody>
        </p:sp>
      </p:grpSp>
      <p:grpSp>
        <p:nvGrpSpPr>
          <p:cNvPr id="5" name="Group 65">
            <a:extLst>
              <a:ext uri="{FF2B5EF4-FFF2-40B4-BE49-F238E27FC236}">
                <a16:creationId xmlns:a16="http://schemas.microsoft.com/office/drawing/2014/main" id="{394786C9-B435-45ED-9D1F-F986BFD75558}"/>
              </a:ext>
            </a:extLst>
          </p:cNvPr>
          <p:cNvGrpSpPr>
            <a:grpSpLocks/>
          </p:cNvGrpSpPr>
          <p:nvPr/>
        </p:nvGrpSpPr>
        <p:grpSpPr bwMode="auto">
          <a:xfrm>
            <a:off x="685800" y="2557463"/>
            <a:ext cx="8001000" cy="4135437"/>
            <a:chOff x="432" y="1584"/>
            <a:chExt cx="5040" cy="2653"/>
          </a:xfrm>
        </p:grpSpPr>
        <p:pic>
          <p:nvPicPr>
            <p:cNvPr id="17419" name="Picture 63" descr="1048065_cdv-boxam_28819274">
              <a:extLst>
                <a:ext uri="{FF2B5EF4-FFF2-40B4-BE49-F238E27FC236}">
                  <a16:creationId xmlns:a16="http://schemas.microsoft.com/office/drawing/2014/main" id="{D2E7C0E0-4B38-4979-A9BC-AA99B0C93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584"/>
              <a:ext cx="5040" cy="265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20" name="Text Box 64">
              <a:extLst>
                <a:ext uri="{FF2B5EF4-FFF2-40B4-BE49-F238E27FC236}">
                  <a16:creationId xmlns:a16="http://schemas.microsoft.com/office/drawing/2014/main" id="{C1D106E7-D11B-4B93-B4C8-06DDB0659B04}"/>
                </a:ext>
              </a:extLst>
            </p:cNvPr>
            <p:cNvSpPr txBox="1">
              <a:spLocks noChangeArrowheads="1"/>
            </p:cNvSpPr>
            <p:nvPr/>
          </p:nvSpPr>
          <p:spPr bwMode="auto">
            <a:xfrm>
              <a:off x="2208" y="3882"/>
              <a:ext cx="1200" cy="266"/>
            </a:xfrm>
            <a:prstGeom prst="rect">
              <a:avLst/>
            </a:prstGeom>
            <a:solidFill>
              <a:schemeClr val="accent1"/>
            </a:solidFill>
            <a:ln w="19050">
              <a:solidFill>
                <a:srgbClr val="FF0000"/>
              </a:solidFill>
              <a:miter lim="800000"/>
              <a:headEnd/>
              <a:tailEnd/>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BÒ TÓT XÁM</a:t>
              </a:r>
            </a:p>
          </p:txBody>
        </p:sp>
      </p:grpSp>
      <p:pic>
        <p:nvPicPr>
          <p:cNvPr id="17417" name="Picture 68" descr="32231">
            <a:extLst>
              <a:ext uri="{FF2B5EF4-FFF2-40B4-BE49-F238E27FC236}">
                <a16:creationId xmlns:a16="http://schemas.microsoft.com/office/drawing/2014/main" id="{0EDCE6AA-98CA-462E-90B7-2ABD6EB92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09" y="1141413"/>
            <a:ext cx="8792308"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WordArt 2">
            <a:extLst>
              <a:ext uri="{FF2B5EF4-FFF2-40B4-BE49-F238E27FC236}">
                <a16:creationId xmlns:a16="http://schemas.microsoft.com/office/drawing/2014/main" id="{105730F8-5CFA-4E7C-AA85-A9BA928E0E39}"/>
              </a:ext>
            </a:extLst>
          </p:cNvPr>
          <p:cNvSpPr>
            <a:spLocks noChangeArrowheads="1" noChangeShapeType="1" noTextEdit="1"/>
          </p:cNvSpPr>
          <p:nvPr/>
        </p:nvSpPr>
        <p:spPr bwMode="auto">
          <a:xfrm>
            <a:off x="1918481" y="5867400"/>
            <a:ext cx="5078437" cy="762000"/>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round/>
                  <a:headEnd/>
                  <a:tailEnd/>
                </a:ln>
                <a:solidFill>
                  <a:srgbClr val="FF0000"/>
                </a:solidFill>
                <a:effectLst/>
                <a:uLnTx/>
                <a:uFillTx/>
              </a:rPr>
              <a:t>Báo</a:t>
            </a:r>
            <a:r>
              <a:rPr kumimoji="0" lang="en-US" sz="3600" b="1" i="0" u="none" strike="noStrike" kern="10" cap="none" spc="0" normalizeH="0" noProof="0" dirty="0">
                <a:ln w="9525">
                  <a:round/>
                  <a:headEnd/>
                  <a:tailEnd/>
                </a:ln>
                <a:solidFill>
                  <a:srgbClr val="FF0000"/>
                </a:solidFill>
                <a:effectLst/>
                <a:uLnTx/>
                <a:uFillTx/>
              </a:rPr>
              <a:t> </a:t>
            </a:r>
            <a:r>
              <a:rPr kumimoji="0" lang="en-US" sz="3600" b="1" i="0" u="none" strike="noStrike" kern="10" cap="none" spc="0" normalizeH="0" noProof="0" dirty="0" err="1">
                <a:ln w="9525">
                  <a:round/>
                  <a:headEnd/>
                  <a:tailEnd/>
                </a:ln>
                <a:solidFill>
                  <a:srgbClr val="FF0000"/>
                </a:solidFill>
                <a:effectLst/>
                <a:uLnTx/>
                <a:uFillTx/>
              </a:rPr>
              <a:t>hoa</a:t>
            </a:r>
            <a:r>
              <a:rPr kumimoji="0" lang="en-US" sz="3600" b="1" i="0" u="none" strike="noStrike" kern="10" cap="none" spc="0" normalizeH="0" noProof="0" dirty="0">
                <a:ln w="9525">
                  <a:round/>
                  <a:headEnd/>
                  <a:tailEnd/>
                </a:ln>
                <a:solidFill>
                  <a:srgbClr val="FF0000"/>
                </a:solidFill>
                <a:effectLst/>
                <a:uLnTx/>
                <a:uFillTx/>
              </a:rPr>
              <a:t> </a:t>
            </a:r>
            <a:r>
              <a:rPr kumimoji="0" lang="en-US" sz="3600" b="1" i="0" u="none" strike="noStrike" kern="10" cap="none" spc="0" normalizeH="0" noProof="0" dirty="0" err="1">
                <a:ln w="9525">
                  <a:round/>
                  <a:headEnd/>
                  <a:tailEnd/>
                </a:ln>
                <a:solidFill>
                  <a:srgbClr val="FF0000"/>
                </a:solidFill>
                <a:effectLst/>
                <a:uLnTx/>
                <a:uFillTx/>
              </a:rPr>
              <a:t>mai</a:t>
            </a:r>
            <a:endParaRPr kumimoji="0" lang="en-US" sz="3600" b="1" i="0" u="none" strike="noStrike" kern="10" cap="none" spc="0" normalizeH="0" baseline="0" noProof="0" dirty="0">
              <a:ln w="9525">
                <a:round/>
                <a:headEnd/>
                <a:tailEnd/>
              </a:ln>
              <a:solidFill>
                <a:srgbClr val="FF0000"/>
              </a:solidFill>
              <a:effectLst/>
              <a:uLnTx/>
              <a:uFillTx/>
            </a:endParaRPr>
          </a:p>
        </p:txBody>
      </p:sp>
    </p:spTree>
    <p:extLst>
      <p:ext uri="{BB962C8B-B14F-4D97-AF65-F5344CB8AC3E}">
        <p14:creationId xmlns:p14="http://schemas.microsoft.com/office/powerpoint/2010/main" val="4024868181"/>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ao hoa mai1">
            <a:extLst>
              <a:ext uri="{FF2B5EF4-FFF2-40B4-BE49-F238E27FC236}">
                <a16:creationId xmlns:a16="http://schemas.microsoft.com/office/drawing/2014/main" id="{0FE0C035-19B4-4F2A-95C4-F060B0177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6">
            <a:extLst>
              <a:ext uri="{FF2B5EF4-FFF2-40B4-BE49-F238E27FC236}">
                <a16:creationId xmlns:a16="http://schemas.microsoft.com/office/drawing/2014/main" id="{237511D8-B3EA-413D-8BE2-EA84C197E507}"/>
              </a:ext>
            </a:extLst>
          </p:cNvPr>
          <p:cNvSpPr txBox="1">
            <a:spLocks noChangeArrowheads="1"/>
          </p:cNvSpPr>
          <p:nvPr/>
        </p:nvSpPr>
        <p:spPr bwMode="auto">
          <a:xfrm>
            <a:off x="2628313" y="5650523"/>
            <a:ext cx="35192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Con </a:t>
            </a: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báo</a:t>
            </a:r>
            <a:endPar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248053951"/>
      </p:ext>
    </p:extLst>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vooc-2">
            <a:extLst>
              <a:ext uri="{FF2B5EF4-FFF2-40B4-BE49-F238E27FC236}">
                <a16:creationId xmlns:a16="http://schemas.microsoft.com/office/drawing/2014/main" id="{BDE96B01-2C41-4AA7-838B-E2E7A62D4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1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6">
            <a:extLst>
              <a:ext uri="{FF2B5EF4-FFF2-40B4-BE49-F238E27FC236}">
                <a16:creationId xmlns:a16="http://schemas.microsoft.com/office/drawing/2014/main" id="{BA1927FE-B23F-4B7C-BB98-68D968795AB4}"/>
              </a:ext>
            </a:extLst>
          </p:cNvPr>
          <p:cNvSpPr txBox="1">
            <a:spLocks noChangeArrowheads="1"/>
          </p:cNvSpPr>
          <p:nvPr/>
        </p:nvSpPr>
        <p:spPr bwMode="auto">
          <a:xfrm>
            <a:off x="1638300" y="5636123"/>
            <a:ext cx="5867400" cy="830997"/>
          </a:xfrm>
          <a:prstGeom prst="rect">
            <a:avLst/>
          </a:prstGeom>
          <a:no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Con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vượn</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bạc</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má</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13380823"/>
      </p:ext>
    </p:extLst>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su tu">
            <a:extLst>
              <a:ext uri="{FF2B5EF4-FFF2-40B4-BE49-F238E27FC236}">
                <a16:creationId xmlns:a16="http://schemas.microsoft.com/office/drawing/2014/main" id="{13809FE8-DAB9-4284-AF3D-BCBF8BCC4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76200"/>
            <a:ext cx="4419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image?type=A&amp;id=8632927">
            <a:extLst>
              <a:ext uri="{FF2B5EF4-FFF2-40B4-BE49-F238E27FC236}">
                <a16:creationId xmlns:a16="http://schemas.microsoft.com/office/drawing/2014/main" id="{05A029CE-7B25-4229-9F7A-83855212EB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54550" y="76200"/>
            <a:ext cx="4419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7">
            <a:extLst>
              <a:ext uri="{FF2B5EF4-FFF2-40B4-BE49-F238E27FC236}">
                <a16:creationId xmlns:a16="http://schemas.microsoft.com/office/drawing/2014/main" id="{330A54A9-0910-484F-BAA7-A00A8F448557}"/>
              </a:ext>
            </a:extLst>
          </p:cNvPr>
          <p:cNvSpPr txBox="1">
            <a:spLocks noChangeArrowheads="1"/>
          </p:cNvSpPr>
          <p:nvPr/>
        </p:nvSpPr>
        <p:spPr bwMode="auto">
          <a:xfrm>
            <a:off x="2741343" y="5985301"/>
            <a:ext cx="3826413" cy="830997"/>
          </a:xfrm>
          <a:prstGeom prst="rect">
            <a:avLst/>
          </a:prstGeom>
          <a:solidFill>
            <a:schemeClr val="bg1">
              <a:lumMod val="95000"/>
            </a:schemeClr>
          </a:solidFill>
          <a:ln>
            <a:noFill/>
          </a:ln>
        </p:spPr>
        <p:txBody>
          <a:bodyPr wrap="square">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Con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sư</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tử</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072995489"/>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0F360A-D3AE-43BE-B3AE-0BDD900C2A1B}"/>
              </a:ext>
            </a:extLst>
          </p:cNvPr>
          <p:cNvSpPr txBox="1"/>
          <p:nvPr/>
        </p:nvSpPr>
        <p:spPr>
          <a:xfrm>
            <a:off x="132522" y="273183"/>
            <a:ext cx="8892207"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Con gì hai mắt trong veo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Thích nằm sưởi nắng, thích trèo cây cau</a:t>
            </a:r>
            <a:r>
              <a:rPr kumimoji="0" lang="en-US"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rgbClr val="7030A0"/>
                </a:solidFill>
                <a:latin typeface="Arial" panose="020B0604020202020204" pitchFamily="34" charset="0"/>
              </a:rPr>
              <a:t>(</a:t>
            </a:r>
            <a:r>
              <a:rPr lang="en-US" sz="3200" b="1" dirty="0" err="1">
                <a:solidFill>
                  <a:srgbClr val="7030A0"/>
                </a:solidFill>
                <a:latin typeface="Arial" panose="020B0604020202020204" pitchFamily="34" charset="0"/>
              </a:rPr>
              <a:t>Là</a:t>
            </a:r>
            <a:r>
              <a:rPr lang="en-US" sz="3200" b="1" dirty="0">
                <a:solidFill>
                  <a:srgbClr val="7030A0"/>
                </a:solidFill>
                <a:latin typeface="Arial" panose="020B0604020202020204" pitchFamily="34" charset="0"/>
              </a:rPr>
              <a:t> con </a:t>
            </a:r>
            <a:r>
              <a:rPr lang="en-US" sz="3200" b="1" dirty="0" err="1">
                <a:solidFill>
                  <a:srgbClr val="7030A0"/>
                </a:solidFill>
                <a:latin typeface="Arial" panose="020B0604020202020204" pitchFamily="34" charset="0"/>
              </a:rPr>
              <a:t>gì</a:t>
            </a:r>
            <a:r>
              <a:rPr lang="en-US" sz="3200" b="1" dirty="0">
                <a:solidFill>
                  <a:srgbClr val="7030A0"/>
                </a:solidFill>
                <a:latin typeface="Arial" panose="020B0604020202020204" pitchFamily="34" charset="0"/>
              </a:rPr>
              <a:t>?)</a:t>
            </a:r>
          </a:p>
        </p:txBody>
      </p:sp>
      <p:sp>
        <p:nvSpPr>
          <p:cNvPr id="5" name="TextBox 4">
            <a:extLst>
              <a:ext uri="{FF2B5EF4-FFF2-40B4-BE49-F238E27FC236}">
                <a16:creationId xmlns:a16="http://schemas.microsoft.com/office/drawing/2014/main" id="{7892478B-E963-4A5C-A015-F9DFD4D4CE99}"/>
              </a:ext>
            </a:extLst>
          </p:cNvPr>
          <p:cNvSpPr txBox="1"/>
          <p:nvPr/>
        </p:nvSpPr>
        <p:spPr>
          <a:xfrm>
            <a:off x="225288" y="3465444"/>
            <a:ext cx="5334000"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a:t>
            </a:r>
            <a: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ôi vốn rất hiền lành</a:t>
            </a:r>
            <a:b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br>
            <a: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Thường ăn lá, rau thôi</a:t>
            </a:r>
            <a:b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br>
            <a: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Bộ lông tôi dày, xốp</a:t>
            </a:r>
            <a:b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br>
            <a: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Làm thành len tặng người.</a:t>
            </a:r>
            <a:endParaRPr kumimoji="0" lang="en-US"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a:p>
            <a:pPr algn="ctr">
              <a:defRPr/>
            </a:pPr>
            <a:r>
              <a:rPr lang="en-US" sz="3200" b="1" dirty="0">
                <a:solidFill>
                  <a:srgbClr val="7030A0"/>
                </a:solidFill>
                <a:latin typeface="Arial" panose="020B0604020202020204" pitchFamily="34" charset="0"/>
              </a:rPr>
              <a:t>(</a:t>
            </a:r>
            <a:r>
              <a:rPr lang="en-US" sz="3200" b="1" dirty="0" err="1">
                <a:solidFill>
                  <a:srgbClr val="7030A0"/>
                </a:solidFill>
                <a:latin typeface="Arial" panose="020B0604020202020204" pitchFamily="34" charset="0"/>
              </a:rPr>
              <a:t>Là</a:t>
            </a:r>
            <a:r>
              <a:rPr lang="en-US" sz="3200" b="1" dirty="0">
                <a:solidFill>
                  <a:srgbClr val="7030A0"/>
                </a:solidFill>
                <a:latin typeface="Arial" panose="020B0604020202020204" pitchFamily="34" charset="0"/>
              </a:rPr>
              <a:t> con </a:t>
            </a:r>
            <a:r>
              <a:rPr lang="en-US" sz="3200" b="1" dirty="0" err="1">
                <a:solidFill>
                  <a:srgbClr val="7030A0"/>
                </a:solidFill>
                <a:latin typeface="Arial" panose="020B0604020202020204" pitchFamily="34" charset="0"/>
              </a:rPr>
              <a:t>gì</a:t>
            </a:r>
            <a:r>
              <a:rPr lang="en-US" sz="3200" b="1" dirty="0">
                <a:solidFill>
                  <a:srgbClr val="7030A0"/>
                </a:solidFill>
                <a:latin typeface="Arial" panose="020B0604020202020204" pitchFamily="34" charset="0"/>
              </a:rPr>
              <a:t>?)</a:t>
            </a:r>
          </a:p>
        </p:txBody>
      </p:sp>
      <p:pic>
        <p:nvPicPr>
          <p:cNvPr id="7" name="Picture 2" descr="Đặc điểm và ý nghĩa của hình tượng con Mão (Mèo) trong văn hóa dân gian">
            <a:extLst>
              <a:ext uri="{FF2B5EF4-FFF2-40B4-BE49-F238E27FC236}">
                <a16:creationId xmlns:a16="http://schemas.microsoft.com/office/drawing/2014/main" id="{CC0CD7A5-557D-40B4-9DC0-A24775DC3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5571" y="1424383"/>
            <a:ext cx="3185908" cy="17907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ận cảnh chân dung của một con cừu non bên ngoài trời | Tải hình ảnh  shutterstock , istockphoto, 123rf ... trong 5 giây">
            <a:extLst>
              <a:ext uri="{FF2B5EF4-FFF2-40B4-BE49-F238E27FC236}">
                <a16:creationId xmlns:a16="http://schemas.microsoft.com/office/drawing/2014/main" id="{1829AD13-285A-46C3-ACBD-98136C820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1" y="3932583"/>
            <a:ext cx="3185908" cy="25545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00+ hình ảnh 3 con mèo - hinhanhsieudep.net">
            <a:extLst>
              <a:ext uri="{FF2B5EF4-FFF2-40B4-BE49-F238E27FC236}">
                <a16:creationId xmlns:a16="http://schemas.microsoft.com/office/drawing/2014/main" id="{B24CFE31-C8E0-4959-9FE2-2C4B839A5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70" y="1547417"/>
            <a:ext cx="3199159"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10">
            <a:extLst>
              <a:ext uri="{FF2B5EF4-FFF2-40B4-BE49-F238E27FC236}">
                <a16:creationId xmlns:a16="http://schemas.microsoft.com/office/drawing/2014/main" id="{5D5DF64C-1C52-4045-9578-F4E7CBF901B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8955" y="2073942"/>
            <a:ext cx="1154076" cy="135505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23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additive="base">
                                        <p:cTn id="12" dur="500" fill="hold"/>
                                        <p:tgtEl>
                                          <p:spTgt spid="7172"/>
                                        </p:tgtEl>
                                        <p:attrNameLst>
                                          <p:attrName>ppt_x</p:attrName>
                                        </p:attrNameLst>
                                      </p:cBhvr>
                                      <p:tavLst>
                                        <p:tav tm="0">
                                          <p:val>
                                            <p:strVal val="#ppt_x"/>
                                          </p:val>
                                        </p:tav>
                                        <p:tav tm="100000">
                                          <p:val>
                                            <p:strVal val="#ppt_x"/>
                                          </p:val>
                                        </p:tav>
                                      </p:tavLst>
                                    </p:anim>
                                    <p:anim calcmode="lin" valueType="num">
                                      <p:cBhvr additive="base">
                                        <p:cTn id="13"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170"/>
                                        </p:tgtEl>
                                        <p:attrNameLst>
                                          <p:attrName>style.visibility</p:attrName>
                                        </p:attrNameLst>
                                      </p:cBhvr>
                                      <p:to>
                                        <p:strVal val="visible"/>
                                      </p:to>
                                    </p:set>
                                    <p:animEffect transition="in" filter="fade">
                                      <p:cBhvr>
                                        <p:cTn id="30" dur="1000"/>
                                        <p:tgtEl>
                                          <p:spTgt spid="7170"/>
                                        </p:tgtEl>
                                      </p:cBhvr>
                                    </p:animEffect>
                                    <p:anim calcmode="lin" valueType="num">
                                      <p:cBhvr>
                                        <p:cTn id="31" dur="1000" fill="hold"/>
                                        <p:tgtEl>
                                          <p:spTgt spid="7170"/>
                                        </p:tgtEl>
                                        <p:attrNameLst>
                                          <p:attrName>ppt_x</p:attrName>
                                        </p:attrNameLst>
                                      </p:cBhvr>
                                      <p:tavLst>
                                        <p:tav tm="0">
                                          <p:val>
                                            <p:strVal val="#ppt_x"/>
                                          </p:val>
                                        </p:tav>
                                        <p:tav tm="100000">
                                          <p:val>
                                            <p:strVal val="#ppt_x"/>
                                          </p:val>
                                        </p:tav>
                                      </p:tavLst>
                                    </p:anim>
                                    <p:anim calcmode="lin" valueType="num">
                                      <p:cBhvr>
                                        <p:cTn id="32"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huou cao ca">
            <a:extLst>
              <a:ext uri="{FF2B5EF4-FFF2-40B4-BE49-F238E27FC236}">
                <a16:creationId xmlns:a16="http://schemas.microsoft.com/office/drawing/2014/main" id="{C5D7625C-04D1-46B6-A49C-5B1EDD909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9" descr="img730">
            <a:extLst>
              <a:ext uri="{FF2B5EF4-FFF2-40B4-BE49-F238E27FC236}">
                <a16:creationId xmlns:a16="http://schemas.microsoft.com/office/drawing/2014/main" id="{AF00AC38-2E79-4347-BF4D-19D995D41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8">
            <a:extLst>
              <a:ext uri="{FF2B5EF4-FFF2-40B4-BE49-F238E27FC236}">
                <a16:creationId xmlns:a16="http://schemas.microsoft.com/office/drawing/2014/main" id="{2FE605D2-21C3-477D-ACC9-BFF742E96B8A}"/>
              </a:ext>
            </a:extLst>
          </p:cNvPr>
          <p:cNvSpPr txBox="1">
            <a:spLocks noChangeArrowheads="1"/>
          </p:cNvSpPr>
          <p:nvPr/>
        </p:nvSpPr>
        <p:spPr bwMode="auto">
          <a:xfrm>
            <a:off x="2704514" y="5689210"/>
            <a:ext cx="44418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Hươu</a:t>
            </a:r>
            <a:r>
              <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cao</a:t>
            </a:r>
            <a:r>
              <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cổ</a:t>
            </a:r>
            <a:endPar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62433153"/>
      </p:ext>
    </p:extLst>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1AB7D-E287-4799-9125-B943BF8E9260}"/>
              </a:ext>
            </a:extLst>
          </p:cNvPr>
          <p:cNvPicPr>
            <a:picLocks noChangeAspect="1"/>
          </p:cNvPicPr>
          <p:nvPr/>
        </p:nvPicPr>
        <p:blipFill>
          <a:blip r:embed="rId2"/>
          <a:stretch>
            <a:fillRect/>
          </a:stretch>
        </p:blipFill>
        <p:spPr>
          <a:xfrm>
            <a:off x="72221" y="138917"/>
            <a:ext cx="4499779" cy="3124787"/>
          </a:xfrm>
          <a:prstGeom prst="rect">
            <a:avLst/>
          </a:prstGeom>
        </p:spPr>
      </p:pic>
      <p:pic>
        <p:nvPicPr>
          <p:cNvPr id="3" name="Picture 2">
            <a:extLst>
              <a:ext uri="{FF2B5EF4-FFF2-40B4-BE49-F238E27FC236}">
                <a16:creationId xmlns:a16="http://schemas.microsoft.com/office/drawing/2014/main" id="{CAD879C6-DBEB-480F-B9BA-E10149DC0B15}"/>
              </a:ext>
            </a:extLst>
          </p:cNvPr>
          <p:cNvPicPr>
            <a:picLocks noChangeAspect="1"/>
          </p:cNvPicPr>
          <p:nvPr/>
        </p:nvPicPr>
        <p:blipFill>
          <a:blip r:embed="rId3"/>
          <a:stretch>
            <a:fillRect/>
          </a:stretch>
        </p:blipFill>
        <p:spPr>
          <a:xfrm>
            <a:off x="0" y="3263704"/>
            <a:ext cx="4632881" cy="3594296"/>
          </a:xfrm>
          <a:prstGeom prst="rect">
            <a:avLst/>
          </a:prstGeom>
        </p:spPr>
      </p:pic>
      <p:pic>
        <p:nvPicPr>
          <p:cNvPr id="4" name="Picture 3">
            <a:extLst>
              <a:ext uri="{FF2B5EF4-FFF2-40B4-BE49-F238E27FC236}">
                <a16:creationId xmlns:a16="http://schemas.microsoft.com/office/drawing/2014/main" id="{86F80394-1301-423B-943A-5A86CD1E0C96}"/>
              </a:ext>
            </a:extLst>
          </p:cNvPr>
          <p:cNvPicPr>
            <a:picLocks noChangeAspect="1"/>
          </p:cNvPicPr>
          <p:nvPr/>
        </p:nvPicPr>
        <p:blipFill>
          <a:blip r:embed="rId4"/>
          <a:stretch>
            <a:fillRect/>
          </a:stretch>
        </p:blipFill>
        <p:spPr>
          <a:xfrm>
            <a:off x="4572000" y="138917"/>
            <a:ext cx="4499779" cy="3124787"/>
          </a:xfrm>
          <a:prstGeom prst="rect">
            <a:avLst/>
          </a:prstGeom>
        </p:spPr>
      </p:pic>
      <p:pic>
        <p:nvPicPr>
          <p:cNvPr id="5" name="Picture 4">
            <a:extLst>
              <a:ext uri="{FF2B5EF4-FFF2-40B4-BE49-F238E27FC236}">
                <a16:creationId xmlns:a16="http://schemas.microsoft.com/office/drawing/2014/main" id="{354CD53A-611E-4CB4-BD9E-B5DBBE340A82}"/>
              </a:ext>
            </a:extLst>
          </p:cNvPr>
          <p:cNvPicPr>
            <a:picLocks noChangeAspect="1"/>
          </p:cNvPicPr>
          <p:nvPr/>
        </p:nvPicPr>
        <p:blipFill>
          <a:blip r:embed="rId5"/>
          <a:stretch>
            <a:fillRect/>
          </a:stretch>
        </p:blipFill>
        <p:spPr>
          <a:xfrm>
            <a:off x="4632881" y="3263704"/>
            <a:ext cx="4438898" cy="3594296"/>
          </a:xfrm>
          <a:prstGeom prst="rect">
            <a:avLst/>
          </a:prstGeom>
        </p:spPr>
      </p:pic>
      <p:sp>
        <p:nvSpPr>
          <p:cNvPr id="6" name="Rectangle 4">
            <a:extLst>
              <a:ext uri="{FF2B5EF4-FFF2-40B4-BE49-F238E27FC236}">
                <a16:creationId xmlns:a16="http://schemas.microsoft.com/office/drawing/2014/main" id="{1A008958-7A81-4F4C-918A-242F668F0A9E}"/>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3354899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4770F-BA56-439D-A9A4-A0F6FBE61BAC}"/>
              </a:ext>
            </a:extLst>
          </p:cNvPr>
          <p:cNvPicPr>
            <a:picLocks noChangeAspect="1"/>
          </p:cNvPicPr>
          <p:nvPr/>
        </p:nvPicPr>
        <p:blipFill>
          <a:blip r:embed="rId2"/>
          <a:stretch>
            <a:fillRect/>
          </a:stretch>
        </p:blipFill>
        <p:spPr>
          <a:xfrm>
            <a:off x="0" y="0"/>
            <a:ext cx="4318782" cy="3400865"/>
          </a:xfrm>
          <a:prstGeom prst="rect">
            <a:avLst/>
          </a:prstGeom>
        </p:spPr>
      </p:pic>
      <p:pic>
        <p:nvPicPr>
          <p:cNvPr id="8194" name="Picture 2" descr="Báo động nạn buôn bán động vật hoang dã">
            <a:extLst>
              <a:ext uri="{FF2B5EF4-FFF2-40B4-BE49-F238E27FC236}">
                <a16:creationId xmlns:a16="http://schemas.microsoft.com/office/drawing/2014/main" id="{A2D2BD11-ECCE-40A0-B7CC-191E33600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57135"/>
            <a:ext cx="4318782" cy="34008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A91AAB-E3A9-4F28-B18B-F7A60EEDBA01}"/>
              </a:ext>
            </a:extLst>
          </p:cNvPr>
          <p:cNvPicPr>
            <a:picLocks noChangeAspect="1"/>
          </p:cNvPicPr>
          <p:nvPr/>
        </p:nvPicPr>
        <p:blipFill>
          <a:blip r:embed="rId4"/>
          <a:stretch>
            <a:fillRect/>
          </a:stretch>
        </p:blipFill>
        <p:spPr>
          <a:xfrm>
            <a:off x="4318782" y="0"/>
            <a:ext cx="4825218" cy="3400864"/>
          </a:xfrm>
          <a:prstGeom prst="rect">
            <a:avLst/>
          </a:prstGeom>
        </p:spPr>
      </p:pic>
      <p:pic>
        <p:nvPicPr>
          <p:cNvPr id="4" name="Picture 3">
            <a:extLst>
              <a:ext uri="{FF2B5EF4-FFF2-40B4-BE49-F238E27FC236}">
                <a16:creationId xmlns:a16="http://schemas.microsoft.com/office/drawing/2014/main" id="{855CE7D4-131C-4A46-82F9-0349C065B309}"/>
              </a:ext>
            </a:extLst>
          </p:cNvPr>
          <p:cNvPicPr>
            <a:picLocks noChangeAspect="1"/>
          </p:cNvPicPr>
          <p:nvPr/>
        </p:nvPicPr>
        <p:blipFill>
          <a:blip r:embed="rId5"/>
          <a:stretch>
            <a:fillRect/>
          </a:stretch>
        </p:blipFill>
        <p:spPr>
          <a:xfrm>
            <a:off x="4318782" y="3400864"/>
            <a:ext cx="4825218" cy="3457136"/>
          </a:xfrm>
          <a:prstGeom prst="rect">
            <a:avLst/>
          </a:prstGeom>
        </p:spPr>
      </p:pic>
    </p:spTree>
    <p:extLst>
      <p:ext uri="{BB962C8B-B14F-4D97-AF65-F5344CB8AC3E}">
        <p14:creationId xmlns:p14="http://schemas.microsoft.com/office/powerpoint/2010/main" val="1024831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2F0F99B6-D665-D7F3-0687-82955EAD4621}"/>
              </a:ext>
            </a:extLst>
          </p:cNvPr>
          <p:cNvSpPr>
            <a:spLocks noGrp="1"/>
          </p:cNvSpPr>
          <p:nvPr>
            <p:ph type="title"/>
          </p:nvPr>
        </p:nvSpPr>
        <p:spPr/>
        <p:txBody>
          <a:bodyPr/>
          <a:lstStyle/>
          <a:p>
            <a:pPr eaLnBrk="1" hangingPunct="1"/>
            <a:endParaRPr lang="vi-VN" altLang="vi-VN"/>
          </a:p>
        </p:txBody>
      </p:sp>
      <p:sp>
        <p:nvSpPr>
          <p:cNvPr id="10243" name="Content Placeholder 2">
            <a:extLst>
              <a:ext uri="{FF2B5EF4-FFF2-40B4-BE49-F238E27FC236}">
                <a16:creationId xmlns:a16="http://schemas.microsoft.com/office/drawing/2014/main" id="{03F1D111-3B11-4208-3C66-425FEFF1BFAD}"/>
              </a:ext>
            </a:extLst>
          </p:cNvPr>
          <p:cNvSpPr>
            <a:spLocks noGrp="1"/>
          </p:cNvSpPr>
          <p:nvPr>
            <p:ph idx="1"/>
          </p:nvPr>
        </p:nvSpPr>
        <p:spPr/>
        <p:txBody>
          <a:bodyPr/>
          <a:lstStyle/>
          <a:p>
            <a:pPr eaLnBrk="1" hangingPunct="1"/>
            <a:endParaRPr lang="vi-VN" altLang="vi-VN"/>
          </a:p>
        </p:txBody>
      </p:sp>
      <p:pic>
        <p:nvPicPr>
          <p:cNvPr id="10244" name="Picture 3">
            <a:extLst>
              <a:ext uri="{FF2B5EF4-FFF2-40B4-BE49-F238E27FC236}">
                <a16:creationId xmlns:a16="http://schemas.microsoft.com/office/drawing/2014/main" id="{D9978870-BC33-56F1-FFDA-1E5F24ABCE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5715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FEF9ED1-172A-075C-5389-422CFB944E14}"/>
              </a:ext>
            </a:extLst>
          </p:cNvPr>
          <p:cNvSpPr/>
          <p:nvPr/>
        </p:nvSpPr>
        <p:spPr>
          <a:xfrm>
            <a:off x="628650" y="2246978"/>
            <a:ext cx="7232282" cy="1754316"/>
          </a:xfrm>
          <a:prstGeom prst="rect">
            <a:avLst/>
          </a:prstGeom>
          <a:noFill/>
        </p:spPr>
        <p:txBody>
          <a:bodyPr wrap="none" lIns="91431" tIns="45715" rIns="91431" bIns="45715">
            <a:spAutoFit/>
          </a:bodyPr>
          <a:lstStyle/>
          <a:p>
            <a:pPr algn="ctr">
              <a:defRPr/>
            </a:pPr>
            <a:r>
              <a:rPr lang="en-US" sz="5400" dirty="0">
                <a:ln w="0"/>
                <a:solidFill>
                  <a:srgbClr val="0070C0"/>
                </a:solidFill>
                <a:effectLst>
                  <a:reflection blurRad="6350" stA="53000" endA="300" endPos="35500" dir="5400000" sy="-90000" algn="bl" rotWithShape="0"/>
                </a:effectLst>
              </a:rPr>
              <a:t>CẢM ƠN THẦY CÔ GIÁO </a:t>
            </a:r>
          </a:p>
          <a:p>
            <a:pPr algn="ctr">
              <a:defRPr/>
            </a:pPr>
            <a:r>
              <a:rPr lang="en-US" sz="5400" dirty="0">
                <a:ln w="0"/>
                <a:solidFill>
                  <a:srgbClr val="0070C0"/>
                </a:solidFill>
                <a:effectLst>
                  <a:reflection blurRad="6350" stA="53000" endA="300" endPos="35500" dir="5400000" sy="-90000" algn="bl" rotWithShape="0"/>
                </a:effectLst>
              </a:rPr>
              <a:t>VÀ CÁC EM ĐÃ THEO DÕI</a:t>
            </a:r>
            <a:endParaRPr lang="vi-VN" sz="5400" dirty="0">
              <a:ln w="0"/>
              <a:solidFill>
                <a:srgbClr val="0070C0"/>
              </a:solidFill>
              <a:effectLst>
                <a:reflection blurRad="6350" stA="53000" endA="300" endPos="35500" dir="5400000" sy="-90000" algn="bl" rotWithShape="0"/>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810000"/>
            <a:ext cx="44958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26628" name="Picture 3" descr="hinh_rungchuôngva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6213" y="4000500"/>
            <a:ext cx="1828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4538" y="3829050"/>
            <a:ext cx="16764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270456" y="2133600"/>
            <a:ext cx="887354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lnSpc>
                <a:spcPct val="120000"/>
              </a:lnSpc>
              <a:spcBef>
                <a:spcPts val="0"/>
              </a:spcBef>
              <a:buNone/>
              <a:defRPr/>
            </a:pPr>
            <a:r>
              <a:rPr lang="en-US" sz="4000" b="1" dirty="0" err="1">
                <a:solidFill>
                  <a:srgbClr val="FF0000"/>
                </a:solidFill>
                <a:latin typeface="Times New Roman" panose="02020603050405020304" pitchFamily="18" charset="0"/>
                <a:cs typeface="Times New Roman" panose="02020603050405020304" pitchFamily="18" charset="0"/>
              </a:rPr>
              <a:t>Tập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chuyện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Người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con </a:t>
            </a:r>
            <a:r>
              <a:rPr lang="en-US" sz="4000" b="1" dirty="0" err="1">
                <a:solidFill>
                  <a:srgbClr val="FF0000"/>
                </a:solidFill>
                <a:latin typeface="Times New Roman" panose="02020603050405020304" pitchFamily="18" charset="0"/>
                <a:cs typeface="Times New Roman" panose="02020603050405020304" pitchFamily="18" charset="0"/>
              </a:rPr>
              <a:t>nai</a:t>
            </a:r>
            <a:r>
              <a:rPr lang="vi-VN" altLang="zh-CN" sz="4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Chuẩn bị bài sau.</a:t>
            </a:r>
            <a:endParaRPr lang="zh-CN" altLang="en-US" sz="4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 name="TextBox 19"/>
          <p:cNvSpPr txBox="1">
            <a:spLocks noChangeArrowheads="1"/>
          </p:cNvSpPr>
          <p:nvPr/>
        </p:nvSpPr>
        <p:spPr bwMode="auto">
          <a:xfrm>
            <a:off x="2819400" y="1219200"/>
            <a:ext cx="3200400" cy="7016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CC0000"/>
                </a:solidFill>
                <a:latin typeface="Times New Roman" panose="02020603050405020304" pitchFamily="18" charset="0"/>
                <a:cs typeface="Arial" panose="020B0604020202020204" pitchFamily="34" charset="0"/>
              </a:rPr>
              <a:t>DẶN DÒ  </a:t>
            </a:r>
          </a:p>
        </p:txBody>
      </p:sp>
    </p:spTree>
    <p:extLst>
      <p:ext uri="{BB962C8B-B14F-4D97-AF65-F5344CB8AC3E}">
        <p14:creationId xmlns:p14="http://schemas.microsoft.com/office/powerpoint/2010/main" val="846998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78E1A5-243D-4D5A-8BC5-0AD037B29D9B}"/>
              </a:ext>
            </a:extLst>
          </p:cNvPr>
          <p:cNvSpPr txBox="1"/>
          <p:nvPr/>
        </p:nvSpPr>
        <p:spPr>
          <a:xfrm>
            <a:off x="99391" y="459723"/>
            <a:ext cx="6992680" cy="1877437"/>
          </a:xfrm>
          <a:prstGeom prst="rect">
            <a:avLst/>
          </a:prstGeom>
          <a:noFill/>
        </p:spPr>
        <p:txBody>
          <a:bodyPr wrap="square">
            <a:spAutoFit/>
          </a:bodyPr>
          <a:lstStyle/>
          <a:p>
            <a:pPr algn="ctr"/>
            <a:r>
              <a:rPr lang="vi-VN" sz="2800" b="1" i="0" dirty="0">
                <a:solidFill>
                  <a:srgbClr val="7030A0"/>
                </a:solidFill>
                <a:effectLst/>
                <a:latin typeface="Arial" panose="020B0604020202020204" pitchFamily="34" charset="0"/>
              </a:rPr>
              <a:t>Con gì đẹp nhất loài chim</a:t>
            </a:r>
          </a:p>
          <a:p>
            <a:pPr algn="ctr"/>
            <a:r>
              <a:rPr lang="vi-VN" sz="2800" b="1" i="0" dirty="0">
                <a:solidFill>
                  <a:srgbClr val="7030A0"/>
                </a:solidFill>
                <a:effectLst/>
                <a:latin typeface="Arial" panose="020B0604020202020204" pitchFamily="34" charset="0"/>
              </a:rPr>
              <a:t>Đuôi xo</a:t>
            </a:r>
            <a:r>
              <a:rPr lang="en-US" sz="2800" b="1" dirty="0">
                <a:solidFill>
                  <a:srgbClr val="7030A0"/>
                </a:solidFill>
                <a:latin typeface="Arial" panose="020B0604020202020204" pitchFamily="34" charset="0"/>
              </a:rPr>
              <a:t>è</a:t>
            </a:r>
            <a:r>
              <a:rPr lang="vi-VN" sz="2800" b="1" i="0" dirty="0">
                <a:solidFill>
                  <a:srgbClr val="7030A0"/>
                </a:solidFill>
                <a:effectLst/>
                <a:latin typeface="Arial" panose="020B0604020202020204" pitchFamily="34" charset="0"/>
              </a:rPr>
              <a:t> rực rỡ như nghìn cánh hoa</a:t>
            </a:r>
            <a:r>
              <a:rPr lang="en-US" sz="2800" b="1" i="0" dirty="0">
                <a:solidFill>
                  <a:srgbClr val="7030A0"/>
                </a:solidFill>
                <a:effectLst/>
                <a:latin typeface="Arial" panose="020B0604020202020204" pitchFamily="34" charset="0"/>
              </a:rPr>
              <a:t>.</a:t>
            </a:r>
          </a:p>
          <a:p>
            <a:pPr algn="ctr"/>
            <a:r>
              <a:rPr lang="en-US" sz="3200" b="1" dirty="0">
                <a:solidFill>
                  <a:srgbClr val="7030A0"/>
                </a:solidFill>
                <a:latin typeface="Arial" panose="020B0604020202020204" pitchFamily="34" charset="0"/>
              </a:rPr>
              <a:t>(</a:t>
            </a:r>
            <a:r>
              <a:rPr lang="en-US" sz="3200" b="1" dirty="0" err="1">
                <a:solidFill>
                  <a:srgbClr val="7030A0"/>
                </a:solidFill>
                <a:latin typeface="Arial" panose="020B0604020202020204" pitchFamily="34" charset="0"/>
              </a:rPr>
              <a:t>Là</a:t>
            </a:r>
            <a:r>
              <a:rPr lang="en-US" sz="3200" b="1" dirty="0">
                <a:solidFill>
                  <a:srgbClr val="7030A0"/>
                </a:solidFill>
                <a:latin typeface="Arial" panose="020B0604020202020204" pitchFamily="34" charset="0"/>
              </a:rPr>
              <a:t> con </a:t>
            </a:r>
            <a:r>
              <a:rPr lang="en-US" sz="3200" b="1" dirty="0" err="1">
                <a:solidFill>
                  <a:srgbClr val="7030A0"/>
                </a:solidFill>
                <a:latin typeface="Arial" panose="020B0604020202020204" pitchFamily="34" charset="0"/>
              </a:rPr>
              <a:t>gì</a:t>
            </a:r>
            <a:r>
              <a:rPr lang="en-US" sz="3200" b="1" dirty="0">
                <a:solidFill>
                  <a:srgbClr val="7030A0"/>
                </a:solidFill>
                <a:latin typeface="Arial" panose="020B0604020202020204" pitchFamily="34" charset="0"/>
              </a:rPr>
              <a:t>?)</a:t>
            </a:r>
          </a:p>
          <a:p>
            <a:pPr algn="ctr"/>
            <a:endParaRPr lang="vi-VN" sz="2800" b="1" i="0" dirty="0">
              <a:solidFill>
                <a:srgbClr val="7030A0"/>
              </a:solidFill>
              <a:effectLst/>
              <a:latin typeface="Arial" panose="020B0604020202020204" pitchFamily="34" charset="0"/>
            </a:endParaRPr>
          </a:p>
        </p:txBody>
      </p:sp>
      <p:sp>
        <p:nvSpPr>
          <p:cNvPr id="7" name="TextBox 6">
            <a:extLst>
              <a:ext uri="{FF2B5EF4-FFF2-40B4-BE49-F238E27FC236}">
                <a16:creationId xmlns:a16="http://schemas.microsoft.com/office/drawing/2014/main" id="{847B392C-444C-48BA-A673-D77557C3FF5B}"/>
              </a:ext>
            </a:extLst>
          </p:cNvPr>
          <p:cNvSpPr txBox="1"/>
          <p:nvPr/>
        </p:nvSpPr>
        <p:spPr>
          <a:xfrm>
            <a:off x="296311" y="3013669"/>
            <a:ext cx="7653130" cy="2062103"/>
          </a:xfrm>
          <a:prstGeom prst="rect">
            <a:avLst/>
          </a:prstGeom>
          <a:noFill/>
        </p:spPr>
        <p:txBody>
          <a:bodyPr wrap="square">
            <a:spAutoFit/>
          </a:bodyPr>
          <a:lstStyle/>
          <a:p>
            <a:pPr algn="ctr"/>
            <a:r>
              <a:rPr lang="vi-VN" sz="3200" b="1" i="0" dirty="0">
                <a:solidFill>
                  <a:srgbClr val="7030A0"/>
                </a:solidFill>
                <a:effectLst/>
                <a:latin typeface="Arial" panose="020B0604020202020204" pitchFamily="34" charset="0"/>
              </a:rPr>
              <a:t>Có cánh mà chẳng biết bay</a:t>
            </a:r>
            <a:br>
              <a:rPr lang="vi-VN" sz="3200" b="1" i="0" dirty="0">
                <a:solidFill>
                  <a:srgbClr val="7030A0"/>
                </a:solidFill>
                <a:effectLst/>
                <a:latin typeface="Arial" panose="020B0604020202020204" pitchFamily="34" charset="0"/>
              </a:rPr>
            </a:br>
            <a:r>
              <a:rPr lang="vi-VN" sz="3200" b="1" i="0" dirty="0">
                <a:solidFill>
                  <a:srgbClr val="7030A0"/>
                </a:solidFill>
                <a:effectLst/>
                <a:latin typeface="Arial" panose="020B0604020202020204" pitchFamily="34" charset="0"/>
              </a:rPr>
              <a:t>Sống nơi Bắc </a:t>
            </a:r>
            <a:r>
              <a:rPr lang="en-US" sz="3200" b="1" i="0" dirty="0">
                <a:solidFill>
                  <a:srgbClr val="7030A0"/>
                </a:solidFill>
                <a:effectLst/>
                <a:latin typeface="Arial" panose="020B0604020202020204" pitchFamily="34" charset="0"/>
              </a:rPr>
              <a:t>C</a:t>
            </a:r>
            <a:r>
              <a:rPr lang="vi-VN" sz="3200" b="1" i="0" dirty="0">
                <a:solidFill>
                  <a:srgbClr val="7030A0"/>
                </a:solidFill>
                <a:effectLst/>
                <a:latin typeface="Arial" panose="020B0604020202020204" pitchFamily="34" charset="0"/>
              </a:rPr>
              <a:t>ực thành bầy đông vui</a:t>
            </a:r>
            <a:br>
              <a:rPr lang="vi-VN" sz="3200" b="1" i="0" dirty="0">
                <a:solidFill>
                  <a:srgbClr val="7030A0"/>
                </a:solidFill>
                <a:effectLst/>
                <a:latin typeface="Arial" panose="020B0604020202020204" pitchFamily="34" charset="0"/>
              </a:rPr>
            </a:br>
            <a:r>
              <a:rPr lang="vi-VN" sz="3200" b="1" i="0" dirty="0">
                <a:solidFill>
                  <a:srgbClr val="7030A0"/>
                </a:solidFill>
                <a:effectLst/>
                <a:latin typeface="Arial" panose="020B0604020202020204" pitchFamily="34" charset="0"/>
              </a:rPr>
              <a:t>Lạ chưa chim cũng biết bơi</a:t>
            </a:r>
            <a:br>
              <a:rPr lang="vi-VN" sz="3200" b="1" i="0" dirty="0">
                <a:solidFill>
                  <a:srgbClr val="7030A0"/>
                </a:solidFill>
                <a:effectLst/>
                <a:latin typeface="Arial" panose="020B0604020202020204" pitchFamily="34" charset="0"/>
              </a:rPr>
            </a:br>
            <a:r>
              <a:rPr lang="vi-VN" sz="3200" b="1" i="0" dirty="0">
                <a:solidFill>
                  <a:srgbClr val="7030A0"/>
                </a:solidFill>
                <a:effectLst/>
                <a:latin typeface="Arial" panose="020B0604020202020204" pitchFamily="34" charset="0"/>
              </a:rPr>
              <a:t>Bắt cá rất giỏi bé ơi chim gì?</a:t>
            </a:r>
          </a:p>
        </p:txBody>
      </p:sp>
      <p:pic>
        <p:nvPicPr>
          <p:cNvPr id="6148" name="Picture 4" descr="Hình ảnh con Công - Tổng hợp hình ảnh con Công đẹp nhất">
            <a:extLst>
              <a:ext uri="{FF2B5EF4-FFF2-40B4-BE49-F238E27FC236}">
                <a16:creationId xmlns:a16="http://schemas.microsoft.com/office/drawing/2014/main" id="{8E6A983F-8549-48E0-90D8-5B464A60F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34" y="291339"/>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ình ảnh nền chim cánh cụt đáng yêu, dễ thương, sống động">
            <a:extLst>
              <a:ext uri="{FF2B5EF4-FFF2-40B4-BE49-F238E27FC236}">
                <a16:creationId xmlns:a16="http://schemas.microsoft.com/office/drawing/2014/main" id="{6A0EC2AD-8858-454F-9110-D42D052B2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418" y="5114925"/>
            <a:ext cx="325527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10">
            <a:extLst>
              <a:ext uri="{FF2B5EF4-FFF2-40B4-BE49-F238E27FC236}">
                <a16:creationId xmlns:a16="http://schemas.microsoft.com/office/drawing/2014/main" id="{BBBCE40F-9AFA-46A3-8E45-ACB59167C2E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311" y="1748808"/>
            <a:ext cx="1138594" cy="129915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1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152"/>
                                        </p:tgtEl>
                                        <p:attrNameLst>
                                          <p:attrName>style.visibility</p:attrName>
                                        </p:attrNameLst>
                                      </p:cBhvr>
                                      <p:to>
                                        <p:strVal val="visible"/>
                                      </p:to>
                                    </p:set>
                                    <p:animEffect transition="in" filter="circle(in)">
                                      <p:cBhvr>
                                        <p:cTn id="27" dur="2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B0BBED-24C8-429C-B937-99432D3E355B}"/>
              </a:ext>
            </a:extLst>
          </p:cNvPr>
          <p:cNvSpPr txBox="1"/>
          <p:nvPr/>
        </p:nvSpPr>
        <p:spPr>
          <a:xfrm>
            <a:off x="502050" y="1018116"/>
            <a:ext cx="7414594" cy="1569660"/>
          </a:xfrm>
          <a:prstGeom prst="rect">
            <a:avLst/>
          </a:prstGeom>
          <a:noFill/>
        </p:spPr>
        <p:txBody>
          <a:bodyPr wrap="square">
            <a:spAutoFit/>
          </a:bodyPr>
          <a:lstStyle/>
          <a:p>
            <a:pPr algn="ctr">
              <a:defRPr/>
            </a:pP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Con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gì</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chạy</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thật</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là</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nhanh</a:t>
            </a:r>
            <a:br>
              <a:rPr kumimoji="0" lang="en-US" sz="3200" b="1" i="0" u="none" strike="noStrike" kern="1200" cap="none" spc="0" normalizeH="0" baseline="0" noProof="0" dirty="0">
                <a:ln>
                  <a:noFill/>
                </a:ln>
                <a:solidFill>
                  <a:srgbClr val="7030A0"/>
                </a:solidFill>
                <a:effectLst/>
                <a:uLnTx/>
                <a:uFillTx/>
                <a:latin typeface="Franklin Gothic Book"/>
                <a:ea typeface="+mn-ea"/>
                <a:cs typeface="+mn-cs"/>
              </a:rPr>
            </a:b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Có</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đôi</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sừng</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nhỏ</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giống</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cành</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cây</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khô</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a:t>
            </a:r>
            <a:br>
              <a:rPr kumimoji="0" lang="en-US" sz="3200" b="1" i="0" u="none" strike="noStrike" kern="1200" cap="none" spc="0" normalizeH="0" baseline="0" noProof="0" dirty="0">
                <a:ln>
                  <a:noFill/>
                </a:ln>
                <a:solidFill>
                  <a:srgbClr val="7030A0"/>
                </a:solidFill>
                <a:effectLst/>
                <a:uLnTx/>
                <a:uFillTx/>
                <a:latin typeface="Franklin Gothic Book"/>
                <a:ea typeface="+mn-ea"/>
                <a:cs typeface="+mn-cs"/>
              </a:rPr>
            </a:br>
            <a:r>
              <a:rPr lang="en-US" sz="3200" b="1" dirty="0">
                <a:solidFill>
                  <a:srgbClr val="7030A0"/>
                </a:solidFill>
                <a:latin typeface="Lato" panose="020F0502020204030203" pitchFamily="34" charset="0"/>
              </a:rPr>
              <a:t>(</a:t>
            </a:r>
            <a:r>
              <a:rPr lang="en-US" sz="3200" b="1" dirty="0" err="1">
                <a:solidFill>
                  <a:srgbClr val="7030A0"/>
                </a:solidFill>
                <a:latin typeface="Lato" panose="020F0502020204030203" pitchFamily="34" charset="0"/>
              </a:rPr>
              <a:t>Đó</a:t>
            </a:r>
            <a:r>
              <a:rPr lang="en-US" sz="3200" b="1" dirty="0">
                <a:solidFill>
                  <a:srgbClr val="7030A0"/>
                </a:solidFill>
                <a:latin typeface="Lato" panose="020F0502020204030203" pitchFamily="34" charset="0"/>
              </a:rPr>
              <a:t> l</a:t>
            </a:r>
            <a:r>
              <a:rPr lang="vi-VN" sz="3200" b="1" dirty="0">
                <a:solidFill>
                  <a:srgbClr val="7030A0"/>
                </a:solidFill>
                <a:latin typeface="Lato" panose="020F0502020204030203" pitchFamily="34" charset="0"/>
              </a:rPr>
              <a:t>à con gì?</a:t>
            </a:r>
            <a:r>
              <a:rPr lang="en-US" sz="3200" b="1" dirty="0">
                <a:solidFill>
                  <a:srgbClr val="7030A0"/>
                </a:solidFill>
                <a:latin typeface="Lato" panose="020F0502020204030203" pitchFamily="34" charset="0"/>
              </a:rPr>
              <a:t>)</a:t>
            </a:r>
            <a:endParaRPr lang="vi-VN" sz="3200" b="1" dirty="0">
              <a:solidFill>
                <a:srgbClr val="7030A0"/>
              </a:solidFill>
              <a:latin typeface="arial" panose="020B0604020202020204" pitchFamily="34" charset="0"/>
            </a:endParaRPr>
          </a:p>
        </p:txBody>
      </p:sp>
      <p:pic>
        <p:nvPicPr>
          <p:cNvPr id="3076" name="Picture 4" descr="Những Chú Nai Vàng Ngơ Ngác - Những Hình Ảnh GIF Đẹp | Facebook">
            <a:extLst>
              <a:ext uri="{FF2B5EF4-FFF2-40B4-BE49-F238E27FC236}">
                <a16:creationId xmlns:a16="http://schemas.microsoft.com/office/drawing/2014/main" id="{6FF2A4D3-A208-4CB1-82BE-AFBAF555C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231" y="3446463"/>
            <a:ext cx="3818767" cy="3225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10">
            <a:extLst>
              <a:ext uri="{FF2B5EF4-FFF2-40B4-BE49-F238E27FC236}">
                <a16:creationId xmlns:a16="http://schemas.microsoft.com/office/drawing/2014/main" id="{3B58CB28-1FA9-46CC-8F4F-7361D0A442E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425" y="203425"/>
            <a:ext cx="898248" cy="129915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30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E695E5-6FFE-4012-8B18-1DBC43ED0DBE}"/>
              </a:ext>
            </a:extLst>
          </p:cNvPr>
          <p:cNvPicPr>
            <a:picLocks noChangeAspect="1"/>
          </p:cNvPicPr>
          <p:nvPr/>
        </p:nvPicPr>
        <p:blipFill>
          <a:blip r:embed="rId2"/>
          <a:stretch>
            <a:fillRect/>
          </a:stretch>
        </p:blipFill>
        <p:spPr>
          <a:xfrm>
            <a:off x="0" y="23604"/>
            <a:ext cx="4507170" cy="3501471"/>
          </a:xfrm>
          <a:prstGeom prst="rect">
            <a:avLst/>
          </a:prstGeom>
        </p:spPr>
      </p:pic>
      <p:pic>
        <p:nvPicPr>
          <p:cNvPr id="1026" name="Picture 2" descr="Bộ 30+ hình nền hươu nai rừng ngây thơ đẹp nhất">
            <a:extLst>
              <a:ext uri="{FF2B5EF4-FFF2-40B4-BE49-F238E27FC236}">
                <a16:creationId xmlns:a16="http://schemas.microsoft.com/office/drawing/2014/main" id="{20DCD9BD-5CAD-4922-8E60-48C17359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170" y="3525076"/>
            <a:ext cx="4636830" cy="3309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66A001-7E12-4D5A-B1B2-4F8EE27174BD}"/>
              </a:ext>
            </a:extLst>
          </p:cNvPr>
          <p:cNvPicPr>
            <a:picLocks noChangeAspect="1"/>
          </p:cNvPicPr>
          <p:nvPr/>
        </p:nvPicPr>
        <p:blipFill>
          <a:blip r:embed="rId4"/>
          <a:stretch>
            <a:fillRect/>
          </a:stretch>
        </p:blipFill>
        <p:spPr>
          <a:xfrm>
            <a:off x="4507170" y="23607"/>
            <a:ext cx="4636830" cy="3501468"/>
          </a:xfrm>
          <a:prstGeom prst="rect">
            <a:avLst/>
          </a:prstGeom>
        </p:spPr>
      </p:pic>
      <p:pic>
        <p:nvPicPr>
          <p:cNvPr id="4" name="Picture 3">
            <a:extLst>
              <a:ext uri="{FF2B5EF4-FFF2-40B4-BE49-F238E27FC236}">
                <a16:creationId xmlns:a16="http://schemas.microsoft.com/office/drawing/2014/main" id="{1DFC1D90-0786-4720-B088-7886A607B796}"/>
              </a:ext>
            </a:extLst>
          </p:cNvPr>
          <p:cNvPicPr>
            <a:picLocks noChangeAspect="1"/>
          </p:cNvPicPr>
          <p:nvPr/>
        </p:nvPicPr>
        <p:blipFill>
          <a:blip r:embed="rId5"/>
          <a:stretch>
            <a:fillRect/>
          </a:stretch>
        </p:blipFill>
        <p:spPr>
          <a:xfrm>
            <a:off x="0" y="3525076"/>
            <a:ext cx="4507170" cy="3357355"/>
          </a:xfrm>
          <a:prstGeom prst="rect">
            <a:avLst/>
          </a:prstGeom>
        </p:spPr>
      </p:pic>
      <p:sp>
        <p:nvSpPr>
          <p:cNvPr id="6" name="WordArt 2">
            <a:extLst>
              <a:ext uri="{FF2B5EF4-FFF2-40B4-BE49-F238E27FC236}">
                <a16:creationId xmlns:a16="http://schemas.microsoft.com/office/drawing/2014/main" id="{90DA4498-A419-44E0-BCF6-CF2201E06D5A}"/>
              </a:ext>
            </a:extLst>
          </p:cNvPr>
          <p:cNvSpPr>
            <a:spLocks noChangeArrowheads="1" noChangeShapeType="1" noTextEdit="1"/>
          </p:cNvSpPr>
          <p:nvPr/>
        </p:nvSpPr>
        <p:spPr bwMode="auto">
          <a:xfrm>
            <a:off x="384313" y="2951924"/>
            <a:ext cx="8759687" cy="762000"/>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Chú</a:t>
            </a:r>
            <a:r>
              <a:rPr kumimoji="0" lang="en-US" sz="3600" b="1"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36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nai</a:t>
            </a:r>
            <a:r>
              <a:rPr kumimoji="0" lang="en-US" sz="3600" b="1"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36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đáng</a:t>
            </a:r>
            <a:r>
              <a:rPr kumimoji="0" lang="en-US" sz="3600" b="1"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36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yêu</a:t>
            </a:r>
            <a:endParaRPr kumimoji="0" lang="en-US" sz="3600" b="1" i="0" u="none" strike="noStrike" kern="10" cap="none" spc="0" normalizeH="0" baseline="0" noProof="0" dirty="0">
              <a:ln w="9525">
                <a:round/>
                <a:headEnd/>
                <a:tailEnd/>
              </a:ln>
              <a:solidFill>
                <a:srgbClr val="FF0000"/>
              </a:solidFill>
              <a:effectLst/>
              <a:uLnTx/>
              <a:uFillTx/>
              <a:latin typeface="Times New Roman"/>
              <a:ea typeface="+mn-ea"/>
              <a:cs typeface="Times New Roman"/>
            </a:endParaRPr>
          </a:p>
        </p:txBody>
      </p:sp>
      <p:sp>
        <p:nvSpPr>
          <p:cNvPr id="7" name="Rectangle 4">
            <a:extLst>
              <a:ext uri="{FF2B5EF4-FFF2-40B4-BE49-F238E27FC236}">
                <a16:creationId xmlns:a16="http://schemas.microsoft.com/office/drawing/2014/main" id="{A09739D4-2A64-46CB-9B7D-0CB6109F6A59}"/>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101579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6420F7E-C696-991B-12E7-B4182C2A2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0DDB3537-FA38-D384-5A43-F0FB320154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565275"/>
            <a:ext cx="566737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37F116DD-896A-0EE8-7C0E-F80670F5E81C}"/>
              </a:ext>
            </a:extLst>
          </p:cNvPr>
          <p:cNvSpPr txBox="1"/>
          <p:nvPr/>
        </p:nvSpPr>
        <p:spPr>
          <a:xfrm>
            <a:off x="2177354" y="2436421"/>
            <a:ext cx="5262563" cy="1015663"/>
          </a:xfrm>
          <a:prstGeom prst="rect">
            <a:avLst/>
          </a:prstGeom>
          <a:noFill/>
        </p:spPr>
        <p:txBody>
          <a:bodyPr>
            <a:spAutoFit/>
          </a:bodyPr>
          <a:lstStyle/>
          <a:p>
            <a:pPr algn="ctr" defTabSz="685800" eaLnBrk="1" fontAlgn="auto" hangingPunct="1">
              <a:spcBef>
                <a:spcPts val="0"/>
              </a:spcBef>
              <a:spcAft>
                <a:spcPts val="0"/>
              </a:spcAft>
              <a:defRPr/>
            </a:pPr>
            <a:r>
              <a:rPr lang="en-US" sz="6000" b="1" dirty="0" err="1">
                <a:ln w="22225">
                  <a:solidFill>
                    <a:srgbClr val="7030A0"/>
                  </a:solidFill>
                  <a:prstDash val="solid"/>
                </a:ln>
                <a:solidFill>
                  <a:srgbClr val="FFFF00"/>
                </a:solidFill>
                <a:effectLst>
                  <a:glow rad="228600">
                    <a:srgbClr val="70AD47">
                      <a:satMod val="175000"/>
                      <a:alpha val="40000"/>
                    </a:srgbClr>
                  </a:glow>
                </a:effectLst>
                <a:latin typeface="Arial"/>
              </a:rPr>
              <a:t>Khám</a:t>
            </a:r>
            <a:r>
              <a:rPr lang="en-US" sz="6000" b="1" dirty="0">
                <a:ln w="22225">
                  <a:solidFill>
                    <a:srgbClr val="7030A0"/>
                  </a:solidFill>
                  <a:prstDash val="solid"/>
                </a:ln>
                <a:solidFill>
                  <a:srgbClr val="FFFF00"/>
                </a:solidFill>
                <a:effectLst>
                  <a:glow rad="228600">
                    <a:srgbClr val="70AD47">
                      <a:satMod val="175000"/>
                      <a:alpha val="40000"/>
                    </a:srgbClr>
                  </a:glow>
                </a:effectLst>
                <a:latin typeface="Arial"/>
              </a:rPr>
              <a:t> </a:t>
            </a:r>
            <a:r>
              <a:rPr lang="en-US" sz="6000" b="1" dirty="0" err="1">
                <a:ln w="22225">
                  <a:solidFill>
                    <a:srgbClr val="7030A0"/>
                  </a:solidFill>
                  <a:prstDash val="solid"/>
                </a:ln>
                <a:solidFill>
                  <a:srgbClr val="FFFF00"/>
                </a:solidFill>
                <a:effectLst>
                  <a:glow rad="228600">
                    <a:srgbClr val="70AD47">
                      <a:satMod val="175000"/>
                      <a:alpha val="40000"/>
                    </a:srgbClr>
                  </a:glow>
                </a:effectLst>
                <a:latin typeface="Arial"/>
              </a:rPr>
              <a:t>phá</a:t>
            </a:r>
            <a:endParaRPr lang="en-US" sz="6600" b="1" dirty="0">
              <a:ln w="22225">
                <a:solidFill>
                  <a:srgbClr val="7030A0"/>
                </a:solidFill>
                <a:prstDash val="solid"/>
              </a:ln>
              <a:solidFill>
                <a:srgbClr val="FFFF00"/>
              </a:solidFill>
              <a:effectLst>
                <a:glow rad="228600">
                  <a:srgbClr val="70AD47">
                    <a:satMod val="175000"/>
                    <a:alpha val="40000"/>
                  </a:srgbClr>
                </a:glow>
              </a:effectLst>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Æ°á»ng dáº«n cÃ¡ch chÃ¨n hÃ¬nh ná»n powerpoint Äáº¹p vÃ  ÄÆ¡n giáº£n - Tri Thá»©c Vi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982464"/>
            <a:ext cx="8652681" cy="1477328"/>
          </a:xfrm>
          <a:prstGeom prst="rect">
            <a:avLst/>
          </a:prstGeom>
        </p:spPr>
        <p:txBody>
          <a:bodyPr wrap="square">
            <a:spAutoFit/>
          </a:bodyPr>
          <a:lstStyle/>
          <a:p>
            <a:pPr lvl="0" algn="ctr" defTabSz="914400" eaLnBrk="0" fontAlgn="base" hangingPunct="0">
              <a:spcBef>
                <a:spcPct val="0"/>
              </a:spcBef>
              <a:spcAft>
                <a:spcPct val="0"/>
              </a:spcAft>
              <a:defRPr/>
            </a:pPr>
            <a:r>
              <a:rPr lang="en-US" altLang="en-US" sz="3600" b="1" dirty="0">
                <a:solidFill>
                  <a:srgbClr val="00B050"/>
                </a:solidFill>
                <a:latin typeface="Aaril"/>
              </a:rPr>
              <a:t>KỂ CHUYỆN</a:t>
            </a:r>
          </a:p>
          <a:p>
            <a:pPr lvl="0" algn="ctr" defTabSz="914400" eaLnBrk="0" fontAlgn="base" hangingPunct="0">
              <a:spcBef>
                <a:spcPct val="0"/>
              </a:spcBef>
              <a:spcAft>
                <a:spcPct val="0"/>
              </a:spcAft>
              <a:defRPr/>
            </a:pPr>
            <a:r>
              <a:rPr lang="en-US" altLang="en-US" sz="5400" b="1" i="1" dirty="0" err="1">
                <a:solidFill>
                  <a:srgbClr val="FF0000"/>
                </a:solidFill>
                <a:latin typeface="Aaril"/>
              </a:rPr>
              <a:t>Người</a:t>
            </a:r>
            <a:r>
              <a:rPr lang="en-US" altLang="en-US" sz="5400" b="1" i="1" dirty="0">
                <a:solidFill>
                  <a:srgbClr val="FF0000"/>
                </a:solidFill>
                <a:latin typeface="Aaril"/>
              </a:rPr>
              <a:t> </a:t>
            </a:r>
            <a:r>
              <a:rPr lang="en-US" altLang="en-US" sz="5400" b="1" i="1" dirty="0" err="1">
                <a:solidFill>
                  <a:srgbClr val="FF0000"/>
                </a:solidFill>
                <a:latin typeface="Aaril"/>
              </a:rPr>
              <a:t>đi</a:t>
            </a:r>
            <a:r>
              <a:rPr lang="en-US" altLang="en-US" sz="5400" b="1" i="1" dirty="0">
                <a:solidFill>
                  <a:srgbClr val="FF0000"/>
                </a:solidFill>
                <a:latin typeface="Aaril"/>
              </a:rPr>
              <a:t> </a:t>
            </a:r>
            <a:r>
              <a:rPr lang="en-US" altLang="en-US" sz="5400" b="1" i="1" dirty="0" err="1">
                <a:solidFill>
                  <a:srgbClr val="FF0000"/>
                </a:solidFill>
                <a:latin typeface="Aaril"/>
              </a:rPr>
              <a:t>săn</a:t>
            </a:r>
            <a:r>
              <a:rPr lang="en-US" altLang="en-US" sz="5400" b="1" i="1" dirty="0">
                <a:solidFill>
                  <a:srgbClr val="FF0000"/>
                </a:solidFill>
                <a:latin typeface="Aaril"/>
              </a:rPr>
              <a:t> </a:t>
            </a:r>
            <a:r>
              <a:rPr lang="en-US" altLang="en-US" sz="5400" b="1" i="1" dirty="0" err="1">
                <a:solidFill>
                  <a:srgbClr val="FF0000"/>
                </a:solidFill>
                <a:latin typeface="Aaril"/>
              </a:rPr>
              <a:t>và</a:t>
            </a:r>
            <a:r>
              <a:rPr lang="en-US" altLang="en-US" sz="5400" b="1" i="1" dirty="0">
                <a:solidFill>
                  <a:srgbClr val="FF0000"/>
                </a:solidFill>
                <a:latin typeface="Aaril"/>
              </a:rPr>
              <a:t> con </a:t>
            </a:r>
            <a:r>
              <a:rPr lang="en-US" altLang="en-US" sz="5400" b="1" i="1" dirty="0" err="1">
                <a:solidFill>
                  <a:srgbClr val="FF0000"/>
                </a:solidFill>
                <a:latin typeface="Aaril"/>
              </a:rPr>
              <a:t>nai</a:t>
            </a:r>
            <a:endParaRPr lang="en-US" altLang="en-US" sz="5400" dirty="0">
              <a:solidFill>
                <a:srgbClr val="FF0000"/>
              </a:solidFill>
              <a:latin typeface="Aaril"/>
            </a:endParaRPr>
          </a:p>
        </p:txBody>
      </p:sp>
    </p:spTree>
    <p:extLst>
      <p:ext uri="{BB962C8B-B14F-4D97-AF65-F5344CB8AC3E}">
        <p14:creationId xmlns:p14="http://schemas.microsoft.com/office/powerpoint/2010/main" val="359085631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493E0C-F270-4DB8-8F16-BC4B8AEA85E0}"/>
              </a:ext>
            </a:extLst>
          </p:cNvPr>
          <p:cNvSpPr txBox="1"/>
          <p:nvPr/>
        </p:nvSpPr>
        <p:spPr>
          <a:xfrm>
            <a:off x="0" y="4611618"/>
            <a:ext cx="9144000" cy="2246769"/>
          </a:xfrm>
          <a:prstGeom prst="rect">
            <a:avLst/>
          </a:prstGeom>
          <a:solidFill>
            <a:schemeClr val="bg1">
              <a:lumMod val="95000"/>
            </a:schemeClr>
          </a:solidFill>
        </p:spPr>
        <p:txBody>
          <a:bodyPr wrap="square">
            <a:spAutoFit/>
          </a:bodyPr>
          <a:lstStyle/>
          <a:p>
            <a:pPr algn="just"/>
            <a:r>
              <a:rPr lang="en-US" sz="2800" b="1" dirty="0">
                <a:solidFill>
                  <a:srgbClr val="00B050"/>
                </a:solidFill>
                <a:latin typeface="Open Sans" panose="020B0606030504020204" pitchFamily="34" charset="0"/>
              </a:rPr>
              <a:t>a.</a:t>
            </a:r>
            <a:r>
              <a:rPr lang="vi-VN" sz="2800" b="1" i="0" dirty="0">
                <a:solidFill>
                  <a:srgbClr val="00B050"/>
                </a:solidFill>
                <a:effectLst/>
                <a:latin typeface="Aaril"/>
              </a:rPr>
              <a:t> Em thấy gì trong mỗi bức ảnh?</a:t>
            </a:r>
          </a:p>
          <a:p>
            <a:pPr algn="just"/>
            <a:r>
              <a:rPr lang="vi-VN" sz="2800" b="1" i="0" dirty="0">
                <a:solidFill>
                  <a:srgbClr val="00B050"/>
                </a:solidFill>
                <a:effectLst/>
                <a:latin typeface="Aaril"/>
              </a:rPr>
              <a:t>b. Việc làm của những người trong ảnh có gì đáng phê phán?</a:t>
            </a:r>
          </a:p>
          <a:p>
            <a:pPr algn="just"/>
            <a:r>
              <a:rPr lang="vi-VN" sz="2800" b="1" i="0" dirty="0">
                <a:solidFill>
                  <a:srgbClr val="00B050"/>
                </a:solidFill>
                <a:effectLst/>
                <a:latin typeface="Aaril"/>
              </a:rPr>
              <a:t>c. Điều gì xảy ra nếu tất cả động vật trong rừng bị săn bắn hết?</a:t>
            </a:r>
          </a:p>
        </p:txBody>
      </p:sp>
      <p:pic>
        <p:nvPicPr>
          <p:cNvPr id="6" name="Picture 15">
            <a:extLst>
              <a:ext uri="{FF2B5EF4-FFF2-40B4-BE49-F238E27FC236}">
                <a16:creationId xmlns:a16="http://schemas.microsoft.com/office/drawing/2014/main" id="{DFB116BE-E446-4B91-9D8B-59F62B00BD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250" y="1102567"/>
            <a:ext cx="7086600" cy="350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40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5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845</TotalTime>
  <Words>1092</Words>
  <Application>Microsoft Macintosh PowerPoint</Application>
  <PresentationFormat>On-screen Show (4:3)</PresentationFormat>
  <Paragraphs>107</Paragraphs>
  <Slides>34</Slides>
  <Notes>4</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34</vt:i4>
      </vt:variant>
    </vt:vector>
  </HeadingPairs>
  <TitlesOfParts>
    <vt:vector size="49" baseType="lpstr">
      <vt:lpstr>等线</vt:lpstr>
      <vt:lpstr>Aaril</vt:lpstr>
      <vt:lpstr>Arial</vt:lpstr>
      <vt:lpstr>Arial</vt:lpstr>
      <vt:lpstr>Calibri</vt:lpstr>
      <vt:lpstr>Franklin Gothic Book</vt:lpstr>
      <vt:lpstr>Franklin Gothic Medium</vt:lpstr>
      <vt:lpstr>inpin heiti</vt:lpstr>
      <vt:lpstr>Lato</vt:lpstr>
      <vt:lpstr>Open Sans</vt:lpstr>
      <vt:lpstr>Tahoma</vt:lpstr>
      <vt:lpstr>Times New Roman</vt:lpstr>
      <vt:lpstr>Wingdings 2</vt:lpstr>
      <vt:lpstr>5_Trek</vt:lpstr>
      <vt:lpstr>13_Trek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Hung GV</dc:creator>
  <cp:lastModifiedBy>Microsoft Office User</cp:lastModifiedBy>
  <cp:revision>49</cp:revision>
  <dcterms:created xsi:type="dcterms:W3CDTF">2021-11-15T14:38:52Z</dcterms:created>
  <dcterms:modified xsi:type="dcterms:W3CDTF">2022-11-07T18:10:33Z</dcterms:modified>
</cp:coreProperties>
</file>