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9"/>
  </p:notesMasterIdLst>
  <p:sldIdLst>
    <p:sldId id="256" r:id="rId4"/>
    <p:sldId id="347" r:id="rId5"/>
    <p:sldId id="348" r:id="rId6"/>
    <p:sldId id="349" r:id="rId7"/>
    <p:sldId id="353" r:id="rId8"/>
    <p:sldId id="350" r:id="rId9"/>
    <p:sldId id="354" r:id="rId10"/>
    <p:sldId id="355" r:id="rId11"/>
    <p:sldId id="356" r:id="rId12"/>
    <p:sldId id="357" r:id="rId13"/>
    <p:sldId id="319" r:id="rId14"/>
    <p:sldId id="358" r:id="rId15"/>
    <p:sldId id="306" r:id="rId16"/>
    <p:sldId id="359" r:id="rId17"/>
    <p:sldId id="3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63B06-A108-4C8C-8BB2-6AC78617CF24}" type="datetimeFigureOut">
              <a:rPr lang="en-US" smtClean="0"/>
              <a:t>11/19/2022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9CBAE-3AEF-45A1-BC04-E8FD4AECAE48}" type="slidenum">
              <a:rPr lang="en-US" smtClean="0"/>
              <a:t>‹#›</a:t>
            </a:fld>
            <a:endParaRPr lang="en-US"/>
          </a:p>
        </p:txBody>
      </p:sp>
    </p:spTree>
    <p:extLst>
      <p:ext uri="{BB962C8B-B14F-4D97-AF65-F5344CB8AC3E}">
        <p14:creationId xmlns:p14="http://schemas.microsoft.com/office/powerpoint/2010/main" val="369384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07988" y="1233488"/>
            <a:ext cx="5919787" cy="3330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7718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5DB4-3D20-6D3C-348F-C35102352B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7E174F-95BA-5BD3-B03C-882A110B50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ACD565-3CBE-677A-8A50-43EFADE66BEA}"/>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5" name="Footer Placeholder 4">
            <a:extLst>
              <a:ext uri="{FF2B5EF4-FFF2-40B4-BE49-F238E27FC236}">
                <a16:creationId xmlns:a16="http://schemas.microsoft.com/office/drawing/2014/main" id="{62BFC7F7-0979-2936-FC7E-C7D7FBA05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05527-6929-4C49-DF2A-38222DBEC70A}"/>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3335321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5315-DBD1-3CEA-A7FE-91E82E093E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2A8C2-752F-0545-0A76-47FE463455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21DB3-0509-7BD1-13B1-0CAFC077EBDC}"/>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5" name="Footer Placeholder 4">
            <a:extLst>
              <a:ext uri="{FF2B5EF4-FFF2-40B4-BE49-F238E27FC236}">
                <a16:creationId xmlns:a16="http://schemas.microsoft.com/office/drawing/2014/main" id="{BDFDF26F-F42C-1D9D-44DF-0CDFB8742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ACABB-F14A-80C9-59FD-FE8647B50193}"/>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3533616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1C032B-636F-3C12-B0D1-893E666B10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09EA61-D289-AC1A-A405-B60993431B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08DC4-A1C0-15D8-FED5-CB32E457374F}"/>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5" name="Footer Placeholder 4">
            <a:extLst>
              <a:ext uri="{FF2B5EF4-FFF2-40B4-BE49-F238E27FC236}">
                <a16:creationId xmlns:a16="http://schemas.microsoft.com/office/drawing/2014/main" id="{CF33BD5D-5138-58BA-7251-199578F01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92F68-1845-F5CA-FF3E-C2E555EB25B7}"/>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89423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2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508000" y="4853436"/>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2" name="Footer Placeholder 1"/>
          <p:cNvSpPr>
            <a:spLocks noGrp="1"/>
          </p:cNvSpPr>
          <p:nvPr>
            <p:ph type="ftr" sz="quarter" idx="11"/>
          </p:nvPr>
        </p:nvSpPr>
        <p:spPr/>
        <p:txBody>
          <a:bodyPr/>
          <a:lstStyle/>
          <a:p>
            <a:endParaRPr lang="zh-CN" altLang="en-US">
              <a:solidFill>
                <a:prstClr val="black">
                  <a:tint val="75000"/>
                </a:prstClr>
              </a:solidFill>
            </a:endParaRPr>
          </a:p>
        </p:txBody>
      </p:sp>
      <p:sp>
        <p:nvSpPr>
          <p:cNvPr id="15" name="Slide Number Placeholder 14"/>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2765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19" name="Footer Placeholder 18"/>
          <p:cNvSpPr>
            <a:spLocks noGrp="1"/>
          </p:cNvSpPr>
          <p:nvPr>
            <p:ph type="ftr" sz="quarter" idx="11"/>
          </p:nvPr>
        </p:nvSpPr>
        <p:spPr>
          <a:xfrm>
            <a:off x="4775200" y="76203"/>
            <a:ext cx="3860800" cy="288925"/>
          </a:xfrm>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a:xfrm>
            <a:off x="10972800" y="6473952"/>
            <a:ext cx="1011936"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235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11" name="Footer Placeholder 10"/>
          <p:cNvSpPr>
            <a:spLocks noGrp="1"/>
          </p:cNvSpPr>
          <p:nvPr>
            <p:ph type="ftr" sz="quarter" idx="11"/>
          </p:nvPr>
        </p:nvSpPr>
        <p:spPr/>
        <p:txBody>
          <a:bodyPr/>
          <a:lstStyle/>
          <a:p>
            <a:endParaRPr lang="zh-CN" altLang="en-US">
              <a:solidFill>
                <a:prstClr val="black">
                  <a:tint val="75000"/>
                </a:prstClr>
              </a:solidFill>
            </a:endParaRPr>
          </a:p>
        </p:txBody>
      </p:sp>
      <p:sp>
        <p:nvSpPr>
          <p:cNvPr id="16" name="Slide Number Placeholder 1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413375643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6278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62"/>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62"/>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a:xfrm>
            <a:off x="10972800" y="6477000"/>
            <a:ext cx="1016000" cy="246888"/>
          </a:xfrm>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Straight Connector 10"/>
          <p:cNvSpPr>
            <a:spLocks noChangeShapeType="1"/>
          </p:cNvSpPr>
          <p:nvPr/>
        </p:nvSpPr>
        <p:spPr bwMode="auto">
          <a:xfrm>
            <a:off x="685800" y="601982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88923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21" name="Footer Placeholder 20"/>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0047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24" name="Footer Placeholder 23"/>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1204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4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3"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29" name="Footer Placeholder 28"/>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2503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4496-CE1A-58C7-266E-9B34390C64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0D7045-8F7E-5084-7985-694630624F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D61C5-5D80-483A-1387-F4BA075DCE08}"/>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5" name="Footer Placeholder 4">
            <a:extLst>
              <a:ext uri="{FF2B5EF4-FFF2-40B4-BE49-F238E27FC236}">
                <a16:creationId xmlns:a16="http://schemas.microsoft.com/office/drawing/2014/main" id="{BCFB45CD-45A6-11CC-886E-72DD38491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1CF93-E0E6-1FF5-0F50-4047CC85E8CC}"/>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2947449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31" name="Slide Number Placeholder 30"/>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77646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3147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9524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0151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7503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67"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43"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21" y="4074199"/>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8863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471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6" y="3429025"/>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25"/>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011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032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387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A1971-74DC-F8F3-45F4-6753344683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11F72-247F-96B4-928E-16A4D5EBA9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C1327D-A038-0B7F-4AAE-6A2C8E9253D0}"/>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5" name="Footer Placeholder 4">
            <a:extLst>
              <a:ext uri="{FF2B5EF4-FFF2-40B4-BE49-F238E27FC236}">
                <a16:creationId xmlns:a16="http://schemas.microsoft.com/office/drawing/2014/main" id="{65A2A2A3-370E-6450-3206-B3C63933E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ABE73-5077-427C-F331-3ABE7D3ACC7A}"/>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2041554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4" name="Text Placeholder 3"/>
          <p:cNvSpPr>
            <a:spLocks noGrp="1"/>
          </p:cNvSpPr>
          <p:nvPr>
            <p:ph type="body" sz="half" idx="2"/>
          </p:nvPr>
        </p:nvSpPr>
        <p:spPr>
          <a:xfrm>
            <a:off x="1219200" y="3581425"/>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185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90"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28"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741034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1571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5256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420"/>
        <p:cNvGrpSpPr/>
        <p:nvPr/>
      </p:nvGrpSpPr>
      <p:grpSpPr>
        <a:xfrm>
          <a:off x="0" y="0"/>
          <a:ext cx="0" cy="0"/>
          <a:chOff x="0" y="0"/>
          <a:chExt cx="0" cy="0"/>
        </a:xfrm>
      </p:grpSpPr>
      <p:sp>
        <p:nvSpPr>
          <p:cNvPr id="462" name="Google Shape;462;p16"/>
          <p:cNvSpPr txBox="1">
            <a:spLocks noGrp="1"/>
          </p:cNvSpPr>
          <p:nvPr>
            <p:ph type="subTitle" idx="1"/>
          </p:nvPr>
        </p:nvSpPr>
        <p:spPr>
          <a:xfrm>
            <a:off x="1209200" y="4756967"/>
            <a:ext cx="3341600" cy="45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3" name="Google Shape;463;p16"/>
          <p:cNvSpPr txBox="1">
            <a:spLocks noGrp="1"/>
          </p:cNvSpPr>
          <p:nvPr>
            <p:ph type="subTitle" idx="2"/>
          </p:nvPr>
        </p:nvSpPr>
        <p:spPr>
          <a:xfrm>
            <a:off x="7605200" y="4756967"/>
            <a:ext cx="3341600" cy="45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4" name="Google Shape;464;p16"/>
          <p:cNvSpPr txBox="1">
            <a:spLocks noGrp="1"/>
          </p:cNvSpPr>
          <p:nvPr>
            <p:ph type="subTitle" idx="3"/>
          </p:nvPr>
        </p:nvSpPr>
        <p:spPr>
          <a:xfrm>
            <a:off x="1209200" y="2704367"/>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5" name="Google Shape;465;p16"/>
          <p:cNvSpPr txBox="1">
            <a:spLocks noGrp="1"/>
          </p:cNvSpPr>
          <p:nvPr>
            <p:ph type="subTitle" idx="4"/>
          </p:nvPr>
        </p:nvSpPr>
        <p:spPr>
          <a:xfrm>
            <a:off x="7236633" y="24139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6" name="Google Shape;466;p16"/>
          <p:cNvSpPr txBox="1">
            <a:spLocks noGrp="1"/>
          </p:cNvSpPr>
          <p:nvPr>
            <p:ph type="subTitle" idx="5"/>
          </p:nvPr>
        </p:nvSpPr>
        <p:spPr>
          <a:xfrm>
            <a:off x="1209200" y="3360433"/>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7" name="Google Shape;467;p16"/>
          <p:cNvSpPr txBox="1">
            <a:spLocks noGrp="1"/>
          </p:cNvSpPr>
          <p:nvPr>
            <p:ph type="subTitle" idx="6"/>
          </p:nvPr>
        </p:nvSpPr>
        <p:spPr>
          <a:xfrm>
            <a:off x="7605200" y="3360433"/>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8" name="Google Shape;468;p16"/>
          <p:cNvSpPr txBox="1">
            <a:spLocks noGrp="1"/>
          </p:cNvSpPr>
          <p:nvPr>
            <p:ph type="subTitle" idx="7"/>
          </p:nvPr>
        </p:nvSpPr>
        <p:spPr>
          <a:xfrm>
            <a:off x="1209200" y="5374400"/>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69" name="Google Shape;469;p16"/>
          <p:cNvSpPr txBox="1">
            <a:spLocks noGrp="1"/>
          </p:cNvSpPr>
          <p:nvPr>
            <p:ph type="subTitle" idx="8"/>
          </p:nvPr>
        </p:nvSpPr>
        <p:spPr>
          <a:xfrm>
            <a:off x="7605200" y="5374400"/>
            <a:ext cx="3341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70" name="Google Shape;470;p16"/>
          <p:cNvSpPr txBox="1">
            <a:spLocks noGrp="1"/>
          </p:cNvSpPr>
          <p:nvPr>
            <p:ph type="title"/>
          </p:nvPr>
        </p:nvSpPr>
        <p:spPr>
          <a:xfrm>
            <a:off x="960000" y="720000"/>
            <a:ext cx="4440000" cy="13292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361276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1"/>
        <p:cNvGrpSpPr/>
        <p:nvPr/>
      </p:nvGrpSpPr>
      <p:grpSpPr>
        <a:xfrm>
          <a:off x="0" y="0"/>
          <a:ext cx="0" cy="0"/>
          <a:chOff x="0" y="0"/>
          <a:chExt cx="0" cy="0"/>
        </a:xfrm>
      </p:grpSpPr>
      <p:sp>
        <p:nvSpPr>
          <p:cNvPr id="173" name="Google Shape;173;p6"/>
          <p:cNvSpPr txBox="1">
            <a:spLocks noGrp="1"/>
          </p:cNvSpPr>
          <p:nvPr>
            <p:ph type="title"/>
          </p:nvPr>
        </p:nvSpPr>
        <p:spPr>
          <a:xfrm>
            <a:off x="960000" y="720000"/>
            <a:ext cx="4504800" cy="13560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6"/>
          <p:cNvSpPr txBox="1">
            <a:spLocks noGrp="1"/>
          </p:cNvSpPr>
          <p:nvPr>
            <p:ph type="body" idx="1"/>
          </p:nvPr>
        </p:nvSpPr>
        <p:spPr>
          <a:xfrm>
            <a:off x="627600" y="4158833"/>
            <a:ext cx="4504800" cy="171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5" name="Google Shape;175;p6"/>
          <p:cNvSpPr txBox="1">
            <a:spLocks noGrp="1"/>
          </p:cNvSpPr>
          <p:nvPr>
            <p:ph type="body" idx="2"/>
          </p:nvPr>
        </p:nvSpPr>
        <p:spPr>
          <a:xfrm>
            <a:off x="7158000" y="4140233"/>
            <a:ext cx="4236000" cy="171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6" name="Google Shape;176;p6"/>
          <p:cNvSpPr txBox="1">
            <a:spLocks noGrp="1"/>
          </p:cNvSpPr>
          <p:nvPr>
            <p:ph type="subTitle" idx="3"/>
          </p:nvPr>
        </p:nvSpPr>
        <p:spPr>
          <a:xfrm>
            <a:off x="1209200" y="34485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7" name="Google Shape;177;p6"/>
          <p:cNvSpPr txBox="1">
            <a:spLocks noGrp="1"/>
          </p:cNvSpPr>
          <p:nvPr>
            <p:ph type="subTitle" idx="4"/>
          </p:nvPr>
        </p:nvSpPr>
        <p:spPr>
          <a:xfrm>
            <a:off x="7605200" y="3429933"/>
            <a:ext cx="3341600" cy="5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b="1">
                <a:solidFill>
                  <a:schemeClr val="dk1"/>
                </a:solidFill>
                <a:latin typeface="Itim"/>
                <a:ea typeface="Itim"/>
                <a:cs typeface="Itim"/>
                <a:sym typeface="Itim"/>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60153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C072-7A6D-4B22-DFDD-48A915C0CB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6B00A6-78D1-1F01-ACF2-FF1C3C41D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86351-8167-FD2C-385A-A248DD0E9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93C440-E7C2-E730-C0AE-92FD9A32335E}"/>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6" name="Footer Placeholder 5">
            <a:extLst>
              <a:ext uri="{FF2B5EF4-FFF2-40B4-BE49-F238E27FC236}">
                <a16:creationId xmlns:a16="http://schemas.microsoft.com/office/drawing/2014/main" id="{8CF57E4F-2DAB-7DA0-CDB8-CE4FFD588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AFB4A3-152D-833D-258B-45FA9DD45CB9}"/>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108242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5E6F-F253-3F27-BF2D-8F371EB9BA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3740ED-5A58-D2BA-2CDD-193BBF27C4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B7BFED-6287-2779-9559-784203AA23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120915-1A92-0452-5844-65E303013A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2D90B-7504-64AB-04BF-17AB2C7C94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E40F01-9C3B-601A-F9F7-744655BB9367}"/>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8" name="Footer Placeholder 7">
            <a:extLst>
              <a:ext uri="{FF2B5EF4-FFF2-40B4-BE49-F238E27FC236}">
                <a16:creationId xmlns:a16="http://schemas.microsoft.com/office/drawing/2014/main" id="{7BF4959D-3A1B-86FA-95BA-2F49B74983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BED712-0175-5091-CC15-99D6F17C1D26}"/>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408015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DF19-4892-2AD5-BDAA-1B33D31A1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97DC57-B450-AFB2-E977-E47274D5C1B1}"/>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4" name="Footer Placeholder 3">
            <a:extLst>
              <a:ext uri="{FF2B5EF4-FFF2-40B4-BE49-F238E27FC236}">
                <a16:creationId xmlns:a16="http://schemas.microsoft.com/office/drawing/2014/main" id="{2660AB68-25AC-909D-A587-30399E4FA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7ECA81-CEF7-8E23-FCB2-DF52DF2455E1}"/>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3908848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B9C945-A902-84FD-907F-E9BF16051A62}"/>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3" name="Footer Placeholder 2">
            <a:extLst>
              <a:ext uri="{FF2B5EF4-FFF2-40B4-BE49-F238E27FC236}">
                <a16:creationId xmlns:a16="http://schemas.microsoft.com/office/drawing/2014/main" id="{B686E096-EDD4-A53A-06AD-284DA1B5EB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4CF14A-58F3-9C77-58E9-0640B718671B}"/>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1209344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1025-25AA-D05D-DC6E-C6BF9C7CB5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AC21D3-14D1-E958-51B6-8954FDF0AB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C1A24D-704B-52EC-5CF0-A73DEE30E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9CDDA-7B44-D1D2-67D1-65971F0F3A9E}"/>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6" name="Footer Placeholder 5">
            <a:extLst>
              <a:ext uri="{FF2B5EF4-FFF2-40B4-BE49-F238E27FC236}">
                <a16:creationId xmlns:a16="http://schemas.microsoft.com/office/drawing/2014/main" id="{682F491E-63E4-EF74-4452-8131975678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23586-919E-6A65-D89A-BDE33B5F61E1}"/>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3504392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0B65-C9C3-C1F0-B3A4-0A440E733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C20A68-EFBD-0F47-B8CE-A770960385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C35B47-6E6B-0D77-381F-E62C86A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7C9167-FFD2-7482-7ECA-63F545EC4B31}"/>
              </a:ext>
            </a:extLst>
          </p:cNvPr>
          <p:cNvSpPr>
            <a:spLocks noGrp="1"/>
          </p:cNvSpPr>
          <p:nvPr>
            <p:ph type="dt" sz="half" idx="10"/>
          </p:nvPr>
        </p:nvSpPr>
        <p:spPr/>
        <p:txBody>
          <a:bodyPr/>
          <a:lstStyle/>
          <a:p>
            <a:fld id="{C84C8971-D950-4515-AD47-A7E3926F3E73}" type="datetimeFigureOut">
              <a:rPr lang="en-US" smtClean="0"/>
              <a:t>11/19/2022</a:t>
            </a:fld>
            <a:endParaRPr lang="en-US"/>
          </a:p>
        </p:txBody>
      </p:sp>
      <p:sp>
        <p:nvSpPr>
          <p:cNvPr id="6" name="Footer Placeholder 5">
            <a:extLst>
              <a:ext uri="{FF2B5EF4-FFF2-40B4-BE49-F238E27FC236}">
                <a16:creationId xmlns:a16="http://schemas.microsoft.com/office/drawing/2014/main" id="{256084E1-D1B3-D7AE-B03A-B482E746A3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9543CD-716F-F3D0-9873-F8BD8D2CCF16}"/>
              </a:ext>
            </a:extLst>
          </p:cNvPr>
          <p:cNvSpPr>
            <a:spLocks noGrp="1"/>
          </p:cNvSpPr>
          <p:nvPr>
            <p:ph type="sldNum" sz="quarter" idx="12"/>
          </p:nvPr>
        </p:nvSpPr>
        <p:spPr/>
        <p:txBody>
          <a:bodyPr/>
          <a:lstStyle/>
          <a:p>
            <a:fld id="{250F3355-A6BD-4CCE-AD8B-7C83AF643C9B}" type="slidenum">
              <a:rPr lang="en-US" smtClean="0"/>
              <a:t>‹#›</a:t>
            </a:fld>
            <a:endParaRPr lang="en-US"/>
          </a:p>
        </p:txBody>
      </p:sp>
    </p:spTree>
    <p:extLst>
      <p:ext uri="{BB962C8B-B14F-4D97-AF65-F5344CB8AC3E}">
        <p14:creationId xmlns:p14="http://schemas.microsoft.com/office/powerpoint/2010/main" val="653885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DB1351-D921-515C-7FAE-83195EE55D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EBF957-93F1-723B-47E2-BAA9858DDE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C2523-FFA7-A90F-2311-C2A92187E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C8971-D950-4515-AD47-A7E3926F3E73}" type="datetimeFigureOut">
              <a:rPr lang="en-US" smtClean="0"/>
              <a:t>11/19/2022</a:t>
            </a:fld>
            <a:endParaRPr lang="en-US"/>
          </a:p>
        </p:txBody>
      </p:sp>
      <p:sp>
        <p:nvSpPr>
          <p:cNvPr id="5" name="Footer Placeholder 4">
            <a:extLst>
              <a:ext uri="{FF2B5EF4-FFF2-40B4-BE49-F238E27FC236}">
                <a16:creationId xmlns:a16="http://schemas.microsoft.com/office/drawing/2014/main" id="{96F844B9-36E3-4077-28EE-7A6BF6AE2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457D77-A42C-52A3-53CD-7398E4C8A9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F3355-A6BD-4CCE-AD8B-7C83AF643C9B}" type="slidenum">
              <a:rPr lang="en-US" smtClean="0"/>
              <a:t>‹#›</a:t>
            </a:fld>
            <a:endParaRPr lang="en-US"/>
          </a:p>
        </p:txBody>
      </p:sp>
    </p:spTree>
    <p:extLst>
      <p:ext uri="{BB962C8B-B14F-4D97-AF65-F5344CB8AC3E}">
        <p14:creationId xmlns:p14="http://schemas.microsoft.com/office/powerpoint/2010/main" val="1934092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2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406400" y="1554167"/>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solidFill>
                <a:prstClr val="black">
                  <a:tint val="75000"/>
                </a:prstClr>
              </a:solidFill>
            </a:endParaRPr>
          </a:p>
        </p:txBody>
      </p:sp>
      <p:sp>
        <p:nvSpPr>
          <p:cNvPr id="5" name="Slide Number Placeholder 4"/>
          <p:cNvSpPr>
            <a:spLocks noGrp="1"/>
          </p:cNvSpPr>
          <p:nvPr>
            <p:ph type="sldNum" sz="quarter" idx="4"/>
          </p:nvPr>
        </p:nvSpPr>
        <p:spPr>
          <a:xfrm>
            <a:off x="10972800" y="6477025"/>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2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685800" y="105801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757490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89"/>
            <a:ext cx="5048920" cy="365125"/>
          </a:xfrm>
          <a:prstGeom prst="rect">
            <a:avLst/>
          </a:prstGeom>
        </p:spPr>
        <p:txBody>
          <a:bodyPr vert="horz" lIns="91440" tIns="45720" rIns="91440" bIns="45720" rtlCol="0" anchor="ctr"/>
          <a:lstStyle>
            <a:lvl1pPr algn="r">
              <a:defRPr sz="1000">
                <a:solidFill>
                  <a:schemeClr val="tx2"/>
                </a:solidFill>
              </a:defRPr>
            </a:lvl1pPr>
          </a:lstStyle>
          <a:p>
            <a:fld id="{82F288E0-7875-42C4-84C8-98DBBD3BF4D2}" type="datetimeFigureOut">
              <a:rPr lang="zh-CN" altLang="en-US" smtClean="0">
                <a:solidFill>
                  <a:prstClr val="black">
                    <a:tint val="75000"/>
                  </a:prstClr>
                </a:solidFill>
              </a:rPr>
              <a:pPr/>
              <a:t>2022/11/19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258201" y="6250189"/>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5321452" y="6250188"/>
            <a:ext cx="1549101" cy="365125"/>
          </a:xfrm>
          <a:prstGeom prst="rect">
            <a:avLst/>
          </a:prstGeom>
        </p:spPr>
        <p:txBody>
          <a:bodyPr vert="horz" lIns="91440" tIns="45720" rIns="91440" bIns="45720" rtlCol="0" anchor="ctr"/>
          <a:lstStyle>
            <a:lvl1pPr algn="ctr">
              <a:defRPr sz="1000">
                <a:solidFill>
                  <a:schemeClr val="tx2"/>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3" name="Text Placeholder 2"/>
          <p:cNvSpPr>
            <a:spLocks noGrp="1"/>
          </p:cNvSpPr>
          <p:nvPr>
            <p:ph type="body" idx="1"/>
          </p:nvPr>
        </p:nvSpPr>
        <p:spPr>
          <a:xfrm>
            <a:off x="1162773"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30773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8.wdp"/><Relationship Id="rId18" Type="http://schemas.openxmlformats.org/officeDocument/2006/relationships/image" Target="../media/image24.png"/><Relationship Id="rId3" Type="http://schemas.microsoft.com/office/2007/relationships/hdphoto" Target="../media/hdphoto4.wdp"/><Relationship Id="rId21" Type="http://schemas.microsoft.com/office/2007/relationships/hdphoto" Target="../media/hdphoto12.wdp"/><Relationship Id="rId7" Type="http://schemas.microsoft.com/office/2007/relationships/hdphoto" Target="../media/hdphoto6.wdp"/><Relationship Id="rId12" Type="http://schemas.openxmlformats.org/officeDocument/2006/relationships/image" Target="../media/image21.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image" Target="../media/image17.png"/><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35.xml"/><Relationship Id="rId6" Type="http://schemas.openxmlformats.org/officeDocument/2006/relationships/image" Target="../media/image19.png"/><Relationship Id="rId11" Type="http://schemas.microsoft.com/office/2007/relationships/hdphoto" Target="../media/hdphoto7.wdp"/><Relationship Id="rId24" Type="http://schemas.openxmlformats.org/officeDocument/2006/relationships/image" Target="../media/image27.png"/><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3.wdp"/><Relationship Id="rId10" Type="http://schemas.openxmlformats.org/officeDocument/2006/relationships/image" Target="../media/image20.png"/><Relationship Id="rId19" Type="http://schemas.microsoft.com/office/2007/relationships/hdphoto" Target="../media/hdphoto11.wdp"/><Relationship Id="rId4" Type="http://schemas.openxmlformats.org/officeDocument/2006/relationships/image" Target="../media/image18.png"/><Relationship Id="rId9" Type="http://schemas.microsoft.com/office/2007/relationships/hdphoto" Target="../media/hdphoto1.wdp"/><Relationship Id="rId14" Type="http://schemas.openxmlformats.org/officeDocument/2006/relationships/image" Target="../media/image22.png"/><Relationship Id="rId22"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99A25C-15D9-2C85-AD95-0C553FAFF3FE}"/>
              </a:ext>
            </a:extLst>
          </p:cNvPr>
          <p:cNvSpPr txBox="1"/>
          <p:nvPr/>
        </p:nvSpPr>
        <p:spPr>
          <a:xfrm>
            <a:off x="2268095" y="2196868"/>
            <a:ext cx="7655810" cy="246426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5400" b="1" cap="all">
                <a:solidFill>
                  <a:srgbClr val="4E3B30"/>
                </a:solidFill>
                <a:effectLst>
                  <a:reflection blurRad="12700" stA="48000" endA="300" endPos="55000" dir="5400000" sy="-90000" algn="bl" rotWithShape="0"/>
                </a:effectLst>
                <a:latin typeface="Times New Roman" panose="02020603050405020304" pitchFamily="18" charset="0"/>
                <a:cs typeface="Times New Roman" panose="02020603050405020304" pitchFamily="18" charset="0"/>
              </a:rPr>
              <a:t>ĐẠO ĐỨC</a:t>
            </a:r>
            <a:endParaRPr kumimoji="0" lang="en-US" sz="5400" b="1" i="0" u="none" strike="noStrike" kern="1200" cap="all" spc="0" normalizeH="0" baseline="0" noProof="0">
              <a:ln>
                <a:noFill/>
              </a:ln>
              <a:solidFill>
                <a:srgbClr val="4E3B3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all" spc="0" normalizeH="0" baseline="0" noProof="0">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Sử </a:t>
            </a:r>
            <a:r>
              <a:rPr kumimoji="0" lang="en-US" sz="5400" b="1" i="0" u="none" strike="noStrike" kern="1200" cap="all" spc="0" normalizeH="0" baseline="0" noProof="0" dirty="0" err="1">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Dụng</a:t>
            </a:r>
            <a:r>
              <a:rPr kumimoji="0" lang="en-US" sz="5400" b="1" i="0" u="none" strike="noStrike" kern="1200" cap="all" spc="0" normalizeH="0" baseline="0" noProof="0" dirty="0">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 </a:t>
            </a:r>
            <a:r>
              <a:rPr kumimoji="0" lang="en-US" sz="5400" b="1" i="0" u="none" strike="noStrike" kern="1200" cap="all" spc="0" normalizeH="0" baseline="0" noProof="0" dirty="0" err="1">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tiền</a:t>
            </a:r>
            <a:r>
              <a:rPr kumimoji="0" lang="en-US" sz="5400" b="1" i="0" u="none" strike="noStrike" kern="1200" cap="all" spc="0" normalizeH="0" baseline="0" noProof="0" dirty="0">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 </a:t>
            </a:r>
            <a:r>
              <a:rPr kumimoji="0" lang="en-US" sz="5400" b="1" i="0" u="none" strike="noStrike" kern="1200" cap="all" spc="0" normalizeH="0" baseline="0" noProof="0" dirty="0" err="1">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hợp</a:t>
            </a:r>
            <a:r>
              <a:rPr kumimoji="0" lang="en-US" sz="5400" b="1" i="0" u="none" strike="noStrike" kern="1200" cap="all" spc="0" normalizeH="0" baseline="0" noProof="0" dirty="0">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 </a:t>
            </a:r>
            <a:r>
              <a:rPr kumimoji="0" lang="en-US" sz="5400" b="1" i="0" u="none" strike="noStrike" kern="1200" cap="all" spc="0" normalizeH="0" baseline="0" noProof="0" dirty="0" err="1">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lí</a:t>
            </a:r>
            <a:r>
              <a:rPr kumimoji="0" lang="en-US" sz="5400" b="1" i="0" u="none" strike="noStrike" kern="1200" cap="all" spc="0" normalizeH="0" baseline="0" noProof="0" dirty="0">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 (</a:t>
            </a:r>
            <a:r>
              <a:rPr kumimoji="0" lang="en-US" sz="5400" b="1" i="0" u="none" strike="noStrike" kern="1200" cap="all" spc="0" normalizeH="0" baseline="0" noProof="0" dirty="0" err="1">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Tiết</a:t>
            </a:r>
            <a:r>
              <a:rPr kumimoji="0" lang="en-US" sz="5400" b="1" i="0" u="none" strike="noStrike" kern="1200" cap="all" spc="0" normalizeH="0" baseline="0" noProof="0" dirty="0">
                <a:ln>
                  <a:noFill/>
                </a:ln>
                <a:solidFill>
                  <a:srgbClr val="00B050"/>
                </a:solidFill>
                <a:effectLst>
                  <a:reflection blurRad="12700" stA="48000" endA="300" endPos="55000" dir="5400000" sy="-90000" algn="bl" rotWithShape="0"/>
                </a:effectLst>
                <a:uLnTx/>
                <a:uFillTx/>
                <a:latin typeface="Times New Roman" panose="02020603050405020304" pitchFamily="18" charset="0"/>
                <a:cs typeface="Times New Roman" panose="02020603050405020304" pitchFamily="18" charset="0"/>
              </a:rPr>
              <a:t> 2)</a:t>
            </a:r>
            <a:endParaRPr kumimoji="0" lang="en-US" sz="5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2" name="Subtitle 2">
            <a:extLst>
              <a:ext uri="{FF2B5EF4-FFF2-40B4-BE49-F238E27FC236}">
                <a16:creationId xmlns:a16="http://schemas.microsoft.com/office/drawing/2014/main" id="{E0A3E8D4-A21A-2230-529F-0FF56C5A9DB8}"/>
              </a:ext>
            </a:extLst>
          </p:cNvPr>
          <p:cNvSpPr txBox="1">
            <a:spLocks/>
          </p:cNvSpPr>
          <p:nvPr/>
        </p:nvSpPr>
        <p:spPr>
          <a:xfrm>
            <a:off x="1524000" y="360431"/>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rgbClr val="FF0000"/>
                </a:solidFill>
                <a:latin typeface="Times New Roman" panose="02020603050405020304" pitchFamily="18" charset="0"/>
                <a:cs typeface="Times New Roman" panose="02020603050405020304" pitchFamily="18" charset="0"/>
              </a:rPr>
              <a:t>PHÒNG GIÁO DỤC VÀ ĐÀO TẠO QUẬN LONG BIÊN</a:t>
            </a:r>
          </a:p>
          <a:p>
            <a:r>
              <a:rPr lang="en-US" b="1">
                <a:solidFill>
                  <a:srgbClr val="FF0000"/>
                </a:solidFill>
                <a:latin typeface="Times New Roman" panose="02020603050405020304" pitchFamily="18" charset="0"/>
                <a:cs typeface="Times New Roman" panose="02020603050405020304" pitchFamily="18" charset="0"/>
              </a:rPr>
              <a:t>TRƯỜNG TIỂU HỌC PHÚC LỢI</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18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FFDC81-EEED-9179-CABE-4DAECB936BB2}"/>
              </a:ext>
            </a:extLst>
          </p:cNvPr>
          <p:cNvSpPr txBox="1"/>
          <p:nvPr/>
        </p:nvSpPr>
        <p:spPr>
          <a:xfrm>
            <a:off x="233464" y="113430"/>
            <a:ext cx="11478637" cy="2034660"/>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Bài tập </a:t>
            </a:r>
            <a:r>
              <a:rPr kumimoji="0" lang="en-US" sz="2800" b="1" i="0" u="sng"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4</a:t>
            </a:r>
            <a:r>
              <a:rPr kumimoji="0" lang="nl-NL" sz="2800" b="1" i="0" u="none"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Calibri"/>
                <a:cs typeface="Times New Roman" pitchFamily="18" charset="0"/>
              </a:rPr>
              <a:t>Lập</a:t>
            </a:r>
            <a:r>
              <a:rPr kumimoji="0" lang="en-US" sz="2800" b="1" i="0" u="none"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Calibri"/>
                <a:cs typeface="Times New Roman" pitchFamily="18" charset="0"/>
              </a:rPr>
              <a:t>kế</a:t>
            </a:r>
            <a:r>
              <a:rPr kumimoji="0" lang="en-US" sz="2800" b="1" i="0" u="none"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Calibri"/>
                <a:cs typeface="Times New Roman" pitchFamily="18" charset="0"/>
              </a:rPr>
              <a:t>hoạch</a:t>
            </a:r>
            <a:r>
              <a:rPr kumimoji="0" lang="en-US" sz="2800" b="1" i="0" u="none"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Calibri"/>
                <a:cs typeface="Times New Roman" pitchFamily="18" charset="0"/>
              </a:rPr>
              <a:t>sử</a:t>
            </a:r>
            <a:r>
              <a:rPr kumimoji="0" lang="en-US" sz="2800" b="1" i="0" u="none"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Calibri"/>
                <a:cs typeface="Times New Roman" pitchFamily="18" charset="0"/>
              </a:rPr>
              <a:t>dụng</a:t>
            </a:r>
            <a:r>
              <a:rPr kumimoji="0" lang="en-US" sz="2800" b="1" i="0" u="none"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Calibri"/>
                <a:cs typeface="Times New Roman" pitchFamily="18" charset="0"/>
              </a:rPr>
              <a:t>tiền</a:t>
            </a:r>
            <a:r>
              <a:rPr kumimoji="0" lang="en-US" sz="2800" b="1" i="0" u="none"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Calibri"/>
                <a:cs typeface="Times New Roman" pitchFamily="18" charset="0"/>
              </a:rPr>
              <a:t>hợp</a:t>
            </a:r>
            <a:r>
              <a:rPr kumimoji="0" lang="en-US" sz="2800" b="1" i="0" u="none"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Calibri"/>
                <a:cs typeface="Times New Roman" pitchFamily="18" charset="0"/>
              </a:rPr>
              <a:t>lí</a:t>
            </a:r>
            <a:r>
              <a:rPr kumimoji="0" lang="vi-VN" sz="2800" b="1" i="0" u="none"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rPr>
              <a:t>.</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Calibri"/>
              <a:cs typeface="Times New Roman"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Tình</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huống</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Đến</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ngày</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sinh</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nhật</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của</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em</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bố</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mẹ</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cho</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500.000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đồng</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để</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tổ</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chức</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sinh</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nhật</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mời</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bạn</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bè</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đến</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dự</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Em</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hãy</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lên</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kế</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hoạch</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sử</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dụng</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số</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tiền</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đó</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cho</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buổi</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sinh</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nhật</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của</a:t>
            </a:r>
            <a:r>
              <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a:t>
            </a:r>
            <a:r>
              <a:rPr kumimoji="0" lang="en-US" sz="2800" b="1" i="0" u="none" strike="noStrike" kern="1200" cap="none" spc="0" normalizeH="0" baseline="0" noProof="0" dirty="0" err="1">
                <a:ln>
                  <a:noFill/>
                </a:ln>
                <a:solidFill>
                  <a:srgbClr val="006600"/>
                </a:solidFill>
                <a:effectLst/>
                <a:uLnTx/>
                <a:uFillTx/>
                <a:latin typeface="Times New Roman" pitchFamily="18" charset="0"/>
                <a:ea typeface="Calibri"/>
                <a:cs typeface="Times New Roman" pitchFamily="18" charset="0"/>
              </a:rPr>
              <a:t>mình</a:t>
            </a:r>
            <a:r>
              <a:rPr kumimoji="0" lang="vi-VN"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rPr>
              <a:t> theo mẫu sau:</a:t>
            </a:r>
            <a:endParaRPr kumimoji="0" lang="en-US" sz="2800" b="1" i="0" u="none" strike="noStrike" kern="1200" cap="none" spc="0" normalizeH="0" baseline="0" noProof="0" dirty="0">
              <a:ln>
                <a:noFill/>
              </a:ln>
              <a:solidFill>
                <a:srgbClr val="006600"/>
              </a:solidFill>
              <a:effectLst/>
              <a:uLnTx/>
              <a:uFillTx/>
              <a:latin typeface="Times New Roman" pitchFamily="18" charset="0"/>
              <a:ea typeface="Calibri"/>
              <a:cs typeface="Times New Roman" pitchFamily="18" charset="0"/>
            </a:endParaRPr>
          </a:p>
        </p:txBody>
      </p:sp>
      <p:graphicFrame>
        <p:nvGraphicFramePr>
          <p:cNvPr id="6" name="Table 5">
            <a:extLst>
              <a:ext uri="{FF2B5EF4-FFF2-40B4-BE49-F238E27FC236}">
                <a16:creationId xmlns:a16="http://schemas.microsoft.com/office/drawing/2014/main" id="{C4F37D05-B979-2FCB-2BBB-F91794A6F4D1}"/>
              </a:ext>
            </a:extLst>
          </p:cNvPr>
          <p:cNvGraphicFramePr>
            <a:graphicFrameLocks noGrp="1"/>
          </p:cNvGraphicFramePr>
          <p:nvPr>
            <p:extLst>
              <p:ext uri="{D42A27DB-BD31-4B8C-83A1-F6EECF244321}">
                <p14:modId xmlns:p14="http://schemas.microsoft.com/office/powerpoint/2010/main" val="3600576186"/>
              </p:ext>
            </p:extLst>
          </p:nvPr>
        </p:nvGraphicFramePr>
        <p:xfrm>
          <a:off x="191344" y="2772087"/>
          <a:ext cx="11809312" cy="2954975"/>
        </p:xfrm>
        <a:graphic>
          <a:graphicData uri="http://schemas.openxmlformats.org/drawingml/2006/table">
            <a:tbl>
              <a:tblPr firstRow="1" firstCol="1" bandRow="1"/>
              <a:tblGrid>
                <a:gridCol w="1332148">
                  <a:extLst>
                    <a:ext uri="{9D8B030D-6E8A-4147-A177-3AD203B41FA5}">
                      <a16:colId xmlns:a16="http://schemas.microsoft.com/office/drawing/2014/main" val="20000"/>
                    </a:ext>
                  </a:extLst>
                </a:gridCol>
                <a:gridCol w="3744416">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2124236">
                  <a:extLst>
                    <a:ext uri="{9D8B030D-6E8A-4147-A177-3AD203B41FA5}">
                      <a16:colId xmlns:a16="http://schemas.microsoft.com/office/drawing/2014/main" val="20004"/>
                    </a:ext>
                  </a:extLst>
                </a:gridCol>
              </a:tblGrid>
              <a:tr h="0">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a:solidFill>
                            <a:srgbClr val="FF0000"/>
                          </a:solidFill>
                          <a:effectLst/>
                          <a:latin typeface="Times New Roman"/>
                          <a:ea typeface="Calibri"/>
                          <a:cs typeface="Times New Roman"/>
                        </a:rPr>
                        <a:t>STT</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err="1">
                          <a:solidFill>
                            <a:srgbClr val="FF0000"/>
                          </a:solidFill>
                          <a:effectLst/>
                          <a:latin typeface="Times New Roman"/>
                          <a:ea typeface="Calibri"/>
                          <a:cs typeface="Times New Roman"/>
                        </a:rPr>
                        <a:t>Các</a:t>
                      </a:r>
                      <a:r>
                        <a:rPr lang="en-US" sz="3600" b="1" dirty="0">
                          <a:solidFill>
                            <a:srgbClr val="FF0000"/>
                          </a:solidFill>
                          <a:effectLst/>
                          <a:latin typeface="Times New Roman"/>
                          <a:ea typeface="Calibri"/>
                          <a:cs typeface="Times New Roman"/>
                        </a:rPr>
                        <a:t> </a:t>
                      </a:r>
                      <a:r>
                        <a:rPr lang="en-US" sz="3600" b="1" dirty="0" err="1">
                          <a:solidFill>
                            <a:srgbClr val="FF0000"/>
                          </a:solidFill>
                          <a:effectLst/>
                          <a:latin typeface="Times New Roman"/>
                          <a:ea typeface="Calibri"/>
                          <a:cs typeface="Times New Roman"/>
                        </a:rPr>
                        <a:t>khoản</a:t>
                      </a:r>
                      <a:r>
                        <a:rPr lang="en-US" sz="3600" b="1" dirty="0">
                          <a:solidFill>
                            <a:srgbClr val="FF0000"/>
                          </a:solidFill>
                          <a:effectLst/>
                          <a:latin typeface="Times New Roman"/>
                          <a:ea typeface="Calibri"/>
                          <a:cs typeface="Times New Roman"/>
                        </a:rPr>
                        <a:t> </a:t>
                      </a:r>
                      <a:r>
                        <a:rPr lang="vi-VN" sz="3600" b="1" dirty="0">
                          <a:solidFill>
                            <a:srgbClr val="FF0000"/>
                          </a:solidFill>
                          <a:effectLst/>
                          <a:latin typeface="Times New Roman"/>
                          <a:ea typeface="Calibri"/>
                          <a:cs typeface="Times New Roman"/>
                        </a:rPr>
                        <a:t>cần chi</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err="1">
                          <a:solidFill>
                            <a:srgbClr val="FF0000"/>
                          </a:solidFill>
                          <a:effectLst/>
                          <a:latin typeface="Times New Roman"/>
                          <a:ea typeface="Calibri"/>
                          <a:cs typeface="Times New Roman"/>
                        </a:rPr>
                        <a:t>Nội</a:t>
                      </a:r>
                      <a:r>
                        <a:rPr lang="en-US" sz="3600" b="1" dirty="0">
                          <a:solidFill>
                            <a:srgbClr val="FF0000"/>
                          </a:solidFill>
                          <a:effectLst/>
                          <a:latin typeface="Times New Roman"/>
                          <a:ea typeface="Calibri"/>
                          <a:cs typeface="Times New Roman"/>
                        </a:rPr>
                        <a:t> dung</a:t>
                      </a:r>
                      <a:r>
                        <a:rPr lang="vi-VN" sz="3600" b="1" dirty="0">
                          <a:solidFill>
                            <a:srgbClr val="FF0000"/>
                          </a:solidFill>
                          <a:effectLst/>
                          <a:latin typeface="Times New Roman"/>
                          <a:ea typeface="Calibri"/>
                          <a:cs typeface="Times New Roman"/>
                        </a:rPr>
                        <a:t> chi</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err="1">
                          <a:solidFill>
                            <a:srgbClr val="FF0000"/>
                          </a:solidFill>
                          <a:effectLst/>
                          <a:latin typeface="Times New Roman"/>
                          <a:ea typeface="Calibri"/>
                          <a:cs typeface="Times New Roman"/>
                        </a:rPr>
                        <a:t>Số</a:t>
                      </a:r>
                      <a:r>
                        <a:rPr lang="en-US" sz="3600" b="1" dirty="0">
                          <a:solidFill>
                            <a:srgbClr val="FF0000"/>
                          </a:solidFill>
                          <a:effectLst/>
                          <a:latin typeface="Times New Roman"/>
                          <a:ea typeface="Calibri"/>
                          <a:cs typeface="Times New Roman"/>
                        </a:rPr>
                        <a:t> </a:t>
                      </a:r>
                      <a:r>
                        <a:rPr lang="en-US" sz="3600" b="1" dirty="0" err="1">
                          <a:solidFill>
                            <a:srgbClr val="FF0000"/>
                          </a:solidFill>
                          <a:effectLst/>
                          <a:latin typeface="Times New Roman"/>
                          <a:ea typeface="Calibri"/>
                          <a:cs typeface="Times New Roman"/>
                        </a:rPr>
                        <a:t>tiền</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err="1">
                          <a:solidFill>
                            <a:srgbClr val="FF0000"/>
                          </a:solidFill>
                          <a:effectLst/>
                          <a:latin typeface="Times New Roman"/>
                          <a:ea typeface="Calibri"/>
                          <a:cs typeface="Times New Roman"/>
                        </a:rPr>
                        <a:t>Ghi</a:t>
                      </a:r>
                      <a:r>
                        <a:rPr lang="en-US" sz="3600" b="1" dirty="0">
                          <a:solidFill>
                            <a:srgbClr val="FF0000"/>
                          </a:solidFill>
                          <a:effectLst/>
                          <a:latin typeface="Times New Roman"/>
                          <a:ea typeface="Calibri"/>
                          <a:cs typeface="Times New Roman"/>
                        </a:rPr>
                        <a:t> </a:t>
                      </a:r>
                      <a:r>
                        <a:rPr lang="en-US" sz="3600" b="1" dirty="0" err="1">
                          <a:solidFill>
                            <a:srgbClr val="FF0000"/>
                          </a:solidFill>
                          <a:effectLst/>
                          <a:latin typeface="Times New Roman"/>
                          <a:ea typeface="Calibri"/>
                          <a:cs typeface="Times New Roman"/>
                        </a:rPr>
                        <a:t>chú</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0">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a:solidFill>
                            <a:srgbClr val="FF0000"/>
                          </a:solidFill>
                          <a:effectLst/>
                          <a:latin typeface="Times New Roman"/>
                          <a:ea typeface="Calibri"/>
                          <a:cs typeface="Times New Roman"/>
                        </a:rPr>
                        <a:t>1</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a:solidFill>
                            <a:srgbClr val="FF0000"/>
                          </a:solidFill>
                          <a:effectLst/>
                          <a:latin typeface="Times New Roman"/>
                          <a:ea typeface="Calibri"/>
                          <a:cs typeface="Times New Roman"/>
                        </a:rPr>
                        <a:t> </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a:solidFill>
                            <a:srgbClr val="FF0000"/>
                          </a:solidFill>
                          <a:effectLst/>
                          <a:latin typeface="Times New Roman"/>
                          <a:ea typeface="Calibri"/>
                          <a:cs typeface="Times New Roman"/>
                        </a:rPr>
                        <a:t> </a:t>
                      </a:r>
                      <a:endParaRPr lang="en-US" sz="36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1"/>
                  </a:ext>
                </a:extLst>
              </a:tr>
              <a:tr h="0">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a:solidFill>
                            <a:srgbClr val="FF0000"/>
                          </a:solidFill>
                          <a:effectLst/>
                          <a:latin typeface="Times New Roman"/>
                          <a:ea typeface="Calibri"/>
                          <a:cs typeface="Times New Roman"/>
                        </a:rPr>
                        <a:t>2</a:t>
                      </a:r>
                      <a:endParaRPr lang="en-US" sz="36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a:solidFill>
                            <a:srgbClr val="FF0000"/>
                          </a:solidFill>
                          <a:effectLst/>
                          <a:latin typeface="Times New Roman"/>
                          <a:ea typeface="Calibri"/>
                          <a:cs typeface="Times New Roman"/>
                        </a:rPr>
                        <a:t> </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a:solidFill>
                            <a:srgbClr val="FF0000"/>
                          </a:solidFill>
                          <a:effectLst/>
                          <a:latin typeface="Times New Roman"/>
                          <a:ea typeface="Calibri"/>
                          <a:cs typeface="Times New Roman"/>
                        </a:rPr>
                        <a:t> </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2800" b="1" dirty="0">
                          <a:solidFill>
                            <a:srgbClr val="FF0000"/>
                          </a:solidFill>
                          <a:effectLst/>
                          <a:latin typeface="Times New Roman"/>
                          <a:ea typeface="Calibri"/>
                          <a:cs typeface="Times New Roman"/>
                        </a:rPr>
                        <a:t> </a:t>
                      </a:r>
                      <a:endParaRPr lang="en-US" sz="28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0">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a:solidFill>
                            <a:srgbClr val="FF0000"/>
                          </a:solidFill>
                          <a:effectLst/>
                          <a:latin typeface="Times New Roman"/>
                          <a:ea typeface="Calibri"/>
                          <a:cs typeface="Times New Roman"/>
                        </a:rPr>
                        <a:t>…</a:t>
                      </a:r>
                      <a:endParaRPr lang="en-US" sz="36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a:solidFill>
                            <a:srgbClr val="FF0000"/>
                          </a:solidFill>
                          <a:effectLst/>
                          <a:latin typeface="Times New Roman"/>
                          <a:ea typeface="Calibri"/>
                          <a:cs typeface="Times New Roman"/>
                        </a:rPr>
                        <a:t> </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a:solidFill>
                            <a:srgbClr val="FF0000"/>
                          </a:solidFill>
                          <a:effectLst/>
                          <a:latin typeface="Times New Roman"/>
                          <a:ea typeface="Calibri"/>
                          <a:cs typeface="Times New Roman"/>
                        </a:rPr>
                        <a:t> </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2800" b="1">
                          <a:solidFill>
                            <a:srgbClr val="FF0000"/>
                          </a:solidFill>
                          <a:effectLst/>
                          <a:latin typeface="Times New Roman"/>
                          <a:ea typeface="Calibri"/>
                          <a:cs typeface="Times New Roman"/>
                        </a:rPr>
                        <a:t> </a:t>
                      </a:r>
                      <a:endParaRPr lang="en-US" sz="2800" b="1">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3"/>
                  </a:ext>
                </a:extLst>
              </a:tr>
              <a:tr h="0">
                <a:tc gridSpan="3">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3600" b="1" dirty="0" err="1">
                          <a:solidFill>
                            <a:srgbClr val="FF0000"/>
                          </a:solidFill>
                          <a:effectLst/>
                          <a:latin typeface="Times New Roman"/>
                          <a:ea typeface="Calibri"/>
                          <a:cs typeface="Times New Roman"/>
                        </a:rPr>
                        <a:t>Tổng</a:t>
                      </a:r>
                      <a:r>
                        <a:rPr lang="en-US" sz="3600" b="1" dirty="0">
                          <a:solidFill>
                            <a:srgbClr val="FF0000"/>
                          </a:solidFill>
                          <a:effectLst/>
                          <a:latin typeface="Times New Roman"/>
                          <a:ea typeface="Calibri"/>
                          <a:cs typeface="Times New Roman"/>
                        </a:rPr>
                        <a:t>:</a:t>
                      </a:r>
                      <a:endParaRPr lang="en-US" sz="36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2800" b="1" dirty="0">
                          <a:solidFill>
                            <a:srgbClr val="FF0000"/>
                          </a:solidFill>
                          <a:effectLst/>
                          <a:latin typeface="Times New Roman"/>
                          <a:ea typeface="Calibri"/>
                          <a:cs typeface="Times New Roman"/>
                        </a:rPr>
                        <a:t> </a:t>
                      </a:r>
                      <a:endParaRPr lang="en-US" sz="28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lnSpc>
                          <a:spcPct val="115000"/>
                        </a:lnSpc>
                        <a:spcAft>
                          <a:spcPts val="0"/>
                        </a:spcAft>
                      </a:pPr>
                      <a:r>
                        <a:rPr lang="en-US" sz="2800" b="1" dirty="0">
                          <a:solidFill>
                            <a:srgbClr val="FF0000"/>
                          </a:solidFill>
                          <a:effectLst/>
                          <a:latin typeface="Times New Roman"/>
                          <a:ea typeface="Calibri"/>
                          <a:cs typeface="Times New Roman"/>
                        </a:rPr>
                        <a:t> </a:t>
                      </a:r>
                      <a:endParaRPr lang="en-US" sz="2800" b="1"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2834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01;p34">
            <a:extLst>
              <a:ext uri="{FF2B5EF4-FFF2-40B4-BE49-F238E27FC236}">
                <a16:creationId xmlns:a16="http://schemas.microsoft.com/office/drawing/2014/main" id="{92A5F370-4A9F-4B26-A73C-D6382B91DB06}"/>
              </a:ext>
            </a:extLst>
          </p:cNvPr>
          <p:cNvSpPr txBox="1">
            <a:spLocks noGrp="1"/>
          </p:cNvSpPr>
          <p:nvPr>
            <p:ph idx="1"/>
          </p:nvPr>
        </p:nvSpPr>
        <p:spPr>
          <a:xfrm>
            <a:off x="609600" y="1600201"/>
            <a:ext cx="10972800" cy="3340968"/>
          </a:xfrm>
          <a:prstGeom prst="rect">
            <a:avLst/>
          </a:prstGeom>
        </p:spPr>
        <p:txBody>
          <a:bodyPr spcFirstLastPara="1" vert="horz" wrap="square" lIns="0" tIns="0" rIns="0" bIns="0" rtlCol="0" anchor="ctr" anchorCtr="0">
            <a:noAutofit/>
          </a:bodyPr>
          <a:lstStyle>
            <a:lvl1pPr lvl="0" algn="ctr" defTabSz="914400" rtl="0" eaLnBrk="1" latinLnBrk="0" hangingPunct="1">
              <a:lnSpc>
                <a:spcPct val="90000"/>
              </a:lnSpc>
              <a:spcBef>
                <a:spcPts val="0"/>
              </a:spcBef>
              <a:spcAft>
                <a:spcPts val="0"/>
              </a:spcAft>
              <a:buSzPts val="4200"/>
              <a:buNone/>
              <a:defRPr sz="8000" kern="1200">
                <a:solidFill>
                  <a:schemeClr val="tx1"/>
                </a:solidFill>
                <a:latin typeface="+mj-lt"/>
                <a:ea typeface="+mj-ea"/>
                <a:cs typeface="+mj-cs"/>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b="1" dirty="0">
                <a:solidFill>
                  <a:srgbClr val="FF0000"/>
                </a:solidFill>
                <a:latin typeface="Tahoma" pitchFamily="34" charset="0"/>
                <a:ea typeface="Tahoma" pitchFamily="34" charset="0"/>
                <a:cs typeface="Tahoma" pitchFamily="34" charset="0"/>
              </a:rPr>
              <a:t>THỬ TÀI </a:t>
            </a:r>
          </a:p>
          <a:p>
            <a:r>
              <a:rPr lang="en-US" b="1" dirty="0">
                <a:solidFill>
                  <a:srgbClr val="FF0000"/>
                </a:solidFill>
                <a:latin typeface="Tahoma" pitchFamily="34" charset="0"/>
                <a:ea typeface="Tahoma" pitchFamily="34" charset="0"/>
                <a:cs typeface="Tahoma" pitchFamily="34" charset="0"/>
              </a:rPr>
              <a:t>SHOPPING</a:t>
            </a:r>
          </a:p>
        </p:txBody>
      </p:sp>
      <p:sp>
        <p:nvSpPr>
          <p:cNvPr id="2" name="Title 1">
            <a:extLst>
              <a:ext uri="{FF2B5EF4-FFF2-40B4-BE49-F238E27FC236}">
                <a16:creationId xmlns:a16="http://schemas.microsoft.com/office/drawing/2014/main" id="{37DA4EB6-6726-4E69-8B11-A493DBE346DF}"/>
              </a:ext>
            </a:extLst>
          </p:cNvPr>
          <p:cNvSpPr>
            <a:spLocks noGrp="1"/>
          </p:cNvSpPr>
          <p:nvPr>
            <p:ph type="title"/>
          </p:nvPr>
        </p:nvSpPr>
        <p:spPr/>
        <p:txBody>
          <a:bodyPr>
            <a:noAutofit/>
          </a:bodyPr>
          <a:lstStyle/>
          <a:p>
            <a:r>
              <a:rPr lang="en-US" sz="8800" b="1" dirty="0" err="1">
                <a:solidFill>
                  <a:srgbClr val="FF0000"/>
                </a:solidFill>
                <a:latin typeface="Times New Roman" panose="02020603050405020304" pitchFamily="18" charset="0"/>
                <a:cs typeface="Times New Roman" panose="02020603050405020304" pitchFamily="18" charset="0"/>
              </a:rPr>
              <a:t>Trò</a:t>
            </a:r>
            <a:r>
              <a:rPr lang="en-US" sz="8800" b="1" dirty="0">
                <a:solidFill>
                  <a:srgbClr val="FF0000"/>
                </a:solidFill>
                <a:latin typeface="Times New Roman" panose="02020603050405020304" pitchFamily="18" charset="0"/>
                <a:cs typeface="Times New Roman" panose="02020603050405020304" pitchFamily="18" charset="0"/>
              </a:rPr>
              <a:t> </a:t>
            </a:r>
            <a:r>
              <a:rPr lang="en-US" sz="8800" b="1" dirty="0" err="1">
                <a:solidFill>
                  <a:srgbClr val="FF0000"/>
                </a:solidFill>
                <a:latin typeface="Times New Roman" panose="02020603050405020304" pitchFamily="18" charset="0"/>
                <a:cs typeface="Times New Roman" panose="02020603050405020304" pitchFamily="18" charset="0"/>
              </a:rPr>
              <a:t>chơi</a:t>
            </a:r>
            <a:r>
              <a:rPr lang="vi-VN" sz="8800" b="1" dirty="0">
                <a:solidFill>
                  <a:srgbClr val="FF0000"/>
                </a:solidFill>
                <a:latin typeface="Times New Roman" panose="02020603050405020304" pitchFamily="18" charset="0"/>
                <a:cs typeface="Times New Roman" panose="02020603050405020304" pitchFamily="18" charset="0"/>
              </a:rPr>
              <a:t>:</a:t>
            </a:r>
            <a:r>
              <a:rPr lang="en-US" sz="8800" b="1" dirty="0">
                <a:solidFill>
                  <a:srgbClr val="FF0000"/>
                </a:solidFill>
                <a:latin typeface="Times New Roman" panose="02020603050405020304" pitchFamily="18" charset="0"/>
                <a:cs typeface="Times New Roman" panose="02020603050405020304" pitchFamily="18" charset="0"/>
              </a:rPr>
              <a:t> </a:t>
            </a:r>
            <a:r>
              <a:rPr lang="vi-VN" sz="8800" b="1" dirty="0">
                <a:solidFill>
                  <a:srgbClr val="FF0000"/>
                </a:solidFill>
                <a:latin typeface="Times New Roman" panose="02020603050405020304" pitchFamily="18" charset="0"/>
                <a:cs typeface="Times New Roman" panose="02020603050405020304" pitchFamily="18" charset="0"/>
              </a:rPr>
              <a:t>Đi chợ</a:t>
            </a:r>
            <a:endParaRPr lang="en-US" sz="8800" b="1" dirty="0">
              <a:solidFill>
                <a:srgbClr val="FF0000"/>
              </a:solidFill>
              <a:latin typeface="Times New Roman" panose="02020603050405020304" pitchFamily="18" charset="0"/>
              <a:cs typeface="Times New Roman" panose="02020603050405020304" pitchFamily="18" charset="0"/>
            </a:endParaRPr>
          </a:p>
        </p:txBody>
      </p:sp>
      <p:grpSp>
        <p:nvGrpSpPr>
          <p:cNvPr id="5" name="Google Shape;1039;p34">
            <a:extLst>
              <a:ext uri="{FF2B5EF4-FFF2-40B4-BE49-F238E27FC236}">
                <a16:creationId xmlns:a16="http://schemas.microsoft.com/office/drawing/2014/main" id="{6D5A5BF0-0E3C-4D8F-B576-2832AA7FA18A}"/>
              </a:ext>
            </a:extLst>
          </p:cNvPr>
          <p:cNvGrpSpPr/>
          <p:nvPr/>
        </p:nvGrpSpPr>
        <p:grpSpPr>
          <a:xfrm>
            <a:off x="2966776" y="3021809"/>
            <a:ext cx="6258448" cy="234700"/>
            <a:chOff x="4345425" y="2175475"/>
            <a:chExt cx="800750" cy="176025"/>
          </a:xfrm>
          <a:solidFill>
            <a:schemeClr val="accent4"/>
          </a:solidFill>
        </p:grpSpPr>
        <p:sp>
          <p:nvSpPr>
            <p:cNvPr id="6" name="Google Shape;1040;p34">
              <a:extLst>
                <a:ext uri="{FF2B5EF4-FFF2-40B4-BE49-F238E27FC236}">
                  <a16:creationId xmlns:a16="http://schemas.microsoft.com/office/drawing/2014/main" id="{8B63BCF7-8B98-4FC8-A18C-EA3212952D05}"/>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ndara"/>
                <a:ea typeface="+mn-ea"/>
                <a:cs typeface="+mn-cs"/>
              </a:endParaRPr>
            </a:p>
          </p:txBody>
        </p:sp>
        <p:sp>
          <p:nvSpPr>
            <p:cNvPr id="7" name="Google Shape;1041;p34">
              <a:extLst>
                <a:ext uri="{FF2B5EF4-FFF2-40B4-BE49-F238E27FC236}">
                  <a16:creationId xmlns:a16="http://schemas.microsoft.com/office/drawing/2014/main" id="{D41672D6-E5E6-4245-9C81-4E6A582D051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ndara"/>
                <a:ea typeface="+mn-ea"/>
                <a:cs typeface="+mn-cs"/>
              </a:endParaRPr>
            </a:p>
          </p:txBody>
        </p:sp>
      </p:grpSp>
      <p:pic>
        <p:nvPicPr>
          <p:cNvPr id="27" name="Picture 26">
            <a:extLst>
              <a:ext uri="{FF2B5EF4-FFF2-40B4-BE49-F238E27FC236}">
                <a16:creationId xmlns:a16="http://schemas.microsoft.com/office/drawing/2014/main" id="{32ABD8C5-3212-4A36-9F55-6F50B20903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84" b="93911" l="3646" r="96528"/>
                    </a14:imgEffect>
                  </a14:imgLayer>
                </a14:imgProps>
              </a:ext>
            </a:extLst>
          </a:blip>
          <a:stretch>
            <a:fillRect/>
          </a:stretch>
        </p:blipFill>
        <p:spPr>
          <a:xfrm>
            <a:off x="312376" y="1932034"/>
            <a:ext cx="2061301" cy="1648563"/>
          </a:xfrm>
          <a:prstGeom prst="rect">
            <a:avLst/>
          </a:prstGeom>
        </p:spPr>
      </p:pic>
      <p:pic>
        <p:nvPicPr>
          <p:cNvPr id="28" name="Picture 27">
            <a:extLst>
              <a:ext uri="{FF2B5EF4-FFF2-40B4-BE49-F238E27FC236}">
                <a16:creationId xmlns:a16="http://schemas.microsoft.com/office/drawing/2014/main" id="{761492A5-B32E-4E02-99D1-2BC3F45CF1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5" b="99407" l="2778" r="97500"/>
                    </a14:imgEffect>
                  </a14:imgLayer>
                </a14:imgProps>
              </a:ext>
            </a:extLst>
          </a:blip>
          <a:stretch>
            <a:fillRect/>
          </a:stretch>
        </p:blipFill>
        <p:spPr>
          <a:xfrm>
            <a:off x="4799893" y="4879243"/>
            <a:ext cx="2166505" cy="1624878"/>
          </a:xfrm>
          <a:prstGeom prst="rect">
            <a:avLst/>
          </a:prstGeom>
        </p:spPr>
      </p:pic>
      <p:pic>
        <p:nvPicPr>
          <p:cNvPr id="29" name="Picture 28">
            <a:extLst>
              <a:ext uri="{FF2B5EF4-FFF2-40B4-BE49-F238E27FC236}">
                <a16:creationId xmlns:a16="http://schemas.microsoft.com/office/drawing/2014/main" id="{0255351A-481D-4669-AB01-47DD4B00D28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875" r="98125"/>
                    </a14:imgEffect>
                  </a14:imgLayer>
                </a14:imgProps>
              </a:ext>
            </a:extLst>
          </a:blip>
          <a:srcRect r="12785"/>
          <a:stretch/>
        </p:blipFill>
        <p:spPr>
          <a:xfrm>
            <a:off x="767446" y="4651784"/>
            <a:ext cx="2418527" cy="2079796"/>
          </a:xfrm>
          <a:prstGeom prst="rect">
            <a:avLst/>
          </a:prstGeom>
        </p:spPr>
      </p:pic>
      <p:grpSp>
        <p:nvGrpSpPr>
          <p:cNvPr id="30" name="Google Shape;17571;p42">
            <a:extLst>
              <a:ext uri="{FF2B5EF4-FFF2-40B4-BE49-F238E27FC236}">
                <a16:creationId xmlns:a16="http://schemas.microsoft.com/office/drawing/2014/main" id="{5682B7CC-DD36-42C0-BB36-8265F2E27523}"/>
              </a:ext>
            </a:extLst>
          </p:cNvPr>
          <p:cNvGrpSpPr/>
          <p:nvPr/>
        </p:nvGrpSpPr>
        <p:grpSpPr>
          <a:xfrm>
            <a:off x="9175011" y="1665087"/>
            <a:ext cx="2872700" cy="3096344"/>
            <a:chOff x="1041550" y="1375163"/>
            <a:chExt cx="2176036" cy="2393177"/>
          </a:xfrm>
        </p:grpSpPr>
        <p:sp>
          <p:nvSpPr>
            <p:cNvPr id="31" name="Google Shape;17572;p42">
              <a:extLst>
                <a:ext uri="{FF2B5EF4-FFF2-40B4-BE49-F238E27FC236}">
                  <a16:creationId xmlns:a16="http://schemas.microsoft.com/office/drawing/2014/main" id="{8CC54794-CFFD-4DB0-B222-CCABAB4A9CDF}"/>
                </a:ext>
              </a:extLst>
            </p:cNvPr>
            <p:cNvSpPr/>
            <p:nvPr/>
          </p:nvSpPr>
          <p:spPr>
            <a:xfrm>
              <a:off x="1177137" y="1375163"/>
              <a:ext cx="1910336" cy="412650"/>
            </a:xfrm>
            <a:custGeom>
              <a:avLst/>
              <a:gdLst/>
              <a:ahLst/>
              <a:cxnLst/>
              <a:rect l="l" t="t" r="r" b="b"/>
              <a:pathLst>
                <a:path w="8384" h="1811" extrusionOk="0">
                  <a:moveTo>
                    <a:pt x="405" y="1"/>
                  </a:moveTo>
                  <a:cubicBezTo>
                    <a:pt x="167" y="1"/>
                    <a:pt x="1" y="191"/>
                    <a:pt x="1" y="405"/>
                  </a:cubicBezTo>
                  <a:lnTo>
                    <a:pt x="1" y="1811"/>
                  </a:lnTo>
                  <a:lnTo>
                    <a:pt x="8383" y="1811"/>
                  </a:lnTo>
                  <a:lnTo>
                    <a:pt x="8383" y="405"/>
                  </a:lnTo>
                  <a:cubicBezTo>
                    <a:pt x="8383" y="191"/>
                    <a:pt x="8193" y="1"/>
                    <a:pt x="79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2" name="Google Shape;17573;p42">
              <a:extLst>
                <a:ext uri="{FF2B5EF4-FFF2-40B4-BE49-F238E27FC236}">
                  <a16:creationId xmlns:a16="http://schemas.microsoft.com/office/drawing/2014/main" id="{2EAC9789-05C5-4142-AD94-EF8C8B5B3B02}"/>
                </a:ext>
              </a:extLst>
            </p:cNvPr>
            <p:cNvSpPr/>
            <p:nvPr/>
          </p:nvSpPr>
          <p:spPr>
            <a:xfrm>
              <a:off x="1177137" y="1375163"/>
              <a:ext cx="233551" cy="412650"/>
            </a:xfrm>
            <a:custGeom>
              <a:avLst/>
              <a:gdLst/>
              <a:ahLst/>
              <a:cxnLst/>
              <a:rect l="l" t="t" r="r" b="b"/>
              <a:pathLst>
                <a:path w="1025" h="1811" extrusionOk="0">
                  <a:moveTo>
                    <a:pt x="405" y="1"/>
                  </a:moveTo>
                  <a:cubicBezTo>
                    <a:pt x="167" y="1"/>
                    <a:pt x="1" y="191"/>
                    <a:pt x="1" y="405"/>
                  </a:cubicBezTo>
                  <a:lnTo>
                    <a:pt x="1" y="1811"/>
                  </a:lnTo>
                  <a:lnTo>
                    <a:pt x="620" y="1811"/>
                  </a:lnTo>
                  <a:lnTo>
                    <a:pt x="620" y="405"/>
                  </a:lnTo>
                  <a:cubicBezTo>
                    <a:pt x="620" y="191"/>
                    <a:pt x="810" y="1"/>
                    <a:pt x="1025"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3" name="Google Shape;17574;p42">
              <a:extLst>
                <a:ext uri="{FF2B5EF4-FFF2-40B4-BE49-F238E27FC236}">
                  <a16:creationId xmlns:a16="http://schemas.microsoft.com/office/drawing/2014/main" id="{C053280B-B45C-468E-9A26-B738A45FA838}"/>
                </a:ext>
              </a:extLst>
            </p:cNvPr>
            <p:cNvSpPr/>
            <p:nvPr/>
          </p:nvSpPr>
          <p:spPr>
            <a:xfrm>
              <a:off x="1177137" y="2227118"/>
              <a:ext cx="1910336" cy="1394716"/>
            </a:xfrm>
            <a:custGeom>
              <a:avLst/>
              <a:gdLst/>
              <a:ahLst/>
              <a:cxnLst/>
              <a:rect l="l" t="t" r="r" b="b"/>
              <a:pathLst>
                <a:path w="8384" h="6121" extrusionOk="0">
                  <a:moveTo>
                    <a:pt x="1" y="0"/>
                  </a:moveTo>
                  <a:lnTo>
                    <a:pt x="1" y="6121"/>
                  </a:lnTo>
                  <a:lnTo>
                    <a:pt x="8383" y="6121"/>
                  </a:lnTo>
                  <a:lnTo>
                    <a:pt x="838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4" name="Google Shape;17575;p42">
              <a:extLst>
                <a:ext uri="{FF2B5EF4-FFF2-40B4-BE49-F238E27FC236}">
                  <a16:creationId xmlns:a16="http://schemas.microsoft.com/office/drawing/2014/main" id="{7AB9F57A-A990-427F-B0E2-F4E25640DB17}"/>
                </a:ext>
              </a:extLst>
            </p:cNvPr>
            <p:cNvSpPr/>
            <p:nvPr/>
          </p:nvSpPr>
          <p:spPr>
            <a:xfrm>
              <a:off x="1177137" y="2227118"/>
              <a:ext cx="1910336" cy="1394716"/>
            </a:xfrm>
            <a:custGeom>
              <a:avLst/>
              <a:gdLst/>
              <a:ahLst/>
              <a:cxnLst/>
              <a:rect l="l" t="t" r="r" b="b"/>
              <a:pathLst>
                <a:path w="8384" h="6121" extrusionOk="0">
                  <a:moveTo>
                    <a:pt x="1" y="0"/>
                  </a:moveTo>
                  <a:lnTo>
                    <a:pt x="1" y="6121"/>
                  </a:lnTo>
                  <a:lnTo>
                    <a:pt x="620" y="6121"/>
                  </a:lnTo>
                  <a:lnTo>
                    <a:pt x="620" y="1215"/>
                  </a:lnTo>
                  <a:cubicBezTo>
                    <a:pt x="906" y="1144"/>
                    <a:pt x="1144" y="1001"/>
                    <a:pt x="1310" y="810"/>
                  </a:cubicBezTo>
                  <a:cubicBezTo>
                    <a:pt x="1549" y="1072"/>
                    <a:pt x="1906" y="1239"/>
                    <a:pt x="2287" y="1239"/>
                  </a:cubicBezTo>
                  <a:cubicBezTo>
                    <a:pt x="2668" y="1239"/>
                    <a:pt x="3001" y="1072"/>
                    <a:pt x="3239" y="810"/>
                  </a:cubicBezTo>
                  <a:cubicBezTo>
                    <a:pt x="3454" y="1072"/>
                    <a:pt x="3811" y="1239"/>
                    <a:pt x="4192" y="1239"/>
                  </a:cubicBezTo>
                  <a:cubicBezTo>
                    <a:pt x="4573" y="1239"/>
                    <a:pt x="4906" y="1072"/>
                    <a:pt x="5144" y="810"/>
                  </a:cubicBezTo>
                  <a:cubicBezTo>
                    <a:pt x="5383" y="1072"/>
                    <a:pt x="5716" y="1239"/>
                    <a:pt x="6097" y="1239"/>
                  </a:cubicBezTo>
                  <a:cubicBezTo>
                    <a:pt x="6478" y="1239"/>
                    <a:pt x="6812" y="1072"/>
                    <a:pt x="7050" y="810"/>
                  </a:cubicBezTo>
                  <a:cubicBezTo>
                    <a:pt x="7288" y="1072"/>
                    <a:pt x="7621" y="1239"/>
                    <a:pt x="8002" y="1239"/>
                  </a:cubicBezTo>
                  <a:cubicBezTo>
                    <a:pt x="8145" y="1239"/>
                    <a:pt x="8264" y="1215"/>
                    <a:pt x="8383" y="1191"/>
                  </a:cubicBezTo>
                  <a:lnTo>
                    <a:pt x="8383" y="0"/>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5" name="Google Shape;17576;p42">
              <a:extLst>
                <a:ext uri="{FF2B5EF4-FFF2-40B4-BE49-F238E27FC236}">
                  <a16:creationId xmlns:a16="http://schemas.microsoft.com/office/drawing/2014/main" id="{0B5E32D8-B30B-4719-8F98-718571AF12A7}"/>
                </a:ext>
              </a:extLst>
            </p:cNvPr>
            <p:cNvSpPr/>
            <p:nvPr/>
          </p:nvSpPr>
          <p:spPr>
            <a:xfrm>
              <a:off x="1318180" y="2574371"/>
              <a:ext cx="532041" cy="1020346"/>
            </a:xfrm>
            <a:custGeom>
              <a:avLst/>
              <a:gdLst/>
              <a:ahLst/>
              <a:cxnLst/>
              <a:rect l="l" t="t" r="r" b="b"/>
              <a:pathLst>
                <a:path w="2335" h="4478" extrusionOk="0">
                  <a:moveTo>
                    <a:pt x="239" y="1"/>
                  </a:moveTo>
                  <a:cubicBezTo>
                    <a:pt x="96" y="1"/>
                    <a:pt x="1" y="96"/>
                    <a:pt x="1" y="215"/>
                  </a:cubicBezTo>
                  <a:lnTo>
                    <a:pt x="1" y="4263"/>
                  </a:lnTo>
                  <a:cubicBezTo>
                    <a:pt x="1" y="4382"/>
                    <a:pt x="96" y="4478"/>
                    <a:pt x="239" y="4478"/>
                  </a:cubicBezTo>
                  <a:lnTo>
                    <a:pt x="2120" y="4478"/>
                  </a:lnTo>
                  <a:cubicBezTo>
                    <a:pt x="2239" y="4478"/>
                    <a:pt x="2335" y="4382"/>
                    <a:pt x="2335" y="4263"/>
                  </a:cubicBezTo>
                  <a:lnTo>
                    <a:pt x="2335" y="215"/>
                  </a:lnTo>
                  <a:cubicBezTo>
                    <a:pt x="2335" y="96"/>
                    <a:pt x="2239" y="1"/>
                    <a:pt x="21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6" name="Google Shape;17577;p42">
              <a:extLst>
                <a:ext uri="{FF2B5EF4-FFF2-40B4-BE49-F238E27FC236}">
                  <a16:creationId xmlns:a16="http://schemas.microsoft.com/office/drawing/2014/main" id="{14AB064B-B52F-4BA4-B9EF-C664FC8C6A88}"/>
                </a:ext>
              </a:extLst>
            </p:cNvPr>
            <p:cNvSpPr/>
            <p:nvPr/>
          </p:nvSpPr>
          <p:spPr>
            <a:xfrm>
              <a:off x="1318180" y="2574371"/>
              <a:ext cx="195727" cy="1020346"/>
            </a:xfrm>
            <a:custGeom>
              <a:avLst/>
              <a:gdLst/>
              <a:ahLst/>
              <a:cxnLst/>
              <a:rect l="l" t="t" r="r" b="b"/>
              <a:pathLst>
                <a:path w="859" h="4478" extrusionOk="0">
                  <a:moveTo>
                    <a:pt x="239" y="1"/>
                  </a:moveTo>
                  <a:cubicBezTo>
                    <a:pt x="96" y="1"/>
                    <a:pt x="1" y="96"/>
                    <a:pt x="1" y="215"/>
                  </a:cubicBezTo>
                  <a:lnTo>
                    <a:pt x="1" y="4263"/>
                  </a:lnTo>
                  <a:cubicBezTo>
                    <a:pt x="1" y="4382"/>
                    <a:pt x="96" y="4478"/>
                    <a:pt x="239" y="4478"/>
                  </a:cubicBezTo>
                  <a:lnTo>
                    <a:pt x="858" y="4478"/>
                  </a:lnTo>
                  <a:cubicBezTo>
                    <a:pt x="739" y="4478"/>
                    <a:pt x="644" y="4382"/>
                    <a:pt x="644" y="426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7" name="Google Shape;17578;p42">
              <a:extLst>
                <a:ext uri="{FF2B5EF4-FFF2-40B4-BE49-F238E27FC236}">
                  <a16:creationId xmlns:a16="http://schemas.microsoft.com/office/drawing/2014/main" id="{FD7F007D-F205-4B4C-961D-9E44F5E9D230}"/>
                </a:ext>
              </a:extLst>
            </p:cNvPr>
            <p:cNvSpPr/>
            <p:nvPr/>
          </p:nvSpPr>
          <p:spPr>
            <a:xfrm>
              <a:off x="1985570" y="2574371"/>
              <a:ext cx="955396" cy="640507"/>
            </a:xfrm>
            <a:custGeom>
              <a:avLst/>
              <a:gdLst/>
              <a:ahLst/>
              <a:cxnLst/>
              <a:rect l="l" t="t" r="r" b="b"/>
              <a:pathLst>
                <a:path w="4193" h="2811" extrusionOk="0">
                  <a:moveTo>
                    <a:pt x="215" y="1"/>
                  </a:moveTo>
                  <a:cubicBezTo>
                    <a:pt x="96" y="1"/>
                    <a:pt x="1" y="96"/>
                    <a:pt x="1" y="215"/>
                  </a:cubicBezTo>
                  <a:lnTo>
                    <a:pt x="1" y="2573"/>
                  </a:lnTo>
                  <a:cubicBezTo>
                    <a:pt x="1" y="2692"/>
                    <a:pt x="96" y="2811"/>
                    <a:pt x="215" y="2811"/>
                  </a:cubicBezTo>
                  <a:lnTo>
                    <a:pt x="3978" y="2811"/>
                  </a:lnTo>
                  <a:cubicBezTo>
                    <a:pt x="4097" y="2811"/>
                    <a:pt x="4192" y="2692"/>
                    <a:pt x="4192" y="2573"/>
                  </a:cubicBezTo>
                  <a:lnTo>
                    <a:pt x="4192" y="215"/>
                  </a:lnTo>
                  <a:cubicBezTo>
                    <a:pt x="4192" y="96"/>
                    <a:pt x="4097" y="1"/>
                    <a:pt x="39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8" name="Google Shape;17579;p42">
              <a:extLst>
                <a:ext uri="{FF2B5EF4-FFF2-40B4-BE49-F238E27FC236}">
                  <a16:creationId xmlns:a16="http://schemas.microsoft.com/office/drawing/2014/main" id="{19222897-B0EC-427E-8917-59DB95753BAC}"/>
                </a:ext>
              </a:extLst>
            </p:cNvPr>
            <p:cNvSpPr/>
            <p:nvPr/>
          </p:nvSpPr>
          <p:spPr>
            <a:xfrm>
              <a:off x="1985570" y="2574371"/>
              <a:ext cx="195727" cy="640507"/>
            </a:xfrm>
            <a:custGeom>
              <a:avLst/>
              <a:gdLst/>
              <a:ahLst/>
              <a:cxnLst/>
              <a:rect l="l" t="t" r="r" b="b"/>
              <a:pathLst>
                <a:path w="859" h="2811" extrusionOk="0">
                  <a:moveTo>
                    <a:pt x="239" y="1"/>
                  </a:moveTo>
                  <a:cubicBezTo>
                    <a:pt x="96" y="1"/>
                    <a:pt x="1" y="96"/>
                    <a:pt x="1" y="215"/>
                  </a:cubicBezTo>
                  <a:lnTo>
                    <a:pt x="1" y="2573"/>
                  </a:lnTo>
                  <a:cubicBezTo>
                    <a:pt x="1" y="2692"/>
                    <a:pt x="96" y="2811"/>
                    <a:pt x="239" y="2811"/>
                  </a:cubicBezTo>
                  <a:lnTo>
                    <a:pt x="858" y="2811"/>
                  </a:lnTo>
                  <a:cubicBezTo>
                    <a:pt x="739" y="2811"/>
                    <a:pt x="644" y="2692"/>
                    <a:pt x="644" y="2573"/>
                  </a:cubicBezTo>
                  <a:lnTo>
                    <a:pt x="644" y="215"/>
                  </a:lnTo>
                  <a:cubicBezTo>
                    <a:pt x="644" y="96"/>
                    <a:pt x="739" y="1"/>
                    <a:pt x="8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39" name="Google Shape;17580;p42">
              <a:extLst>
                <a:ext uri="{FF2B5EF4-FFF2-40B4-BE49-F238E27FC236}">
                  <a16:creationId xmlns:a16="http://schemas.microsoft.com/office/drawing/2014/main" id="{39B34006-A4E3-4F21-845D-EFE7368F9DAD}"/>
                </a:ext>
              </a:extLst>
            </p:cNvPr>
            <p:cNvSpPr/>
            <p:nvPr/>
          </p:nvSpPr>
          <p:spPr>
            <a:xfrm>
              <a:off x="2175602" y="2574371"/>
              <a:ext cx="532041" cy="640507"/>
            </a:xfrm>
            <a:custGeom>
              <a:avLst/>
              <a:gdLst/>
              <a:ahLst/>
              <a:cxnLst/>
              <a:rect l="l" t="t" r="r" b="b"/>
              <a:pathLst>
                <a:path w="2335" h="2811" extrusionOk="0">
                  <a:moveTo>
                    <a:pt x="0" y="1"/>
                  </a:moveTo>
                  <a:lnTo>
                    <a:pt x="1263" y="2811"/>
                  </a:lnTo>
                  <a:lnTo>
                    <a:pt x="2334" y="2811"/>
                  </a:lnTo>
                  <a:lnTo>
                    <a:pt x="1072" y="1"/>
                  </a:lnTo>
                  <a:close/>
                </a:path>
              </a:pathLst>
            </a:custGeom>
            <a:solidFill>
              <a:srgbClr val="FFF8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0" name="Google Shape;17581;p42">
              <a:extLst>
                <a:ext uri="{FF2B5EF4-FFF2-40B4-BE49-F238E27FC236}">
                  <a16:creationId xmlns:a16="http://schemas.microsoft.com/office/drawing/2014/main" id="{25FAB8C1-520A-4ABF-B067-92AEC29D483F}"/>
                </a:ext>
              </a:extLst>
            </p:cNvPr>
            <p:cNvSpPr/>
            <p:nvPr/>
          </p:nvSpPr>
          <p:spPr>
            <a:xfrm>
              <a:off x="2549970" y="2574371"/>
              <a:ext cx="390999" cy="640507"/>
            </a:xfrm>
            <a:custGeom>
              <a:avLst/>
              <a:gdLst/>
              <a:ahLst/>
              <a:cxnLst/>
              <a:rect l="l" t="t" r="r" b="b"/>
              <a:pathLst>
                <a:path w="1716" h="2811" extrusionOk="0">
                  <a:moveTo>
                    <a:pt x="1" y="1"/>
                  </a:moveTo>
                  <a:lnTo>
                    <a:pt x="1239" y="2811"/>
                  </a:lnTo>
                  <a:lnTo>
                    <a:pt x="1501" y="2811"/>
                  </a:lnTo>
                  <a:cubicBezTo>
                    <a:pt x="1620" y="2811"/>
                    <a:pt x="1715" y="2692"/>
                    <a:pt x="1715" y="2573"/>
                  </a:cubicBezTo>
                  <a:lnTo>
                    <a:pt x="1715" y="2549"/>
                  </a:lnTo>
                  <a:lnTo>
                    <a:pt x="572" y="1"/>
                  </a:lnTo>
                  <a:close/>
                </a:path>
              </a:pathLst>
            </a:custGeom>
            <a:solidFill>
              <a:srgbClr val="FFF8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1" name="Google Shape;17582;p42">
              <a:extLst>
                <a:ext uri="{FF2B5EF4-FFF2-40B4-BE49-F238E27FC236}">
                  <a16:creationId xmlns:a16="http://schemas.microsoft.com/office/drawing/2014/main" id="{4268C8F9-B6E3-4FF2-993C-1ECCF6C0C553}"/>
                </a:ext>
              </a:extLst>
            </p:cNvPr>
            <p:cNvSpPr/>
            <p:nvPr/>
          </p:nvSpPr>
          <p:spPr>
            <a:xfrm>
              <a:off x="1041563" y="1689833"/>
              <a:ext cx="515636" cy="380066"/>
            </a:xfrm>
            <a:custGeom>
              <a:avLst/>
              <a:gdLst/>
              <a:ahLst/>
              <a:cxnLst/>
              <a:rect l="l" t="t" r="r" b="b"/>
              <a:pathLst>
                <a:path w="2263" h="1668" extrusionOk="0">
                  <a:moveTo>
                    <a:pt x="738" y="1"/>
                  </a:moveTo>
                  <a:cubicBezTo>
                    <a:pt x="643" y="1"/>
                    <a:pt x="572" y="72"/>
                    <a:pt x="548" y="144"/>
                  </a:cubicBezTo>
                  <a:lnTo>
                    <a:pt x="0" y="1668"/>
                  </a:lnTo>
                  <a:lnTo>
                    <a:pt x="1905" y="1668"/>
                  </a:lnTo>
                  <a:lnTo>
                    <a:pt x="226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2" name="Google Shape;17583;p42">
              <a:extLst>
                <a:ext uri="{FF2B5EF4-FFF2-40B4-BE49-F238E27FC236}">
                  <a16:creationId xmlns:a16="http://schemas.microsoft.com/office/drawing/2014/main" id="{F4358C48-08A1-4D38-8507-019A7A631304}"/>
                </a:ext>
              </a:extLst>
            </p:cNvPr>
            <p:cNvSpPr/>
            <p:nvPr/>
          </p:nvSpPr>
          <p:spPr>
            <a:xfrm>
              <a:off x="1041563" y="1689833"/>
              <a:ext cx="309427" cy="380066"/>
            </a:xfrm>
            <a:custGeom>
              <a:avLst/>
              <a:gdLst/>
              <a:ahLst/>
              <a:cxnLst/>
              <a:rect l="l" t="t" r="r" b="b"/>
              <a:pathLst>
                <a:path w="1358" h="1668" extrusionOk="0">
                  <a:moveTo>
                    <a:pt x="715" y="1"/>
                  </a:moveTo>
                  <a:cubicBezTo>
                    <a:pt x="643" y="1"/>
                    <a:pt x="572" y="72"/>
                    <a:pt x="548" y="144"/>
                  </a:cubicBezTo>
                  <a:lnTo>
                    <a:pt x="0" y="1668"/>
                  </a:lnTo>
                  <a:lnTo>
                    <a:pt x="619" y="1668"/>
                  </a:lnTo>
                  <a:lnTo>
                    <a:pt x="1167" y="144"/>
                  </a:lnTo>
                  <a:cubicBezTo>
                    <a:pt x="1191" y="72"/>
                    <a:pt x="1286" y="1"/>
                    <a:pt x="1358"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3" name="Google Shape;17584;p42">
              <a:extLst>
                <a:ext uri="{FF2B5EF4-FFF2-40B4-BE49-F238E27FC236}">
                  <a16:creationId xmlns:a16="http://schemas.microsoft.com/office/drawing/2014/main" id="{754897B5-723C-4C4E-BD23-AAFCBE1003D5}"/>
                </a:ext>
              </a:extLst>
            </p:cNvPr>
            <p:cNvSpPr/>
            <p:nvPr/>
          </p:nvSpPr>
          <p:spPr>
            <a:xfrm>
              <a:off x="1475629" y="1689833"/>
              <a:ext cx="466875" cy="380066"/>
            </a:xfrm>
            <a:custGeom>
              <a:avLst/>
              <a:gdLst/>
              <a:ahLst/>
              <a:cxnLst/>
              <a:rect l="l" t="t" r="r" b="b"/>
              <a:pathLst>
                <a:path w="2049" h="1668" extrusionOk="0">
                  <a:moveTo>
                    <a:pt x="358" y="1"/>
                  </a:moveTo>
                  <a:lnTo>
                    <a:pt x="0" y="1668"/>
                  </a:lnTo>
                  <a:lnTo>
                    <a:pt x="1929" y="1668"/>
                  </a:lnTo>
                  <a:lnTo>
                    <a:pt x="20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4" name="Google Shape;17585;p42">
              <a:extLst>
                <a:ext uri="{FF2B5EF4-FFF2-40B4-BE49-F238E27FC236}">
                  <a16:creationId xmlns:a16="http://schemas.microsoft.com/office/drawing/2014/main" id="{DBA71D24-769A-44C6-A02D-133813E2EECD}"/>
                </a:ext>
              </a:extLst>
            </p:cNvPr>
            <p:cNvSpPr/>
            <p:nvPr/>
          </p:nvSpPr>
          <p:spPr>
            <a:xfrm>
              <a:off x="1475629" y="1689833"/>
              <a:ext cx="228083" cy="380066"/>
            </a:xfrm>
            <a:custGeom>
              <a:avLst/>
              <a:gdLst/>
              <a:ahLst/>
              <a:cxnLst/>
              <a:rect l="l" t="t" r="r" b="b"/>
              <a:pathLst>
                <a:path w="1001" h="1668" extrusionOk="0">
                  <a:moveTo>
                    <a:pt x="358" y="1"/>
                  </a:moveTo>
                  <a:lnTo>
                    <a:pt x="0" y="1668"/>
                  </a:lnTo>
                  <a:lnTo>
                    <a:pt x="643" y="1668"/>
                  </a:lnTo>
                  <a:lnTo>
                    <a:pt x="1001"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5" name="Google Shape;17586;p42">
              <a:extLst>
                <a:ext uri="{FF2B5EF4-FFF2-40B4-BE49-F238E27FC236}">
                  <a16:creationId xmlns:a16="http://schemas.microsoft.com/office/drawing/2014/main" id="{609336FF-1157-4AAF-95D9-878061240780}"/>
                </a:ext>
              </a:extLst>
            </p:cNvPr>
            <p:cNvSpPr/>
            <p:nvPr/>
          </p:nvSpPr>
          <p:spPr>
            <a:xfrm>
              <a:off x="1915163" y="1689833"/>
              <a:ext cx="434292" cy="380066"/>
            </a:xfrm>
            <a:custGeom>
              <a:avLst/>
              <a:gdLst/>
              <a:ahLst/>
              <a:cxnLst/>
              <a:rect l="l" t="t" r="r" b="b"/>
              <a:pathLst>
                <a:path w="1906" h="1668" extrusionOk="0">
                  <a:moveTo>
                    <a:pt x="119" y="1"/>
                  </a:moveTo>
                  <a:lnTo>
                    <a:pt x="0" y="1668"/>
                  </a:lnTo>
                  <a:lnTo>
                    <a:pt x="1905" y="1668"/>
                  </a:lnTo>
                  <a:lnTo>
                    <a:pt x="17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6" name="Google Shape;17587;p42">
              <a:extLst>
                <a:ext uri="{FF2B5EF4-FFF2-40B4-BE49-F238E27FC236}">
                  <a16:creationId xmlns:a16="http://schemas.microsoft.com/office/drawing/2014/main" id="{E954E8FB-5C62-4FF2-888D-F85A31C720F6}"/>
                </a:ext>
              </a:extLst>
            </p:cNvPr>
            <p:cNvSpPr/>
            <p:nvPr/>
          </p:nvSpPr>
          <p:spPr>
            <a:xfrm>
              <a:off x="1915163" y="1689833"/>
              <a:ext cx="168385" cy="380066"/>
            </a:xfrm>
            <a:custGeom>
              <a:avLst/>
              <a:gdLst/>
              <a:ahLst/>
              <a:cxnLst/>
              <a:rect l="l" t="t" r="r" b="b"/>
              <a:pathLst>
                <a:path w="739" h="1668" extrusionOk="0">
                  <a:moveTo>
                    <a:pt x="119" y="1"/>
                  </a:moveTo>
                  <a:lnTo>
                    <a:pt x="0" y="1668"/>
                  </a:lnTo>
                  <a:lnTo>
                    <a:pt x="620" y="1668"/>
                  </a:lnTo>
                  <a:lnTo>
                    <a:pt x="73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7" name="Google Shape;17588;p42">
              <a:extLst>
                <a:ext uri="{FF2B5EF4-FFF2-40B4-BE49-F238E27FC236}">
                  <a16:creationId xmlns:a16="http://schemas.microsoft.com/office/drawing/2014/main" id="{D7C8D458-035F-4547-918F-D4A0E7C8780B}"/>
                </a:ext>
              </a:extLst>
            </p:cNvPr>
            <p:cNvSpPr/>
            <p:nvPr/>
          </p:nvSpPr>
          <p:spPr>
            <a:xfrm>
              <a:off x="2707418" y="1689833"/>
              <a:ext cx="510167" cy="380066"/>
            </a:xfrm>
            <a:custGeom>
              <a:avLst/>
              <a:gdLst/>
              <a:ahLst/>
              <a:cxnLst/>
              <a:rect l="l" t="t" r="r" b="b"/>
              <a:pathLst>
                <a:path w="2239" h="1668" extrusionOk="0">
                  <a:moveTo>
                    <a:pt x="0" y="1"/>
                  </a:moveTo>
                  <a:lnTo>
                    <a:pt x="334" y="1668"/>
                  </a:lnTo>
                  <a:lnTo>
                    <a:pt x="2239" y="1668"/>
                  </a:lnTo>
                  <a:lnTo>
                    <a:pt x="1715" y="144"/>
                  </a:lnTo>
                  <a:cubicBezTo>
                    <a:pt x="1691" y="72"/>
                    <a:pt x="1620" y="1"/>
                    <a:pt x="1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8" name="Google Shape;17589;p42">
              <a:extLst>
                <a:ext uri="{FF2B5EF4-FFF2-40B4-BE49-F238E27FC236}">
                  <a16:creationId xmlns:a16="http://schemas.microsoft.com/office/drawing/2014/main" id="{A336C3E5-1DA4-418A-91F3-F2D8CBA9DD97}"/>
                </a:ext>
              </a:extLst>
            </p:cNvPr>
            <p:cNvSpPr/>
            <p:nvPr/>
          </p:nvSpPr>
          <p:spPr>
            <a:xfrm>
              <a:off x="2707418" y="1689833"/>
              <a:ext cx="222614" cy="380066"/>
            </a:xfrm>
            <a:custGeom>
              <a:avLst/>
              <a:gdLst/>
              <a:ahLst/>
              <a:cxnLst/>
              <a:rect l="l" t="t" r="r" b="b"/>
              <a:pathLst>
                <a:path w="977" h="1668" extrusionOk="0">
                  <a:moveTo>
                    <a:pt x="0" y="1"/>
                  </a:moveTo>
                  <a:lnTo>
                    <a:pt x="334" y="1668"/>
                  </a:lnTo>
                  <a:lnTo>
                    <a:pt x="977" y="1668"/>
                  </a:ln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49" name="Google Shape;17590;p42">
              <a:extLst>
                <a:ext uri="{FF2B5EF4-FFF2-40B4-BE49-F238E27FC236}">
                  <a16:creationId xmlns:a16="http://schemas.microsoft.com/office/drawing/2014/main" id="{1E007619-1A10-4723-92F0-6740BB2BBC7C}"/>
                </a:ext>
              </a:extLst>
            </p:cNvPr>
            <p:cNvSpPr/>
            <p:nvPr/>
          </p:nvSpPr>
          <p:spPr>
            <a:xfrm>
              <a:off x="1041550"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1" y="1192"/>
                    <a:pt x="1881" y="644"/>
                  </a:cubicBezTo>
                  <a:lnTo>
                    <a:pt x="188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0" name="Google Shape;17591;p42">
              <a:extLst>
                <a:ext uri="{FF2B5EF4-FFF2-40B4-BE49-F238E27FC236}">
                  <a16:creationId xmlns:a16="http://schemas.microsoft.com/office/drawing/2014/main" id="{6B12DCFB-9B9A-4C46-8963-51A3F6D2967A}"/>
                </a:ext>
              </a:extLst>
            </p:cNvPr>
            <p:cNvSpPr/>
            <p:nvPr/>
          </p:nvSpPr>
          <p:spPr>
            <a:xfrm>
              <a:off x="1041563" y="2061608"/>
              <a:ext cx="287781" cy="365939"/>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3"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1" name="Google Shape;17592;p42">
              <a:extLst>
                <a:ext uri="{FF2B5EF4-FFF2-40B4-BE49-F238E27FC236}">
                  <a16:creationId xmlns:a16="http://schemas.microsoft.com/office/drawing/2014/main" id="{834599B0-5F95-4C4D-890E-4D07BB8A3C5E}"/>
                </a:ext>
              </a:extLst>
            </p:cNvPr>
            <p:cNvSpPr/>
            <p:nvPr/>
          </p:nvSpPr>
          <p:spPr>
            <a:xfrm>
              <a:off x="1475628" y="2061619"/>
              <a:ext cx="450320" cy="369345"/>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2" name="Google Shape;17593;p42">
              <a:extLst>
                <a:ext uri="{FF2B5EF4-FFF2-40B4-BE49-F238E27FC236}">
                  <a16:creationId xmlns:a16="http://schemas.microsoft.com/office/drawing/2014/main" id="{AD0A4C7A-1717-4258-8976-1DD16ED4E981}"/>
                </a:ext>
              </a:extLst>
            </p:cNvPr>
            <p:cNvSpPr/>
            <p:nvPr/>
          </p:nvSpPr>
          <p:spPr>
            <a:xfrm>
              <a:off x="1475625" y="2061613"/>
              <a:ext cx="291320" cy="365935"/>
            </a:xfrm>
            <a:custGeom>
              <a:avLst/>
              <a:gdLst/>
              <a:ahLst/>
              <a:cxnLst/>
              <a:rect l="l" t="t" r="r" b="b"/>
              <a:pathLst>
                <a:path w="1263" h="1606" extrusionOk="0">
                  <a:moveTo>
                    <a:pt x="0" y="1"/>
                  </a:moveTo>
                  <a:lnTo>
                    <a:pt x="0" y="644"/>
                  </a:lnTo>
                  <a:cubicBezTo>
                    <a:pt x="0" y="1120"/>
                    <a:pt x="357" y="1549"/>
                    <a:pt x="834" y="1596"/>
                  </a:cubicBezTo>
                  <a:cubicBezTo>
                    <a:pt x="872" y="1603"/>
                    <a:pt x="912" y="1606"/>
                    <a:pt x="952" y="1606"/>
                  </a:cubicBezTo>
                  <a:cubicBezTo>
                    <a:pt x="1062" y="1606"/>
                    <a:pt x="1175" y="1584"/>
                    <a:pt x="1262" y="1549"/>
                  </a:cubicBezTo>
                  <a:cubicBezTo>
                    <a:pt x="905" y="1430"/>
                    <a:pt x="619" y="1073"/>
                    <a:pt x="619" y="644"/>
                  </a:cubicBezTo>
                  <a:lnTo>
                    <a:pt x="619"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3" name="Google Shape;17594;p42">
              <a:extLst>
                <a:ext uri="{FF2B5EF4-FFF2-40B4-BE49-F238E27FC236}">
                  <a16:creationId xmlns:a16="http://schemas.microsoft.com/office/drawing/2014/main" id="{DC6A6D7C-24FC-434C-BDF3-117EA070B20B}"/>
                </a:ext>
              </a:extLst>
            </p:cNvPr>
            <p:cNvSpPr/>
            <p:nvPr/>
          </p:nvSpPr>
          <p:spPr>
            <a:xfrm>
              <a:off x="1915176" y="2061613"/>
              <a:ext cx="452202" cy="369349"/>
            </a:xfrm>
            <a:custGeom>
              <a:avLst/>
              <a:gdLst/>
              <a:ahLst/>
              <a:cxnLst/>
              <a:rect l="l" t="t" r="r" b="b"/>
              <a:pathLst>
                <a:path w="1882" h="1621" extrusionOk="0">
                  <a:moveTo>
                    <a:pt x="0" y="1"/>
                  </a:moveTo>
                  <a:lnTo>
                    <a:pt x="0" y="644"/>
                  </a:lnTo>
                  <a:cubicBezTo>
                    <a:pt x="0" y="1168"/>
                    <a:pt x="405" y="1596"/>
                    <a:pt x="929" y="1620"/>
                  </a:cubicBezTo>
                  <a:cubicBezTo>
                    <a:pt x="1453" y="1620"/>
                    <a:pt x="1882" y="1192"/>
                    <a:pt x="1882" y="644"/>
                  </a:cubicBezTo>
                  <a:lnTo>
                    <a:pt x="188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4" name="Google Shape;17595;p42">
              <a:extLst>
                <a:ext uri="{FF2B5EF4-FFF2-40B4-BE49-F238E27FC236}">
                  <a16:creationId xmlns:a16="http://schemas.microsoft.com/office/drawing/2014/main" id="{362CDB7D-5771-4E02-BC4C-2FAC43505ECC}"/>
                </a:ext>
              </a:extLst>
            </p:cNvPr>
            <p:cNvSpPr/>
            <p:nvPr/>
          </p:nvSpPr>
          <p:spPr>
            <a:xfrm>
              <a:off x="1915163" y="2061608"/>
              <a:ext cx="287781" cy="365939"/>
            </a:xfrm>
            <a:custGeom>
              <a:avLst/>
              <a:gdLst/>
              <a:ahLst/>
              <a:cxnLst/>
              <a:rect l="l" t="t" r="r" b="b"/>
              <a:pathLst>
                <a:path w="1263" h="1606" extrusionOk="0">
                  <a:moveTo>
                    <a:pt x="0" y="1"/>
                  </a:moveTo>
                  <a:lnTo>
                    <a:pt x="0" y="644"/>
                  </a:lnTo>
                  <a:cubicBezTo>
                    <a:pt x="0" y="1120"/>
                    <a:pt x="358" y="1549"/>
                    <a:pt x="834" y="1596"/>
                  </a:cubicBezTo>
                  <a:cubicBezTo>
                    <a:pt x="872" y="1603"/>
                    <a:pt x="910" y="1606"/>
                    <a:pt x="949" y="1606"/>
                  </a:cubicBezTo>
                  <a:cubicBezTo>
                    <a:pt x="1053" y="1606"/>
                    <a:pt x="1158" y="1584"/>
                    <a:pt x="1262" y="1549"/>
                  </a:cubicBezTo>
                  <a:cubicBezTo>
                    <a:pt x="881" y="1430"/>
                    <a:pt x="620" y="1073"/>
                    <a:pt x="620" y="644"/>
                  </a:cubicBezTo>
                  <a:lnTo>
                    <a:pt x="620"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5" name="Google Shape;17596;p42">
              <a:extLst>
                <a:ext uri="{FF2B5EF4-FFF2-40B4-BE49-F238E27FC236}">
                  <a16:creationId xmlns:a16="http://schemas.microsoft.com/office/drawing/2014/main" id="{EFFAEAEB-7EFC-4A45-9601-118296FB2CD4}"/>
                </a:ext>
              </a:extLst>
            </p:cNvPr>
            <p:cNvSpPr/>
            <p:nvPr/>
          </p:nvSpPr>
          <p:spPr>
            <a:xfrm>
              <a:off x="2349225" y="2061613"/>
              <a:ext cx="439924" cy="369349"/>
            </a:xfrm>
            <a:custGeom>
              <a:avLst/>
              <a:gdLst/>
              <a:ahLst/>
              <a:cxnLst/>
              <a:rect l="l" t="t" r="r" b="b"/>
              <a:pathLst>
                <a:path w="1906" h="1621" extrusionOk="0">
                  <a:moveTo>
                    <a:pt x="0" y="1"/>
                  </a:moveTo>
                  <a:lnTo>
                    <a:pt x="0" y="644"/>
                  </a:lnTo>
                  <a:cubicBezTo>
                    <a:pt x="0" y="1168"/>
                    <a:pt x="429" y="1596"/>
                    <a:pt x="929" y="1620"/>
                  </a:cubicBezTo>
                  <a:cubicBezTo>
                    <a:pt x="1477" y="1620"/>
                    <a:pt x="1906" y="1192"/>
                    <a:pt x="1906" y="644"/>
                  </a:cubicBezTo>
                  <a:lnTo>
                    <a:pt x="19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6" name="Google Shape;17597;p42">
              <a:extLst>
                <a:ext uri="{FF2B5EF4-FFF2-40B4-BE49-F238E27FC236}">
                  <a16:creationId xmlns:a16="http://schemas.microsoft.com/office/drawing/2014/main" id="{61F9CBB3-2493-482A-BD7F-3187259378D7}"/>
                </a:ext>
              </a:extLst>
            </p:cNvPr>
            <p:cNvSpPr/>
            <p:nvPr/>
          </p:nvSpPr>
          <p:spPr>
            <a:xfrm>
              <a:off x="2349229" y="2061608"/>
              <a:ext cx="293249" cy="365939"/>
            </a:xfrm>
            <a:custGeom>
              <a:avLst/>
              <a:gdLst/>
              <a:ahLst/>
              <a:cxnLst/>
              <a:rect l="l" t="t" r="r" b="b"/>
              <a:pathLst>
                <a:path w="1287" h="1606" extrusionOk="0">
                  <a:moveTo>
                    <a:pt x="0" y="1"/>
                  </a:moveTo>
                  <a:lnTo>
                    <a:pt x="0" y="644"/>
                  </a:lnTo>
                  <a:cubicBezTo>
                    <a:pt x="0" y="1120"/>
                    <a:pt x="358" y="1549"/>
                    <a:pt x="834" y="1596"/>
                  </a:cubicBezTo>
                  <a:cubicBezTo>
                    <a:pt x="879" y="1603"/>
                    <a:pt x="922" y="1606"/>
                    <a:pt x="963" y="1606"/>
                  </a:cubicBezTo>
                  <a:cubicBezTo>
                    <a:pt x="1077" y="1606"/>
                    <a:pt x="1182" y="1584"/>
                    <a:pt x="1286" y="1549"/>
                  </a:cubicBezTo>
                  <a:cubicBezTo>
                    <a:pt x="905" y="1430"/>
                    <a:pt x="643" y="1073"/>
                    <a:pt x="643" y="644"/>
                  </a:cubicBez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7" name="Google Shape;17598;p42">
              <a:extLst>
                <a:ext uri="{FF2B5EF4-FFF2-40B4-BE49-F238E27FC236}">
                  <a16:creationId xmlns:a16="http://schemas.microsoft.com/office/drawing/2014/main" id="{A367A3E3-1B46-4385-A2A4-CED9EA7CBAA0}"/>
                </a:ext>
              </a:extLst>
            </p:cNvPr>
            <p:cNvSpPr/>
            <p:nvPr/>
          </p:nvSpPr>
          <p:spPr>
            <a:xfrm>
              <a:off x="2783294" y="2061608"/>
              <a:ext cx="434292" cy="369357"/>
            </a:xfrm>
            <a:custGeom>
              <a:avLst/>
              <a:gdLst/>
              <a:ahLst/>
              <a:cxnLst/>
              <a:rect l="l" t="t" r="r" b="b"/>
              <a:pathLst>
                <a:path w="1906" h="1621" extrusionOk="0">
                  <a:moveTo>
                    <a:pt x="1" y="1"/>
                  </a:moveTo>
                  <a:lnTo>
                    <a:pt x="1" y="644"/>
                  </a:lnTo>
                  <a:cubicBezTo>
                    <a:pt x="1" y="1168"/>
                    <a:pt x="429" y="1596"/>
                    <a:pt x="929" y="1620"/>
                  </a:cubicBezTo>
                  <a:cubicBezTo>
                    <a:pt x="1477" y="1620"/>
                    <a:pt x="1906" y="1192"/>
                    <a:pt x="1906" y="644"/>
                  </a:cubicBezTo>
                  <a:lnTo>
                    <a:pt x="19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8" name="Google Shape;17599;p42">
              <a:extLst>
                <a:ext uri="{FF2B5EF4-FFF2-40B4-BE49-F238E27FC236}">
                  <a16:creationId xmlns:a16="http://schemas.microsoft.com/office/drawing/2014/main" id="{17A63CF5-3D92-4585-83B9-7254CEE4038F}"/>
                </a:ext>
              </a:extLst>
            </p:cNvPr>
            <p:cNvSpPr/>
            <p:nvPr/>
          </p:nvSpPr>
          <p:spPr>
            <a:xfrm>
              <a:off x="2783294" y="2061608"/>
              <a:ext cx="293249" cy="365939"/>
            </a:xfrm>
            <a:custGeom>
              <a:avLst/>
              <a:gdLst/>
              <a:ahLst/>
              <a:cxnLst/>
              <a:rect l="l" t="t" r="r" b="b"/>
              <a:pathLst>
                <a:path w="1287" h="1606" extrusionOk="0">
                  <a:moveTo>
                    <a:pt x="1" y="1"/>
                  </a:moveTo>
                  <a:lnTo>
                    <a:pt x="1" y="644"/>
                  </a:lnTo>
                  <a:cubicBezTo>
                    <a:pt x="1" y="1120"/>
                    <a:pt x="358" y="1549"/>
                    <a:pt x="834" y="1596"/>
                  </a:cubicBezTo>
                  <a:cubicBezTo>
                    <a:pt x="879" y="1603"/>
                    <a:pt x="922" y="1606"/>
                    <a:pt x="963" y="1606"/>
                  </a:cubicBezTo>
                  <a:cubicBezTo>
                    <a:pt x="1077" y="1606"/>
                    <a:pt x="1182" y="1584"/>
                    <a:pt x="1287" y="1549"/>
                  </a:cubicBezTo>
                  <a:cubicBezTo>
                    <a:pt x="906" y="1430"/>
                    <a:pt x="644" y="1073"/>
                    <a:pt x="644" y="644"/>
                  </a:cubicBezTo>
                  <a:lnTo>
                    <a:pt x="644"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59" name="Google Shape;17600;p42">
              <a:extLst>
                <a:ext uri="{FF2B5EF4-FFF2-40B4-BE49-F238E27FC236}">
                  <a16:creationId xmlns:a16="http://schemas.microsoft.com/office/drawing/2014/main" id="{36CC1903-41D0-42EE-8898-257850BAFF4E}"/>
                </a:ext>
              </a:extLst>
            </p:cNvPr>
            <p:cNvSpPr/>
            <p:nvPr/>
          </p:nvSpPr>
          <p:spPr>
            <a:xfrm>
              <a:off x="2322114" y="1689833"/>
              <a:ext cx="461406" cy="380066"/>
            </a:xfrm>
            <a:custGeom>
              <a:avLst/>
              <a:gdLst/>
              <a:ahLst/>
              <a:cxnLst/>
              <a:rect l="l" t="t" r="r" b="b"/>
              <a:pathLst>
                <a:path w="2025" h="1668" extrusionOk="0">
                  <a:moveTo>
                    <a:pt x="0" y="1"/>
                  </a:moveTo>
                  <a:lnTo>
                    <a:pt x="119" y="1668"/>
                  </a:lnTo>
                  <a:lnTo>
                    <a:pt x="2025" y="1668"/>
                  </a:lnTo>
                  <a:lnTo>
                    <a:pt x="169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60" name="Google Shape;17601;p42">
              <a:extLst>
                <a:ext uri="{FF2B5EF4-FFF2-40B4-BE49-F238E27FC236}">
                  <a16:creationId xmlns:a16="http://schemas.microsoft.com/office/drawing/2014/main" id="{51F8EFB3-E7A8-4149-99DF-7C5EAA5A2CB4}"/>
                </a:ext>
              </a:extLst>
            </p:cNvPr>
            <p:cNvSpPr/>
            <p:nvPr/>
          </p:nvSpPr>
          <p:spPr>
            <a:xfrm>
              <a:off x="2322114" y="1689833"/>
              <a:ext cx="173853" cy="380066"/>
            </a:xfrm>
            <a:custGeom>
              <a:avLst/>
              <a:gdLst/>
              <a:ahLst/>
              <a:cxnLst/>
              <a:rect l="l" t="t" r="r" b="b"/>
              <a:pathLst>
                <a:path w="763" h="1668" extrusionOk="0">
                  <a:moveTo>
                    <a:pt x="0" y="1"/>
                  </a:moveTo>
                  <a:lnTo>
                    <a:pt x="119" y="1668"/>
                  </a:lnTo>
                  <a:lnTo>
                    <a:pt x="762" y="1668"/>
                  </a:lnTo>
                  <a:lnTo>
                    <a:pt x="643" y="1"/>
                  </a:ln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61" name="Google Shape;17602;p42">
              <a:extLst>
                <a:ext uri="{FF2B5EF4-FFF2-40B4-BE49-F238E27FC236}">
                  <a16:creationId xmlns:a16="http://schemas.microsoft.com/office/drawing/2014/main" id="{97D0B8A9-183D-402C-85FC-B490B21796CF}"/>
                </a:ext>
              </a:extLst>
            </p:cNvPr>
            <p:cNvSpPr/>
            <p:nvPr/>
          </p:nvSpPr>
          <p:spPr>
            <a:xfrm>
              <a:off x="1041563" y="3475087"/>
              <a:ext cx="2176015" cy="293253"/>
            </a:xfrm>
            <a:custGeom>
              <a:avLst/>
              <a:gdLst/>
              <a:ahLst/>
              <a:cxnLst/>
              <a:rect l="l" t="t" r="r" b="b"/>
              <a:pathLst>
                <a:path w="9550" h="1287" extrusionOk="0">
                  <a:moveTo>
                    <a:pt x="262" y="1"/>
                  </a:moveTo>
                  <a:cubicBezTo>
                    <a:pt x="119" y="1"/>
                    <a:pt x="0" y="120"/>
                    <a:pt x="0" y="263"/>
                  </a:cubicBezTo>
                  <a:lnTo>
                    <a:pt x="0" y="1025"/>
                  </a:lnTo>
                  <a:cubicBezTo>
                    <a:pt x="0" y="1168"/>
                    <a:pt x="119" y="1287"/>
                    <a:pt x="262" y="1287"/>
                  </a:cubicBezTo>
                  <a:lnTo>
                    <a:pt x="9288" y="1287"/>
                  </a:lnTo>
                  <a:cubicBezTo>
                    <a:pt x="9431" y="1287"/>
                    <a:pt x="9550" y="1168"/>
                    <a:pt x="9550" y="1025"/>
                  </a:cubicBezTo>
                  <a:lnTo>
                    <a:pt x="9550" y="263"/>
                  </a:lnTo>
                  <a:cubicBezTo>
                    <a:pt x="9550" y="120"/>
                    <a:pt x="9431" y="1"/>
                    <a:pt x="928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sp>
          <p:nvSpPr>
            <p:cNvPr id="62" name="Google Shape;17603;p42">
              <a:extLst>
                <a:ext uri="{FF2B5EF4-FFF2-40B4-BE49-F238E27FC236}">
                  <a16:creationId xmlns:a16="http://schemas.microsoft.com/office/drawing/2014/main" id="{9F18B029-61C8-4AC4-871F-DE5C93380113}"/>
                </a:ext>
              </a:extLst>
            </p:cNvPr>
            <p:cNvSpPr/>
            <p:nvPr/>
          </p:nvSpPr>
          <p:spPr>
            <a:xfrm>
              <a:off x="1041563" y="3480556"/>
              <a:ext cx="200968" cy="287784"/>
            </a:xfrm>
            <a:custGeom>
              <a:avLst/>
              <a:gdLst/>
              <a:ahLst/>
              <a:cxnLst/>
              <a:rect l="l" t="t" r="r" b="b"/>
              <a:pathLst>
                <a:path w="882" h="1263" extrusionOk="0">
                  <a:moveTo>
                    <a:pt x="262" y="1"/>
                  </a:moveTo>
                  <a:cubicBezTo>
                    <a:pt x="119" y="1"/>
                    <a:pt x="0" y="96"/>
                    <a:pt x="0" y="239"/>
                  </a:cubicBezTo>
                  <a:lnTo>
                    <a:pt x="0" y="1001"/>
                  </a:lnTo>
                  <a:cubicBezTo>
                    <a:pt x="0" y="1144"/>
                    <a:pt x="119" y="1263"/>
                    <a:pt x="262" y="1263"/>
                  </a:cubicBezTo>
                  <a:lnTo>
                    <a:pt x="881" y="1263"/>
                  </a:lnTo>
                  <a:cubicBezTo>
                    <a:pt x="738" y="1263"/>
                    <a:pt x="619" y="1144"/>
                    <a:pt x="619" y="1001"/>
                  </a:cubicBezTo>
                  <a:lnTo>
                    <a:pt x="619" y="239"/>
                  </a:lnTo>
                  <a:cubicBezTo>
                    <a:pt x="619" y="96"/>
                    <a:pt x="738" y="1"/>
                    <a:pt x="881" y="1"/>
                  </a:cubicBezTo>
                  <a:close/>
                </a:path>
              </a:pathLst>
            </a:custGeom>
            <a:solidFill>
              <a:srgbClr val="000000">
                <a:alpha val="12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ndara"/>
                <a:ea typeface="+mn-ea"/>
                <a:cs typeface="+mn-cs"/>
              </a:endParaRPr>
            </a:p>
          </p:txBody>
        </p:sp>
      </p:grpSp>
      <p:sp>
        <p:nvSpPr>
          <p:cNvPr id="63" name="Google Shape;1056;p35">
            <a:extLst>
              <a:ext uri="{FF2B5EF4-FFF2-40B4-BE49-F238E27FC236}">
                <a16:creationId xmlns:a16="http://schemas.microsoft.com/office/drawing/2014/main" id="{24D073EA-66EC-4124-8781-E0730BA2D05A}"/>
              </a:ext>
            </a:extLst>
          </p:cNvPr>
          <p:cNvSpPr txBox="1">
            <a:spLocks/>
          </p:cNvSpPr>
          <p:nvPr/>
        </p:nvSpPr>
        <p:spPr>
          <a:xfrm>
            <a:off x="8685361" y="1198899"/>
            <a:ext cx="3852000" cy="55338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800" b="1" i="0" u="none" strike="noStrike" kern="1200" cap="none" spc="0" normalizeH="0" baseline="0" noProof="0" dirty="0">
                <a:ln>
                  <a:noFill/>
                </a:ln>
                <a:solidFill>
                  <a:prstClr val="white"/>
                </a:solidFill>
                <a:effectLst/>
                <a:uLnTx/>
                <a:uFillTx/>
                <a:latin typeface="Itim"/>
                <a:sym typeface="Itim"/>
              </a:rPr>
              <a:t>MARKET</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3411" y="4970089"/>
            <a:ext cx="2843147" cy="188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2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additive="base">
                                        <p:cTn id="49" dur="500" fill="hold"/>
                                        <p:tgtEl>
                                          <p:spTgt spid="1026"/>
                                        </p:tgtEl>
                                        <p:attrNameLst>
                                          <p:attrName>ppt_x</p:attrName>
                                        </p:attrNameLst>
                                      </p:cBhvr>
                                      <p:tavLst>
                                        <p:tav tm="0">
                                          <p:val>
                                            <p:strVal val="#ppt_x"/>
                                          </p:val>
                                        </p:tav>
                                        <p:tav tm="100000">
                                          <p:val>
                                            <p:strVal val="#ppt_x"/>
                                          </p:val>
                                        </p:tav>
                                      </p:tavLst>
                                    </p:anim>
                                    <p:anim calcmode="lin" valueType="num">
                                      <p:cBhvr additive="base">
                                        <p:cTn id="5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C8C687-F659-94D8-BF2B-9EBCD64942B8}"/>
              </a:ext>
            </a:extLst>
          </p:cNvPr>
          <p:cNvSpPr txBox="1">
            <a:spLocks/>
          </p:cNvSpPr>
          <p:nvPr/>
        </p:nvSpPr>
        <p:spPr>
          <a:xfrm>
            <a:off x="407368" y="68094"/>
            <a:ext cx="11377264" cy="58599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600" dirty="0">
                <a:solidFill>
                  <a:srgbClr val="FFFF00"/>
                </a:solidFill>
                <a:latin typeface="Times New Roman" panose="02020603050405020304" pitchFamily="18" charset="0"/>
                <a:cs typeface="Times New Roman" panose="02020603050405020304" pitchFamily="18" charset="0"/>
              </a:rPr>
              <a:t>   </a:t>
            </a:r>
            <a:r>
              <a:rPr lang="en-US" sz="5400" b="1" u="sng" dirty="0" err="1">
                <a:solidFill>
                  <a:srgbClr val="003300"/>
                </a:solidFill>
                <a:latin typeface="Times New Roman" panose="02020603050405020304" pitchFamily="18" charset="0"/>
                <a:cs typeface="Times New Roman" panose="02020603050405020304" pitchFamily="18" charset="0"/>
              </a:rPr>
              <a:t>Tình</a:t>
            </a:r>
            <a:r>
              <a:rPr lang="en-US" sz="5400" b="1" u="sng" dirty="0">
                <a:solidFill>
                  <a:srgbClr val="003300"/>
                </a:solidFill>
                <a:latin typeface="Times New Roman" panose="02020603050405020304" pitchFamily="18" charset="0"/>
                <a:cs typeface="Times New Roman" panose="02020603050405020304" pitchFamily="18" charset="0"/>
              </a:rPr>
              <a:t> </a:t>
            </a:r>
            <a:r>
              <a:rPr lang="en-US" sz="5400" b="1" u="sng" dirty="0" err="1">
                <a:solidFill>
                  <a:srgbClr val="003300"/>
                </a:solidFill>
                <a:latin typeface="Times New Roman" panose="02020603050405020304" pitchFamily="18" charset="0"/>
                <a:cs typeface="Times New Roman" panose="02020603050405020304" pitchFamily="18" charset="0"/>
              </a:rPr>
              <a:t>huống</a:t>
            </a:r>
            <a:r>
              <a:rPr lang="en-US" sz="5400" b="1" dirty="0">
                <a:solidFill>
                  <a:srgbClr val="0033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Mẹ</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bận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việc</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nên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đưa</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cho</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Trân</a:t>
            </a:r>
            <a:r>
              <a:rPr lang="vi-VN" sz="5400" b="1" dirty="0">
                <a:solidFill>
                  <a:srgbClr val="C00000"/>
                </a:solidFill>
                <a:latin typeface="Times New Roman" panose="02020603050405020304" pitchFamily="18" charset="0"/>
                <a:cs typeface="Times New Roman" panose="02020603050405020304" pitchFamily="18" charset="0"/>
              </a:rPr>
              <a:t> </a:t>
            </a:r>
            <a:r>
              <a:rPr lang="en-US" sz="5400" b="1" dirty="0">
                <a:solidFill>
                  <a:srgbClr val="C00000"/>
                </a:solidFill>
                <a:latin typeface="Times New Roman" panose="02020603050405020304" pitchFamily="18" charset="0"/>
                <a:cs typeface="Times New Roman" panose="02020603050405020304" pitchFamily="18" charset="0"/>
              </a:rPr>
              <a:t>100 000 </a:t>
            </a:r>
            <a:r>
              <a:rPr lang="en-US" sz="5400" b="1" dirty="0" err="1">
                <a:solidFill>
                  <a:srgbClr val="C00000"/>
                </a:solidFill>
                <a:latin typeface="Times New Roman" panose="02020603050405020304" pitchFamily="18" charset="0"/>
                <a:cs typeface="Times New Roman" panose="02020603050405020304" pitchFamily="18" charset="0"/>
              </a:rPr>
              <a:t>đồng</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và</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nhờ</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đi</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chợ</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mua</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giúp</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mẹ</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một</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số</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loại</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quả</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để</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ăn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trong</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ngày</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Nếu</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em</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là</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Trân</a:t>
            </a:r>
            <a:r>
              <a:rPr lang="vi-VN" sz="5400" b="1" dirty="0">
                <a:solidFill>
                  <a:srgbClr val="C00000"/>
                </a:solidFill>
                <a:latin typeface="Times New Roman" panose="02020603050405020304" pitchFamily="18" charset="0"/>
                <a:cs typeface="Times New Roman" panose="02020603050405020304" pitchFamily="18" charset="0"/>
              </a:rPr>
              <a:t>,</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em</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sẽ</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chọn</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mua</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những</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loại</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quả</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nào</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Vì</a:t>
            </a:r>
            <a:r>
              <a:rPr lang="en-US" sz="5400" b="1" dirty="0">
                <a:solidFill>
                  <a:srgbClr val="C00000"/>
                </a:solidFill>
                <a:latin typeface="Times New Roman" panose="02020603050405020304" pitchFamily="18" charset="0"/>
                <a:cs typeface="Times New Roman" panose="02020603050405020304" pitchFamily="18" charset="0"/>
              </a:rPr>
              <a:t> </a:t>
            </a:r>
            <a:r>
              <a:rPr lang="en-US" sz="5400" b="1" dirty="0" err="1">
                <a:solidFill>
                  <a:srgbClr val="C00000"/>
                </a:solidFill>
                <a:latin typeface="Times New Roman" panose="02020603050405020304" pitchFamily="18" charset="0"/>
                <a:cs typeface="Times New Roman" panose="02020603050405020304" pitchFamily="18" charset="0"/>
              </a:rPr>
              <a:t>sao</a:t>
            </a:r>
            <a:r>
              <a:rPr lang="en-US" sz="54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91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A7D51C-56D8-48D3-8EDE-529694CC21A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00" b="96111" l="4250" r="90000"/>
                    </a14:imgEffect>
                  </a14:imgLayer>
                </a14:imgProps>
              </a:ext>
            </a:extLst>
          </a:blip>
          <a:stretch>
            <a:fillRect/>
          </a:stretch>
        </p:blipFill>
        <p:spPr>
          <a:xfrm>
            <a:off x="-151237" y="687561"/>
            <a:ext cx="2061301" cy="1545976"/>
          </a:xfrm>
          <a:prstGeom prst="rect">
            <a:avLst/>
          </a:prstGeom>
        </p:spPr>
      </p:pic>
      <p:pic>
        <p:nvPicPr>
          <p:cNvPr id="14" name="Picture 13">
            <a:extLst>
              <a:ext uri="{FF2B5EF4-FFF2-40B4-BE49-F238E27FC236}">
                <a16:creationId xmlns:a16="http://schemas.microsoft.com/office/drawing/2014/main" id="{F91C775D-3568-4F2A-9BEF-506EEA9E27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25" b="82556" l="0" r="100000"/>
                    </a14:imgEffect>
                  </a14:imgLayer>
                </a14:imgProps>
              </a:ext>
            </a:extLst>
          </a:blip>
          <a:stretch>
            <a:fillRect/>
          </a:stretch>
        </p:blipFill>
        <p:spPr>
          <a:xfrm>
            <a:off x="8489982" y="767814"/>
            <a:ext cx="1693463" cy="1801154"/>
          </a:xfrm>
          <a:prstGeom prst="rect">
            <a:avLst/>
          </a:prstGeom>
        </p:spPr>
      </p:pic>
      <p:pic>
        <p:nvPicPr>
          <p:cNvPr id="16" name="Picture 15">
            <a:extLst>
              <a:ext uri="{FF2B5EF4-FFF2-40B4-BE49-F238E27FC236}">
                <a16:creationId xmlns:a16="http://schemas.microsoft.com/office/drawing/2014/main" id="{F0E9FAD9-750D-4ABA-A569-7D7D66D64B3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07" b="91141" l="10000" r="92000"/>
                    </a14:imgEffect>
                  </a14:imgLayer>
                </a14:imgProps>
              </a:ext>
            </a:extLst>
          </a:blip>
          <a:stretch>
            <a:fillRect/>
          </a:stretch>
        </p:blipFill>
        <p:spPr>
          <a:xfrm>
            <a:off x="6286623" y="727790"/>
            <a:ext cx="2170188" cy="1614144"/>
          </a:xfrm>
          <a:prstGeom prst="rect">
            <a:avLst/>
          </a:prstGeom>
        </p:spPr>
      </p:pic>
      <p:pic>
        <p:nvPicPr>
          <p:cNvPr id="22" name="Picture 21">
            <a:extLst>
              <a:ext uri="{FF2B5EF4-FFF2-40B4-BE49-F238E27FC236}">
                <a16:creationId xmlns:a16="http://schemas.microsoft.com/office/drawing/2014/main" id="{EEBFF120-1D86-4D81-9C26-6953E84283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684" b="93911" l="3646" r="96528"/>
                    </a14:imgEffect>
                  </a14:imgLayer>
                </a14:imgProps>
              </a:ext>
            </a:extLst>
          </a:blip>
          <a:stretch>
            <a:fillRect/>
          </a:stretch>
        </p:blipFill>
        <p:spPr>
          <a:xfrm>
            <a:off x="2008592" y="727845"/>
            <a:ext cx="2061301" cy="1648563"/>
          </a:xfrm>
          <a:prstGeom prst="rect">
            <a:avLst/>
          </a:prstGeom>
        </p:spPr>
      </p:pic>
      <p:pic>
        <p:nvPicPr>
          <p:cNvPr id="24" name="Picture 23">
            <a:extLst>
              <a:ext uri="{FF2B5EF4-FFF2-40B4-BE49-F238E27FC236}">
                <a16:creationId xmlns:a16="http://schemas.microsoft.com/office/drawing/2014/main" id="{8942E2B2-A179-4772-84B9-0588F7546E1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17" b="97753" l="2600" r="97200"/>
                    </a14:imgEffect>
                  </a14:imgLayer>
                </a14:imgProps>
              </a:ext>
            </a:extLst>
          </a:blip>
          <a:stretch>
            <a:fillRect/>
          </a:stretch>
        </p:blipFill>
        <p:spPr>
          <a:xfrm>
            <a:off x="4118264" y="3648930"/>
            <a:ext cx="1782261" cy="1505523"/>
          </a:xfrm>
          <a:prstGeom prst="rect">
            <a:avLst/>
          </a:prstGeom>
        </p:spPr>
      </p:pic>
      <p:sp>
        <p:nvSpPr>
          <p:cNvPr id="11" name="Google Shape;1056;p35">
            <a:extLst>
              <a:ext uri="{FF2B5EF4-FFF2-40B4-BE49-F238E27FC236}">
                <a16:creationId xmlns:a16="http://schemas.microsoft.com/office/drawing/2014/main" id="{32024EC6-4E5A-477C-94BC-A57BD160DE6B}"/>
              </a:ext>
            </a:extLst>
          </p:cNvPr>
          <p:cNvSpPr txBox="1">
            <a:spLocks/>
          </p:cNvSpPr>
          <p:nvPr/>
        </p:nvSpPr>
        <p:spPr>
          <a:xfrm>
            <a:off x="5900524" y="2603818"/>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23.000đ/kg</a:t>
            </a:r>
          </a:p>
        </p:txBody>
      </p:sp>
      <p:sp>
        <p:nvSpPr>
          <p:cNvPr id="13" name="Google Shape;1056;p35">
            <a:extLst>
              <a:ext uri="{FF2B5EF4-FFF2-40B4-BE49-F238E27FC236}">
                <a16:creationId xmlns:a16="http://schemas.microsoft.com/office/drawing/2014/main" id="{A84D8F16-A3E0-4385-A751-337445CE6FA4}"/>
              </a:ext>
            </a:extLst>
          </p:cNvPr>
          <p:cNvSpPr txBox="1">
            <a:spLocks/>
          </p:cNvSpPr>
          <p:nvPr/>
        </p:nvSpPr>
        <p:spPr>
          <a:xfrm>
            <a:off x="1214168" y="2520764"/>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25.000đ/kg</a:t>
            </a:r>
          </a:p>
        </p:txBody>
      </p:sp>
      <p:sp>
        <p:nvSpPr>
          <p:cNvPr id="15" name="Google Shape;1056;p35">
            <a:extLst>
              <a:ext uri="{FF2B5EF4-FFF2-40B4-BE49-F238E27FC236}">
                <a16:creationId xmlns:a16="http://schemas.microsoft.com/office/drawing/2014/main" id="{4372E8AC-DC9D-47C9-8304-209511E78BAA}"/>
              </a:ext>
            </a:extLst>
          </p:cNvPr>
          <p:cNvSpPr txBox="1">
            <a:spLocks/>
          </p:cNvSpPr>
          <p:nvPr/>
        </p:nvSpPr>
        <p:spPr>
          <a:xfrm>
            <a:off x="-861765" y="2479596"/>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45.000đ/kg</a:t>
            </a:r>
          </a:p>
        </p:txBody>
      </p:sp>
      <p:sp>
        <p:nvSpPr>
          <p:cNvPr id="17" name="Google Shape;1056;p35">
            <a:extLst>
              <a:ext uri="{FF2B5EF4-FFF2-40B4-BE49-F238E27FC236}">
                <a16:creationId xmlns:a16="http://schemas.microsoft.com/office/drawing/2014/main" id="{53381C35-83B1-4859-8596-E3180DBFB8AB}"/>
              </a:ext>
            </a:extLst>
          </p:cNvPr>
          <p:cNvSpPr txBox="1">
            <a:spLocks/>
          </p:cNvSpPr>
          <p:nvPr/>
        </p:nvSpPr>
        <p:spPr>
          <a:xfrm>
            <a:off x="7777832" y="2638668"/>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150.000đ/kg</a:t>
            </a:r>
          </a:p>
        </p:txBody>
      </p:sp>
      <p:sp>
        <p:nvSpPr>
          <p:cNvPr id="19" name="Google Shape;1056;p35">
            <a:extLst>
              <a:ext uri="{FF2B5EF4-FFF2-40B4-BE49-F238E27FC236}">
                <a16:creationId xmlns:a16="http://schemas.microsoft.com/office/drawing/2014/main" id="{22DA5627-C977-4414-A4ED-CD97885723FC}"/>
              </a:ext>
            </a:extLst>
          </p:cNvPr>
          <p:cNvSpPr txBox="1">
            <a:spLocks/>
          </p:cNvSpPr>
          <p:nvPr/>
        </p:nvSpPr>
        <p:spPr>
          <a:xfrm>
            <a:off x="3381016" y="2523671"/>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15.000đ/kg</a:t>
            </a:r>
          </a:p>
        </p:txBody>
      </p:sp>
      <p:sp>
        <p:nvSpPr>
          <p:cNvPr id="20" name="Google Shape;1056;p35">
            <a:extLst>
              <a:ext uri="{FF2B5EF4-FFF2-40B4-BE49-F238E27FC236}">
                <a16:creationId xmlns:a16="http://schemas.microsoft.com/office/drawing/2014/main" id="{0C3738A5-875F-4D8B-BDD2-567F08E25E1D}"/>
              </a:ext>
            </a:extLst>
          </p:cNvPr>
          <p:cNvSpPr txBox="1">
            <a:spLocks/>
          </p:cNvSpPr>
          <p:nvPr/>
        </p:nvSpPr>
        <p:spPr>
          <a:xfrm>
            <a:off x="-861765" y="5298771"/>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30.000đ/kg</a:t>
            </a:r>
          </a:p>
        </p:txBody>
      </p:sp>
      <p:sp>
        <p:nvSpPr>
          <p:cNvPr id="21" name="Google Shape;1056;p35">
            <a:extLst>
              <a:ext uri="{FF2B5EF4-FFF2-40B4-BE49-F238E27FC236}">
                <a16:creationId xmlns:a16="http://schemas.microsoft.com/office/drawing/2014/main" id="{860C95F3-7146-41E0-8099-D60989D7889C}"/>
              </a:ext>
            </a:extLst>
          </p:cNvPr>
          <p:cNvSpPr txBox="1">
            <a:spLocks/>
          </p:cNvSpPr>
          <p:nvPr/>
        </p:nvSpPr>
        <p:spPr>
          <a:xfrm>
            <a:off x="1110156" y="5282520"/>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10.000đ/kg</a:t>
            </a:r>
          </a:p>
        </p:txBody>
      </p:sp>
      <p:sp>
        <p:nvSpPr>
          <p:cNvPr id="23" name="Google Shape;1056;p35">
            <a:extLst>
              <a:ext uri="{FF2B5EF4-FFF2-40B4-BE49-F238E27FC236}">
                <a16:creationId xmlns:a16="http://schemas.microsoft.com/office/drawing/2014/main" id="{AA1C4562-87F7-463F-B9F4-750DEA7200ED}"/>
              </a:ext>
            </a:extLst>
          </p:cNvPr>
          <p:cNvSpPr txBox="1">
            <a:spLocks/>
          </p:cNvSpPr>
          <p:nvPr/>
        </p:nvSpPr>
        <p:spPr>
          <a:xfrm>
            <a:off x="3246000" y="5266269"/>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40.000đ/kg</a:t>
            </a:r>
          </a:p>
        </p:txBody>
      </p:sp>
      <p:pic>
        <p:nvPicPr>
          <p:cNvPr id="25" name="Picture 24">
            <a:extLst>
              <a:ext uri="{FF2B5EF4-FFF2-40B4-BE49-F238E27FC236}">
                <a16:creationId xmlns:a16="http://schemas.microsoft.com/office/drawing/2014/main" id="{6BCDEC07-C63A-4EC3-AD3C-15B18B2C5FC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85" b="89885" l="9914" r="96264"/>
                    </a14:imgEffect>
                  </a14:imgLayer>
                </a14:imgProps>
              </a:ext>
            </a:extLst>
          </a:blip>
          <a:stretch>
            <a:fillRect/>
          </a:stretch>
        </p:blipFill>
        <p:spPr>
          <a:xfrm>
            <a:off x="-358662" y="3552424"/>
            <a:ext cx="2166140" cy="1746403"/>
          </a:xfrm>
          <a:prstGeom prst="rect">
            <a:avLst/>
          </a:prstGeom>
        </p:spPr>
      </p:pic>
      <p:pic>
        <p:nvPicPr>
          <p:cNvPr id="26" name="Picture 25">
            <a:extLst>
              <a:ext uri="{FF2B5EF4-FFF2-40B4-BE49-F238E27FC236}">
                <a16:creationId xmlns:a16="http://schemas.microsoft.com/office/drawing/2014/main" id="{3242E57F-B393-426F-A6A6-2B29A4074DA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6096037" y="3547667"/>
            <a:ext cx="2080087" cy="1792865"/>
          </a:xfrm>
          <a:prstGeom prst="rect">
            <a:avLst/>
          </a:prstGeom>
        </p:spPr>
      </p:pic>
      <p:pic>
        <p:nvPicPr>
          <p:cNvPr id="28" name="Picture 27">
            <a:extLst>
              <a:ext uri="{FF2B5EF4-FFF2-40B4-BE49-F238E27FC236}">
                <a16:creationId xmlns:a16="http://schemas.microsoft.com/office/drawing/2014/main" id="{A7C0622F-44AA-427A-92AF-BA290D47785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97500" l="4000" r="98500"/>
                    </a14:imgEffect>
                  </a14:imgLayer>
                </a14:imgProps>
              </a:ext>
            </a:extLst>
          </a:blip>
          <a:stretch>
            <a:fillRect/>
          </a:stretch>
        </p:blipFill>
        <p:spPr>
          <a:xfrm>
            <a:off x="10087818" y="3648874"/>
            <a:ext cx="2169913" cy="1737776"/>
          </a:xfrm>
          <a:prstGeom prst="rect">
            <a:avLst/>
          </a:prstGeom>
        </p:spPr>
      </p:pic>
      <p:pic>
        <p:nvPicPr>
          <p:cNvPr id="29" name="Picture 28">
            <a:extLst>
              <a:ext uri="{FF2B5EF4-FFF2-40B4-BE49-F238E27FC236}">
                <a16:creationId xmlns:a16="http://schemas.microsoft.com/office/drawing/2014/main" id="{B45F728F-A4F1-44DF-8952-EB9ED5D508D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5184" b="89849" l="3750" r="97188"/>
                    </a14:imgEffect>
                  </a14:imgLayer>
                </a14:imgProps>
              </a:ext>
            </a:extLst>
          </a:blip>
          <a:stretch>
            <a:fillRect/>
          </a:stretch>
        </p:blipFill>
        <p:spPr>
          <a:xfrm>
            <a:off x="8237691" y="3614024"/>
            <a:ext cx="1992316" cy="1597316"/>
          </a:xfrm>
          <a:prstGeom prst="rect">
            <a:avLst/>
          </a:prstGeom>
        </p:spPr>
      </p:pic>
      <p:sp>
        <p:nvSpPr>
          <p:cNvPr id="31" name="Google Shape;1056;p35">
            <a:extLst>
              <a:ext uri="{FF2B5EF4-FFF2-40B4-BE49-F238E27FC236}">
                <a16:creationId xmlns:a16="http://schemas.microsoft.com/office/drawing/2014/main" id="{26BA269B-1EC1-418C-9650-ACA68D813A8F}"/>
              </a:ext>
            </a:extLst>
          </p:cNvPr>
          <p:cNvSpPr txBox="1">
            <a:spLocks/>
          </p:cNvSpPr>
          <p:nvPr/>
        </p:nvSpPr>
        <p:spPr>
          <a:xfrm>
            <a:off x="9727112" y="5340476"/>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150.000đ/kg</a:t>
            </a:r>
          </a:p>
        </p:txBody>
      </p:sp>
      <p:sp>
        <p:nvSpPr>
          <p:cNvPr id="32" name="Google Shape;1056;p35">
            <a:extLst>
              <a:ext uri="{FF2B5EF4-FFF2-40B4-BE49-F238E27FC236}">
                <a16:creationId xmlns:a16="http://schemas.microsoft.com/office/drawing/2014/main" id="{FED216B7-ADA5-4AD0-A8E4-6456F52EC235}"/>
              </a:ext>
            </a:extLst>
          </p:cNvPr>
          <p:cNvSpPr txBox="1">
            <a:spLocks/>
          </p:cNvSpPr>
          <p:nvPr/>
        </p:nvSpPr>
        <p:spPr>
          <a:xfrm>
            <a:off x="5438588" y="5303373"/>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100.000đ/kg</a:t>
            </a:r>
          </a:p>
        </p:txBody>
      </p:sp>
      <p:sp>
        <p:nvSpPr>
          <p:cNvPr id="33" name="Google Shape;1056;p35">
            <a:extLst>
              <a:ext uri="{FF2B5EF4-FFF2-40B4-BE49-F238E27FC236}">
                <a16:creationId xmlns:a16="http://schemas.microsoft.com/office/drawing/2014/main" id="{F4068B83-A7E3-441B-B8E0-1ECC43A51A0D}"/>
              </a:ext>
            </a:extLst>
          </p:cNvPr>
          <p:cNvSpPr txBox="1">
            <a:spLocks/>
          </p:cNvSpPr>
          <p:nvPr/>
        </p:nvSpPr>
        <p:spPr>
          <a:xfrm>
            <a:off x="9707588" y="2665424"/>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15.000đ/kg</a:t>
            </a:r>
          </a:p>
        </p:txBody>
      </p:sp>
      <p:sp>
        <p:nvSpPr>
          <p:cNvPr id="34" name="Google Shape;1056;p35">
            <a:extLst>
              <a:ext uri="{FF2B5EF4-FFF2-40B4-BE49-F238E27FC236}">
                <a16:creationId xmlns:a16="http://schemas.microsoft.com/office/drawing/2014/main" id="{53D94A5E-8415-4D74-949C-59131970BE2A}"/>
              </a:ext>
            </a:extLst>
          </p:cNvPr>
          <p:cNvSpPr txBox="1">
            <a:spLocks/>
          </p:cNvSpPr>
          <p:nvPr/>
        </p:nvSpPr>
        <p:spPr>
          <a:xfrm>
            <a:off x="7639224" y="5305970"/>
            <a:ext cx="3394909" cy="7378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pPr marL="0" marR="0" lvl="0" indent="0" algn="ctr" defTabSz="914400" rtl="0" eaLnBrk="1" fontAlgn="auto" latinLnBrk="0" hangingPunct="1">
              <a:lnSpc>
                <a:spcPct val="100000"/>
              </a:lnSpc>
              <a:spcBef>
                <a:spcPts val="0"/>
              </a:spcBef>
              <a:spcAft>
                <a:spcPts val="0"/>
              </a:spcAft>
              <a:buClr>
                <a:prstClr val="black"/>
              </a:buClr>
              <a:buSzPts val="3600"/>
              <a:buFont typeface="Itim"/>
              <a:buNone/>
              <a:tabLst/>
              <a:defRPr/>
            </a:pPr>
            <a:r>
              <a:rPr kumimoji="0" lang="en-US" sz="2400" b="1" i="0" u="none" strike="noStrike" kern="1200" cap="none" spc="0" normalizeH="0" baseline="0" noProof="0" dirty="0">
                <a:ln>
                  <a:noFill/>
                </a:ln>
                <a:solidFill>
                  <a:srgbClr val="FF0000"/>
                </a:solidFill>
                <a:effectLst/>
                <a:uLnTx/>
                <a:uFillTx/>
                <a:latin typeface="Itim"/>
                <a:sym typeface="Itim"/>
              </a:rPr>
              <a:t>35.000đ/kg</a:t>
            </a:r>
          </a:p>
        </p:txBody>
      </p:sp>
      <p:pic>
        <p:nvPicPr>
          <p:cNvPr id="35" name="Picture 34">
            <a:extLst>
              <a:ext uri="{FF2B5EF4-FFF2-40B4-BE49-F238E27FC236}">
                <a16:creationId xmlns:a16="http://schemas.microsoft.com/office/drawing/2014/main" id="{3199E8B8-9224-437A-A7DF-F7285573254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0" b="99038" l="4052" r="95948"/>
                    </a14:imgEffect>
                  </a14:imgLayer>
                </a14:imgProps>
              </a:ext>
            </a:extLst>
          </a:blip>
          <a:stretch>
            <a:fillRect/>
          </a:stretch>
        </p:blipFill>
        <p:spPr>
          <a:xfrm>
            <a:off x="1881822" y="3578732"/>
            <a:ext cx="2102929" cy="1417858"/>
          </a:xfrm>
          <a:prstGeom prst="rect">
            <a:avLst/>
          </a:prstGeom>
        </p:spPr>
      </p:pic>
      <p:pic>
        <p:nvPicPr>
          <p:cNvPr id="36" name="Picture 35">
            <a:extLst>
              <a:ext uri="{FF2B5EF4-FFF2-40B4-BE49-F238E27FC236}">
                <a16:creationId xmlns:a16="http://schemas.microsoft.com/office/drawing/2014/main" id="{8FB3C591-12D0-4B2F-8993-B1D8088358B5}"/>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556" b="99333" l="6375" r="93125"/>
                    </a14:imgEffect>
                  </a14:imgLayer>
                </a14:imgProps>
              </a:ext>
            </a:extLst>
          </a:blip>
          <a:stretch>
            <a:fillRect/>
          </a:stretch>
        </p:blipFill>
        <p:spPr>
          <a:xfrm>
            <a:off x="4050221" y="962813"/>
            <a:ext cx="2027675" cy="1258098"/>
          </a:xfrm>
          <a:prstGeom prst="rect">
            <a:avLst/>
          </a:prstGeom>
        </p:spPr>
      </p:pic>
      <p:pic>
        <p:nvPicPr>
          <p:cNvPr id="37" name="Picture 36">
            <a:extLst>
              <a:ext uri="{FF2B5EF4-FFF2-40B4-BE49-F238E27FC236}">
                <a16:creationId xmlns:a16="http://schemas.microsoft.com/office/drawing/2014/main" id="{1597F4A9-B12C-4AFA-91D7-5DAE6E1FE95D}"/>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0" b="100000" l="0" r="96800"/>
                    </a14:imgEffect>
                  </a14:imgLayer>
                </a14:imgProps>
              </a:ext>
            </a:extLst>
          </a:blip>
          <a:stretch>
            <a:fillRect/>
          </a:stretch>
        </p:blipFill>
        <p:spPr>
          <a:xfrm>
            <a:off x="10344739" y="906214"/>
            <a:ext cx="1992977" cy="1327323"/>
          </a:xfrm>
          <a:prstGeom prst="rect">
            <a:avLst/>
          </a:prstGeom>
        </p:spPr>
      </p:pic>
    </p:spTree>
    <p:extLst>
      <p:ext uri="{BB962C8B-B14F-4D97-AF65-F5344CB8AC3E}">
        <p14:creationId xmlns:p14="http://schemas.microsoft.com/office/powerpoint/2010/main" val="3851043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192BA22-33DC-4F70-5F53-7BB7711D2549}"/>
              </a:ext>
            </a:extLst>
          </p:cNvPr>
          <p:cNvSpPr txBox="1">
            <a:spLocks/>
          </p:cNvSpPr>
          <p:nvPr/>
        </p:nvSpPr>
        <p:spPr>
          <a:xfrm>
            <a:off x="407368" y="332656"/>
            <a:ext cx="11377264" cy="6192688"/>
          </a:xfrm>
          <a:prstGeom prst="rect">
            <a:avLst/>
          </a:prstGeom>
          <a:noFill/>
        </p:spPr>
        <p:txBody>
          <a:bodyPr vert="horz" lIns="91440" tIns="45720" rIns="91440" bIns="45720" rtlCol="0">
            <a:normAutofit fontScale="775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74320" marR="0" lvl="0" indent="-274320" algn="just" defTabSz="914400" rtl="0" eaLnBrk="1" fontAlgn="auto" latinLnBrk="0" hangingPunct="1">
              <a:lnSpc>
                <a:spcPct val="100000"/>
              </a:lnSpc>
              <a:spcBef>
                <a:spcPct val="20000"/>
              </a:spcBef>
              <a:spcAft>
                <a:spcPts val="0"/>
              </a:spcAft>
              <a:buClr>
                <a:srgbClr val="31B6FD"/>
              </a:buClr>
              <a:buSzPct val="100000"/>
              <a:buFont typeface="Wingdings" pitchFamily="2" charset="2"/>
              <a:buChar char="Ø"/>
              <a:tabLst/>
              <a:defRPr/>
            </a:pPr>
            <a:r>
              <a:rPr kumimoji="0" lang="en-US" sz="77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Lưu</a:t>
            </a:r>
            <a:r>
              <a:rPr kumimoji="0" lang="en-US" sz="7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77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7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sz="7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mua</a:t>
            </a:r>
            <a:r>
              <a:rPr kumimoji="0" lang="en-US" sz="7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sắm</a:t>
            </a:r>
            <a:r>
              <a:rPr kumimoji="0" lang="en-US" sz="7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Chọn</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nơi</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có</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sản</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phẩm</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chất</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lượng</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giá</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cả</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hợp</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lí</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vi-VN"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Mua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hàng</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với</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số</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lượng</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đủ</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dùng</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Tuỳ</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theo</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hoàn</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cảnh</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kinh</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tế</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gia</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đình</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chọn</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mua</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những</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sản</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phẩm</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phù</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sz="7700" b="1"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hợp</a:t>
            </a:r>
            <a:r>
              <a:rPr kumimoji="0" lang="en-US" sz="77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41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B1EEDF-95A0-B669-9595-42840FCD14BE}"/>
              </a:ext>
            </a:extLst>
          </p:cNvPr>
          <p:cNvSpPr>
            <a:spLocks noGrp="1"/>
          </p:cNvSpPr>
          <p:nvPr>
            <p:ph idx="1"/>
          </p:nvPr>
        </p:nvSpPr>
        <p:spPr/>
        <p:txBody>
          <a:bodyPr/>
          <a:lstStyle/>
          <a:p>
            <a:endParaRPr lang="en-US"/>
          </a:p>
        </p:txBody>
      </p:sp>
      <p:sp>
        <p:nvSpPr>
          <p:cNvPr id="4" name="Horizontal Scroll 3">
            <a:extLst>
              <a:ext uri="{FF2B5EF4-FFF2-40B4-BE49-F238E27FC236}">
                <a16:creationId xmlns:a16="http://schemas.microsoft.com/office/drawing/2014/main" id="{0BAC568A-5A1E-A17F-2747-D76F64EA95BC}"/>
              </a:ext>
            </a:extLst>
          </p:cNvPr>
          <p:cNvSpPr/>
          <p:nvPr/>
        </p:nvSpPr>
        <p:spPr>
          <a:xfrm>
            <a:off x="227348" y="447227"/>
            <a:ext cx="11737304" cy="6134518"/>
          </a:xfrm>
          <a:prstGeom prst="horizontalScroll">
            <a:avLst>
              <a:gd name="adj" fmla="val 8738"/>
            </a:avLst>
          </a:prstGeom>
          <a:solidFill>
            <a:srgbClr val="05E0DB">
              <a:lumMod val="60000"/>
              <a:lumOff val="40000"/>
            </a:srgbClr>
          </a:solidFill>
          <a:ln w="55000" cap="flat" cmpd="thickThin" algn="ctr">
            <a:solidFill>
              <a:srgbClr val="002060"/>
            </a:solidFill>
            <a:prstDash val="solid"/>
          </a:ln>
          <a:effectLst/>
        </p:spPr>
        <p:txBody>
          <a:bodyPr lIns="91055" tIns="45521" rIns="91055" bIns="4552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srgbClr val="FF0000"/>
                </a:solidFill>
                <a:effectLst/>
                <a:uLnTx/>
                <a:uFillTx/>
                <a:latin typeface="Times New Roman"/>
                <a:ea typeface="Calibri"/>
                <a:cs typeface="Times New Roman"/>
              </a:rPr>
              <a:t>GHI NHỚ</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3333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Trong</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cuộc</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sống</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hằng</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ngày</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có</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nhiều</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việc</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chúng</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ta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phải</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sử</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dụng</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đến</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tiền</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như</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ăn</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uống</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sinh</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hoạt</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học</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lang="en-US" sz="3600" b="1" kern="0" dirty="0" err="1">
                <a:solidFill>
                  <a:srgbClr val="C00000"/>
                </a:solidFill>
                <a:latin typeface="Times New Roman"/>
                <a:ea typeface="Calibri"/>
                <a:cs typeface="Times New Roman"/>
              </a:rPr>
              <a:t>tập</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 </a:t>
            </a:r>
            <a:r>
              <a:rPr kumimoji="0" lang="vi-VN"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Vì</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vậy</a:t>
            </a:r>
            <a:r>
              <a:rPr kumimoji="0" lang="vi-VN" sz="3600" b="1" i="0" u="none" strike="noStrike" kern="0" cap="none" spc="0" normalizeH="0" baseline="0" noProof="0" dirty="0">
                <a:ln>
                  <a:noFill/>
                </a:ln>
                <a:solidFill>
                  <a:srgbClr val="C00000"/>
                </a:solidFill>
                <a:effectLst/>
                <a:uLnTx/>
                <a:uFillTx/>
                <a:latin typeface="Times New Roman"/>
                <a:ea typeface="Calibri"/>
                <a:cs typeface="Times New Roman"/>
              </a:rPr>
              <a:t>,</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chúng</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ta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phải</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biết</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tiêu</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tiền</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một</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cách</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hợp</a:t>
            </a:r>
            <a:r>
              <a:rPr kumimoji="0" lang="en-US" sz="3600" b="1" i="0" u="none" strike="noStrike" kern="0" cap="none" spc="0" normalizeH="0" baseline="0" noProof="0" dirty="0">
                <a:ln>
                  <a:noFill/>
                </a:ln>
                <a:solidFill>
                  <a:srgbClr val="C00000"/>
                </a:solidFill>
                <a:effectLst/>
                <a:uLnTx/>
                <a:uFillTx/>
                <a:latin typeface="Times New Roman"/>
                <a:ea typeface="Calibri"/>
                <a:cs typeface="Times New Roman"/>
              </a:rPr>
              <a:t> </a:t>
            </a:r>
            <a:r>
              <a:rPr kumimoji="0" lang="en-US" sz="3600" b="1" i="0" u="none" strike="noStrike" kern="0" cap="none" spc="0" normalizeH="0" baseline="0" noProof="0" dirty="0" err="1">
                <a:ln>
                  <a:noFill/>
                </a:ln>
                <a:solidFill>
                  <a:srgbClr val="C00000"/>
                </a:solidFill>
                <a:effectLst/>
                <a:uLnTx/>
                <a:uFillTx/>
                <a:latin typeface="Times New Roman"/>
                <a:ea typeface="Calibri"/>
                <a:cs typeface="Times New Roman"/>
              </a:rPr>
              <a:t>lí</a:t>
            </a:r>
            <a:r>
              <a:rPr kumimoji="0" lang="vi-VN" sz="3600" b="1" i="0" u="none" strike="noStrike" kern="0" cap="none" spc="0" normalizeH="0" baseline="0" noProof="0" dirty="0">
                <a:ln>
                  <a:noFill/>
                </a:ln>
                <a:solidFill>
                  <a:srgbClr val="C00000"/>
                </a:solidFill>
                <a:effectLst/>
                <a:uLnTx/>
                <a:uFillTx/>
                <a:latin typeface="Times New Roman"/>
                <a:ea typeface="Calibri"/>
                <a:cs typeface="Times New Roman"/>
              </a:rPr>
              <a:t>, chi tiêu có mục đích.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Sử</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dụng</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tiền</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hợp</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lí</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là</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một</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thói</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quen</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tốt</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là</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biểu</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hiện</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của</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con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người</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văn</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minh</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Việc</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sử</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dụng</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tiền</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hợp</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lí</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sẽ</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giúp</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cho</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kinh</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tế</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gia</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đình</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ổn</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định</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và</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cũng</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là</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một</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cách</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tiêu</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tiền</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thông</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minh.</a:t>
            </a:r>
            <a:endParaRPr kumimoji="0" lang="en-US" sz="3600" b="1" i="0" u="none" strike="noStrike" kern="0" cap="none" spc="0" normalizeH="0" baseline="0" noProof="0" dirty="0">
              <a:ln>
                <a:noFill/>
              </a:ln>
              <a:solidFill>
                <a:srgbClr val="C00000"/>
              </a:solidFill>
              <a:effectLst/>
              <a:uLnTx/>
              <a:uFillTx/>
              <a:latin typeface="Candara"/>
            </a:endParaRPr>
          </a:p>
        </p:txBody>
      </p:sp>
    </p:spTree>
    <p:extLst>
      <p:ext uri="{BB962C8B-B14F-4D97-AF65-F5344CB8AC3E}">
        <p14:creationId xmlns:p14="http://schemas.microsoft.com/office/powerpoint/2010/main" val="220977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
            <a:ext cx="12295717" cy="6834187"/>
          </a:xfrm>
          <a:prstGeom prst="rect">
            <a:avLst/>
          </a:prstGeom>
          <a:solidFill>
            <a:srgbClr val="00B0F0"/>
          </a:solidFill>
          <a:ln>
            <a:noFill/>
          </a:ln>
        </p:spPr>
      </p:pic>
      <p:sp>
        <p:nvSpPr>
          <p:cNvPr id="4" name="Rectangle 3"/>
          <p:cNvSpPr/>
          <p:nvPr/>
        </p:nvSpPr>
        <p:spPr>
          <a:xfrm>
            <a:off x="3962400" y="2133600"/>
            <a:ext cx="7213600" cy="2971800"/>
          </a:xfrm>
          <a:prstGeom prst="rect">
            <a:avLst/>
          </a:prstGeom>
          <a:solidFill>
            <a:srgbClr val="00B0F0"/>
          </a:solidFill>
        </p:spPr>
        <p:txBody>
          <a:bodyPr wrap="none">
            <a:prstTxWarp prst="textChevro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itchFamily="34" charset="0"/>
                <a:ea typeface="+mn-ea"/>
                <a:cs typeface="+mn-cs"/>
              </a:rPr>
              <a:t>KHỞI ĐỘNG</a:t>
            </a:r>
            <a:endParaRPr kumimoji="0" lang="en-US" sz="54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Arial" pitchFamily="34" charset="0"/>
              <a:ea typeface="+mn-ea"/>
              <a:cs typeface="+mn-cs"/>
            </a:endParaRPr>
          </a:p>
        </p:txBody>
      </p:sp>
    </p:spTree>
    <p:extLst>
      <p:ext uri="{BB962C8B-B14F-4D97-AF65-F5344CB8AC3E}">
        <p14:creationId xmlns:p14="http://schemas.microsoft.com/office/powerpoint/2010/main" val="3810856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heel(1)">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FAD1-E773-11C4-BA78-2A4F61B33130}"/>
              </a:ext>
            </a:extLst>
          </p:cNvPr>
          <p:cNvSpPr>
            <a:spLocks noGrp="1"/>
          </p:cNvSpPr>
          <p:nvPr>
            <p:ph type="title"/>
          </p:nvPr>
        </p:nvSpPr>
        <p:spPr>
          <a:xfrm>
            <a:off x="838200" y="500062"/>
            <a:ext cx="11054444" cy="1325563"/>
          </a:xfrm>
        </p:spPr>
        <p:txBody>
          <a:bodyPr>
            <a:noAutofit/>
          </a:bodyPr>
          <a:lstStyle/>
          <a:p>
            <a:pPr>
              <a:lnSpc>
                <a:spcPct val="115000"/>
              </a:lnSpc>
            </a:pP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Em</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đã</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sử</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dụng</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tiền</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tiết</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kiệm</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của</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mình</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vào</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những</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việc</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gì</a:t>
            </a:r>
            <a:r>
              <a:rPr lang="en-US" sz="3200" b="1" dirty="0">
                <a:solidFill>
                  <a:srgbClr val="7030A0"/>
                </a:solidFill>
                <a:latin typeface="Times New Roman"/>
                <a:ea typeface="Calibri"/>
                <a:cs typeface="Times New Roman"/>
              </a:rPr>
              <a:t>?</a:t>
            </a:r>
            <a:br>
              <a:rPr lang="en-US" sz="3200" b="1" dirty="0">
                <a:solidFill>
                  <a:srgbClr val="7030A0"/>
                </a:solidFill>
                <a:ea typeface="Calibri"/>
                <a:cs typeface="Times New Roman"/>
              </a:rPr>
            </a:b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Vì</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sao</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em</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lại</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sử</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dụng</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tiền</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vào</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những</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việc</a:t>
            </a:r>
            <a:r>
              <a:rPr lang="en-US" sz="3200" b="1" dirty="0">
                <a:solidFill>
                  <a:srgbClr val="7030A0"/>
                </a:solidFill>
                <a:latin typeface="Times New Roman"/>
                <a:ea typeface="Calibri"/>
                <a:cs typeface="Times New Roman"/>
              </a:rPr>
              <a:t> </a:t>
            </a:r>
            <a:r>
              <a:rPr lang="en-US" sz="3200" b="1" dirty="0" err="1">
                <a:solidFill>
                  <a:srgbClr val="7030A0"/>
                </a:solidFill>
                <a:latin typeface="Times New Roman"/>
                <a:ea typeface="Calibri"/>
                <a:cs typeface="Times New Roman"/>
              </a:rPr>
              <a:t>đó</a:t>
            </a:r>
            <a:r>
              <a:rPr lang="en-US" sz="3200" b="1" dirty="0">
                <a:solidFill>
                  <a:srgbClr val="7030A0"/>
                </a:solidFill>
                <a:latin typeface="Times New Roman"/>
                <a:ea typeface="Calibri"/>
                <a:cs typeface="Times New Roman"/>
              </a:rPr>
              <a:t>?</a:t>
            </a:r>
            <a:br>
              <a:rPr lang="en-US" sz="3200" b="1" dirty="0">
                <a:solidFill>
                  <a:srgbClr val="7030A0"/>
                </a:solidFill>
                <a:ea typeface="Calibri"/>
                <a:cs typeface="Times New Roman"/>
              </a:rPr>
            </a:br>
            <a:endParaRPr lang="en-US" sz="3200" dirty="0"/>
          </a:p>
        </p:txBody>
      </p:sp>
      <p:sp>
        <p:nvSpPr>
          <p:cNvPr id="3" name="Content Placeholder 2">
            <a:extLst>
              <a:ext uri="{FF2B5EF4-FFF2-40B4-BE49-F238E27FC236}">
                <a16:creationId xmlns:a16="http://schemas.microsoft.com/office/drawing/2014/main" id="{D22DDFBD-58F6-2BFE-D6EC-3ABB26461952}"/>
              </a:ext>
            </a:extLst>
          </p:cNvPr>
          <p:cNvSpPr>
            <a:spLocks noGrp="1"/>
          </p:cNvSpPr>
          <p:nvPr>
            <p:ph idx="1"/>
          </p:nvPr>
        </p:nvSpPr>
        <p:spPr/>
        <p:txBody>
          <a:bodyPr/>
          <a:lstStyle/>
          <a:p>
            <a:endParaRPr lang="en-US" dirty="0"/>
          </a:p>
        </p:txBody>
      </p:sp>
      <p:pic>
        <p:nvPicPr>
          <p:cNvPr id="4" name="Picture 6" descr="G:\tiết kiệm tiền của lớp 4\tiet.kiem.jpg">
            <a:extLst>
              <a:ext uri="{FF2B5EF4-FFF2-40B4-BE49-F238E27FC236}">
                <a16:creationId xmlns:a16="http://schemas.microsoft.com/office/drawing/2014/main" id="{E25A2E50-2CBC-3691-5221-B4258B906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56" y="1825625"/>
            <a:ext cx="11593288" cy="503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03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2B39-6999-5D27-8C8C-14DD719CE3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434F9B-2DD1-D05C-8A47-73E31AA592BA}"/>
              </a:ext>
            </a:extLst>
          </p:cNvPr>
          <p:cNvSpPr>
            <a:spLocks noGrp="1"/>
          </p:cNvSpPr>
          <p:nvPr>
            <p:ph idx="1"/>
          </p:nvPr>
        </p:nvSpPr>
        <p:spPr/>
        <p:txBody>
          <a:bodyPr/>
          <a:lstStyle/>
          <a:p>
            <a:endParaRPr lang="en-US" dirty="0"/>
          </a:p>
        </p:txBody>
      </p:sp>
      <p:sp>
        <p:nvSpPr>
          <p:cNvPr id="4" name="Google Shape;1361;p42">
            <a:extLst>
              <a:ext uri="{FF2B5EF4-FFF2-40B4-BE49-F238E27FC236}">
                <a16:creationId xmlns:a16="http://schemas.microsoft.com/office/drawing/2014/main" id="{2D194263-1412-B6D4-AE68-84D02453D5AA}"/>
              </a:ext>
            </a:extLst>
          </p:cNvPr>
          <p:cNvSpPr txBox="1">
            <a:spLocks/>
          </p:cNvSpPr>
          <p:nvPr/>
        </p:nvSpPr>
        <p:spPr>
          <a:xfrm>
            <a:off x="263353" y="576200"/>
            <a:ext cx="5516179" cy="5712934"/>
          </a:xfrm>
          <a:prstGeom prst="rect">
            <a:avLst/>
          </a:prstGeom>
          <a:solidFill>
            <a:srgbClr val="4584D3">
              <a:lumMod val="20000"/>
              <a:lumOff val="80000"/>
            </a:srgbClr>
          </a:solidFill>
        </p:spPr>
        <p:txBody>
          <a:bodyPr spcFirstLastPara="1" vert="horz" wrap="square" lIns="0" tIns="0" rIns="0" bIns="0" rtlCol="0" anchor="t" anchorCtr="0">
            <a:noAutofit/>
          </a:bodyPr>
          <a:lstStyle>
            <a:lvl1pPr lvl="0" algn="ctr" defTabSz="914400" rtl="0" eaLnBrk="1" latinLnBrk="0" hangingPunct="1">
              <a:spcBef>
                <a:spcPts val="0"/>
              </a:spcBef>
              <a:spcAft>
                <a:spcPts val="0"/>
              </a:spcAft>
              <a:buSzPts val="3000"/>
              <a:buNone/>
              <a:defRPr sz="4000" kern="1200">
                <a:solidFill>
                  <a:srgbClr val="FFFFFF"/>
                </a:solidFill>
                <a:latin typeface="+mj-lt"/>
                <a:ea typeface="+mj-ea"/>
                <a:cs typeface="+mj-cs"/>
              </a:defRPr>
            </a:lvl1pPr>
            <a:lvl2pPr lvl="1" rtl="0" eaLnBrk="1" hangingPunct="1">
              <a:spcBef>
                <a:spcPts val="0"/>
              </a:spcBef>
              <a:spcAft>
                <a:spcPts val="0"/>
              </a:spcAft>
              <a:buSzPts val="3000"/>
              <a:buNone/>
              <a:defRPr sz="4000">
                <a:solidFill>
                  <a:schemeClr val="tx2"/>
                </a:solidFill>
              </a:defRPr>
            </a:lvl2pPr>
            <a:lvl3pPr lvl="2" rtl="0" eaLnBrk="1" hangingPunct="1">
              <a:spcBef>
                <a:spcPts val="0"/>
              </a:spcBef>
              <a:spcAft>
                <a:spcPts val="0"/>
              </a:spcAft>
              <a:buSzPts val="3000"/>
              <a:buNone/>
              <a:defRPr sz="4000">
                <a:solidFill>
                  <a:schemeClr val="tx2"/>
                </a:solidFill>
              </a:defRPr>
            </a:lvl3pPr>
            <a:lvl4pPr lvl="3" rtl="0" eaLnBrk="1" hangingPunct="1">
              <a:spcBef>
                <a:spcPts val="0"/>
              </a:spcBef>
              <a:spcAft>
                <a:spcPts val="0"/>
              </a:spcAft>
              <a:buSzPts val="3000"/>
              <a:buNone/>
              <a:defRPr sz="4000">
                <a:solidFill>
                  <a:schemeClr val="tx2"/>
                </a:solidFill>
              </a:defRPr>
            </a:lvl4pPr>
            <a:lvl5pPr lvl="4" rtl="0" eaLnBrk="1" hangingPunct="1">
              <a:spcBef>
                <a:spcPts val="0"/>
              </a:spcBef>
              <a:spcAft>
                <a:spcPts val="0"/>
              </a:spcAft>
              <a:buSzPts val="3000"/>
              <a:buNone/>
              <a:defRPr sz="4000">
                <a:solidFill>
                  <a:schemeClr val="tx2"/>
                </a:solidFill>
              </a:defRPr>
            </a:lvl5pPr>
            <a:lvl6pPr lvl="5" rtl="0" eaLnBrk="1" hangingPunct="1">
              <a:spcBef>
                <a:spcPts val="0"/>
              </a:spcBef>
              <a:spcAft>
                <a:spcPts val="0"/>
              </a:spcAft>
              <a:buSzPts val="3000"/>
              <a:buNone/>
              <a:defRPr sz="4000">
                <a:solidFill>
                  <a:schemeClr val="tx2"/>
                </a:solidFill>
              </a:defRPr>
            </a:lvl6pPr>
            <a:lvl7pPr lvl="6" rtl="0" eaLnBrk="1" hangingPunct="1">
              <a:spcBef>
                <a:spcPts val="0"/>
              </a:spcBef>
              <a:spcAft>
                <a:spcPts val="0"/>
              </a:spcAft>
              <a:buSzPts val="3000"/>
              <a:buNone/>
              <a:defRPr sz="4000">
                <a:solidFill>
                  <a:schemeClr val="tx2"/>
                </a:solidFill>
              </a:defRPr>
            </a:lvl7pPr>
            <a:lvl8pPr lvl="7" rtl="0" eaLnBrk="1" hangingPunct="1">
              <a:spcBef>
                <a:spcPts val="0"/>
              </a:spcBef>
              <a:spcAft>
                <a:spcPts val="0"/>
              </a:spcAft>
              <a:buSzPts val="3000"/>
              <a:buNone/>
              <a:defRPr sz="4000">
                <a:solidFill>
                  <a:schemeClr val="tx2"/>
                </a:solidFill>
              </a:defRPr>
            </a:lvl8pPr>
            <a:lvl9pPr lvl="8" rtl="0" eaLnBrk="1" hangingPunct="1">
              <a:spcBef>
                <a:spcPts val="0"/>
              </a:spcBef>
              <a:spcAft>
                <a:spcPts val="0"/>
              </a:spcAft>
              <a:buSzPts val="3000"/>
              <a:buNone/>
              <a:defRPr sz="4000">
                <a:solidFill>
                  <a:schemeClr val="tx2"/>
                </a:solidFill>
              </a:defRPr>
            </a:lvl9pPr>
          </a:lstStyle>
          <a:p>
            <a:pPr marL="0" marR="0" lvl="0" indent="0" algn="just" defTabSz="914400" rtl="0" eaLnBrk="1" fontAlgn="auto" latinLnBrk="0" hangingPunct="1">
              <a:lnSpc>
                <a:spcPct val="100000"/>
              </a:lnSpc>
              <a:spcBef>
                <a:spcPts val="0"/>
              </a:spcBef>
              <a:spcAft>
                <a:spcPts val="0"/>
              </a:spcAft>
              <a:buClrTx/>
              <a:buSzPts val="3000"/>
              <a:buFontTx/>
              <a:buNone/>
              <a:tabLst/>
              <a:defRPr/>
            </a:pPr>
            <a:r>
              <a:rPr kumimoji="0" lang="vi-VN" sz="4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rPr>
              <a:t>      </a:t>
            </a:r>
            <a:r>
              <a:rPr kumimoji="0" lang="vi-VN" sz="4000" b="1" i="0" u="none" strike="noStrike" kern="1200" cap="none" spc="0" normalizeH="0" baseline="0" noProof="0">
                <a:ln>
                  <a:noFill/>
                </a:ln>
                <a:solidFill>
                  <a:srgbClr val="006600"/>
                </a:solidFill>
                <a:effectLst/>
                <a:uLnTx/>
                <a:uFillTx/>
                <a:latin typeface="Times New Roman" panose="02020603050405020304" pitchFamily="18" charset="0"/>
                <a:ea typeface="+mj-ea"/>
                <a:cs typeface="Times New Roman" panose="02020603050405020304" pitchFamily="18" charset="0"/>
              </a:rPr>
              <a:t>Trong dịp Tết vừa qua, em được cha mẹ và người thân lì xì những lời chúc yêu thương và những đồng tiền may mắn. Vậy em đã và sẽ dùng số tiền đó để làm</a:t>
            </a:r>
            <a:br>
              <a:rPr kumimoji="0" lang="vi-VN" sz="4000" b="1" i="0" u="none" strike="noStrike" kern="1200" cap="none" spc="0" normalizeH="0" baseline="0" noProof="0">
                <a:ln>
                  <a:noFill/>
                </a:ln>
                <a:solidFill>
                  <a:srgbClr val="006600"/>
                </a:solidFill>
                <a:effectLst/>
                <a:uLnTx/>
                <a:uFillTx/>
                <a:latin typeface="Times New Roman" panose="02020603050405020304" pitchFamily="18" charset="0"/>
                <a:ea typeface="+mj-ea"/>
                <a:cs typeface="Times New Roman" panose="02020603050405020304" pitchFamily="18" charset="0"/>
              </a:rPr>
            </a:br>
            <a:r>
              <a:rPr kumimoji="0" lang="vi-VN" sz="4000" b="1" i="0" u="none" strike="noStrike" kern="1200" cap="none" spc="0" normalizeH="0" baseline="0" noProof="0">
                <a:ln>
                  <a:noFill/>
                </a:ln>
                <a:solidFill>
                  <a:srgbClr val="006600"/>
                </a:solidFill>
                <a:effectLst/>
                <a:uLnTx/>
                <a:uFillTx/>
                <a:latin typeface="Times New Roman" panose="02020603050405020304" pitchFamily="18" charset="0"/>
                <a:ea typeface="+mj-ea"/>
                <a:cs typeface="Times New Roman" panose="02020603050405020304" pitchFamily="18" charset="0"/>
              </a:rPr>
              <a:t>gì? </a:t>
            </a:r>
            <a:endParaRPr kumimoji="0" lang="vi-VN" sz="4000" b="1" i="0" u="none" strike="noStrike" kern="1200" cap="none" spc="0" normalizeH="0" baseline="0" noProof="0" dirty="0">
              <a:ln>
                <a:noFill/>
              </a:ln>
              <a:solidFill>
                <a:srgbClr val="006600"/>
              </a:solidFill>
              <a:effectLst/>
              <a:uLnTx/>
              <a:uFillTx/>
              <a:latin typeface="Times New Roman" panose="02020603050405020304" pitchFamily="18" charset="0"/>
              <a:ea typeface="+mj-ea"/>
              <a:cs typeface="Times New Roman" panose="02020603050405020304" pitchFamily="18" charset="0"/>
            </a:endParaRPr>
          </a:p>
        </p:txBody>
      </p:sp>
      <p:sp>
        <p:nvSpPr>
          <p:cNvPr id="5" name="Google Shape;1361;p42">
            <a:extLst>
              <a:ext uri="{FF2B5EF4-FFF2-40B4-BE49-F238E27FC236}">
                <a16:creationId xmlns:a16="http://schemas.microsoft.com/office/drawing/2014/main" id="{79E36DE9-D71D-500C-D504-A7E70323D1E2}"/>
              </a:ext>
            </a:extLst>
          </p:cNvPr>
          <p:cNvSpPr txBox="1">
            <a:spLocks/>
          </p:cNvSpPr>
          <p:nvPr/>
        </p:nvSpPr>
        <p:spPr>
          <a:xfrm>
            <a:off x="5857215" y="576200"/>
            <a:ext cx="5418901" cy="5577983"/>
          </a:xfrm>
          <a:prstGeom prst="rect">
            <a:avLst/>
          </a:prstGeom>
          <a:solidFill>
            <a:srgbClr val="05E0DB">
              <a:lumMod val="40000"/>
              <a:lumOff val="60000"/>
            </a:srgbClr>
          </a:solid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1pPr>
            <a:lvl2pPr marR="0" lvl="1"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2pPr>
            <a:lvl3pPr marR="0" lvl="2"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3pPr>
            <a:lvl4pPr marR="0" lvl="3"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4pPr>
            <a:lvl5pPr marR="0" lvl="4"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5pPr>
            <a:lvl6pPr marR="0" lvl="5"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6pPr>
            <a:lvl7pPr marR="0" lvl="6"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7pPr>
            <a:lvl8pPr marR="0" lvl="7"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8pPr>
            <a:lvl9pPr marR="0" lvl="8" algn="l" rtl="0">
              <a:lnSpc>
                <a:spcPct val="100000"/>
              </a:lnSpc>
              <a:spcBef>
                <a:spcPts val="0"/>
              </a:spcBef>
              <a:spcAft>
                <a:spcPts val="0"/>
              </a:spcAft>
              <a:buClr>
                <a:schemeClr val="dk1"/>
              </a:buClr>
              <a:buSzPts val="3000"/>
              <a:buFont typeface="Itim"/>
              <a:buNone/>
              <a:defRPr sz="3000" b="1" i="0" u="none" strike="noStrike" cap="none">
                <a:solidFill>
                  <a:schemeClr val="dk1"/>
                </a:solidFill>
                <a:latin typeface="Itim"/>
                <a:ea typeface="Itim"/>
                <a:cs typeface="Itim"/>
                <a:sym typeface="Itim"/>
              </a:defRPr>
            </a:lvl9pPr>
          </a:lstStyle>
          <a:p>
            <a:pPr marL="571500" marR="0" lvl="0" indent="-571500" algn="just" defTabSz="914400" rtl="0" eaLnBrk="1" fontAlgn="auto" latinLnBrk="0" hangingPunct="1">
              <a:lnSpc>
                <a:spcPct val="100000"/>
              </a:lnSpc>
              <a:spcBef>
                <a:spcPts val="0"/>
              </a:spcBef>
              <a:spcAft>
                <a:spcPts val="0"/>
              </a:spcAft>
              <a:buClr>
                <a:prstClr val="black"/>
              </a:buClr>
              <a:buSzPts val="3000"/>
              <a:buFontTx/>
              <a:buChar char="-"/>
              <a:tabLst/>
              <a:defRPr/>
            </a:pP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Mua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đồ</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dùng</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học</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tập</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truyện</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tranh</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a:t>
            </a:r>
          </a:p>
          <a:p>
            <a:pPr marL="571500" marR="0" lvl="0" indent="-571500" algn="just" defTabSz="914400" rtl="0" eaLnBrk="1" fontAlgn="auto" latinLnBrk="0" hangingPunct="1">
              <a:lnSpc>
                <a:spcPct val="100000"/>
              </a:lnSpc>
              <a:spcBef>
                <a:spcPts val="0"/>
              </a:spcBef>
              <a:spcAft>
                <a:spcPts val="0"/>
              </a:spcAft>
              <a:buClr>
                <a:prstClr val="black"/>
              </a:buClr>
              <a:buSzPts val="3000"/>
              <a:buFontTx/>
              <a:buChar char="-"/>
              <a:tabLst/>
              <a:defRPr/>
            </a:pP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Mua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đồ</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chơi</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với</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giá</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hợp</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lí</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a:t>
            </a:r>
          </a:p>
          <a:p>
            <a:pPr marL="571500" marR="0" lvl="0" indent="-571500" algn="just" defTabSz="914400" rtl="0" eaLnBrk="1" fontAlgn="auto" latinLnBrk="0" hangingPunct="1">
              <a:lnSpc>
                <a:spcPct val="100000"/>
              </a:lnSpc>
              <a:spcBef>
                <a:spcPts val="0"/>
              </a:spcBef>
              <a:spcAft>
                <a:spcPts val="0"/>
              </a:spcAft>
              <a:buClr>
                <a:prstClr val="black"/>
              </a:buClr>
              <a:buSzPts val="3000"/>
              <a:buFontTx/>
              <a:buChar char="-"/>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Giúp</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đỡ</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các</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bạn</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khó</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khăn</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trong</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trường</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a:t>
            </a:r>
          </a:p>
          <a:p>
            <a:pPr marL="571500" marR="0" lvl="0" indent="-571500" algn="just" defTabSz="914400" rtl="0" eaLnBrk="1" fontAlgn="auto" latinLnBrk="0" hangingPunct="1">
              <a:lnSpc>
                <a:spcPct val="100000"/>
              </a:lnSpc>
              <a:spcBef>
                <a:spcPts val="0"/>
              </a:spcBef>
              <a:spcAft>
                <a:spcPts val="0"/>
              </a:spcAft>
              <a:buClr>
                <a:prstClr val="black"/>
              </a:buClr>
              <a:buSzPts val="3000"/>
              <a:buFontTx/>
              <a:buChar char="-"/>
              <a:tabLst/>
              <a:defRPr/>
            </a:pP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Ủng</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hộ</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người</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nghèo</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người</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khuyết</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r>
              <a:rPr kumimoji="0" lang="en-US" sz="40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Itim"/>
              </a:rPr>
              <a:t>tật</a:t>
            </a: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 </a:t>
            </a:r>
          </a:p>
          <a:p>
            <a:pPr marL="571500" marR="0" lvl="0" indent="-571500" algn="just" defTabSz="914400" rtl="0" eaLnBrk="1" fontAlgn="auto" latinLnBrk="0" hangingPunct="1">
              <a:lnSpc>
                <a:spcPct val="100000"/>
              </a:lnSpc>
              <a:spcBef>
                <a:spcPts val="0"/>
              </a:spcBef>
              <a:spcAft>
                <a:spcPts val="0"/>
              </a:spcAft>
              <a:buClr>
                <a:prstClr val="black"/>
              </a:buClr>
              <a:buSzPts val="3000"/>
              <a:buFontTx/>
              <a:buChar char="-"/>
              <a:tabLst/>
              <a:defRPr/>
            </a:pPr>
            <a:r>
              <a:rPr kumimoji="0" lang="en-US"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rPr>
              <a:t>………………………</a:t>
            </a:r>
            <a:endParaRPr kumimoji="0" lang="vi-VN" sz="40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Itim"/>
            </a:endParaRPr>
          </a:p>
        </p:txBody>
      </p:sp>
    </p:spTree>
    <p:extLst>
      <p:ext uri="{BB962C8B-B14F-4D97-AF65-F5344CB8AC3E}">
        <p14:creationId xmlns:p14="http://schemas.microsoft.com/office/powerpoint/2010/main" val="336456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285323" y="1859049"/>
            <a:ext cx="2721796" cy="243221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2351420" y="415555"/>
            <a:ext cx="1682499" cy="1454890"/>
          </a:xfrm>
          <a:prstGeom prst="rect">
            <a:avLst/>
          </a:prstGeom>
        </p:spPr>
      </p:pic>
      <p:pic>
        <p:nvPicPr>
          <p:cNvPr id="35" name="图片 34" descr="1"/>
          <p:cNvPicPr>
            <a:picLocks noChangeAspect="1"/>
          </p:cNvPicPr>
          <p:nvPr/>
        </p:nvPicPr>
        <p:blipFill>
          <a:blip r:embed="rId6"/>
          <a:stretch>
            <a:fillRect/>
          </a:stretch>
        </p:blipFill>
        <p:spPr>
          <a:xfrm>
            <a:off x="-44319" y="3839603"/>
            <a:ext cx="12205335" cy="3049905"/>
          </a:xfrm>
          <a:prstGeom prst="rect">
            <a:avLst/>
          </a:prstGeom>
        </p:spPr>
      </p:pic>
      <p:pic>
        <p:nvPicPr>
          <p:cNvPr id="52" name="图片 51" descr="36f9a2a7dc2088575b3175c2c9b24629"/>
          <p:cNvPicPr>
            <a:picLocks noChangeAspect="1"/>
          </p:cNvPicPr>
          <p:nvPr/>
        </p:nvPicPr>
        <p:blipFill>
          <a:blip r:embed="rId7"/>
          <a:stretch>
            <a:fillRect/>
          </a:stretch>
        </p:blipFill>
        <p:spPr>
          <a:xfrm>
            <a:off x="4384055" y="4728845"/>
            <a:ext cx="3908425" cy="2061210"/>
          </a:xfrm>
          <a:prstGeom prst="rect">
            <a:avLst/>
          </a:prstGeom>
        </p:spPr>
      </p:pic>
      <p:pic>
        <p:nvPicPr>
          <p:cNvPr id="53" name="图片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73377" y="4800664"/>
            <a:ext cx="1163955" cy="1918335"/>
          </a:xfrm>
          <a:prstGeom prst="rect">
            <a:avLst/>
          </a:prstGeom>
        </p:spPr>
      </p:pic>
      <p:sp>
        <p:nvSpPr>
          <p:cNvPr id="16" name="WordArt 5"/>
          <p:cNvSpPr>
            <a:spLocks noChangeArrowheads="1" noChangeShapeType="1" noTextEdit="1"/>
          </p:cNvSpPr>
          <p:nvPr/>
        </p:nvSpPr>
        <p:spPr bwMode="auto">
          <a:xfrm>
            <a:off x="2133641" y="1600200"/>
            <a:ext cx="8838297" cy="3352800"/>
          </a:xfrm>
          <a:prstGeom prst="rect">
            <a:avLst/>
          </a:prstGeom>
        </p:spPr>
        <p:txBody>
          <a:bodyPr wrap="none" lIns="91397" tIns="45699" rIns="91397" bIns="45699"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3964" rtl="0" eaLnBrk="0" fontAlgn="base" latinLnBrk="0" hangingPunct="0">
              <a:lnSpc>
                <a:spcPct val="100000"/>
              </a:lnSpc>
              <a:spcBef>
                <a:spcPct val="0"/>
              </a:spcBef>
              <a:spcAft>
                <a:spcPct val="0"/>
              </a:spcAft>
              <a:buClrTx/>
              <a:buSzTx/>
              <a:buFontTx/>
              <a:buNone/>
              <a:tabLst/>
              <a:defRPr/>
            </a:pPr>
            <a:r>
              <a:rPr kumimoji="0" lang="vi-VN" sz="3600" b="1" i="0" u="none" strike="noStrike" kern="10" cap="none" spc="0" normalizeH="0" baseline="0" noProof="0" dirty="0">
                <a:ln w="9525">
                  <a:round/>
                  <a:headEnd/>
                  <a:tailEnd/>
                </a:ln>
                <a:solidFill>
                  <a:srgbClr val="FF0000"/>
                </a:solidFill>
                <a:effectLst/>
                <a:uLnTx/>
                <a:uFillTx/>
                <a:latin typeface="Tahoma" panose="020B0604030504040204" pitchFamily="34" charset="0"/>
                <a:ea typeface="+mn-ea"/>
                <a:cs typeface="Arial"/>
              </a:rPr>
              <a:t>HOẠT ĐỘNG THỰC HÀNH</a:t>
            </a:r>
            <a:endParaRPr kumimoji="0" lang="en-US" sz="3600" b="1" i="0" u="none" strike="noStrike" kern="10" cap="none" spc="0" normalizeH="0" baseline="0" noProof="0" dirty="0">
              <a:ln w="9525">
                <a:round/>
                <a:headEnd/>
                <a:tailEnd/>
              </a:ln>
              <a:solidFill>
                <a:srgbClr val="FF0000"/>
              </a:solidFill>
              <a:effectLst/>
              <a:uLnTx/>
              <a:uFillTx/>
              <a:latin typeface="Arial"/>
              <a:ea typeface="+mn-ea"/>
              <a:cs typeface="Arial"/>
            </a:endParaRPr>
          </a:p>
        </p:txBody>
      </p:sp>
      <p:pic>
        <p:nvPicPr>
          <p:cNvPr id="18"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5191851" y="141961"/>
            <a:ext cx="2721796" cy="2432210"/>
          </a:xfrm>
          <a:prstGeom prst="rect">
            <a:avLst/>
          </a:prstGeom>
        </p:spPr>
      </p:pic>
    </p:spTree>
    <p:custDataLst>
      <p:tags r:id="rId1"/>
    </p:custDataLst>
    <p:extLst>
      <p:ext uri="{BB962C8B-B14F-4D97-AF65-F5344CB8AC3E}">
        <p14:creationId xmlns:p14="http://schemas.microsoft.com/office/powerpoint/2010/main" val="188279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6" dur="4000" fill="hold"/>
                                        <p:tgtEl>
                                          <p:spTgt spid="45"/>
                                        </p:tgtEl>
                                        <p:attrNameLst>
                                          <p:attrName>ppt_x</p:attrName>
                                          <p:attrName>ppt_y</p:attrName>
                                        </p:attrNameLst>
                                      </p:cBhvr>
                                    </p:animMotion>
                                  </p:childTnLst>
                                </p:cTn>
                              </p:par>
                            </p:childTnLst>
                          </p:cTn>
                        </p:par>
                        <p:par>
                          <p:cTn id="7" fill="hold">
                            <p:stCondLst>
                              <p:cond delay="4000"/>
                            </p:stCondLst>
                            <p:childTnLst>
                              <p:par>
                                <p:cTn id="8" presetID="0" presetClass="path" presetSubtype="0" accel="50000" decel="50000" fill="hold" nodeType="afterEffect">
                                  <p:stCondLst>
                                    <p:cond delay="0"/>
                                  </p:stCondLst>
                                  <p:childTnLst>
                                    <p:animMotion origin="layout" path="M -0.01472 -0.00139 L -0.01472 -0.00139 C -0.01641 0.00139 -0.01797 0.00463 -0.01966 0.00741 C -0.02253 0.01181 -0.025 0.0132 -0.02813 0.01736 C -0.02878 0.01829 -0.03216 0.02269 -0.03308 0.02361 C -0.03386 0.02431 -0.03451 0.02454 -0.03529 0.025 C -0.03594 0.02593 -0.03672 0.02662 -0.03737 0.02755 C -0.03828 0.02871 -0.0392 0.03033 -0.04024 0.03125 C -0.04089 0.03195 -0.04167 0.03195 -0.04232 0.03264 C -0.05104 0.03912 -0.04024 0.03125 -0.04727 0.0375 C -0.04792 0.0382 -0.0487 0.0382 -0.04935 0.03889 C -0.05039 0.03959 -0.0513 0.04051 -0.05222 0.04144 C -0.05287 0.0419 -0.05365 0.0419 -0.05443 0.0426 C -0.05508 0.04329 -0.05573 0.04468 -0.05651 0.04514 C -0.05834 0.0463 -0.06029 0.04676 -0.06211 0.04769 C -0.06498 0.04908 -0.06407 0.04908 -0.06706 0.05139 C -0.06823 0.05232 -0.0694 0.05324 -0.07071 0.05394 C -0.07201 0.05486 -0.07487 0.05648 -0.07487 0.05648 C -0.07578 0.05764 -0.0767 0.05926 -0.07774 0.06019 C -0.07878 0.06135 -0.08008 0.06181 -0.08125 0.06273 C -0.08607 0.06644 -0.08203 0.06459 -0.08763 0.06644 C -0.09089 0.06945 -0.09037 0.06922 -0.09401 0.07153 C -0.09779 0.07408 -0.09479 0.0713 -0.09961 0.07523 C -0.10495 0.0794 -0.10026 0.07639 -0.10456 0.07917 C -0.10547 0.08033 -0.10834 0.08426 -0.10951 0.08542 C -0.11185 0.0875 -0.1142 0.08982 -0.11667 0.09167 C -0.11784 0.0926 -0.11901 0.09306 -0.12018 0.09422 C -0.12162 0.09561 -0.12292 0.09792 -0.12448 0.09931 L -0.13008 0.10417 C -0.13242 0.11042 -0.13034 0.10625 -0.13438 0.11042 C -0.13581 0.11204 -0.13854 0.11551 -0.13854 0.11551 C -0.14167 0.12385 -0.13802 0.11459 -0.14206 0.12315 C -0.14349 0.12593 -0.14453 0.12894 -0.14571 0.13195 C -0.14584 0.13311 -0.14636 0.13426 -0.14636 0.13565 C -0.14636 0.13611 -0.14532 0.14352 -0.14492 0.14445 C -0.1444 0.14607 -0.14349 0.14676 -0.14284 0.14815 C -0.1418 0.1507 -0.14115 0.15371 -0.13998 0.15579 C -0.13907 0.15741 -0.13815 0.15926 -0.13711 0.16088 C -0.1336 0.16598 -0.12982 0.17061 -0.12578 0.17477 C -0.12487 0.1757 -0.12396 0.17639 -0.12305 0.17709 C -0.11836 0.18195 -0.12084 0.18033 -0.11589 0.18357 C -0.11315 0.18519 -0.11159 0.18611 -0.10886 0.18727 C -0.10378 0.18936 -0.10703 0.1875 -0.10326 0.18982 C -0.10248 0.19051 -0.10183 0.19167 -0.10104 0.19236 C -0.10039 0.19283 -0.09974 0.19352 -0.09896 0.19352 C -0.08203 0.19445 -0.06498 0.19445 -0.04805 0.19491 C -0.04714 0.19514 -0.04401 0.1963 -0.0431 0.19723 C -0.04232 0.19792 -0.04167 0.19908 -0.04089 0.19977 C -0.03841 0.20232 -0.03841 0.20209 -0.03594 0.20371 C -0.03438 0.20648 -0.03373 0.20811 -0.03177 0.20996 C -0.03099 0.21042 -0.03034 0.21065 -0.02956 0.21111 C -0.02891 0.2125 -0.02826 0.21389 -0.02748 0.21482 C -0.02683 0.21598 -0.02591 0.21644 -0.02539 0.21736 C -0.02474 0.21852 -0.02461 0.22037 -0.02396 0.2213 C -0.02318 0.22223 -0.02201 0.22199 -0.0211 0.22246 C -0.02018 0.22338 -0.01927 0.22431 -0.01823 0.225 C -0.01641 0.22616 -0.01498 0.22593 -0.01328 0.22755 C -0.0125 0.22824 -0.01198 0.2294 -0.0112 0.2301 C -0.0099 0.23102 -0.00508 0.23218 -0.00417 0.23264 C 0.00521 0.23912 -0.00495 0.23264 0.01575 0.2375 C 0.01745 0.23797 0.01901 0.23912 0.0207 0.24005 C 0.02135 0.24051 0.02213 0.24074 0.02278 0.24144 C 0.0237 0.24213 0.02461 0.24306 0.02565 0.24375 C 0.02695 0.24491 0.02982 0.2463 0.02982 0.2463 C 0.0306 0.24769 0.03112 0.24908 0.03203 0.25023 C 0.03255 0.25093 0.03346 0.25093 0.03411 0.25139 C 0.0358 0.25255 0.0375 0.25371 0.03906 0.2551 C 0.04453 0.25996 0.03802 0.25579 0.04323 0.25903 C 0.04505 0.26204 0.04648 0.26389 0.04752 0.26783 C 0.0483 0.27061 0.04883 0.27385 0.04961 0.27662 C 0.05026 0.27848 0.05117 0.27986 0.05182 0.28148 C 0.05495 0.29051 0.0513 0.28311 0.05534 0.29051 C 0.05573 0.29306 0.05677 0.30139 0.05742 0.30301 C 0.0582 0.30463 0.05898 0.30625 0.0595 0.30811 C 0.0612 0.3125 0.06054 0.31366 0.06315 0.3169 C 0.06367 0.3176 0.06458 0.31736 0.06523 0.31806 C 0.06666 0.31945 0.06797 0.32176 0.06953 0.32315 C 0.07083 0.32431 0.07226 0.32593 0.0737 0.32686 C 0.07552 0.32801 0.07942 0.3294 0.07942 0.3294 C 0.08541 0.33658 0.07773 0.32801 0.08359 0.33311 C 0.08906 0.33797 0.08255 0.3338 0.08789 0.33704 C 0.08854 0.3382 0.08919 0.33959 0.08997 0.34074 C 0.09062 0.34167 0.09166 0.3419 0.09205 0.34329 C 0.09271 0.34468 0.09258 0.34653 0.09284 0.34838 C 0.09375 0.34746 0.09492 0.34699 0.0957 0.34584 C 0.09661 0.34398 0.097 0.34144 0.09778 0.33936 C 0.10143 0.33079 0.09974 0.34144 0.10416 0.3257 C 0.10599 0.31922 0.10468 0.32153 0.10768 0.31806 C 0.10859 0.31551 0.10976 0.3132 0.11054 0.31042 C 0.11093 0.3088 0.11146 0.30718 0.11198 0.30556 C 0.11224 0.30417 0.11237 0.30301 0.11263 0.30162 C 0.11497 0.29283 0.11471 0.29375 0.11692 0.28797 C 0.11718 0.28658 0.11732 0.28542 0.11758 0.28403 C 0.11849 0.28079 0.11979 0.27755 0.12044 0.27408 C 0.1207 0.27269 0.12096 0.27153 0.12109 0.27037 C 0.12135 0.26852 0.12148 0.2669 0.12187 0.26528 C 0.12278 0.26042 0.12343 0.25834 0.12461 0.25394 C 0.12487 0.25139 0.12487 0.24885 0.12539 0.2463 C 0.12578 0.24445 0.12721 0.24329 0.12747 0.24144 C 0.12812 0.23773 0.12786 0.2338 0.12825 0.2301 C 0.12838 0.22871 0.12864 0.22755 0.1289 0.22616 C 0.12864 0.19028 0.12825 0.15417 0.12825 0.11806 C 0.12825 0.10973 0.12851 0.10116 0.1289 0.09283 C 0.12903 0.09167 0.12942 0.09051 0.12968 0.08912 C 0.12995 0.08704 0.13008 0.08496 0.13034 0.08287 C 0.1306 0.08125 0.13086 0.0794 0.13099 0.07778 C 0.13125 0.07408 0.13138 0.07014 0.13177 0.06644 C 0.1319 0.06482 0.13229 0.0632 0.13242 0.06135 C 0.13281 0.05764 0.13294 0.05394 0.1332 0.05023 C 0.13346 0.04098 0.13333 0.03172 0.13385 0.02246 C 0.13398 0.01991 0.13528 0.01482 0.13528 0.01482 C 0.13554 0.01158 0.13567 0.00811 0.13593 0.00486 C 0.13685 -0.00463 0.13646 0.00186 0.13737 -0.00648 C 0.13763 -0.00902 0.13789 -0.01157 0.13815 -0.01412 C 0.13828 -0.01597 0.13906 -0.02083 0.13958 -0.02291 C 0.13997 -0.02453 0.14049 -0.02615 0.14101 -0.02777 C 0.14023 -0.04676 0.1401 -0.06574 0.1388 -0.08449 C 0.13867 -0.08727 0.13737 -0.08935 0.13672 -0.09189 C 0.13424 -0.10139 0.13515 -0.09977 0.13242 -0.10833 C 0.13164 -0.11088 0.12995 -0.11574 0.1289 -0.11852 C 0.12825 -0.12014 0.12747 -0.12176 0.12682 -0.12338 C 0.12656 -0.12523 0.1263 -0.12685 0.12604 -0.12847 C 0.12578 -0.13148 0.12578 -0.13449 0.12539 -0.13727 C 0.12513 -0.13912 0.12448 -0.14074 0.12396 -0.14236 C 0.11953 -0.15648 0.12383 -0.14166 0.12044 -0.1537 C 0.12018 -0.15532 0.12005 -0.15717 0.11966 -0.15879 C 0.1194 -0.16041 0.11875 -0.16203 0.11836 -0.16365 C 0.11784 -0.16574 0.11745 -0.16805 0.11692 -0.1699 C 0.1164 -0.17176 0.11588 -0.17338 0.11549 -0.175 C 0.11497 -0.17708 0.11458 -0.17916 0.11406 -0.18125 C 0.1125 -0.18727 0.1125 -0.18634 0.11054 -0.19259 C 0.11002 -0.19421 0.10976 -0.19606 0.10911 -0.19768 C 0.10846 -0.19907 0.10768 -0.2 0.10703 -0.20139 C 0.10625 -0.20301 0.10573 -0.20509 0.10482 -0.20648 C 0.10429 -0.20764 0.10338 -0.2081 0.10273 -0.20902 C 0.10195 -0.21018 0.10143 -0.21157 0.10065 -0.21273 C 0.1 -0.21365 0.09909 -0.21435 0.09843 -0.21527 C 0.09778 -0.21643 0.09713 -0.21805 0.09635 -0.21898 C 0.0957 -0.2199 0.09492 -0.21967 0.09427 -0.22037 C 0.09349 -0.22106 0.09284 -0.22222 0.09205 -0.22291 C 0.09101 -0.22384 0.08971 -0.2243 0.08854 -0.22546 C 0.0862 -0.22754 0.08385 -0.23009 0.08151 -0.23287 C 0.08086 -0.23379 0.08021 -0.23472 0.07942 -0.23541 C 0.07851 -0.23611 0.07747 -0.23611 0.07656 -0.23657 C 0.07578 -0.23703 0.07513 -0.2375 0.07448 -0.23796 C 0.07044 -0.24514 0.07448 -0.23912 0.06953 -0.24305 C 0.06875 -0.24352 0.0681 -0.2449 0.06732 -0.24537 C 0.06601 -0.24652 0.06315 -0.24791 0.06315 -0.24791 C 0.05807 -0.25393 0.06445 -0.24699 0.05742 -0.25185 C 0.05664 -0.25231 0.05612 -0.2537 0.05534 -0.25439 C 0.0539 -0.25532 0.05234 -0.25532 0.05104 -0.25671 C 0.05039 -0.25764 0.04974 -0.25856 0.04896 -0.25926 C 0.0483 -0.25995 0.04752 -0.26018 0.04687 -0.26064 C 0.04557 -0.26134 0.04284 -0.26365 0.04114 -0.26435 C 0.03997 -0.26481 0.0388 -0.26504 0.03763 -0.26551 C 0.03385 -0.26713 0.03554 -0.26689 0.03125 -0.26805 C 0.02955 -0.26852 0.02799 -0.26898 0.0263 -0.26944 C 0.02565 -0.27014 0.025 -0.27129 0.02422 -0.27199 C 0.02252 -0.27314 0.01849 -0.27384 0.01705 -0.2743 C 0.01562 -0.275 0.01432 -0.27615 0.01289 -0.27685 C 0.01211 -0.27731 0.01146 -0.27801 0.01067 -0.27824 C -0.00391 -0.28032 0.00508 -0.27916 -0.01615 -0.28078 C -0.01758 -0.28102 -0.01901 -0.28148 -0.02045 -0.28194 C -0.02136 -0.2824 -0.02227 -0.2831 -0.02318 -0.2831 C -0.03099 -0.2831 -0.0388 -0.2824 -0.04662 -0.28194 C -0.05664 -0.28009 -0.04961 -0.28194 -0.05573 -0.27939 C -0.0569 -0.27893 -0.05821 -0.2787 -0.05938 -0.27824 C -0.06081 -0.27754 -0.06211 -0.27615 -0.06354 -0.27569 C -0.06524 -0.27523 -0.06693 -0.275 -0.06849 -0.2743 C -0.07045 -0.27384 -0.07292 -0.27199 -0.07487 -0.27199 C -0.08334 -0.27106 -0.09193 -0.27106 -0.10039 -0.2706 C -0.1017 -0.2699 -0.10404 -0.26828 -0.10534 -0.26805 C -0.10886 -0.26736 -0.11237 -0.26736 -0.11589 -0.26689 C -0.11771 -0.26643 -0.1211 -0.2662 -0.12305 -0.26435 C -0.12383 -0.26365 -0.12448 -0.26273 -0.12513 -0.2618 C -0.12865 -0.25254 -0.12396 -0.26342 -0.12943 -0.25555 C -0.13151 -0.25231 -0.13073 -0.24838 -0.13216 -0.24421 C -0.13425 -0.23889 -0.13308 -0.24143 -0.13581 -0.23657 C -0.13594 -0.23287 -0.13581 -0.22893 -0.13646 -0.22546 C -0.13672 -0.22361 -0.13789 -0.22291 -0.13854 -0.22152 C -0.1444 -0.20949 -0.13659 -0.22384 -0.14349 -0.21157 C -0.14571 -0.19977 -0.14193 -0.21921 -0.14636 -0.20139 C -0.14675 -0.19977 -0.14688 -0.19814 -0.14701 -0.19652 C -0.14649 -0.19236 -0.14597 -0.18588 -0.14349 -0.18379 C -0.13802 -0.17893 -0.14336 -0.18402 -0.13789 -0.17754 C -0.13607 -0.17546 -0.13399 -0.17361 -0.13216 -0.17129 C -0.12487 -0.16157 -0.13425 -0.17314 -0.12578 -0.16504 C -0.11901 -0.1581 -0.12826 -0.1625 -0.11589 -0.1537 C -0.11472 -0.15277 -0.11354 -0.15231 -0.11237 -0.15115 C -0.11133 -0.15023 -0.11055 -0.14861 -0.10951 -0.14745 C -0.10847 -0.14606 -0.10729 -0.14467 -0.10599 -0.14352 C -0.09922 -0.13703 -0.10013 -0.13958 -0.0905 -0.13102 C -0.08815 -0.12893 -0.08581 -0.12662 -0.08334 -0.12477 C -0.06576 -0.11064 -0.0862 -0.12777 -0.06992 -0.11597 C -0.06797 -0.11458 -0.06615 -0.1125 -0.06433 -0.11088 C -0.06237 -0.10949 -0.06055 -0.10833 -0.0586 -0.10717 C -0.05651 -0.10578 -0.05222 -0.10324 -0.05222 -0.10324 C -0.0513 -0.10208 -0.05039 -0.10069 -0.04935 -0.09953 C -0.0487 -0.09861 -0.04792 -0.09814 -0.04727 -0.09699 C -0.04623 -0.09514 -0.04545 -0.09282 -0.0444 -0.09074 C -0.0431 -0.08819 -0.04128 -0.08611 -0.04024 -0.0831 C -0.03972 -0.08194 -0.03933 -0.08055 -0.0388 -0.07939 C -0.03464 -0.07129 -0.03529 -0.07222 -0.03177 -0.06805 C -0.03125 -0.06597 -0.03073 -0.06389 -0.03034 -0.0618 C -0.02995 -0.05972 -0.02995 -0.05764 -0.02956 -0.05555 C -0.02904 -0.05277 -0.02774 -0.04907 -0.02683 -0.04676 C -0.02539 -0.04328 -0.02435 -0.04051 -0.02253 -0.03796 C -0.02188 -0.03703 -0.0211 -0.03634 -0.02045 -0.03541 C -0.02018 -0.03426 -0.02005 -0.03287 -0.01966 -0.03171 C -0.01849 -0.02777 -0.01706 -0.02569 -0.0155 -0.02291 C -0.01459 -0.00856 -0.01485 -0.00509 -0.01472 -0.00139 Z " pathEditMode="relative" ptsTypes="AAAAAAAAAAAAAAAAAAAAAAAAAAAAAAAAAAAAAAAAAAAAAAAAAAAAAAAAAAAAAAAAAAAAAAAAAAAAAAAAAAAAAAAAAAAAAAAAAAAAAAAAAAAAAAAAAAAAAAAAAAAAAAAAAAAAAAAAAAAAAAAAAAAAAAAAAAAAAAAAAAAAAAAAAAAAAAAAAAAAAAAAAAAAAAAAAAAAAAAAAAAAAAAAAAA">
                                      <p:cBhvr>
                                        <p:cTn id="9" dur="4000" fill="hold"/>
                                        <p:tgtEl>
                                          <p:spTgt spid="3"/>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1000" fill="hold"/>
                                        <p:tgtEl>
                                          <p:spTgt spid="52"/>
                                        </p:tgtEl>
                                        <p:attrNameLst>
                                          <p:attrName>ppt_w</p:attrName>
                                        </p:attrNameLst>
                                      </p:cBhvr>
                                      <p:tavLst>
                                        <p:tav tm="0">
                                          <p:val>
                                            <p:fltVal val="0"/>
                                          </p:val>
                                        </p:tav>
                                        <p:tav tm="100000">
                                          <p:val>
                                            <p:strVal val="#ppt_w"/>
                                          </p:val>
                                        </p:tav>
                                      </p:tavLst>
                                    </p:anim>
                                    <p:anim calcmode="lin" valueType="num">
                                      <p:cBhvr>
                                        <p:cTn id="15" dur="1000" fill="hold"/>
                                        <p:tgtEl>
                                          <p:spTgt spid="52"/>
                                        </p:tgtEl>
                                        <p:attrNameLst>
                                          <p:attrName>ppt_h</p:attrName>
                                        </p:attrNameLst>
                                      </p:cBhvr>
                                      <p:tavLst>
                                        <p:tav tm="0">
                                          <p:val>
                                            <p:fltVal val="0"/>
                                          </p:val>
                                        </p:tav>
                                        <p:tav tm="100000">
                                          <p:val>
                                            <p:strVal val="#ppt_h"/>
                                          </p:val>
                                        </p:tav>
                                      </p:tavLst>
                                    </p:anim>
                                    <p:anim calcmode="lin" valueType="num">
                                      <p:cBhvr>
                                        <p:cTn id="16" dur="1000" fill="hold"/>
                                        <p:tgtEl>
                                          <p:spTgt spid="52"/>
                                        </p:tgtEl>
                                        <p:attrNameLst>
                                          <p:attrName>style.rotation</p:attrName>
                                        </p:attrNameLst>
                                      </p:cBhvr>
                                      <p:tavLst>
                                        <p:tav tm="0">
                                          <p:val>
                                            <p:fltVal val="90"/>
                                          </p:val>
                                        </p:tav>
                                        <p:tav tm="100000">
                                          <p:val>
                                            <p:fltVal val="0"/>
                                          </p:val>
                                        </p:tav>
                                      </p:tavLst>
                                    </p:anim>
                                    <p:animEffect transition="in" filter="fade">
                                      <p:cBhvr>
                                        <p:cTn id="17" dur="10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27" dur="4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C2809-5AD1-57A5-2783-9F3755897CEA}"/>
              </a:ext>
            </a:extLst>
          </p:cNvPr>
          <p:cNvSpPr>
            <a:spLocks noGrp="1"/>
          </p:cNvSpPr>
          <p:nvPr>
            <p:ph type="title"/>
          </p:nvPr>
        </p:nvSpPr>
        <p:spPr/>
        <p:txBody>
          <a:bodyPr/>
          <a:lstStyle/>
          <a:p>
            <a:r>
              <a:rPr lang="en-US" sz="4400" b="1" u="sng" dirty="0" err="1">
                <a:solidFill>
                  <a:srgbClr val="FF0000"/>
                </a:solidFill>
                <a:latin typeface="Times New Roman" panose="02020603050405020304" pitchFamily="18" charset="0"/>
                <a:cs typeface="Times New Roman" panose="02020603050405020304" pitchFamily="18" charset="0"/>
              </a:rPr>
              <a:t>Bài</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tập</a:t>
            </a:r>
            <a:r>
              <a:rPr lang="en-US" sz="4400" b="1" u="sng" dirty="0">
                <a:solidFill>
                  <a:srgbClr val="FF0000"/>
                </a:solidFill>
                <a:latin typeface="Times New Roman" panose="02020603050405020304" pitchFamily="18" charset="0"/>
                <a:cs typeface="Times New Roman" panose="02020603050405020304" pitchFamily="18" charset="0"/>
              </a:rPr>
              <a:t> 1</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rgbClr val="003300"/>
                </a:solidFill>
                <a:latin typeface="Times New Roman" panose="02020603050405020304" pitchFamily="18" charset="0"/>
                <a:cs typeface="Times New Roman" panose="02020603050405020304" pitchFamily="18" charset="0"/>
              </a:rPr>
              <a:t>Theo </a:t>
            </a:r>
            <a:r>
              <a:rPr lang="en-US" sz="4400" b="1" dirty="0" err="1">
                <a:solidFill>
                  <a:srgbClr val="003300"/>
                </a:solidFill>
                <a:latin typeface="Times New Roman" panose="02020603050405020304" pitchFamily="18" charset="0"/>
                <a:cs typeface="Times New Roman" panose="02020603050405020304" pitchFamily="18" charset="0"/>
              </a:rPr>
              <a:t>em</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để</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sử</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dụng</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tiền</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hợp</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lí</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chúng</a:t>
            </a:r>
            <a:r>
              <a:rPr lang="en-US" sz="4400" b="1" dirty="0">
                <a:solidFill>
                  <a:srgbClr val="003300"/>
                </a:solidFill>
                <a:latin typeface="Times New Roman" panose="02020603050405020304" pitchFamily="18" charset="0"/>
                <a:cs typeface="Times New Roman" panose="02020603050405020304" pitchFamily="18" charset="0"/>
              </a:rPr>
              <a:t> ta </a:t>
            </a:r>
            <a:r>
              <a:rPr lang="en-US" sz="4400" b="1" dirty="0" err="1">
                <a:solidFill>
                  <a:srgbClr val="003300"/>
                </a:solidFill>
                <a:latin typeface="Times New Roman" panose="02020603050405020304" pitchFamily="18" charset="0"/>
                <a:cs typeface="Times New Roman" panose="02020603050405020304" pitchFamily="18" charset="0"/>
              </a:rPr>
              <a:t>nên</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và</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không</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nên</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làm</a:t>
            </a:r>
            <a:r>
              <a:rPr lang="en-US" sz="4400" b="1" dirty="0">
                <a:solidFill>
                  <a:srgbClr val="003300"/>
                </a:solidFill>
                <a:latin typeface="Times New Roman" panose="02020603050405020304" pitchFamily="18" charset="0"/>
                <a:cs typeface="Times New Roman" panose="02020603050405020304" pitchFamily="18" charset="0"/>
              </a:rPr>
              <a:t> </a:t>
            </a:r>
            <a:r>
              <a:rPr lang="en-US" sz="4400" b="1" dirty="0" err="1">
                <a:solidFill>
                  <a:srgbClr val="003300"/>
                </a:solidFill>
                <a:latin typeface="Times New Roman" panose="02020603050405020304" pitchFamily="18" charset="0"/>
                <a:cs typeface="Times New Roman" panose="02020603050405020304" pitchFamily="18" charset="0"/>
              </a:rPr>
              <a:t>gì</a:t>
            </a:r>
            <a:r>
              <a:rPr lang="en-US" sz="4400" b="1" dirty="0">
                <a:solidFill>
                  <a:srgbClr val="003300"/>
                </a:solidFill>
                <a:latin typeface="Times New Roman" panose="02020603050405020304" pitchFamily="18" charset="0"/>
                <a:cs typeface="Times New Roman" panose="02020603050405020304" pitchFamily="18" charset="0"/>
              </a:rPr>
              <a:t>?</a:t>
            </a:r>
            <a:endParaRPr lang="en-US" dirty="0"/>
          </a:p>
        </p:txBody>
      </p:sp>
      <p:graphicFrame>
        <p:nvGraphicFramePr>
          <p:cNvPr id="6" name="Table 5">
            <a:extLst>
              <a:ext uri="{FF2B5EF4-FFF2-40B4-BE49-F238E27FC236}">
                <a16:creationId xmlns:a16="http://schemas.microsoft.com/office/drawing/2014/main" id="{6FF73BB7-CBC7-2CCF-0EB3-B8E0518D6C04}"/>
              </a:ext>
            </a:extLst>
          </p:cNvPr>
          <p:cNvGraphicFramePr>
            <a:graphicFrameLocks/>
          </p:cNvGraphicFramePr>
          <p:nvPr>
            <p:extLst>
              <p:ext uri="{D42A27DB-BD31-4B8C-83A1-F6EECF244321}">
                <p14:modId xmlns:p14="http://schemas.microsoft.com/office/powerpoint/2010/main" val="504930755"/>
              </p:ext>
            </p:extLst>
          </p:nvPr>
        </p:nvGraphicFramePr>
        <p:xfrm>
          <a:off x="515380" y="2012315"/>
          <a:ext cx="11161240" cy="4480560"/>
        </p:xfrm>
        <a:graphic>
          <a:graphicData uri="http://schemas.openxmlformats.org/drawingml/2006/table">
            <a:tbl>
              <a:tblPr firstRow="1" bandRow="1"/>
              <a:tblGrid>
                <a:gridCol w="5009199">
                  <a:extLst>
                    <a:ext uri="{9D8B030D-6E8A-4147-A177-3AD203B41FA5}">
                      <a16:colId xmlns:a16="http://schemas.microsoft.com/office/drawing/2014/main" val="757714752"/>
                    </a:ext>
                  </a:extLst>
                </a:gridCol>
                <a:gridCol w="6152041">
                  <a:extLst>
                    <a:ext uri="{9D8B030D-6E8A-4147-A177-3AD203B41FA5}">
                      <a16:colId xmlns:a16="http://schemas.microsoft.com/office/drawing/2014/main" val="345794034"/>
                    </a:ext>
                  </a:extLst>
                </a:gridCol>
              </a:tblGrid>
              <a:tr h="834283">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r>
                        <a:rPr lang="en" sz="4000" dirty="0">
                          <a:solidFill>
                            <a:srgbClr val="FF0000"/>
                          </a:solidFill>
                        </a:rPr>
                        <a:t>   </a:t>
                      </a:r>
                      <a:r>
                        <a:rPr lang="en" sz="3600" dirty="0">
                          <a:solidFill>
                            <a:srgbClr val="FF0000"/>
                          </a:solidFill>
                        </a:rPr>
                        <a:t>Những việc nên làm</a:t>
                      </a:r>
                      <a:endParaRPr lang="en-US" sz="3600" dirty="0">
                        <a:solidFill>
                          <a:srgbClr val="FF0000"/>
                        </a:solidFill>
                      </a:endParaRPr>
                    </a:p>
                    <a:p>
                      <a:pPr algn="ctr"/>
                      <a:endParaRPr lang="en-US" dirty="0">
                        <a:solidFill>
                          <a:srgbClr val="FF0000"/>
                        </a:solidFill>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r>
                        <a:rPr lang="en" sz="3600" dirty="0">
                          <a:solidFill>
                            <a:srgbClr val="FF0000"/>
                          </a:solidFill>
                        </a:rPr>
                        <a:t>Những việc không nên làm</a:t>
                      </a:r>
                      <a:endParaRPr lang="en-US" sz="3600" dirty="0">
                        <a:solidFill>
                          <a:srgbClr val="FF0000"/>
                        </a:solidFill>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23922794"/>
                  </a:ext>
                </a:extLst>
              </a:tr>
              <a:tr h="2998205">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r>
                        <a:rPr lang="en" sz="3200" dirty="0"/>
                        <a:t>  …………………………</a:t>
                      </a:r>
                    </a:p>
                    <a:p>
                      <a:pPr algn="ctr"/>
                      <a:r>
                        <a:rPr lang="en" sz="3200" dirty="0"/>
                        <a:t>  …………………………</a:t>
                      </a:r>
                      <a:endParaRPr lang="vi-VN" sz="3200" dirty="0"/>
                    </a:p>
                    <a:p>
                      <a:pPr algn="ctr"/>
                      <a:r>
                        <a:rPr lang="en" sz="3200" dirty="0"/>
                        <a:t> …………………………</a:t>
                      </a:r>
                    </a:p>
                    <a:p>
                      <a:pPr algn="ctr"/>
                      <a:r>
                        <a:rPr lang="en" sz="3200" dirty="0"/>
                        <a:t>  …………………………</a:t>
                      </a:r>
                      <a:endParaRPr lang="vi-VN" sz="3200" dirty="0"/>
                    </a:p>
                    <a:p>
                      <a:pPr algn="ctr"/>
                      <a:r>
                        <a:rPr lang="en" sz="3200" dirty="0"/>
                        <a:t> …………………………</a:t>
                      </a:r>
                    </a:p>
                    <a:p>
                      <a:pPr algn="ctr"/>
                      <a:r>
                        <a:rPr lang="en" sz="3200" dirty="0"/>
                        <a:t>  …………………………</a:t>
                      </a:r>
                      <a:endParaRPr lang="en" sz="32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marL="0" indent="0" algn="ctr">
                        <a:buFontTx/>
                        <a:buNone/>
                      </a:pPr>
                      <a:r>
                        <a:rPr lang="en-US" sz="3200" dirty="0"/>
                        <a:t>………………………………</a:t>
                      </a:r>
                      <a:r>
                        <a:rPr lang="vi-VN" sz="3200" dirty="0"/>
                        <a:t>....</a:t>
                      </a:r>
                    </a:p>
                    <a:p>
                      <a:pPr marL="0" indent="0" algn="ctr">
                        <a:buFontTx/>
                        <a:buNone/>
                      </a:pPr>
                      <a:r>
                        <a:rPr lang="en-US" sz="3200" dirty="0"/>
                        <a:t> </a:t>
                      </a:r>
                      <a:r>
                        <a:rPr lang="vi-VN" sz="3200" dirty="0"/>
                        <a:t>...</a:t>
                      </a:r>
                      <a:r>
                        <a:rPr lang="en-US" sz="3200" dirty="0"/>
                        <a:t>……………………………..</a:t>
                      </a:r>
                      <a:r>
                        <a:rPr lang="vi-VN" sz="3200" dirty="0"/>
                        <a:t>...</a:t>
                      </a:r>
                    </a:p>
                    <a:p>
                      <a:pPr marL="0" indent="0" algn="ctr">
                        <a:buFontTx/>
                        <a:buNone/>
                      </a:pPr>
                      <a:r>
                        <a:rPr lang="en-US" sz="3200" dirty="0"/>
                        <a:t>………………………………</a:t>
                      </a:r>
                      <a:r>
                        <a:rPr lang="vi-VN" sz="3200" dirty="0"/>
                        <a:t>....</a:t>
                      </a:r>
                    </a:p>
                    <a:p>
                      <a:pPr marL="0" indent="0" algn="ctr">
                        <a:buFontTx/>
                        <a:buNone/>
                      </a:pPr>
                      <a:r>
                        <a:rPr lang="en-US" sz="3200" dirty="0"/>
                        <a:t> </a:t>
                      </a:r>
                      <a:r>
                        <a:rPr lang="vi-VN" sz="3200" dirty="0"/>
                        <a:t>...</a:t>
                      </a:r>
                      <a:r>
                        <a:rPr lang="en-US" sz="3200" dirty="0"/>
                        <a:t>……………………………..</a:t>
                      </a:r>
                      <a:r>
                        <a:rPr lang="vi-VN" sz="3200" dirty="0"/>
                        <a:t>...</a:t>
                      </a:r>
                    </a:p>
                    <a:p>
                      <a:pPr marL="0" indent="0" algn="ctr">
                        <a:buFontTx/>
                        <a:buNone/>
                      </a:pPr>
                      <a:r>
                        <a:rPr lang="en-US" sz="3200" dirty="0"/>
                        <a:t>………………………………</a:t>
                      </a:r>
                      <a:r>
                        <a:rPr lang="vi-VN" sz="3200" dirty="0"/>
                        <a:t>....</a:t>
                      </a:r>
                    </a:p>
                    <a:p>
                      <a:pPr marL="0" indent="0" algn="ctr">
                        <a:buFontTx/>
                        <a:buNone/>
                      </a:pPr>
                      <a:r>
                        <a:rPr lang="en-US" sz="3200" dirty="0"/>
                        <a:t> </a:t>
                      </a:r>
                      <a:r>
                        <a:rPr lang="vi-VN" sz="3200" dirty="0"/>
                        <a:t>...</a:t>
                      </a:r>
                      <a:r>
                        <a:rPr lang="en-US" sz="3200" dirty="0"/>
                        <a:t>……………………………..</a:t>
                      </a:r>
                      <a:r>
                        <a:rPr lang="vi-VN" sz="3200" dirty="0"/>
                        <a:t>...</a:t>
                      </a:r>
                    </a:p>
                    <a:p>
                      <a:pPr marL="0" indent="0" algn="ctr">
                        <a:buFontTx/>
                        <a:buNone/>
                      </a:pPr>
                      <a:endParaRPr lang="vi-VN" sz="3200" dirty="0">
                        <a:latin typeface="Times New Roman" panose="02020603050405020304" pitchFamily="18" charset="0"/>
                        <a:cs typeface="Times New Roman" panose="02020603050405020304" pitchFamily="18"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3566047"/>
                  </a:ext>
                </a:extLst>
              </a:tr>
            </a:tbl>
          </a:graphicData>
        </a:graphic>
      </p:graphicFrame>
    </p:spTree>
    <p:extLst>
      <p:ext uri="{BB962C8B-B14F-4D97-AF65-F5344CB8AC3E}">
        <p14:creationId xmlns:p14="http://schemas.microsoft.com/office/powerpoint/2010/main" val="103202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0C897A34-1D52-CD3C-FD72-030F46E5B5D5}"/>
              </a:ext>
            </a:extLst>
          </p:cNvPr>
          <p:cNvGraphicFramePr>
            <a:graphicFrameLocks/>
          </p:cNvGraphicFramePr>
          <p:nvPr>
            <p:extLst>
              <p:ext uri="{D42A27DB-BD31-4B8C-83A1-F6EECF244321}">
                <p14:modId xmlns:p14="http://schemas.microsoft.com/office/powerpoint/2010/main" val="788395385"/>
              </p:ext>
            </p:extLst>
          </p:nvPr>
        </p:nvGraphicFramePr>
        <p:xfrm>
          <a:off x="263352" y="260648"/>
          <a:ext cx="11593288" cy="5943600"/>
        </p:xfrm>
        <a:graphic>
          <a:graphicData uri="http://schemas.openxmlformats.org/drawingml/2006/table">
            <a:tbl>
              <a:tblPr firstRow="1" bandRow="1"/>
              <a:tblGrid>
                <a:gridCol w="5616624">
                  <a:extLst>
                    <a:ext uri="{9D8B030D-6E8A-4147-A177-3AD203B41FA5}">
                      <a16:colId xmlns:a16="http://schemas.microsoft.com/office/drawing/2014/main" val="757714752"/>
                    </a:ext>
                  </a:extLst>
                </a:gridCol>
                <a:gridCol w="5976664">
                  <a:extLst>
                    <a:ext uri="{9D8B030D-6E8A-4147-A177-3AD203B41FA5}">
                      <a16:colId xmlns:a16="http://schemas.microsoft.com/office/drawing/2014/main" val="345794034"/>
                    </a:ext>
                  </a:extLst>
                </a:gridCol>
              </a:tblGrid>
              <a:tr h="903354">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r>
                        <a:rPr lang="en" sz="4000" dirty="0">
                          <a:solidFill>
                            <a:srgbClr val="FF0000"/>
                          </a:solidFill>
                        </a:rPr>
                        <a:t>   </a:t>
                      </a:r>
                      <a:r>
                        <a:rPr lang="en" sz="3600" dirty="0">
                          <a:solidFill>
                            <a:srgbClr val="FF0000"/>
                          </a:solidFill>
                        </a:rPr>
                        <a:t>Những việc nên làm</a:t>
                      </a:r>
                      <a:endParaRPr lang="en-US" sz="3600" dirty="0">
                        <a:solidFill>
                          <a:srgbClr val="FF0000"/>
                        </a:solidFill>
                      </a:endParaRPr>
                    </a:p>
                    <a:p>
                      <a:pPr algn="ctr"/>
                      <a:endParaRPr lang="en-US" dirty="0">
                        <a:solidFill>
                          <a:srgbClr val="FF0000"/>
                        </a:solidFill>
                      </a:endParaRPr>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ctr"/>
                      <a:r>
                        <a:rPr lang="en" sz="3600" dirty="0">
                          <a:solidFill>
                            <a:srgbClr val="FF0000"/>
                          </a:solidFill>
                        </a:rPr>
                        <a:t>Những việc không nên làm</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23922794"/>
                  </a:ext>
                </a:extLst>
              </a:tr>
              <a:tr h="370840">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just"/>
                      <a:r>
                        <a:rPr lang="en" sz="4000" b="1" dirty="0">
                          <a:solidFill>
                            <a:srgbClr val="003300"/>
                          </a:solidFill>
                        </a:rPr>
                        <a:t>-</a:t>
                      </a:r>
                      <a:r>
                        <a:rPr lang="vi-VN" sz="4000" b="1" dirty="0">
                          <a:solidFill>
                            <a:srgbClr val="003300"/>
                          </a:solidFill>
                        </a:rPr>
                        <a:t> </a:t>
                      </a:r>
                      <a:r>
                        <a:rPr lang="en" sz="4000" b="1" dirty="0">
                          <a:solidFill>
                            <a:srgbClr val="003300"/>
                          </a:solidFill>
                        </a:rPr>
                        <a:t>Ưu tiên mua những thứ thực sự cần thiết.</a:t>
                      </a:r>
                      <a:br>
                        <a:rPr lang="en" sz="4000" b="1" dirty="0">
                          <a:solidFill>
                            <a:srgbClr val="003300"/>
                          </a:solidFill>
                        </a:rPr>
                      </a:br>
                      <a:r>
                        <a:rPr lang="en" sz="4000" b="1" dirty="0">
                          <a:solidFill>
                            <a:srgbClr val="003300"/>
                          </a:solidFill>
                        </a:rPr>
                        <a:t>-</a:t>
                      </a:r>
                      <a:r>
                        <a:rPr lang="vi-VN" sz="4000" b="1" dirty="0">
                          <a:solidFill>
                            <a:srgbClr val="003300"/>
                          </a:solidFill>
                        </a:rPr>
                        <a:t> </a:t>
                      </a:r>
                      <a:r>
                        <a:rPr lang="en" sz="4000" b="1" dirty="0">
                          <a:solidFill>
                            <a:srgbClr val="003300"/>
                          </a:solidFill>
                        </a:rPr>
                        <a:t>Chọn nơi có giá cả hợp lí và mua vừa đủ dùng.</a:t>
                      </a:r>
                      <a:br>
                        <a:rPr lang="en" sz="4000" b="1" dirty="0">
                          <a:solidFill>
                            <a:srgbClr val="003300"/>
                          </a:solidFill>
                        </a:rPr>
                      </a:br>
                      <a:r>
                        <a:rPr lang="en" sz="4000" b="1" dirty="0">
                          <a:solidFill>
                            <a:srgbClr val="003300"/>
                          </a:solidFill>
                        </a:rPr>
                        <a:t>-</a:t>
                      </a:r>
                      <a:r>
                        <a:rPr lang="vi-VN" sz="4000" b="1" dirty="0">
                          <a:solidFill>
                            <a:srgbClr val="003300"/>
                          </a:solidFill>
                        </a:rPr>
                        <a:t> </a:t>
                      </a:r>
                      <a:r>
                        <a:rPr lang="en" sz="4000" b="1" dirty="0">
                          <a:solidFill>
                            <a:srgbClr val="003300"/>
                          </a:solidFill>
                        </a:rPr>
                        <a:t>Chi tiêu phù hợp với hoàn cảnh kinh tế gia đình và số tiền mình hiện có.</a:t>
                      </a:r>
                      <a:endParaRPr lang="vi-VN" sz="4000" b="1" dirty="0">
                        <a:solidFill>
                          <a:srgbClr val="003300"/>
                        </a:solidFill>
                        <a:latin typeface="Times New Roman" panose="02020603050405020304" pitchFamily="18" charset="0"/>
                        <a:cs typeface="Times New Roman" panose="02020603050405020304" pitchFamily="18" charset="0"/>
                      </a:endParaRPr>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ndara"/>
                        </a:defRPr>
                      </a:lvl1pPr>
                      <a:lvl2pPr marL="457200" algn="l" defTabSz="914400" rtl="0" eaLnBrk="1" latinLnBrk="0" hangingPunct="1">
                        <a:defRPr sz="1800" kern="1200">
                          <a:solidFill>
                            <a:schemeClr val="tx1"/>
                          </a:solidFill>
                          <a:latin typeface="Candara"/>
                        </a:defRPr>
                      </a:lvl2pPr>
                      <a:lvl3pPr marL="914400" algn="l" defTabSz="914400" rtl="0" eaLnBrk="1" latinLnBrk="0" hangingPunct="1">
                        <a:defRPr sz="1800" kern="1200">
                          <a:solidFill>
                            <a:schemeClr val="tx1"/>
                          </a:solidFill>
                          <a:latin typeface="Candara"/>
                        </a:defRPr>
                      </a:lvl3pPr>
                      <a:lvl4pPr marL="1371600" algn="l" defTabSz="914400" rtl="0" eaLnBrk="1" latinLnBrk="0" hangingPunct="1">
                        <a:defRPr sz="1800" kern="1200">
                          <a:solidFill>
                            <a:schemeClr val="tx1"/>
                          </a:solidFill>
                          <a:latin typeface="Candara"/>
                        </a:defRPr>
                      </a:lvl4pPr>
                      <a:lvl5pPr marL="1828800" algn="l" defTabSz="914400" rtl="0" eaLnBrk="1" latinLnBrk="0" hangingPunct="1">
                        <a:defRPr sz="1800" kern="1200">
                          <a:solidFill>
                            <a:schemeClr val="tx1"/>
                          </a:solidFill>
                          <a:latin typeface="Candara"/>
                        </a:defRPr>
                      </a:lvl5pPr>
                      <a:lvl6pPr marL="2286000" algn="l" defTabSz="914400" rtl="0" eaLnBrk="1" latinLnBrk="0" hangingPunct="1">
                        <a:defRPr sz="1800" kern="1200">
                          <a:solidFill>
                            <a:schemeClr val="tx1"/>
                          </a:solidFill>
                          <a:latin typeface="Candara"/>
                        </a:defRPr>
                      </a:lvl6pPr>
                      <a:lvl7pPr marL="2743200" algn="l" defTabSz="914400" rtl="0" eaLnBrk="1" latinLnBrk="0" hangingPunct="1">
                        <a:defRPr sz="1800" kern="1200">
                          <a:solidFill>
                            <a:schemeClr val="tx1"/>
                          </a:solidFill>
                          <a:latin typeface="Candara"/>
                        </a:defRPr>
                      </a:lvl7pPr>
                      <a:lvl8pPr marL="3200400" algn="l" defTabSz="914400" rtl="0" eaLnBrk="1" latinLnBrk="0" hangingPunct="1">
                        <a:defRPr sz="1800" kern="1200">
                          <a:solidFill>
                            <a:schemeClr val="tx1"/>
                          </a:solidFill>
                          <a:latin typeface="Candara"/>
                        </a:defRPr>
                      </a:lvl8pPr>
                      <a:lvl9pPr marL="3657600" algn="l" defTabSz="914400" rtl="0" eaLnBrk="1" latinLnBrk="0" hangingPunct="1">
                        <a:defRPr sz="1800" kern="1200">
                          <a:solidFill>
                            <a:schemeClr val="tx1"/>
                          </a:solidFill>
                          <a:latin typeface="Candara"/>
                        </a:defRPr>
                      </a:lvl9pPr>
                    </a:lstStyle>
                    <a:p>
                      <a:pPr algn="just"/>
                      <a:r>
                        <a:rPr lang="en-US" sz="4000" b="1" dirty="0">
                          <a:solidFill>
                            <a:srgbClr val="003300"/>
                          </a:solidFill>
                        </a:rPr>
                        <a:t>- </a:t>
                      </a:r>
                      <a:r>
                        <a:rPr lang="en-US" sz="4000" b="1" dirty="0" err="1">
                          <a:solidFill>
                            <a:srgbClr val="003300"/>
                          </a:solidFill>
                        </a:rPr>
                        <a:t>Tiêu</a:t>
                      </a:r>
                      <a:r>
                        <a:rPr lang="en-US" sz="4000" b="1" dirty="0">
                          <a:solidFill>
                            <a:srgbClr val="003300"/>
                          </a:solidFill>
                        </a:rPr>
                        <a:t> </a:t>
                      </a:r>
                      <a:r>
                        <a:rPr lang="en-US" sz="4000" b="1" dirty="0" err="1">
                          <a:solidFill>
                            <a:srgbClr val="003300"/>
                          </a:solidFill>
                        </a:rPr>
                        <a:t>xài</a:t>
                      </a:r>
                      <a:r>
                        <a:rPr lang="en-US" sz="4000" b="1" dirty="0">
                          <a:solidFill>
                            <a:srgbClr val="003300"/>
                          </a:solidFill>
                        </a:rPr>
                        <a:t> </a:t>
                      </a:r>
                      <a:r>
                        <a:rPr lang="en-US" sz="4000" b="1" dirty="0" err="1">
                          <a:solidFill>
                            <a:srgbClr val="003300"/>
                          </a:solidFill>
                        </a:rPr>
                        <a:t>tiền</a:t>
                      </a:r>
                      <a:r>
                        <a:rPr lang="en-US" sz="4000" b="1" dirty="0">
                          <a:solidFill>
                            <a:srgbClr val="003300"/>
                          </a:solidFill>
                        </a:rPr>
                        <a:t> </a:t>
                      </a:r>
                      <a:r>
                        <a:rPr lang="en-US" sz="4000" b="1" dirty="0" err="1">
                          <a:solidFill>
                            <a:srgbClr val="003300"/>
                          </a:solidFill>
                        </a:rPr>
                        <a:t>phung</a:t>
                      </a:r>
                      <a:r>
                        <a:rPr lang="en-US" sz="4000" b="1" dirty="0">
                          <a:solidFill>
                            <a:srgbClr val="003300"/>
                          </a:solidFill>
                        </a:rPr>
                        <a:t> </a:t>
                      </a:r>
                      <a:r>
                        <a:rPr lang="en-US" sz="4000" b="1" dirty="0" err="1">
                          <a:solidFill>
                            <a:srgbClr val="003300"/>
                          </a:solidFill>
                        </a:rPr>
                        <a:t>phí</a:t>
                      </a:r>
                      <a:r>
                        <a:rPr lang="en-US" sz="4000" b="1" dirty="0">
                          <a:solidFill>
                            <a:srgbClr val="003300"/>
                          </a:solidFill>
                        </a:rPr>
                        <a:t>.</a:t>
                      </a:r>
                    </a:p>
                    <a:p>
                      <a:pPr marL="0" indent="0" algn="just">
                        <a:buFontTx/>
                        <a:buNone/>
                      </a:pPr>
                      <a:r>
                        <a:rPr lang="en-US" sz="4000" b="1" dirty="0">
                          <a:solidFill>
                            <a:srgbClr val="003300"/>
                          </a:solidFill>
                        </a:rPr>
                        <a:t>- </a:t>
                      </a:r>
                      <a:r>
                        <a:rPr lang="en-US" sz="4000" b="1" dirty="0" err="1">
                          <a:solidFill>
                            <a:srgbClr val="003300"/>
                          </a:solidFill>
                        </a:rPr>
                        <a:t>Mua</a:t>
                      </a:r>
                      <a:r>
                        <a:rPr lang="en-US" sz="4000" b="1" dirty="0">
                          <a:solidFill>
                            <a:srgbClr val="003300"/>
                          </a:solidFill>
                        </a:rPr>
                        <a:t> </a:t>
                      </a:r>
                      <a:r>
                        <a:rPr lang="en-US" sz="4000" b="1" dirty="0" err="1">
                          <a:solidFill>
                            <a:srgbClr val="003300"/>
                          </a:solidFill>
                        </a:rPr>
                        <a:t>đồ</a:t>
                      </a:r>
                      <a:r>
                        <a:rPr lang="en-US" sz="4000" b="1" dirty="0">
                          <a:solidFill>
                            <a:srgbClr val="003300"/>
                          </a:solidFill>
                        </a:rPr>
                        <a:t> </a:t>
                      </a:r>
                      <a:r>
                        <a:rPr lang="en-US" sz="4000" b="1" dirty="0" err="1">
                          <a:solidFill>
                            <a:srgbClr val="003300"/>
                          </a:solidFill>
                        </a:rPr>
                        <a:t>ăn</a:t>
                      </a:r>
                      <a:r>
                        <a:rPr lang="en-US" sz="4000" b="1" dirty="0">
                          <a:solidFill>
                            <a:srgbClr val="003300"/>
                          </a:solidFill>
                        </a:rPr>
                        <a:t> </a:t>
                      </a:r>
                      <a:r>
                        <a:rPr lang="en-US" sz="4000" b="1" dirty="0" err="1">
                          <a:solidFill>
                            <a:srgbClr val="003300"/>
                          </a:solidFill>
                        </a:rPr>
                        <a:t>vặt</a:t>
                      </a:r>
                      <a:r>
                        <a:rPr lang="en-US" sz="4000" b="1" dirty="0">
                          <a:solidFill>
                            <a:srgbClr val="003300"/>
                          </a:solidFill>
                        </a:rPr>
                        <a:t>, </a:t>
                      </a:r>
                      <a:r>
                        <a:rPr lang="en-US" sz="4000" b="1" dirty="0" err="1">
                          <a:solidFill>
                            <a:srgbClr val="003300"/>
                          </a:solidFill>
                        </a:rPr>
                        <a:t>bỏ</a:t>
                      </a:r>
                      <a:r>
                        <a:rPr lang="en-US" sz="4000" b="1" dirty="0">
                          <a:solidFill>
                            <a:srgbClr val="003300"/>
                          </a:solidFill>
                        </a:rPr>
                        <a:t> </a:t>
                      </a:r>
                      <a:r>
                        <a:rPr lang="en-US" sz="4000" b="1" dirty="0" err="1">
                          <a:solidFill>
                            <a:srgbClr val="003300"/>
                          </a:solidFill>
                        </a:rPr>
                        <a:t>phí</a:t>
                      </a:r>
                      <a:r>
                        <a:rPr lang="en-US" sz="4000" b="1" dirty="0">
                          <a:solidFill>
                            <a:srgbClr val="003300"/>
                          </a:solidFill>
                        </a:rPr>
                        <a:t> </a:t>
                      </a:r>
                      <a:r>
                        <a:rPr lang="en-US" sz="4000" b="1" dirty="0" err="1">
                          <a:solidFill>
                            <a:srgbClr val="003300"/>
                          </a:solidFill>
                        </a:rPr>
                        <a:t>đồ</a:t>
                      </a:r>
                      <a:r>
                        <a:rPr lang="en-US" sz="4000" b="1" dirty="0">
                          <a:solidFill>
                            <a:srgbClr val="003300"/>
                          </a:solidFill>
                        </a:rPr>
                        <a:t> </a:t>
                      </a:r>
                      <a:r>
                        <a:rPr lang="en-US" sz="4000" b="1" dirty="0" err="1">
                          <a:solidFill>
                            <a:srgbClr val="003300"/>
                          </a:solidFill>
                        </a:rPr>
                        <a:t>ăn</a:t>
                      </a:r>
                      <a:r>
                        <a:rPr lang="en-US" sz="4000" b="1" dirty="0">
                          <a:solidFill>
                            <a:srgbClr val="003300"/>
                          </a:solidFill>
                        </a:rPr>
                        <a:t>.</a:t>
                      </a:r>
                    </a:p>
                    <a:p>
                      <a:pPr marL="0" indent="0" algn="just">
                        <a:buFontTx/>
                        <a:buNone/>
                      </a:pPr>
                      <a:r>
                        <a:rPr lang="en-US" sz="4000" b="1" dirty="0">
                          <a:solidFill>
                            <a:srgbClr val="003300"/>
                          </a:solidFill>
                        </a:rPr>
                        <a:t>- </a:t>
                      </a:r>
                      <a:r>
                        <a:rPr lang="en-US" sz="4000" b="1" dirty="0" err="1">
                          <a:solidFill>
                            <a:srgbClr val="003300"/>
                          </a:solidFill>
                        </a:rPr>
                        <a:t>Mua</a:t>
                      </a:r>
                      <a:r>
                        <a:rPr lang="en-US" sz="4000" b="1" dirty="0">
                          <a:solidFill>
                            <a:srgbClr val="003300"/>
                          </a:solidFill>
                        </a:rPr>
                        <a:t> </a:t>
                      </a:r>
                      <a:r>
                        <a:rPr lang="en-US" sz="4000" b="1" dirty="0" err="1">
                          <a:solidFill>
                            <a:srgbClr val="003300"/>
                          </a:solidFill>
                        </a:rPr>
                        <a:t>đồ</a:t>
                      </a:r>
                      <a:r>
                        <a:rPr lang="en-US" sz="4000" b="1" dirty="0">
                          <a:solidFill>
                            <a:srgbClr val="003300"/>
                          </a:solidFill>
                        </a:rPr>
                        <a:t> </a:t>
                      </a:r>
                      <a:r>
                        <a:rPr lang="en-US" sz="4000" b="1" dirty="0" err="1">
                          <a:solidFill>
                            <a:srgbClr val="003300"/>
                          </a:solidFill>
                        </a:rPr>
                        <a:t>mà</a:t>
                      </a:r>
                      <a:r>
                        <a:rPr lang="en-US" sz="4000" b="1" dirty="0">
                          <a:solidFill>
                            <a:srgbClr val="003300"/>
                          </a:solidFill>
                        </a:rPr>
                        <a:t> </a:t>
                      </a:r>
                      <a:r>
                        <a:rPr lang="en-US" sz="4000" b="1" dirty="0" err="1">
                          <a:solidFill>
                            <a:srgbClr val="003300"/>
                          </a:solidFill>
                        </a:rPr>
                        <a:t>không</a:t>
                      </a:r>
                      <a:r>
                        <a:rPr lang="en-US" sz="4000" b="1" dirty="0">
                          <a:solidFill>
                            <a:srgbClr val="003300"/>
                          </a:solidFill>
                        </a:rPr>
                        <a:t> </a:t>
                      </a:r>
                      <a:r>
                        <a:rPr lang="en-US" sz="4000" b="1" dirty="0" err="1">
                          <a:solidFill>
                            <a:srgbClr val="003300"/>
                          </a:solidFill>
                        </a:rPr>
                        <a:t>sử</a:t>
                      </a:r>
                      <a:r>
                        <a:rPr lang="en-US" sz="4000" b="1" dirty="0">
                          <a:solidFill>
                            <a:srgbClr val="003300"/>
                          </a:solidFill>
                        </a:rPr>
                        <a:t> </a:t>
                      </a:r>
                      <a:r>
                        <a:rPr lang="en-US" sz="4000" b="1" dirty="0" err="1">
                          <a:solidFill>
                            <a:srgbClr val="003300"/>
                          </a:solidFill>
                        </a:rPr>
                        <a:t>dụng</a:t>
                      </a:r>
                      <a:r>
                        <a:rPr lang="en-US" sz="4000" b="1" dirty="0">
                          <a:solidFill>
                            <a:srgbClr val="003300"/>
                          </a:solidFill>
                        </a:rPr>
                        <a:t> </a:t>
                      </a:r>
                      <a:r>
                        <a:rPr lang="en-US" sz="4000" b="1" dirty="0" err="1">
                          <a:solidFill>
                            <a:srgbClr val="003300"/>
                          </a:solidFill>
                        </a:rPr>
                        <a:t>đến</a:t>
                      </a:r>
                      <a:r>
                        <a:rPr lang="en-US" sz="4000" b="1" dirty="0">
                          <a:solidFill>
                            <a:srgbClr val="003300"/>
                          </a:solidFill>
                        </a:rPr>
                        <a:t>.</a:t>
                      </a:r>
                    </a:p>
                    <a:p>
                      <a:pPr marL="0" indent="0" algn="just">
                        <a:buFontTx/>
                        <a:buNone/>
                      </a:pPr>
                      <a:r>
                        <a:rPr lang="en-US" sz="4000" b="1" dirty="0">
                          <a:solidFill>
                            <a:srgbClr val="003300"/>
                          </a:solidFill>
                        </a:rPr>
                        <a:t>-</a:t>
                      </a:r>
                      <a:r>
                        <a:rPr lang="vi-VN" sz="4000" b="1" baseline="0" dirty="0">
                          <a:solidFill>
                            <a:srgbClr val="003300"/>
                          </a:solidFill>
                        </a:rPr>
                        <a:t> </a:t>
                      </a:r>
                      <a:r>
                        <a:rPr lang="en-US" sz="4000" b="1" dirty="0" err="1">
                          <a:solidFill>
                            <a:srgbClr val="003300"/>
                          </a:solidFill>
                        </a:rPr>
                        <a:t>Mua</a:t>
                      </a:r>
                      <a:r>
                        <a:rPr lang="en-US" sz="4000" b="1" dirty="0">
                          <a:solidFill>
                            <a:srgbClr val="003300"/>
                          </a:solidFill>
                        </a:rPr>
                        <a:t> </a:t>
                      </a:r>
                      <a:r>
                        <a:rPr lang="en-US" sz="4000" b="1" dirty="0" err="1">
                          <a:solidFill>
                            <a:srgbClr val="003300"/>
                          </a:solidFill>
                        </a:rPr>
                        <a:t>những</a:t>
                      </a:r>
                      <a:r>
                        <a:rPr lang="en-US" sz="4000" b="1" dirty="0">
                          <a:solidFill>
                            <a:srgbClr val="003300"/>
                          </a:solidFill>
                        </a:rPr>
                        <a:t> </a:t>
                      </a:r>
                      <a:r>
                        <a:rPr lang="en-US" sz="4000" b="1" dirty="0" err="1">
                          <a:solidFill>
                            <a:srgbClr val="003300"/>
                          </a:solidFill>
                        </a:rPr>
                        <a:t>thứ</a:t>
                      </a:r>
                      <a:r>
                        <a:rPr lang="en-US" sz="4000" b="1" dirty="0">
                          <a:solidFill>
                            <a:srgbClr val="003300"/>
                          </a:solidFill>
                        </a:rPr>
                        <a:t> </a:t>
                      </a:r>
                      <a:r>
                        <a:rPr lang="en-US" sz="4000" b="1" dirty="0" err="1">
                          <a:solidFill>
                            <a:srgbClr val="003300"/>
                          </a:solidFill>
                        </a:rPr>
                        <a:t>mình</a:t>
                      </a:r>
                      <a:r>
                        <a:rPr lang="en-US" sz="4000" b="1" dirty="0">
                          <a:solidFill>
                            <a:srgbClr val="003300"/>
                          </a:solidFill>
                        </a:rPr>
                        <a:t> </a:t>
                      </a:r>
                      <a:r>
                        <a:rPr lang="en-US" sz="4000" b="1" dirty="0" err="1">
                          <a:solidFill>
                            <a:srgbClr val="003300"/>
                          </a:solidFill>
                        </a:rPr>
                        <a:t>muốn</a:t>
                      </a:r>
                      <a:r>
                        <a:rPr lang="en-US" sz="4000" b="1" dirty="0">
                          <a:solidFill>
                            <a:srgbClr val="003300"/>
                          </a:solidFill>
                        </a:rPr>
                        <a:t>.</a:t>
                      </a:r>
                      <a:endParaRPr lang="en-US" sz="4000" b="1" dirty="0">
                        <a:solidFill>
                          <a:srgbClr val="0033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3566047"/>
                  </a:ext>
                </a:extLst>
              </a:tr>
            </a:tbl>
          </a:graphicData>
        </a:graphic>
      </p:graphicFrame>
    </p:spTree>
    <p:extLst>
      <p:ext uri="{BB962C8B-B14F-4D97-AF65-F5344CB8AC3E}">
        <p14:creationId xmlns:p14="http://schemas.microsoft.com/office/powerpoint/2010/main" val="168618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7BFC49-0F63-2691-14C1-4C1F84C27E74}"/>
              </a:ext>
            </a:extLst>
          </p:cNvPr>
          <p:cNvSpPr txBox="1">
            <a:spLocks/>
          </p:cNvSpPr>
          <p:nvPr/>
        </p:nvSpPr>
        <p:spPr>
          <a:xfrm>
            <a:off x="197157" y="202356"/>
            <a:ext cx="12072664" cy="1305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800" b="1" i="0" u="sng"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j-cs"/>
              </a:rPr>
              <a:t>Bài tập 2</a:t>
            </a:r>
            <a:r>
              <a:rPr kumimoji="0" lang="pt-BR"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j-cs"/>
              </a:rPr>
              <a:t>: Xử lí tình huống:</a:t>
            </a:r>
            <a:br>
              <a:rPr kumimoji="0" lang="pt-BR"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j-cs"/>
              </a:rPr>
            </a:br>
            <a:r>
              <a:rPr kumimoji="0" lang="pt-BR"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j-cs"/>
              </a:rPr>
              <a:t>   </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j-cs"/>
              </a:rPr>
              <a:t>  </a:t>
            </a:r>
            <a:r>
              <a:rPr kumimoji="0" lang="pt-BR"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j-cs"/>
              </a:rPr>
              <a:t>Lam đang dùng hộp bút màu rất tốt, nay lại được bạn tặng thêm một hộp giống hệt hộp cũ nhân dịp sinh nhật.</a:t>
            </a:r>
            <a:br>
              <a:rPr kumimoji="0" lang="pt-BR"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j-cs"/>
              </a:rPr>
            </a:br>
            <a:r>
              <a:rPr kumimoji="0" lang="pt-BR"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j-cs"/>
              </a:rPr>
              <a:t>  </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j-cs"/>
              </a:rPr>
              <a:t>   </a:t>
            </a:r>
            <a:r>
              <a:rPr kumimoji="0" lang="pt-BR"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j-cs"/>
              </a:rPr>
              <a:t>Em hãy giúp bạn Lam chọn cách giải quyết phù hợp.</a:t>
            </a:r>
            <a:endParaRPr kumimoji="0" lang="en-US" sz="2800" b="1" i="0" u="none" strike="noStrike" kern="1200" cap="none" spc="0" normalizeH="0" baseline="0" noProof="0" dirty="0">
              <a:ln>
                <a:noFill/>
              </a:ln>
              <a:solidFill>
                <a:schemeClr val="tx1"/>
              </a:solidFill>
              <a:effectLst/>
              <a:uLnTx/>
              <a:uFillTx/>
              <a:latin typeface="Candara"/>
              <a:cs typeface="+mj-cs"/>
            </a:endParaRPr>
          </a:p>
        </p:txBody>
      </p:sp>
      <p:sp>
        <p:nvSpPr>
          <p:cNvPr id="5" name="Content Placeholder 2">
            <a:extLst>
              <a:ext uri="{FF2B5EF4-FFF2-40B4-BE49-F238E27FC236}">
                <a16:creationId xmlns:a16="http://schemas.microsoft.com/office/drawing/2014/main" id="{B6D737F8-E80B-7972-FFAC-F59E232761E3}"/>
              </a:ext>
            </a:extLst>
          </p:cNvPr>
          <p:cNvSpPr txBox="1">
            <a:spLocks/>
          </p:cNvSpPr>
          <p:nvPr/>
        </p:nvSpPr>
        <p:spPr>
          <a:xfrm>
            <a:off x="197157" y="2652803"/>
            <a:ext cx="11449272" cy="2913188"/>
          </a:xfrm>
          <a:prstGeom prst="rect">
            <a:avLst/>
          </a:prstGeom>
          <a:noFill/>
        </p:spPr>
        <p:txBody>
          <a:bodyPr vert="horz" lIns="91440" tIns="45720" rIns="91440" bIns="45720" rtlCol="0">
            <a:normAutofit fontScale="925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r>
              <a:rPr kumimoji="0" lang="pt-BR" sz="24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pt-BR" sz="4300" b="1" i="0"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mn-cs"/>
              </a:rPr>
              <a:t>Em sẽ khuyên Lam có thể mang hộp bút cũ còn dùng được tặng bạn có hoàn cảnh khó hơn, còn Lam dùng hộp mới.</a:t>
            </a:r>
          </a:p>
          <a:p>
            <a:pPr marL="0" marR="0" lvl="0" indent="0" algn="just"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r>
              <a:rPr kumimoji="0" lang="pt-BR" sz="4300" b="1" i="0"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mn-cs"/>
              </a:rPr>
              <a:t> Hoặc Lam cất hộp màu mới để dành, dùng hết hộp màu cũ rồi dùng hộp bút mới.</a:t>
            </a:r>
            <a:endParaRPr kumimoji="0" lang="en-US" sz="4300" b="1" i="0"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ct val="20000"/>
              </a:spcBef>
              <a:spcAft>
                <a:spcPts val="0"/>
              </a:spcAft>
              <a:buClr>
                <a:srgbClr val="31B6FD"/>
              </a:buClr>
              <a:buSzPct val="100000"/>
              <a:buFont typeface="Symbol" pitchFamily="18" charset="2"/>
              <a:buNone/>
              <a:tabLst/>
              <a:defRPr/>
            </a:pPr>
            <a:endParaRPr kumimoji="0" lang="en-US" sz="4300" b="1" i="0" u="none" strike="noStrike" kern="1200" cap="none" spc="0" normalizeH="0" baseline="0" noProof="0" dirty="0">
              <a:ln>
                <a:noFill/>
              </a:ln>
              <a:solidFill>
                <a:srgbClr val="073E87"/>
              </a:solidFill>
              <a:effectLst/>
              <a:uLnTx/>
              <a:uFillTx/>
              <a:latin typeface="Candara"/>
              <a:ea typeface="+mn-ea"/>
              <a:cs typeface="+mn-cs"/>
            </a:endParaRPr>
          </a:p>
          <a:p>
            <a:pPr marL="274320" marR="0" lvl="0" indent="-274320" algn="l" defTabSz="914400" rtl="0" eaLnBrk="1" fontAlgn="auto" latinLnBrk="0" hangingPunct="1">
              <a:lnSpc>
                <a:spcPct val="100000"/>
              </a:lnSpc>
              <a:spcBef>
                <a:spcPct val="20000"/>
              </a:spcBef>
              <a:spcAft>
                <a:spcPts val="0"/>
              </a:spcAft>
              <a:buClr>
                <a:srgbClr val="31B6FD"/>
              </a:buClr>
              <a:buSzPct val="100000"/>
              <a:buFont typeface="Symbol" pitchFamily="18" charset="2"/>
              <a:buChar char=""/>
              <a:tabLst/>
              <a:defRPr/>
            </a:pP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a:p>
            <a:pPr marL="274320" marR="0" lvl="0" indent="-274320" algn="l" defTabSz="914400" rtl="0" eaLnBrk="1" fontAlgn="auto" latinLnBrk="0" hangingPunct="1">
              <a:lnSpc>
                <a:spcPct val="100000"/>
              </a:lnSpc>
              <a:spcBef>
                <a:spcPct val="20000"/>
              </a:spcBef>
              <a:spcAft>
                <a:spcPts val="0"/>
              </a:spcAft>
              <a:buClr>
                <a:srgbClr val="31B6FD"/>
              </a:buClr>
              <a:buSzPct val="100000"/>
              <a:buFont typeface="Symbol" pitchFamily="18" charset="2"/>
              <a:buChar char=""/>
              <a:tabLst/>
              <a:defRPr/>
            </a:pPr>
            <a:endParaRPr kumimoji="0" lang="en-US" sz="2400" b="0" i="0" u="none" strike="noStrike" kern="1200" cap="none" spc="0" normalizeH="0" baseline="0" noProof="0" dirty="0">
              <a:ln>
                <a:noFill/>
              </a:ln>
              <a:solidFill>
                <a:srgbClr val="073E87"/>
              </a:solidFill>
              <a:effectLst/>
              <a:uLnTx/>
              <a:uFillTx/>
              <a:latin typeface="Candara"/>
              <a:ea typeface="+mn-ea"/>
              <a:cs typeface="+mn-cs"/>
            </a:endParaRPr>
          </a:p>
        </p:txBody>
      </p:sp>
    </p:spTree>
    <p:extLst>
      <p:ext uri="{BB962C8B-B14F-4D97-AF65-F5344CB8AC3E}">
        <p14:creationId xmlns:p14="http://schemas.microsoft.com/office/powerpoint/2010/main" val="92266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circle(in)">
                                      <p:cBhvr>
                                        <p:cTn id="12" dur="20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C1168D-3765-96CB-2E85-8EE1FD8D125C}"/>
              </a:ext>
            </a:extLst>
          </p:cNvPr>
          <p:cNvSpPr txBox="1"/>
          <p:nvPr/>
        </p:nvSpPr>
        <p:spPr>
          <a:xfrm>
            <a:off x="359923" y="331298"/>
            <a:ext cx="11274358" cy="3539430"/>
          </a:xfrm>
          <a:prstGeom prst="rect">
            <a:avLst/>
          </a:prstGeom>
          <a:noFill/>
        </p:spPr>
        <p:txBody>
          <a:bodyPr wrap="square">
            <a:spAutoFit/>
          </a:bodyPr>
          <a:lstStyle/>
          <a:p>
            <a:pPr marL="0" marR="0" algn="just">
              <a:spcBef>
                <a:spcPts val="0"/>
              </a:spcBef>
              <a:spcAft>
                <a:spcPts val="0"/>
              </a:spcAft>
            </a:pP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sắm</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đắt</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MP3,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sành</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ham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nhắn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tin …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nhãng</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002060"/>
              </a:solidFill>
              <a:effectLst/>
              <a:latin typeface=".VnTime"/>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ong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effectLst/>
              <a:latin typeface=".VnTime"/>
              <a:ea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3A9C2A99-0AB9-6953-A162-2B4634648922}"/>
              </a:ext>
            </a:extLst>
          </p:cNvPr>
          <p:cNvSpPr>
            <a:spLocks noGrp="1"/>
          </p:cNvSpPr>
          <p:nvPr>
            <p:ph type="ctrTitle"/>
          </p:nvPr>
        </p:nvSpPr>
        <p:spPr>
          <a:xfrm>
            <a:off x="856034" y="5139126"/>
            <a:ext cx="10282136" cy="1387576"/>
          </a:xfrm>
        </p:spPr>
        <p:txBody>
          <a:bodyPr>
            <a:noAutofit/>
          </a:bodyPr>
          <a:lstStyle/>
          <a:p>
            <a:pPr algn="l"/>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tiêu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 5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179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1"/>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879</Words>
  <Application>Microsoft Office PowerPoint</Application>
  <PresentationFormat>Widescreen</PresentationFormat>
  <Paragraphs>91</Paragraphs>
  <Slides>15</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.VnTime</vt:lpstr>
      <vt:lpstr>Arial</vt:lpstr>
      <vt:lpstr>Calibri</vt:lpstr>
      <vt:lpstr>Calibri Light</vt:lpstr>
      <vt:lpstr>Candara</vt:lpstr>
      <vt:lpstr>Franklin Gothic Book</vt:lpstr>
      <vt:lpstr>Franklin Gothic Medium</vt:lpstr>
      <vt:lpstr>Itim</vt:lpstr>
      <vt:lpstr>Symbol</vt:lpstr>
      <vt:lpstr>Tahoma</vt:lpstr>
      <vt:lpstr>Times New Roman</vt:lpstr>
      <vt:lpstr>Wingdings</vt:lpstr>
      <vt:lpstr>Wingdings 2</vt:lpstr>
      <vt:lpstr>Office Theme</vt:lpstr>
      <vt:lpstr>5_Trek</vt:lpstr>
      <vt:lpstr>Waveform</vt:lpstr>
      <vt:lpstr>PowerPoint Presentation</vt:lpstr>
      <vt:lpstr>PowerPoint Presentation</vt:lpstr>
      <vt:lpstr>+ Em đã sử dụng tiền tiết kiệm của mình vào những việc gì? + Vì sao em lại sử dụng tiền vào những việc đó? </vt:lpstr>
      <vt:lpstr>PowerPoint Presentation</vt:lpstr>
      <vt:lpstr>PowerPoint Presentation</vt:lpstr>
      <vt:lpstr>Bài tập 1: Theo em, để sử dụng tiền hợp lí chúng ta nên và không nên làm gì?</vt:lpstr>
      <vt:lpstr>PowerPoint Presentation</vt:lpstr>
      <vt:lpstr>PowerPoint Presentation</vt:lpstr>
      <vt:lpstr>+ Long có biểu hiện của người không biết sống tiết kiệm, không biết chi tiêu sử dụng tiền hợp lí.  + Là học sinh lớp 5 thì chú ý tập trung việc học hơn là mua sắm đồ chơi đắt tiền ngay khi cả gia đình có điều kiện </vt:lpstr>
      <vt:lpstr>PowerPoint Presentation</vt:lpstr>
      <vt:lpstr>Trò chơi: Đi chợ</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 Dụng tiền hợp lí (Tiết 2)</dc:title>
  <dc:creator>duonghientinh.dhsp@gmail.com</dc:creator>
  <cp:lastModifiedBy>My Hà</cp:lastModifiedBy>
  <cp:revision>9</cp:revision>
  <dcterms:created xsi:type="dcterms:W3CDTF">2022-09-12T00:57:23Z</dcterms:created>
  <dcterms:modified xsi:type="dcterms:W3CDTF">2022-11-19T16:43:41Z</dcterms:modified>
</cp:coreProperties>
</file>