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14" r:id="rId4"/>
  </p:sldMasterIdLst>
  <p:notesMasterIdLst>
    <p:notesMasterId r:id="rId27"/>
  </p:notesMasterIdLst>
  <p:sldIdLst>
    <p:sldId id="340" r:id="rId5"/>
    <p:sldId id="337" r:id="rId6"/>
    <p:sldId id="294" r:id="rId7"/>
    <p:sldId id="320" r:id="rId8"/>
    <p:sldId id="322" r:id="rId9"/>
    <p:sldId id="321" r:id="rId10"/>
    <p:sldId id="308" r:id="rId11"/>
    <p:sldId id="330" r:id="rId12"/>
    <p:sldId id="302" r:id="rId13"/>
    <p:sldId id="323" r:id="rId14"/>
    <p:sldId id="309" r:id="rId15"/>
    <p:sldId id="311" r:id="rId16"/>
    <p:sldId id="324" r:id="rId17"/>
    <p:sldId id="325" r:id="rId18"/>
    <p:sldId id="329" r:id="rId19"/>
    <p:sldId id="338" r:id="rId20"/>
    <p:sldId id="339" r:id="rId21"/>
    <p:sldId id="331" r:id="rId22"/>
    <p:sldId id="332" r:id="rId23"/>
    <p:sldId id="333" r:id="rId24"/>
    <p:sldId id="335" r:id="rId25"/>
    <p:sldId id="336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276"/>
    <a:srgbClr val="D15FC9"/>
    <a:srgbClr val="26BAD9"/>
    <a:srgbClr val="E5007F"/>
    <a:srgbClr val="77BE44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0" autoAdjust="0"/>
  </p:normalViewPr>
  <p:slideViewPr>
    <p:cSldViewPr snapToGrid="0">
      <p:cViewPr varScale="1">
        <p:scale>
          <a:sx n="82" d="100"/>
          <a:sy n="82" d="100"/>
        </p:scale>
        <p:origin x="264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9425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95629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3423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921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08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3108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3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5893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41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1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2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8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2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4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4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5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4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6" r:id="rId22"/>
    <p:sldLayoutId id="2147483687" r:id="rId23"/>
    <p:sldLayoutId id="2147483688" r:id="rId24"/>
    <p:sldLayoutId id="2147483689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3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2022/10/29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1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9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image" Target="../media/image29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6">
            <a:extLst>
              <a:ext uri="{FF2B5EF4-FFF2-40B4-BE49-F238E27FC236}">
                <a16:creationId xmlns:a16="http://schemas.microsoft.com/office/drawing/2014/main" id="{0B8566C7-DBCD-D2E9-87FA-D88C65EF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52" y="207532"/>
            <a:ext cx="8364783" cy="2743876"/>
          </a:xfrm>
          <a:prstGeom prst="rect">
            <a:avLst/>
          </a:prstGeom>
        </p:spPr>
      </p:pic>
      <p:sp>
        <p:nvSpPr>
          <p:cNvPr id="3" name="文本框 55">
            <a:extLst>
              <a:ext uri="{FF2B5EF4-FFF2-40B4-BE49-F238E27FC236}">
                <a16:creationId xmlns:a16="http://schemas.microsoft.com/office/drawing/2014/main" id="{57F875C9-9149-7C72-14FD-3D82BDC2F2EC}"/>
              </a:ext>
            </a:extLst>
          </p:cNvPr>
          <p:cNvSpPr txBox="1"/>
          <p:nvPr/>
        </p:nvSpPr>
        <p:spPr>
          <a:xfrm>
            <a:off x="1423109" y="205741"/>
            <a:ext cx="6377722" cy="6226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031" tIns="34016" rIns="68031" bIns="34016" rtlCol="0">
            <a:spAutoFit/>
          </a:bodyPr>
          <a:lstStyle/>
          <a:p>
            <a:pPr algn="ctr" defTabSz="680314">
              <a:buFont typeface="Arial"/>
              <a:buNone/>
              <a:defRPr/>
            </a:pP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PHÒNG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GIÁO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DỤC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ĐÀO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TẠO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QUẬN</a:t>
            </a:r>
            <a:r>
              <a:rPr lang="en-US" altLang="zh-CN" sz="18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LONG </a:t>
            </a:r>
            <a:r>
              <a:rPr lang="en-US" altLang="zh-CN" sz="1800" b="1" kern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BIÊN</a:t>
            </a:r>
            <a:endParaRPr lang="en-US" altLang="zh-CN" sz="18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1C4587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algn="ctr" defTabSz="680314">
              <a:buFont typeface="Arial"/>
              <a:buNone/>
              <a:defRPr/>
            </a:pPr>
            <a:r>
              <a:rPr lang="en-US" altLang="zh-CN" sz="1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Trường</a:t>
            </a:r>
            <a:r>
              <a:rPr lang="en-US" altLang="zh-CN" sz="1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Tiểu</a:t>
            </a:r>
            <a:r>
              <a:rPr lang="en-US" altLang="zh-CN" sz="1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1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Phúc</a:t>
            </a:r>
            <a:r>
              <a:rPr lang="en-US" altLang="zh-CN" sz="1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1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Lợi</a:t>
            </a:r>
            <a:endParaRPr lang="zh-CN" altLang="en-US" sz="18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1C4587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Picture 3" descr="Logo truong.png">
            <a:extLst>
              <a:ext uri="{FF2B5EF4-FFF2-40B4-BE49-F238E27FC236}">
                <a16:creationId xmlns:a16="http://schemas.microsoft.com/office/drawing/2014/main" id="{FC87235F-AB7D-CEE1-9F80-71AE6CEAAA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79715" cy="979715"/>
          </a:xfrm>
          <a:prstGeom prst="rect">
            <a:avLst/>
          </a:prstGeom>
        </p:spPr>
      </p:pic>
      <p:sp>
        <p:nvSpPr>
          <p:cNvPr id="5" name="文本框 55">
            <a:extLst>
              <a:ext uri="{FF2B5EF4-FFF2-40B4-BE49-F238E27FC236}">
                <a16:creationId xmlns:a16="http://schemas.microsoft.com/office/drawing/2014/main" id="{97305093-B3BD-785F-E371-F32A976F1D66}"/>
              </a:ext>
            </a:extLst>
          </p:cNvPr>
          <p:cNvSpPr txBox="1"/>
          <p:nvPr/>
        </p:nvSpPr>
        <p:spPr>
          <a:xfrm>
            <a:off x="2399929" y="1238088"/>
            <a:ext cx="4344142" cy="9920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031" tIns="34016" rIns="68031" bIns="34016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0314">
              <a:buFont typeface="Arial"/>
              <a:buNone/>
              <a:defRPr/>
            </a:pPr>
            <a:r>
              <a:rPr lang="en-US" altLang="zh-CN" sz="6000" b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TOÁN 5</a:t>
            </a:r>
            <a:endParaRPr lang="zh-CN" altLang="en-US" sz="6000" b="1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" name="文本框 55">
            <a:extLst>
              <a:ext uri="{FF2B5EF4-FFF2-40B4-BE49-F238E27FC236}">
                <a16:creationId xmlns:a16="http://schemas.microsoft.com/office/drawing/2014/main" id="{5AB1ABF3-E3F0-1B67-FD6F-6032E1F3ABAC}"/>
              </a:ext>
            </a:extLst>
          </p:cNvPr>
          <p:cNvSpPr txBox="1"/>
          <p:nvPr/>
        </p:nvSpPr>
        <p:spPr>
          <a:xfrm>
            <a:off x="1423109" y="2913387"/>
            <a:ext cx="6377722" cy="3456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031" tIns="34016" rIns="68031" bIns="34016" rtlCol="0">
            <a:spAutoFit/>
          </a:bodyPr>
          <a:lstStyle/>
          <a:p>
            <a:pPr algn="ctr" defTabSz="680314">
              <a:buFont typeface="Arial"/>
              <a:buNone/>
              <a:defRPr/>
            </a:pPr>
            <a:r>
              <a:rPr lang="en-US" altLang="zh-CN" sz="1800" b="1" ker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C4587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Năm học 2022 - 2023</a:t>
            </a:r>
            <a:endParaRPr lang="zh-CN" altLang="en-US" sz="18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1C4587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6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21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9699" y="515887"/>
            <a:ext cx="8655129" cy="4424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 rot="19712375">
            <a:off x="410678" y="1377110"/>
            <a:ext cx="123783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Ví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duï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5339" y="1318900"/>
            <a:ext cx="4385353" cy="18466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Vieát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:</a:t>
            </a:r>
          </a:p>
          <a:p>
            <a:pPr algn="ctr"/>
            <a:endParaRPr lang="en-US" b="1" dirty="0">
              <a:solidFill>
                <a:srgbClr val="00B0F0"/>
              </a:solidFill>
              <a:latin typeface="VNI-Avo" pitchFamily="2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   42 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  <a:p>
            <a:pPr algn="ctr"/>
            <a:endParaRPr lang="en-US" sz="24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4915" y="3222172"/>
            <a:ext cx="288862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3227" y="2811446"/>
                <a:ext cx="7030212" cy="891078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VNI-Avo" pitchFamily="2" charset="0"/>
                  </a:rPr>
                  <a:t>Caùch </a:t>
                </a:r>
                <a:r>
                  <a:rPr lang="en-US" sz="2800" b="1" dirty="0" err="1">
                    <a:solidFill>
                      <a:srgbClr val="00B0F0"/>
                    </a:solidFill>
                    <a:latin typeface="VNI-Avo" pitchFamily="2" charset="0"/>
                  </a:rPr>
                  <a:t>laøm</a:t>
                </a:r>
                <a:r>
                  <a:rPr lang="en-US" sz="2800" b="1" dirty="0">
                    <a:solidFill>
                      <a:srgbClr val="00B0F0"/>
                    </a:solidFill>
                    <a:latin typeface="VNI-Avo" pitchFamily="2" charset="0"/>
                  </a:rPr>
                  <a:t>: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</a:rPr>
                  <a:t>42 d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= </a:t>
                </a:r>
                <a:r>
                  <a:rPr lang="en-US" sz="16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𝟒𝟐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7" y="2811446"/>
                <a:ext cx="7030212" cy="891078"/>
              </a:xfrm>
              <a:prstGeom prst="rect">
                <a:avLst/>
              </a:prstGeom>
              <a:blipFill rotWithShape="1">
                <a:blip r:embed="rId4"/>
                <a:stretch>
                  <a:fillRect l="-1821" b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280086" y="3010273"/>
            <a:ext cx="1689886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0,42 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8860" y="3921789"/>
            <a:ext cx="534616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E5007F"/>
                </a:solidFill>
                <a:latin typeface="VNI-Avo" pitchFamily="2" charset="0"/>
              </a:rPr>
              <a:t>Vaäy</a:t>
            </a:r>
            <a:r>
              <a:rPr lang="en-US" sz="2800" b="1" dirty="0">
                <a:solidFill>
                  <a:srgbClr val="E5007F"/>
                </a:solidFill>
                <a:latin typeface="VNI-Avo" pitchFamily="2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42 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</a:t>
            </a:r>
            <a:r>
              <a:rPr lang="en-US" sz="2800" b="1" dirty="0">
                <a:solidFill>
                  <a:srgbClr val="C00000"/>
                </a:solidFill>
                <a:latin typeface="VNI-Avo"/>
                <a:ea typeface="Calibri"/>
                <a:cs typeface="Times New Roman"/>
              </a:rPr>
              <a:t>0,42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9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0627" y="761987"/>
            <a:ext cx="9506856" cy="969415"/>
            <a:chOff x="-130627" y="761986"/>
            <a:chExt cx="9506856" cy="969415"/>
          </a:xfrm>
        </p:grpSpPr>
        <p:grpSp>
          <p:nvGrpSpPr>
            <p:cNvPr id="17" name="Group 16"/>
            <p:cNvGrpSpPr/>
            <p:nvPr/>
          </p:nvGrpSpPr>
          <p:grpSpPr>
            <a:xfrm>
              <a:off x="-130627" y="761986"/>
              <a:ext cx="1550610" cy="969415"/>
              <a:chOff x="-130627" y="761986"/>
              <a:chExt cx="1550610" cy="969415"/>
            </a:xfrm>
          </p:grpSpPr>
          <p:pic>
            <p:nvPicPr>
              <p:cNvPr id="21" name="图片 71695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0627" y="761986"/>
                <a:ext cx="1550610" cy="9694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67102" y="985083"/>
                <a:ext cx="11528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46629" y="985083"/>
              <a:ext cx="822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374" y="1731402"/>
            <a:ext cx="4585836" cy="1211417"/>
            <a:chOff x="0" y="1937279"/>
            <a:chExt cx="4585836" cy="1211417"/>
          </a:xfrm>
        </p:grpSpPr>
        <p:pic>
          <p:nvPicPr>
            <p:cNvPr id="25" name="图片 71687" descr="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937279"/>
              <a:ext cx="4585836" cy="12114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12673" y="2184922"/>
              <a:ext cx="43652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a) 56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 d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5373" y="2764797"/>
            <a:ext cx="4546007" cy="1180584"/>
            <a:chOff x="39829" y="3148696"/>
            <a:chExt cx="4546007" cy="1180584"/>
          </a:xfrm>
        </p:grpSpPr>
        <p:pic>
          <p:nvPicPr>
            <p:cNvPr id="8" name="图片 3080" descr="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29" y="3148696"/>
              <a:ext cx="4546007" cy="1180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12673" y="3355435"/>
              <a:ext cx="4405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b) 17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d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23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cm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3512" y="1747232"/>
            <a:ext cx="4433342" cy="1179753"/>
            <a:chOff x="4729894" y="1968942"/>
            <a:chExt cx="4433342" cy="1179753"/>
          </a:xfrm>
        </p:grpSpPr>
        <p:pic>
          <p:nvPicPr>
            <p:cNvPr id="11" name="图片 3081" descr="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894" y="1968942"/>
              <a:ext cx="4414106" cy="11797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783511" y="2200664"/>
              <a:ext cx="43797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c) 23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 c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............d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83512" y="2764797"/>
            <a:ext cx="4433342" cy="1113858"/>
            <a:chOff x="4729894" y="3215422"/>
            <a:chExt cx="4433342" cy="1113858"/>
          </a:xfrm>
        </p:grpSpPr>
        <p:pic>
          <p:nvPicPr>
            <p:cNvPr id="13" name="图片 3078" descr="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894" y="3215422"/>
              <a:ext cx="4433342" cy="11138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783511" y="3477378"/>
              <a:ext cx="4330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d) 2c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5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....c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79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8023" y="494124"/>
            <a:ext cx="6598401" cy="623207"/>
            <a:chOff x="-130627" y="761986"/>
            <a:chExt cx="4276740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130627" y="761986"/>
              <a:ext cx="947997" cy="623207"/>
              <a:chOff x="-130627" y="76198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30627" y="76198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2350" y="873534"/>
                <a:ext cx="566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0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43371" y="873534"/>
              <a:ext cx="3802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haám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pic>
        <p:nvPicPr>
          <p:cNvPr id="49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93" y="1233651"/>
            <a:ext cx="7074523" cy="1170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412180" y="1538619"/>
            <a:ext cx="6237116" cy="1077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latin typeface="VNI-Avo" pitchFamily="2" charset="0"/>
              </a:rPr>
              <a:t>a) 56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d</a:t>
            </a:r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32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 ... ... m</a:t>
            </a:r>
            <a:r>
              <a:rPr lang="en-US" sz="32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3200" b="1" dirty="0">
              <a:latin typeface="VNI-Avo" pitchFamily="2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endParaRPr lang="en-US" sz="3200" dirty="0">
              <a:latin typeface="VNI-Av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4930" y="2435106"/>
                <a:ext cx="6153827" cy="990656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r>
                  <a:rPr lang="en-US" sz="3200" b="1" dirty="0" err="1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Caùch</a:t>
                </a:r>
                <a:r>
                  <a:rPr lang="en-US" sz="3200" b="1" dirty="0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laøm</a:t>
                </a:r>
                <a:r>
                  <a:rPr lang="en-US" sz="3200" b="1" dirty="0">
                    <a:solidFill>
                      <a:srgbClr val="0070C0"/>
                    </a:solidFill>
                    <a:latin typeface="VNI-Avo" pitchFamily="2" charset="0"/>
                    <a:cs typeface="Times New Roman"/>
                  </a:rPr>
                  <a:t>: </a:t>
                </a:r>
                <a:r>
                  <a:rPr lang="en-US" sz="3600" b="1" dirty="0">
                    <a:solidFill>
                      <a:prstClr val="black"/>
                    </a:solidFill>
                    <a:cs typeface="Times New Roman"/>
                  </a:rPr>
                  <a:t>56</a:t>
                </a:r>
                <a:r>
                  <a:rPr lang="en-US" sz="3600" b="1" dirty="0">
                    <a:solidFill>
                      <a:prstClr val="black"/>
                    </a:solidFill>
                    <a:latin typeface="VNI-Avo" pitchFamily="2" charset="0"/>
                  </a:rPr>
                  <a:t> </a:t>
                </a:r>
                <a:r>
                  <a:rPr lang="en-US" sz="3200" b="1" dirty="0">
                    <a:solidFill>
                      <a:prstClr val="black"/>
                    </a:solidFill>
                    <a:latin typeface="VNI-Avo" pitchFamily="2" charset="0"/>
                  </a:rPr>
                  <a:t>d</a:t>
                </a:r>
                <a:r>
                  <a:rPr lang="en-US" sz="32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32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3200" b="1" dirty="0">
                    <a:solidFill>
                      <a:prstClr val="black"/>
                    </a:solidFill>
                    <a:cs typeface="Times New Roman"/>
                  </a:rPr>
                  <a:t> </a:t>
                </a:r>
                <a:r>
                  <a:rPr lang="en-US" sz="3600" b="1" dirty="0">
                    <a:solidFill>
                      <a:prstClr val="black"/>
                    </a:solidFill>
                    <a:cs typeface="Times New Roman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𝟓𝟔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29" y="2435105"/>
                <a:ext cx="6153827" cy="990656"/>
              </a:xfrm>
              <a:prstGeom prst="rect">
                <a:avLst/>
              </a:prstGeom>
              <a:blipFill rotWithShape="1">
                <a:blip r:embed="rId6"/>
                <a:stretch>
                  <a:fillRect l="-2475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791249" y="1505279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0,56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02117" y="3059856"/>
            <a:ext cx="7074522" cy="1180584"/>
            <a:chOff x="33084" y="3148696"/>
            <a:chExt cx="4546007" cy="1180584"/>
          </a:xfrm>
        </p:grpSpPr>
        <p:pic>
          <p:nvPicPr>
            <p:cNvPr id="56" name="图片 3080" descr="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84" y="3148696"/>
              <a:ext cx="4546007" cy="1180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112671" y="3355435"/>
              <a:ext cx="40632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NI-Avo" pitchFamily="2" charset="0"/>
                </a:rPr>
                <a:t>b) 17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d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23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cm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 ... ...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 d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endParaRPr lang="en-US" sz="3200" dirty="0">
                <a:latin typeface="VNI-Avo" pitchFamily="2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56048" y="4162012"/>
            <a:ext cx="7727389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Caùch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VNI-Avo" pitchFamily="2" charset="0"/>
              </a:rPr>
              <a:t>laøm</a:t>
            </a:r>
            <a:r>
              <a:rPr lang="en-US" sz="3200" b="1" dirty="0">
                <a:solidFill>
                  <a:srgbClr val="0070C0"/>
                </a:solidFill>
                <a:latin typeface="VNI-Avo" pitchFamily="2" charset="0"/>
              </a:rPr>
              <a:t>: </a:t>
            </a:r>
            <a:r>
              <a:rPr lang="en-US" sz="2800" b="1" dirty="0">
                <a:latin typeface="VNI-Avo" pitchFamily="2" charset="0"/>
              </a:rPr>
              <a:t>17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23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cm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 </a:t>
            </a:r>
            <a:r>
              <a:rPr lang="en-US" sz="36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</a:t>
            </a:r>
            <a:r>
              <a:rPr lang="en-US" sz="3600" b="1" dirty="0">
                <a:solidFill>
                  <a:prstClr val="black"/>
                </a:solidFill>
                <a:cs typeface="Times New Roman"/>
              </a:rPr>
              <a:t>17</a:t>
            </a:r>
            <a:r>
              <a:rPr lang="en-US" sz="1600" b="1" dirty="0">
                <a:solidFill>
                  <a:prstClr val="black"/>
                </a:solidFill>
                <a:ea typeface="Calibri"/>
                <a:cs typeface="Times New Roman"/>
              </a:rPr>
              <a:t>                   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2879" y="3266596"/>
            <a:ext cx="1351652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17,23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317289" y="4034282"/>
                <a:ext cx="910827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𝟐𝟑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289" y="4034282"/>
                <a:ext cx="910827" cy="9017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utoShape 74"/>
          <p:cNvSpPr>
            <a:spLocks/>
          </p:cNvSpPr>
          <p:nvPr/>
        </p:nvSpPr>
        <p:spPr bwMode="auto">
          <a:xfrm rot="5400000">
            <a:off x="4718782" y="4260321"/>
            <a:ext cx="234171" cy="1117325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56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3" grpId="0"/>
      <p:bldP spid="16" grpId="0"/>
      <p:bldP spid="16" grpId="1"/>
      <p:bldP spid="17" grpId="0"/>
      <p:bldP spid="2" grpId="0"/>
      <p:bldP spid="2" grpId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78023" y="494124"/>
            <a:ext cx="6598401" cy="623207"/>
            <a:chOff x="-130627" y="761986"/>
            <a:chExt cx="4276740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130627" y="761986"/>
              <a:ext cx="947997" cy="623207"/>
              <a:chOff x="-130627" y="76198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30627" y="76198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2350" y="873534"/>
                <a:ext cx="5664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000" b="1" dirty="0">
                    <a:solidFill>
                      <a:srgbClr val="E5007F"/>
                    </a:solidFill>
                    <a:latin typeface="VNI-Avo" pitchFamily="2" charset="0"/>
                  </a:rPr>
                  <a:t> 1: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43371" y="873534"/>
              <a:ext cx="38027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1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1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8697" y="1336445"/>
            <a:ext cx="5978351" cy="1179753"/>
            <a:chOff x="4729894" y="1968942"/>
            <a:chExt cx="5224977" cy="1179753"/>
          </a:xfrm>
        </p:grpSpPr>
        <p:pic>
          <p:nvPicPr>
            <p:cNvPr id="59" name="图片 3081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894" y="1968942"/>
              <a:ext cx="5224205" cy="117975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4783511" y="2200664"/>
              <a:ext cx="51713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c) 23 c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................... d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32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08696" y="2683942"/>
            <a:ext cx="5916120" cy="1113858"/>
            <a:chOff x="4729893" y="3215422"/>
            <a:chExt cx="5916120" cy="1113858"/>
          </a:xfrm>
        </p:grpSpPr>
        <p:pic>
          <p:nvPicPr>
            <p:cNvPr id="62" name="图片 3078" descr="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9893" y="3215422"/>
              <a:ext cx="5916120" cy="11138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4783511" y="3477378"/>
              <a:ext cx="58625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</a:rPr>
                <a:t>d) 2c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5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 </a:t>
              </a:r>
              <a:r>
                <a:rPr lang="en-US" sz="32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= ........... c</a:t>
              </a:r>
              <a:r>
                <a:rPr lang="en-US" sz="32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32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32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63115" y="1534052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0,23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2880" y="2905555"/>
            <a:ext cx="1000595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VNI-Avo" pitchFamily="2" charset="0"/>
              </a:rPr>
              <a:t>2,05</a:t>
            </a:r>
          </a:p>
        </p:txBody>
      </p:sp>
      <p:pic>
        <p:nvPicPr>
          <p:cNvPr id="3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48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5402" y="1128891"/>
            <a:ext cx="3886000" cy="1698174"/>
            <a:chOff x="315401" y="1128891"/>
            <a:chExt cx="3886000" cy="1698174"/>
          </a:xfrm>
        </p:grpSpPr>
        <p:pic>
          <p:nvPicPr>
            <p:cNvPr id="2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1128891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15401" y="1843828"/>
              <a:ext cx="3886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a) 1654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latin typeface="VNI-Avo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9522" y="1133108"/>
            <a:ext cx="3886000" cy="1698174"/>
            <a:chOff x="4959522" y="1133108"/>
            <a:chExt cx="3886000" cy="1698174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1133108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959522" y="1843828"/>
              <a:ext cx="3886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b) 5000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 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latin typeface="VNI-Avo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5402" y="2827065"/>
            <a:ext cx="4102405" cy="1698174"/>
            <a:chOff x="315401" y="2827065"/>
            <a:chExt cx="4102405" cy="1698174"/>
          </a:xfrm>
        </p:grpSpPr>
        <p:pic>
          <p:nvPicPr>
            <p:cNvPr id="2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2827065"/>
              <a:ext cx="3802743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315401" y="3676152"/>
              <a:ext cx="41024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c) 1 ha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23587" y="2827065"/>
            <a:ext cx="4211409" cy="1698174"/>
            <a:chOff x="4823586" y="2827065"/>
            <a:chExt cx="4211408" cy="1698174"/>
          </a:xfrm>
        </p:grpSpPr>
        <p:pic>
          <p:nvPicPr>
            <p:cNvPr id="23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2827065"/>
              <a:ext cx="3886000" cy="16981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4823586" y="3658771"/>
              <a:ext cx="4211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VNI-Avo" pitchFamily="2" charset="0"/>
                </a:rPr>
                <a:t>d) 15ha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800" dirty="0">
                  <a:latin typeface="VNI-Avo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9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16117" y="1110655"/>
            <a:ext cx="5758141" cy="976547"/>
            <a:chOff x="398658" y="1128891"/>
            <a:chExt cx="4313425" cy="976547"/>
          </a:xfrm>
        </p:grpSpPr>
        <p:pic>
          <p:nvPicPr>
            <p:cNvPr id="2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1128891"/>
              <a:ext cx="3802743" cy="976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13498" y="1520530"/>
              <a:ext cx="41985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</a:rPr>
                <a:t>a) 1654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8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8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</a:t>
              </a:r>
              <a:r>
                <a: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8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38501" y="1488349"/>
            <a:ext cx="1306764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0,1654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94617" y="2515139"/>
                <a:ext cx="4287768" cy="184665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>
                <a:solidFill>
                  <a:schemeClr val="accent1"/>
                </a:solidFill>
                <a:prstDash val="dash"/>
              </a:ln>
            </p:spPr>
            <p:txBody>
              <a:bodyPr wrap="square" lIns="91438" tIns="45719" rIns="91438" bIns="45719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latin typeface="VNI-Avo" pitchFamily="2" charset="0"/>
                  </a:rPr>
                  <a:t>	1 ha   = 10 000</a:t>
                </a:r>
                <a:r>
                  <a:rPr lang="en-US" sz="24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400" b="1" dirty="0">
                    <a:latin typeface="VNI-Avo" pitchFamily="2" charset="0"/>
                  </a:rPr>
                  <a:t>	1 </a:t>
                </a:r>
                <a:r>
                  <a:rPr lang="en-US" sz="24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   </a:t>
                </a:r>
                <a:r>
                  <a:rPr lang="en-US" sz="2400" b="1" dirty="0">
                    <a:latin typeface="VNI-Avo" pitchFamily="2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ha</a:t>
                </a:r>
                <a:endParaRPr lang="en-US" sz="2400" b="1" dirty="0">
                  <a:latin typeface="VNI-Avo" pitchFamily="2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617" y="2515139"/>
                <a:ext cx="4287768" cy="18466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50800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utoShape 74"/>
          <p:cNvSpPr>
            <a:spLocks/>
          </p:cNvSpPr>
          <p:nvPr/>
        </p:nvSpPr>
        <p:spPr bwMode="auto">
          <a:xfrm rot="5400000">
            <a:off x="3450032" y="1383490"/>
            <a:ext cx="234171" cy="1284047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336" y="2295979"/>
                <a:ext cx="1830950" cy="900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𝟔𝟓𝟒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sz="2800" b="1" dirty="0">
                    <a:latin typeface="VNI-Avo" pitchFamily="2" charset="0"/>
                  </a:rPr>
                  <a:t>ha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36" y="2295979"/>
                <a:ext cx="1830950" cy="900824"/>
              </a:xfrm>
              <a:prstGeom prst="rect">
                <a:avLst/>
              </a:prstGeom>
              <a:blipFill rotWithShape="1">
                <a:blip r:embed="rId7"/>
                <a:stretch>
                  <a:fillRect r="-2333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9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animBg="1"/>
      <p:bldP spid="32" grpId="1" animBg="1"/>
      <p:bldP spid="34" grpId="0" animBg="1"/>
      <p:bldP spid="34" grpId="1" animBg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56047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-59460" y="584084"/>
            <a:ext cx="9203460" cy="623207"/>
            <a:chOff x="-372904" y="851946"/>
            <a:chExt cx="5641547" cy="623207"/>
          </a:xfrm>
        </p:grpSpPr>
        <p:grpSp>
          <p:nvGrpSpPr>
            <p:cNvPr id="44" name="Group 43"/>
            <p:cNvGrpSpPr/>
            <p:nvPr/>
          </p:nvGrpSpPr>
          <p:grpSpPr>
            <a:xfrm>
              <a:off x="-372904" y="851946"/>
              <a:ext cx="947997" cy="623207"/>
              <a:chOff x="-372904" y="851946"/>
              <a:chExt cx="947997" cy="623207"/>
            </a:xfrm>
          </p:grpSpPr>
          <p:pic>
            <p:nvPicPr>
              <p:cNvPr id="46" name="图片 71695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72904" y="851946"/>
                <a:ext cx="947997" cy="62320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-252253" y="873534"/>
                <a:ext cx="7066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E5007F"/>
                    </a:solidFill>
                    <a:latin typeface="VNI-Avo" pitchFamily="2" charset="0"/>
                  </a:rPr>
                  <a:t>Baøi</a:t>
                </a:r>
                <a:r>
                  <a:rPr lang="en-US" sz="2800" b="1" dirty="0">
                    <a:solidFill>
                      <a:srgbClr val="E5007F"/>
                    </a:solidFill>
                    <a:latin typeface="VNI-Avo" pitchFamily="2" charset="0"/>
                  </a:rPr>
                  <a:t> 2: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09065" y="877751"/>
              <a:ext cx="48595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Vieát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soá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thaäp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phaân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thích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hôïp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vaøo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choã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 </a:t>
              </a:r>
              <a:r>
                <a:rPr lang="en-US" sz="2800" b="1" dirty="0" err="1">
                  <a:solidFill>
                    <a:srgbClr val="E5007F"/>
                  </a:solidFill>
                  <a:latin typeface="VNI-Avo" pitchFamily="2" charset="0"/>
                </a:rPr>
                <a:t>chaám</a:t>
              </a:r>
              <a:r>
                <a:rPr lang="en-US" sz="2800" b="1" dirty="0">
                  <a:solidFill>
                    <a:srgbClr val="E5007F"/>
                  </a:solidFill>
                  <a:latin typeface="VNI-Avo" pitchFamily="2" charset="0"/>
                </a:rPr>
                <a:t>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8825" y="1089501"/>
            <a:ext cx="3851584" cy="972330"/>
            <a:chOff x="4959522" y="1133108"/>
            <a:chExt cx="3851584" cy="972330"/>
          </a:xfrm>
        </p:grpSpPr>
        <p:pic>
          <p:nvPicPr>
            <p:cNvPr id="21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1133108"/>
              <a:ext cx="3802743" cy="9723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5179984" y="1520530"/>
              <a:ext cx="3631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b) 5000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2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 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ha</a:t>
              </a:r>
              <a:endParaRPr lang="en-US" sz="24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8825" y="2155976"/>
            <a:ext cx="3802743" cy="964205"/>
            <a:chOff x="398658" y="2827065"/>
            <a:chExt cx="3802743" cy="1474198"/>
          </a:xfrm>
        </p:grpSpPr>
        <p:pic>
          <p:nvPicPr>
            <p:cNvPr id="2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658" y="2827065"/>
              <a:ext cx="3802743" cy="14741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491090" y="3390766"/>
              <a:ext cx="3549370" cy="705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c) 1 ha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4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196" y="3311011"/>
            <a:ext cx="3886000" cy="985804"/>
            <a:chOff x="4959522" y="2827065"/>
            <a:chExt cx="3886000" cy="985804"/>
          </a:xfrm>
        </p:grpSpPr>
        <p:pic>
          <p:nvPicPr>
            <p:cNvPr id="23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9522" y="2827065"/>
              <a:ext cx="3886000" cy="9858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5179983" y="3233516"/>
              <a:ext cx="3642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</a:rPr>
                <a:t>d) 15ha</a:t>
              </a:r>
              <a:r>
                <a:rPr lang="en-US" sz="2400" b="1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rPr>
                <a:t> = ............. k</a:t>
              </a:r>
              <a:r>
                <a:rPr lang="en-US" sz="24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m</a:t>
              </a:r>
              <a:r>
                <a:rPr lang="en-US" sz="2400" b="1" baseline="30000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rPr>
                <a:t>2</a:t>
              </a:r>
              <a:r>
                <a:rPr lang="en-US" sz="240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879709" y="1461477"/>
            <a:ext cx="62388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35942" y="2504091"/>
            <a:ext cx="79861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70196" y="3691968"/>
            <a:ext cx="79861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0,15</a:t>
            </a:r>
          </a:p>
        </p:txBody>
      </p:sp>
    </p:spTree>
    <p:extLst>
      <p:ext uri="{BB962C8B-B14F-4D97-AF65-F5344CB8AC3E}">
        <p14:creationId xmlns:p14="http://schemas.microsoft.com/office/powerpoint/2010/main" val="28549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745" y="11201"/>
            <a:ext cx="4653434" cy="53091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743" y="7786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err="1">
                <a:solidFill>
                  <a:srgbClr val="E5007F"/>
                </a:solidFill>
                <a:latin typeface="VNI-Avo" pitchFamily="2" charset="0"/>
              </a:rPr>
              <a:t>Baøi</a:t>
            </a:r>
            <a:r>
              <a:rPr lang="en-US" sz="2400" b="1">
                <a:solidFill>
                  <a:srgbClr val="E5007F"/>
                </a:solidFill>
                <a:latin typeface="VNI-Avo" pitchFamily="2" charset="0"/>
              </a:rPr>
              <a:t> 3: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Vieát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err="1">
                <a:solidFill>
                  <a:srgbClr val="E5007F"/>
                </a:solidFill>
                <a:latin typeface="VNI-Avo" pitchFamily="2" charset="0"/>
              </a:rPr>
              <a:t>soá</a:t>
            </a:r>
            <a:r>
              <a:rPr lang="en-US" sz="2400" b="1">
                <a:solidFill>
                  <a:srgbClr val="E5007F"/>
                </a:solidFill>
                <a:latin typeface="VNI-Avo" pitchFamily="2" charset="0"/>
              </a:rPr>
              <a:t> thích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094" y="1468311"/>
            <a:ext cx="3996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a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) 5,34 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k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............. 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h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a</a:t>
            </a:r>
            <a:r>
              <a:rPr lang="en-US" sz="2400">
                <a:solidFill>
                  <a:prstClr val="black"/>
                </a:solidFill>
                <a:latin typeface="VNI-Avo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4094" y="2982692"/>
            <a:ext cx="339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c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) 6,5 k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 ha</a:t>
            </a:r>
            <a:r>
              <a:rPr lang="en-US" sz="2400">
                <a:solidFill>
                  <a:prstClr val="black"/>
                </a:solidFill>
                <a:latin typeface="VNI-Avo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094" y="2225501"/>
            <a:ext cx="435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) 16,5 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 m</a:t>
            </a:r>
            <a:r>
              <a:rPr lang="en-US" sz="2400" b="1" baseline="3000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......</a:t>
            </a:r>
            <a:r>
              <a:rPr lang="en-US" sz="24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d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094" y="3739883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d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) 7,6256 ha</a:t>
            </a:r>
            <a:r>
              <a:rPr lang="en-US" sz="2400" b="1" baseline="3000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= .............. 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400">
                <a:solidFill>
                  <a:prstClr val="black"/>
                </a:solidFill>
                <a:latin typeface="VNI-Avo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D15B0C2C-60F7-022C-2AE0-B34F17DD2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746" y="1350133"/>
            <a:ext cx="1285875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534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4C6B6BEF-6384-9754-5A20-54FAE2C5A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833" y="2107728"/>
            <a:ext cx="1212850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16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6053D370-9853-1EB3-374F-4B9511497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797" y="2864918"/>
            <a:ext cx="1285875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650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0D332EB6-E0F3-F596-D8E1-DB0A685A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021" y="3622108"/>
            <a:ext cx="13716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76256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851FF4E-6111-7515-3463-944E27CE4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621" y="2107728"/>
            <a:ext cx="762000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6950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50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7" y="148591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50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41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4" y="1034416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5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50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7" y="2577469"/>
            <a:ext cx="1987529" cy="1996363"/>
          </a:xfrm>
          <a:prstGeom prst="rect">
            <a:avLst/>
          </a:prstGeom>
        </p:spPr>
      </p:pic>
      <p:pic>
        <p:nvPicPr>
          <p:cNvPr id="11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" y="819666"/>
            <a:ext cx="446484" cy="429498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78" y="1565735"/>
            <a:ext cx="446484" cy="429498"/>
          </a:xfrm>
          <a:prstGeom prst="rect">
            <a:avLst/>
          </a:prstGeom>
        </p:spPr>
      </p:pic>
      <p:pic>
        <p:nvPicPr>
          <p:cNvPr id="14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88" y="1683220"/>
            <a:ext cx="446484" cy="429498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69" y="3477143"/>
            <a:ext cx="446484" cy="42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2482552"/>
            <a:ext cx="1648668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-105523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9" y="363110"/>
            <a:ext cx="5965030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thaäp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phaân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hôïp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choã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chaám</a:t>
            </a:r>
            <a:r>
              <a:rPr lang="en-US" sz="28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: 24 </a:t>
            </a:r>
            <a:r>
              <a:rPr lang="en-US" sz="2800" b="1" dirty="0">
                <a:solidFill>
                  <a:schemeClr val="bg1"/>
                </a:solidFill>
                <a:latin typeface="VNI-Avo" pitchFamily="2" charset="0"/>
              </a:rPr>
              <a:t>d</a:t>
            </a:r>
            <a:r>
              <a:rPr lang="en-US" sz="28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bg1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defTabSz="685766"/>
            <a:endParaRPr lang="en-US" sz="2800" b="1" dirty="0">
              <a:solidFill>
                <a:prstClr val="white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363109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1853259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A. 0,24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05" y="2482552"/>
            <a:ext cx="1611873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64021" y="1866429"/>
            <a:ext cx="2140692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B. 0,024 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48" y="2482552"/>
            <a:ext cx="1650261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59429" y="1880944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C. 2,4 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82" y="2482552"/>
            <a:ext cx="1737607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30133" y="1865081"/>
            <a:ext cx="2080634" cy="631372"/>
          </a:xfrm>
          <a:prstGeom prst="roundRect">
            <a:avLst/>
          </a:prstGeom>
          <a:solidFill>
            <a:srgbClr val="EE1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D. 24 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3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77630" y="452931"/>
            <a:ext cx="6415314" cy="22419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TOÁN</a:t>
            </a:r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VIẾT SỐ ĐO DIỆN TÍCH DƯỚI DẠNG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 ĐO THẬP PHÂN</a:t>
            </a:r>
          </a:p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rgbClr val="7030A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" name="Heaven-Instrumental-Ju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9886" y="2390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56" y="2985402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-49958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9" y="36311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thaäp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phaân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hôïp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vaøo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choã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chaám</a:t>
            </a:r>
            <a:r>
              <a:rPr lang="en-US" sz="24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: 2 h</a:t>
            </a:r>
            <a:r>
              <a:rPr lang="en-US" sz="24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VNI-Avo"/>
                <a:ea typeface="Calibri"/>
                <a:cs typeface="Times New Roman"/>
              </a:rPr>
              <a:t> = ............. k</a:t>
            </a:r>
            <a:r>
              <a:rPr lang="en-US" sz="2400" b="1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400" b="1" baseline="30000" dirty="0">
                <a:solidFill>
                  <a:schemeClr val="bg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defTabSz="685766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11" y="157284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20354" y="1985277"/>
            <a:ext cx="2080634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A. 0,2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9" y="3013531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20354" y="2758612"/>
            <a:ext cx="2080634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B. 0,02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8" y="3055706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818942" y="1985277"/>
            <a:ext cx="2277059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C.0,002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30" y="3013531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3818941" y="2740020"/>
            <a:ext cx="2277059" cy="631372"/>
          </a:xfrm>
          <a:prstGeom prst="roundRect">
            <a:avLst/>
          </a:prstGeom>
          <a:solidFill>
            <a:srgbClr val="D15F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>
              <a:defRPr/>
            </a:pPr>
            <a:r>
              <a:rPr lang="en-US" sz="2800" b="1" dirty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D. 2</a:t>
            </a:r>
            <a:r>
              <a:rPr lang="en-US" sz="2800" b="1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schemeClr val="tx1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b="1" dirty="0">
              <a:solidFill>
                <a:schemeClr val="tx1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/>
        </p:nvSpPr>
        <p:spPr>
          <a:xfrm>
            <a:off x="0" y="0"/>
            <a:ext cx="4374292" cy="51435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832673" y="919921"/>
            <a:ext cx="3088848" cy="3088848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52355" y="848868"/>
            <a:ext cx="3251236" cy="3251236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1992" y="1189086"/>
            <a:ext cx="1037051" cy="1037051"/>
            <a:chOff x="5533163" y="1969001"/>
            <a:chExt cx="1382734" cy="1382734"/>
          </a:xfrm>
          <a:effectLst>
            <a:outerShdw blurRad="228600" dist="165100" dir="5400000" sx="86000" sy="86000" algn="ctr" rotWithShape="0">
              <a:srgbClr val="000000">
                <a:alpha val="39000"/>
              </a:srgbClr>
            </a:outerShdw>
          </a:effectLst>
        </p:grpSpPr>
        <p:sp>
          <p:nvSpPr>
            <p:cNvPr id="4" name="椭圆 3"/>
            <p:cNvSpPr/>
            <p:nvPr/>
          </p:nvSpPr>
          <p:spPr>
            <a:xfrm>
              <a:off x="5533163" y="1969001"/>
              <a:ext cx="1382734" cy="138273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595265" y="2031103"/>
              <a:ext cx="1258530" cy="1258530"/>
            </a:xfrm>
            <a:prstGeom prst="ellipse">
              <a:avLst/>
            </a:prstGeom>
            <a:solidFill>
              <a:srgbClr val="FFC000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02518" y="2669060"/>
            <a:ext cx="1711856" cy="836493"/>
            <a:chOff x="7537940" y="4525221"/>
            <a:chExt cx="3329353" cy="1626877"/>
          </a:xfrm>
        </p:grpSpPr>
        <p:grpSp>
          <p:nvGrpSpPr>
            <p:cNvPr id="19" name="组合 18"/>
            <p:cNvGrpSpPr/>
            <p:nvPr/>
          </p:nvGrpSpPr>
          <p:grpSpPr>
            <a:xfrm>
              <a:off x="7821038" y="4936787"/>
              <a:ext cx="1021405" cy="1215311"/>
              <a:chOff x="7821038" y="4936787"/>
              <a:chExt cx="1021405" cy="1215311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8285598" y="5405959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7924800" y="4938408"/>
                <a:ext cx="907916" cy="666346"/>
              </a:xfrm>
              <a:prstGeom prst="roundRect">
                <a:avLst>
                  <a:gd name="adj" fmla="val 50000"/>
                </a:avLst>
              </a:prstGeom>
              <a:solidFill>
                <a:srgbClr val="FDD52B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3099031">
                <a:off x="7850430" y="5784440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任意多边形 48"/>
              <p:cNvSpPr/>
              <p:nvPr/>
            </p:nvSpPr>
            <p:spPr>
              <a:xfrm rot="18500969" flipH="1">
                <a:off x="8342800" y="5772717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7821038" y="4936787"/>
                <a:ext cx="1021405" cy="666346"/>
              </a:xfrm>
              <a:custGeom>
                <a:avLst/>
                <a:gdLst>
                  <a:gd name="connsiteX0" fmla="*/ 0 w 1021405"/>
                  <a:gd name="connsiteY0" fmla="*/ 333173 h 666346"/>
                  <a:gd name="connsiteX1" fmla="*/ 333173 w 1021405"/>
                  <a:gd name="connsiteY1" fmla="*/ 0 h 666346"/>
                  <a:gd name="connsiteX2" fmla="*/ 688232 w 1021405"/>
                  <a:gd name="connsiteY2" fmla="*/ 0 h 666346"/>
                  <a:gd name="connsiteX3" fmla="*/ 1021405 w 1021405"/>
                  <a:gd name="connsiteY3" fmla="*/ 333173 h 666346"/>
                  <a:gd name="connsiteX4" fmla="*/ 1021405 w 1021405"/>
                  <a:gd name="connsiteY4" fmla="*/ 333173 h 666346"/>
                  <a:gd name="connsiteX5" fmla="*/ 688232 w 1021405"/>
                  <a:gd name="connsiteY5" fmla="*/ 666346 h 666346"/>
                  <a:gd name="connsiteX6" fmla="*/ 333173 w 1021405"/>
                  <a:gd name="connsiteY6" fmla="*/ 666346 h 666346"/>
                  <a:gd name="connsiteX7" fmla="*/ 0 w 1021405"/>
                  <a:gd name="connsiteY7" fmla="*/ 333173 h 666346"/>
                  <a:gd name="connsiteX0" fmla="*/ 0 w 1021405"/>
                  <a:gd name="connsiteY0" fmla="*/ 338037 h 671210"/>
                  <a:gd name="connsiteX1" fmla="*/ 333173 w 1021405"/>
                  <a:gd name="connsiteY1" fmla="*/ 4864 h 671210"/>
                  <a:gd name="connsiteX2" fmla="*/ 466928 w 1021405"/>
                  <a:gd name="connsiteY2" fmla="*/ 0 h 671210"/>
                  <a:gd name="connsiteX3" fmla="*/ 688232 w 1021405"/>
                  <a:gd name="connsiteY3" fmla="*/ 4864 h 671210"/>
                  <a:gd name="connsiteX4" fmla="*/ 1021405 w 1021405"/>
                  <a:gd name="connsiteY4" fmla="*/ 338037 h 671210"/>
                  <a:gd name="connsiteX5" fmla="*/ 1021405 w 1021405"/>
                  <a:gd name="connsiteY5" fmla="*/ 338037 h 671210"/>
                  <a:gd name="connsiteX6" fmla="*/ 688232 w 1021405"/>
                  <a:gd name="connsiteY6" fmla="*/ 671210 h 671210"/>
                  <a:gd name="connsiteX7" fmla="*/ 333173 w 1021405"/>
                  <a:gd name="connsiteY7" fmla="*/ 671210 h 671210"/>
                  <a:gd name="connsiteX8" fmla="*/ 0 w 1021405"/>
                  <a:gd name="connsiteY8" fmla="*/ 338037 h 671210"/>
                  <a:gd name="connsiteX0" fmla="*/ 0 w 1021405"/>
                  <a:gd name="connsiteY0" fmla="*/ 338037 h 671210"/>
                  <a:gd name="connsiteX1" fmla="*/ 333173 w 1021405"/>
                  <a:gd name="connsiteY1" fmla="*/ 4864 h 671210"/>
                  <a:gd name="connsiteX2" fmla="*/ 466928 w 1021405"/>
                  <a:gd name="connsiteY2" fmla="*/ 0 h 671210"/>
                  <a:gd name="connsiteX3" fmla="*/ 583660 w 1021405"/>
                  <a:gd name="connsiteY3" fmla="*/ 4864 h 671210"/>
                  <a:gd name="connsiteX4" fmla="*/ 688232 w 1021405"/>
                  <a:gd name="connsiteY4" fmla="*/ 4864 h 671210"/>
                  <a:gd name="connsiteX5" fmla="*/ 1021405 w 1021405"/>
                  <a:gd name="connsiteY5" fmla="*/ 338037 h 671210"/>
                  <a:gd name="connsiteX6" fmla="*/ 1021405 w 1021405"/>
                  <a:gd name="connsiteY6" fmla="*/ 338037 h 671210"/>
                  <a:gd name="connsiteX7" fmla="*/ 688232 w 1021405"/>
                  <a:gd name="connsiteY7" fmla="*/ 671210 h 671210"/>
                  <a:gd name="connsiteX8" fmla="*/ 333173 w 1021405"/>
                  <a:gd name="connsiteY8" fmla="*/ 671210 h 671210"/>
                  <a:gd name="connsiteX9" fmla="*/ 0 w 1021405"/>
                  <a:gd name="connsiteY9" fmla="*/ 338037 h 671210"/>
                  <a:gd name="connsiteX0" fmla="*/ 466928 w 1021405"/>
                  <a:gd name="connsiteY0" fmla="*/ 0 h 671210"/>
                  <a:gd name="connsiteX1" fmla="*/ 583660 w 1021405"/>
                  <a:gd name="connsiteY1" fmla="*/ 4864 h 671210"/>
                  <a:gd name="connsiteX2" fmla="*/ 688232 w 1021405"/>
                  <a:gd name="connsiteY2" fmla="*/ 4864 h 671210"/>
                  <a:gd name="connsiteX3" fmla="*/ 1021405 w 1021405"/>
                  <a:gd name="connsiteY3" fmla="*/ 338037 h 671210"/>
                  <a:gd name="connsiteX4" fmla="*/ 1021405 w 1021405"/>
                  <a:gd name="connsiteY4" fmla="*/ 338037 h 671210"/>
                  <a:gd name="connsiteX5" fmla="*/ 688232 w 1021405"/>
                  <a:gd name="connsiteY5" fmla="*/ 671210 h 671210"/>
                  <a:gd name="connsiteX6" fmla="*/ 333173 w 1021405"/>
                  <a:gd name="connsiteY6" fmla="*/ 671210 h 671210"/>
                  <a:gd name="connsiteX7" fmla="*/ 0 w 1021405"/>
                  <a:gd name="connsiteY7" fmla="*/ 338037 h 671210"/>
                  <a:gd name="connsiteX8" fmla="*/ 333173 w 1021405"/>
                  <a:gd name="connsiteY8" fmla="*/ 4864 h 671210"/>
                  <a:gd name="connsiteX9" fmla="*/ 558368 w 1021405"/>
                  <a:gd name="connsiteY9" fmla="*/ 91440 h 671210"/>
                  <a:gd name="connsiteX0" fmla="*/ 466928 w 1021405"/>
                  <a:gd name="connsiteY0" fmla="*/ 0 h 671210"/>
                  <a:gd name="connsiteX1" fmla="*/ 583660 w 1021405"/>
                  <a:gd name="connsiteY1" fmla="*/ 4864 h 671210"/>
                  <a:gd name="connsiteX2" fmla="*/ 688232 w 1021405"/>
                  <a:gd name="connsiteY2" fmla="*/ 4864 h 671210"/>
                  <a:gd name="connsiteX3" fmla="*/ 1021405 w 1021405"/>
                  <a:gd name="connsiteY3" fmla="*/ 338037 h 671210"/>
                  <a:gd name="connsiteX4" fmla="*/ 1021405 w 1021405"/>
                  <a:gd name="connsiteY4" fmla="*/ 338037 h 671210"/>
                  <a:gd name="connsiteX5" fmla="*/ 688232 w 1021405"/>
                  <a:gd name="connsiteY5" fmla="*/ 671210 h 671210"/>
                  <a:gd name="connsiteX6" fmla="*/ 333173 w 1021405"/>
                  <a:gd name="connsiteY6" fmla="*/ 671210 h 671210"/>
                  <a:gd name="connsiteX7" fmla="*/ 0 w 1021405"/>
                  <a:gd name="connsiteY7" fmla="*/ 338037 h 671210"/>
                  <a:gd name="connsiteX8" fmla="*/ 333173 w 1021405"/>
                  <a:gd name="connsiteY8" fmla="*/ 4864 h 671210"/>
                  <a:gd name="connsiteX0" fmla="*/ 583660 w 1021405"/>
                  <a:gd name="connsiteY0" fmla="*/ 0 h 666346"/>
                  <a:gd name="connsiteX1" fmla="*/ 688232 w 1021405"/>
                  <a:gd name="connsiteY1" fmla="*/ 0 h 666346"/>
                  <a:gd name="connsiteX2" fmla="*/ 1021405 w 1021405"/>
                  <a:gd name="connsiteY2" fmla="*/ 333173 h 666346"/>
                  <a:gd name="connsiteX3" fmla="*/ 1021405 w 1021405"/>
                  <a:gd name="connsiteY3" fmla="*/ 333173 h 666346"/>
                  <a:gd name="connsiteX4" fmla="*/ 688232 w 1021405"/>
                  <a:gd name="connsiteY4" fmla="*/ 666346 h 666346"/>
                  <a:gd name="connsiteX5" fmla="*/ 333173 w 1021405"/>
                  <a:gd name="connsiteY5" fmla="*/ 666346 h 666346"/>
                  <a:gd name="connsiteX6" fmla="*/ 0 w 1021405"/>
                  <a:gd name="connsiteY6" fmla="*/ 333173 h 666346"/>
                  <a:gd name="connsiteX7" fmla="*/ 333173 w 1021405"/>
                  <a:gd name="connsiteY7" fmla="*/ 0 h 6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1405" h="666346">
                    <a:moveTo>
                      <a:pt x="583660" y="0"/>
                    </a:moveTo>
                    <a:lnTo>
                      <a:pt x="688232" y="0"/>
                    </a:lnTo>
                    <a:cubicBezTo>
                      <a:pt x="872238" y="0"/>
                      <a:pt x="1021405" y="149167"/>
                      <a:pt x="1021405" y="333173"/>
                    </a:cubicBezTo>
                    <a:lnTo>
                      <a:pt x="1021405" y="333173"/>
                    </a:lnTo>
                    <a:cubicBezTo>
                      <a:pt x="1021405" y="517179"/>
                      <a:pt x="872238" y="666346"/>
                      <a:pt x="688232" y="666346"/>
                    </a:cubicBezTo>
                    <a:lnTo>
                      <a:pt x="333173" y="666346"/>
                    </a:lnTo>
                    <a:cubicBezTo>
                      <a:pt x="149167" y="666346"/>
                      <a:pt x="0" y="517179"/>
                      <a:pt x="0" y="333173"/>
                    </a:cubicBezTo>
                    <a:cubicBezTo>
                      <a:pt x="0" y="149167"/>
                      <a:pt x="149167" y="0"/>
                      <a:pt x="333173" y="0"/>
                    </a:cubicBezTo>
                  </a:path>
                </a:pathLst>
              </a:custGeom>
              <a:noFill/>
              <a:ln w="508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8229599" y="4938408"/>
                <a:ext cx="11511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椭圆 51"/>
              <p:cNvSpPr/>
              <p:nvPr/>
            </p:nvSpPr>
            <p:spPr>
              <a:xfrm>
                <a:off x="8149921" y="5306748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8472257" y="5296539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弧形 53"/>
              <p:cNvSpPr/>
              <p:nvPr/>
            </p:nvSpPr>
            <p:spPr>
              <a:xfrm>
                <a:off x="8230366" y="5170608"/>
                <a:ext cx="238385" cy="238385"/>
              </a:xfrm>
              <a:prstGeom prst="arc">
                <a:avLst>
                  <a:gd name="adj1" fmla="val 4238669"/>
                  <a:gd name="adj2" fmla="val 6386865"/>
                </a:avLst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8706254" y="4525221"/>
              <a:ext cx="1011675" cy="1625256"/>
              <a:chOff x="8706254" y="4525221"/>
              <a:chExt cx="1011675" cy="1625256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9120555" y="5404338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8716119" y="4922330"/>
                <a:ext cx="1001810" cy="749032"/>
                <a:chOff x="8768382" y="3387986"/>
                <a:chExt cx="1038905" cy="802349"/>
              </a:xfrm>
            </p:grpSpPr>
            <p:sp>
              <p:nvSpPr>
                <p:cNvPr id="42" name="任意多边形 41"/>
                <p:cNvSpPr/>
                <p:nvPr/>
              </p:nvSpPr>
              <p:spPr>
                <a:xfrm>
                  <a:off x="8768382" y="3387986"/>
                  <a:ext cx="1013829" cy="802349"/>
                </a:xfrm>
                <a:custGeom>
                  <a:avLst/>
                  <a:gdLst>
                    <a:gd name="connsiteX0" fmla="*/ 112711 w 984738"/>
                    <a:gd name="connsiteY0" fmla="*/ 0 h 802348"/>
                    <a:gd name="connsiteX1" fmla="*/ 492370 w 984738"/>
                    <a:gd name="connsiteY1" fmla="*/ 345144 h 802348"/>
                    <a:gd name="connsiteX2" fmla="*/ 872027 w 984738"/>
                    <a:gd name="connsiteY2" fmla="*/ 1 h 802348"/>
                    <a:gd name="connsiteX3" fmla="*/ 900649 w 984738"/>
                    <a:gd name="connsiteY3" fmla="*/ 34691 h 802348"/>
                    <a:gd name="connsiteX4" fmla="*/ 984738 w 984738"/>
                    <a:gd name="connsiteY4" fmla="*/ 309979 h 802348"/>
                    <a:gd name="connsiteX5" fmla="*/ 492369 w 984738"/>
                    <a:gd name="connsiteY5" fmla="*/ 802348 h 802348"/>
                    <a:gd name="connsiteX6" fmla="*/ 0 w 984738"/>
                    <a:gd name="connsiteY6" fmla="*/ 309979 h 802348"/>
                    <a:gd name="connsiteX7" fmla="*/ 84089 w 984738"/>
                    <a:gd name="connsiteY7" fmla="*/ 34691 h 802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4738" h="802348">
                      <a:moveTo>
                        <a:pt x="112711" y="0"/>
                      </a:moveTo>
                      <a:lnTo>
                        <a:pt x="492370" y="345144"/>
                      </a:lnTo>
                      <a:lnTo>
                        <a:pt x="872027" y="1"/>
                      </a:lnTo>
                      <a:lnTo>
                        <a:pt x="900649" y="34691"/>
                      </a:lnTo>
                      <a:cubicBezTo>
                        <a:pt x="953738" y="113274"/>
                        <a:pt x="984738" y="208006"/>
                        <a:pt x="984738" y="309979"/>
                      </a:cubicBezTo>
                      <a:cubicBezTo>
                        <a:pt x="984738" y="581907"/>
                        <a:pt x="764297" y="802348"/>
                        <a:pt x="492369" y="802348"/>
                      </a:cubicBezTo>
                      <a:cubicBezTo>
                        <a:pt x="220441" y="802348"/>
                        <a:pt x="0" y="581907"/>
                        <a:pt x="0" y="309979"/>
                      </a:cubicBezTo>
                      <a:cubicBezTo>
                        <a:pt x="0" y="208006"/>
                        <a:pt x="31000" y="113274"/>
                        <a:pt x="84089" y="34691"/>
                      </a:cubicBezTo>
                      <a:close/>
                    </a:path>
                  </a:pathLst>
                </a:custGeom>
                <a:solidFill>
                  <a:srgbClr val="F6960A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任意多边形 42"/>
                <p:cNvSpPr/>
                <p:nvPr/>
              </p:nvSpPr>
              <p:spPr>
                <a:xfrm>
                  <a:off x="8805900" y="3817414"/>
                  <a:ext cx="405112" cy="367739"/>
                </a:xfrm>
                <a:custGeom>
                  <a:avLst/>
                  <a:gdLst>
                    <a:gd name="connsiteX0" fmla="*/ 144897 w 405112"/>
                    <a:gd name="connsiteY0" fmla="*/ 0 h 367740"/>
                    <a:gd name="connsiteX1" fmla="*/ 405112 w 405112"/>
                    <a:gd name="connsiteY1" fmla="*/ 260215 h 367740"/>
                    <a:gd name="connsiteX2" fmla="*/ 384663 w 405112"/>
                    <a:gd name="connsiteY2" fmla="*/ 361503 h 367740"/>
                    <a:gd name="connsiteX3" fmla="*/ 381277 w 405112"/>
                    <a:gd name="connsiteY3" fmla="*/ 367740 h 367740"/>
                    <a:gd name="connsiteX4" fmla="*/ 364124 w 405112"/>
                    <a:gd name="connsiteY4" fmla="*/ 366011 h 367740"/>
                    <a:gd name="connsiteX5" fmla="*/ 9678 w 405112"/>
                    <a:gd name="connsiteY5" fmla="*/ 75297 h 367740"/>
                    <a:gd name="connsiteX6" fmla="*/ 0 w 405112"/>
                    <a:gd name="connsiteY6" fmla="*/ 44120 h 367740"/>
                    <a:gd name="connsiteX7" fmla="*/ 43609 w 405112"/>
                    <a:gd name="connsiteY7" fmla="*/ 20449 h 367740"/>
                    <a:gd name="connsiteX8" fmla="*/ 144897 w 405112"/>
                    <a:gd name="connsiteY8" fmla="*/ 0 h 367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5112" h="367740">
                      <a:moveTo>
                        <a:pt x="144897" y="0"/>
                      </a:moveTo>
                      <a:cubicBezTo>
                        <a:pt x="288610" y="0"/>
                        <a:pt x="405112" y="116502"/>
                        <a:pt x="405112" y="260215"/>
                      </a:cubicBezTo>
                      <a:cubicBezTo>
                        <a:pt x="405112" y="296143"/>
                        <a:pt x="397831" y="330371"/>
                        <a:pt x="384663" y="361503"/>
                      </a:cubicBezTo>
                      <a:lnTo>
                        <a:pt x="381277" y="367740"/>
                      </a:lnTo>
                      <a:lnTo>
                        <a:pt x="364124" y="366011"/>
                      </a:lnTo>
                      <a:cubicBezTo>
                        <a:pt x="203864" y="333217"/>
                        <a:pt x="71966" y="222563"/>
                        <a:pt x="9678" y="75297"/>
                      </a:cubicBezTo>
                      <a:lnTo>
                        <a:pt x="0" y="44120"/>
                      </a:lnTo>
                      <a:lnTo>
                        <a:pt x="43609" y="20449"/>
                      </a:lnTo>
                      <a:cubicBezTo>
                        <a:pt x="74741" y="7282"/>
                        <a:pt x="108969" y="0"/>
                        <a:pt x="14489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任意多边形 43"/>
                <p:cNvSpPr/>
                <p:nvPr/>
              </p:nvSpPr>
              <p:spPr>
                <a:xfrm>
                  <a:off x="9518515" y="3706239"/>
                  <a:ext cx="288772" cy="374147"/>
                </a:xfrm>
                <a:custGeom>
                  <a:avLst/>
                  <a:gdLst>
                    <a:gd name="connsiteX0" fmla="*/ 194554 w 288772"/>
                    <a:gd name="connsiteY0" fmla="*/ 0 h 374147"/>
                    <a:gd name="connsiteX1" fmla="*/ 270283 w 288772"/>
                    <a:gd name="connsiteY1" fmla="*/ 15289 h 374147"/>
                    <a:gd name="connsiteX2" fmla="*/ 288772 w 288772"/>
                    <a:gd name="connsiteY2" fmla="*/ 27755 h 374147"/>
                    <a:gd name="connsiteX3" fmla="*/ 281202 w 288772"/>
                    <a:gd name="connsiteY3" fmla="*/ 102850 h 374147"/>
                    <a:gd name="connsiteX4" fmla="*/ 146994 w 288772"/>
                    <a:gd name="connsiteY4" fmla="*/ 351778 h 374147"/>
                    <a:gd name="connsiteX5" fmla="*/ 119882 w 288772"/>
                    <a:gd name="connsiteY5" fmla="*/ 374147 h 374147"/>
                    <a:gd name="connsiteX6" fmla="*/ 118825 w 288772"/>
                    <a:gd name="connsiteY6" fmla="*/ 373819 h 374147"/>
                    <a:gd name="connsiteX7" fmla="*/ 0 w 288772"/>
                    <a:gd name="connsiteY7" fmla="*/ 194554 h 374147"/>
                    <a:gd name="connsiteX8" fmla="*/ 194554 w 288772"/>
                    <a:gd name="connsiteY8" fmla="*/ 0 h 374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8772" h="374147">
                      <a:moveTo>
                        <a:pt x="194554" y="0"/>
                      </a:moveTo>
                      <a:cubicBezTo>
                        <a:pt x="221417" y="0"/>
                        <a:pt x="247007" y="5444"/>
                        <a:pt x="270283" y="15289"/>
                      </a:cubicBezTo>
                      <a:lnTo>
                        <a:pt x="288772" y="27755"/>
                      </a:lnTo>
                      <a:lnTo>
                        <a:pt x="281202" y="102850"/>
                      </a:lnTo>
                      <a:cubicBezTo>
                        <a:pt x="261526" y="199006"/>
                        <a:pt x="213820" y="284952"/>
                        <a:pt x="146994" y="351778"/>
                      </a:cubicBezTo>
                      <a:lnTo>
                        <a:pt x="119882" y="374147"/>
                      </a:lnTo>
                      <a:lnTo>
                        <a:pt x="118825" y="373819"/>
                      </a:lnTo>
                      <a:cubicBezTo>
                        <a:pt x="48997" y="344284"/>
                        <a:pt x="0" y="275141"/>
                        <a:pt x="0" y="194554"/>
                      </a:cubicBezTo>
                      <a:cubicBezTo>
                        <a:pt x="0" y="87105"/>
                        <a:pt x="87105" y="0"/>
                        <a:pt x="1945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150487" y="3621677"/>
                  <a:ext cx="286966" cy="222370"/>
                </a:xfrm>
                <a:custGeom>
                  <a:avLst/>
                  <a:gdLst>
                    <a:gd name="connsiteX0" fmla="*/ 26808 w 286966"/>
                    <a:gd name="connsiteY0" fmla="*/ 0 h 222370"/>
                    <a:gd name="connsiteX1" fmla="*/ 157139 w 286966"/>
                    <a:gd name="connsiteY1" fmla="*/ 118482 h 222370"/>
                    <a:gd name="connsiteX2" fmla="*/ 270537 w 286966"/>
                    <a:gd name="connsiteY2" fmla="*/ 15393 h 222370"/>
                    <a:gd name="connsiteX3" fmla="*/ 275691 w 286966"/>
                    <a:gd name="connsiteY3" fmla="*/ 23037 h 222370"/>
                    <a:gd name="connsiteX4" fmla="*/ 286966 w 286966"/>
                    <a:gd name="connsiteY4" fmla="*/ 78887 h 222370"/>
                    <a:gd name="connsiteX5" fmla="*/ 143483 w 286966"/>
                    <a:gd name="connsiteY5" fmla="*/ 222370 h 222370"/>
                    <a:gd name="connsiteX6" fmla="*/ 0 w 286966"/>
                    <a:gd name="connsiteY6" fmla="*/ 78887 h 222370"/>
                    <a:gd name="connsiteX7" fmla="*/ 11276 w 286966"/>
                    <a:gd name="connsiteY7" fmla="*/ 23037 h 222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6966" h="222370">
                      <a:moveTo>
                        <a:pt x="26808" y="0"/>
                      </a:moveTo>
                      <a:lnTo>
                        <a:pt x="157139" y="118482"/>
                      </a:lnTo>
                      <a:lnTo>
                        <a:pt x="270537" y="15393"/>
                      </a:lnTo>
                      <a:lnTo>
                        <a:pt x="275691" y="23037"/>
                      </a:lnTo>
                      <a:cubicBezTo>
                        <a:pt x="282951" y="40203"/>
                        <a:pt x="286966" y="59077"/>
                        <a:pt x="286966" y="78887"/>
                      </a:cubicBezTo>
                      <a:cubicBezTo>
                        <a:pt x="286966" y="158130"/>
                        <a:pt x="222726" y="222370"/>
                        <a:pt x="143483" y="222370"/>
                      </a:cubicBezTo>
                      <a:cubicBezTo>
                        <a:pt x="64240" y="222370"/>
                        <a:pt x="0" y="158130"/>
                        <a:pt x="0" y="78887"/>
                      </a:cubicBezTo>
                      <a:cubicBezTo>
                        <a:pt x="0" y="59077"/>
                        <a:pt x="4015" y="40203"/>
                        <a:pt x="11276" y="2303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/>
                  <a:endParaRPr lang="zh-CN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6" name="任意多边形 35"/>
              <p:cNvSpPr/>
              <p:nvPr/>
            </p:nvSpPr>
            <p:spPr>
              <a:xfrm rot="3099031">
                <a:off x="8685387" y="5782819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 rot="18500969" flipH="1">
                <a:off x="9177757" y="5771096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8706254" y="4883345"/>
                <a:ext cx="977005" cy="802348"/>
              </a:xfrm>
              <a:custGeom>
                <a:avLst/>
                <a:gdLst>
                  <a:gd name="connsiteX0" fmla="*/ 112711 w 984738"/>
                  <a:gd name="connsiteY0" fmla="*/ 0 h 802348"/>
                  <a:gd name="connsiteX1" fmla="*/ 492370 w 984738"/>
                  <a:gd name="connsiteY1" fmla="*/ 345144 h 802348"/>
                  <a:gd name="connsiteX2" fmla="*/ 872027 w 984738"/>
                  <a:gd name="connsiteY2" fmla="*/ 1 h 802348"/>
                  <a:gd name="connsiteX3" fmla="*/ 900649 w 984738"/>
                  <a:gd name="connsiteY3" fmla="*/ 34691 h 802348"/>
                  <a:gd name="connsiteX4" fmla="*/ 984738 w 984738"/>
                  <a:gd name="connsiteY4" fmla="*/ 309979 h 802348"/>
                  <a:gd name="connsiteX5" fmla="*/ 492369 w 984738"/>
                  <a:gd name="connsiteY5" fmla="*/ 802348 h 802348"/>
                  <a:gd name="connsiteX6" fmla="*/ 0 w 984738"/>
                  <a:gd name="connsiteY6" fmla="*/ 309979 h 802348"/>
                  <a:gd name="connsiteX7" fmla="*/ 84089 w 984738"/>
                  <a:gd name="connsiteY7" fmla="*/ 34691 h 80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4738" h="802348">
                    <a:moveTo>
                      <a:pt x="112711" y="0"/>
                    </a:moveTo>
                    <a:lnTo>
                      <a:pt x="492370" y="345144"/>
                    </a:lnTo>
                    <a:lnTo>
                      <a:pt x="872027" y="1"/>
                    </a:lnTo>
                    <a:lnTo>
                      <a:pt x="900649" y="34691"/>
                    </a:lnTo>
                    <a:cubicBezTo>
                      <a:pt x="953738" y="113274"/>
                      <a:pt x="984738" y="208006"/>
                      <a:pt x="984738" y="309979"/>
                    </a:cubicBezTo>
                    <a:cubicBezTo>
                      <a:pt x="984738" y="581907"/>
                      <a:pt x="764297" y="802348"/>
                      <a:pt x="492369" y="802348"/>
                    </a:cubicBezTo>
                    <a:cubicBezTo>
                      <a:pt x="220441" y="802348"/>
                      <a:pt x="0" y="581907"/>
                      <a:pt x="0" y="309979"/>
                    </a:cubicBezTo>
                    <a:cubicBezTo>
                      <a:pt x="0" y="208006"/>
                      <a:pt x="31000" y="113274"/>
                      <a:pt x="84089" y="34691"/>
                    </a:cubicBezTo>
                    <a:close/>
                  </a:path>
                </a:pathLst>
              </a:cu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任意多边形 38"/>
              <p:cNvSpPr/>
              <p:nvPr/>
            </p:nvSpPr>
            <p:spPr>
              <a:xfrm rot="19068923" flipH="1">
                <a:off x="8820619" y="4525221"/>
                <a:ext cx="738315" cy="682765"/>
              </a:xfrm>
              <a:custGeom>
                <a:avLst/>
                <a:gdLst>
                  <a:gd name="connsiteX0" fmla="*/ 21793 w 753761"/>
                  <a:gd name="connsiteY0" fmla="*/ 570034 h 697049"/>
                  <a:gd name="connsiteX1" fmla="*/ 0 w 753761"/>
                  <a:gd name="connsiteY1" fmla="*/ 622645 h 697049"/>
                  <a:gd name="connsiteX2" fmla="*/ 74404 w 753761"/>
                  <a:gd name="connsiteY2" fmla="*/ 697049 h 697049"/>
                  <a:gd name="connsiteX3" fmla="*/ 622460 w 753761"/>
                  <a:gd name="connsiteY3" fmla="*/ 697049 h 697049"/>
                  <a:gd name="connsiteX4" fmla="*/ 651421 w 753761"/>
                  <a:gd name="connsiteY4" fmla="*/ 691202 h 697049"/>
                  <a:gd name="connsiteX5" fmla="*/ 668798 w 753761"/>
                  <a:gd name="connsiteY5" fmla="*/ 679486 h 697049"/>
                  <a:gd name="connsiteX6" fmla="*/ 672773 w 753761"/>
                  <a:gd name="connsiteY6" fmla="*/ 677340 h 697049"/>
                  <a:gd name="connsiteX7" fmla="*/ 673775 w 753761"/>
                  <a:gd name="connsiteY7" fmla="*/ 676131 h 697049"/>
                  <a:gd name="connsiteX8" fmla="*/ 675071 w 753761"/>
                  <a:gd name="connsiteY8" fmla="*/ 675256 h 697049"/>
                  <a:gd name="connsiteX9" fmla="*/ 677586 w 753761"/>
                  <a:gd name="connsiteY9" fmla="*/ 671528 h 697049"/>
                  <a:gd name="connsiteX10" fmla="*/ 690962 w 753761"/>
                  <a:gd name="connsiteY10" fmla="*/ 655369 h 697049"/>
                  <a:gd name="connsiteX11" fmla="*/ 699623 w 753761"/>
                  <a:gd name="connsiteY11" fmla="*/ 627121 h 697049"/>
                  <a:gd name="connsiteX12" fmla="*/ 753397 w 753761"/>
                  <a:gd name="connsiteY12" fmla="*/ 81709 h 697049"/>
                  <a:gd name="connsiteX13" fmla="*/ 686652 w 753761"/>
                  <a:gd name="connsiteY13" fmla="*/ 364 h 697049"/>
                  <a:gd name="connsiteX14" fmla="*/ 605307 w 753761"/>
                  <a:gd name="connsiteY14" fmla="*/ 67109 h 697049"/>
                  <a:gd name="connsiteX15" fmla="*/ 557871 w 753761"/>
                  <a:gd name="connsiteY15" fmla="*/ 548241 h 697049"/>
                  <a:gd name="connsiteX16" fmla="*/ 74404 w 753761"/>
                  <a:gd name="connsiteY16" fmla="*/ 548241 h 697049"/>
                  <a:gd name="connsiteX17" fmla="*/ 21793 w 753761"/>
                  <a:gd name="connsiteY17" fmla="*/ 570034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53761" h="697049">
                    <a:moveTo>
                      <a:pt x="21793" y="570034"/>
                    </a:moveTo>
                    <a:cubicBezTo>
                      <a:pt x="8328" y="583498"/>
                      <a:pt x="0" y="602099"/>
                      <a:pt x="0" y="622645"/>
                    </a:cubicBezTo>
                    <a:cubicBezTo>
                      <a:pt x="0" y="663737"/>
                      <a:pt x="33312" y="697049"/>
                      <a:pt x="74404" y="697049"/>
                    </a:cubicBezTo>
                    <a:lnTo>
                      <a:pt x="622460" y="697049"/>
                    </a:lnTo>
                    <a:cubicBezTo>
                      <a:pt x="632733" y="697049"/>
                      <a:pt x="642520" y="694967"/>
                      <a:pt x="651421" y="691202"/>
                    </a:cubicBezTo>
                    <a:lnTo>
                      <a:pt x="668798" y="679486"/>
                    </a:lnTo>
                    <a:lnTo>
                      <a:pt x="672773" y="677340"/>
                    </a:lnTo>
                    <a:lnTo>
                      <a:pt x="673775" y="676131"/>
                    </a:lnTo>
                    <a:lnTo>
                      <a:pt x="675071" y="675256"/>
                    </a:lnTo>
                    <a:lnTo>
                      <a:pt x="677586" y="671528"/>
                    </a:lnTo>
                    <a:lnTo>
                      <a:pt x="690962" y="655369"/>
                    </a:lnTo>
                    <a:cubicBezTo>
                      <a:pt x="695583" y="646880"/>
                      <a:pt x="698615" y="637345"/>
                      <a:pt x="699623" y="627121"/>
                    </a:cubicBezTo>
                    <a:lnTo>
                      <a:pt x="753397" y="81709"/>
                    </a:lnTo>
                    <a:cubicBezTo>
                      <a:pt x="757429" y="40816"/>
                      <a:pt x="727546" y="4396"/>
                      <a:pt x="686652" y="364"/>
                    </a:cubicBezTo>
                    <a:cubicBezTo>
                      <a:pt x="645759" y="-3668"/>
                      <a:pt x="609338" y="26215"/>
                      <a:pt x="605307" y="67109"/>
                    </a:cubicBezTo>
                    <a:lnTo>
                      <a:pt x="557871" y="548241"/>
                    </a:lnTo>
                    <a:lnTo>
                      <a:pt x="74404" y="548241"/>
                    </a:lnTo>
                    <a:cubicBezTo>
                      <a:pt x="53858" y="548241"/>
                      <a:pt x="35257" y="556569"/>
                      <a:pt x="21793" y="570034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 rot="2417162">
                <a:off x="8868870" y="4841928"/>
                <a:ext cx="332258" cy="122976"/>
              </a:xfrm>
              <a:custGeom>
                <a:avLst/>
                <a:gdLst>
                  <a:gd name="connsiteX0" fmla="*/ 254817 w 332258"/>
                  <a:gd name="connsiteY0" fmla="*/ 11176 h 122976"/>
                  <a:gd name="connsiteX1" fmla="*/ 332258 w 332258"/>
                  <a:gd name="connsiteY1" fmla="*/ 122976 h 122976"/>
                  <a:gd name="connsiteX2" fmla="*/ 177375 w 332258"/>
                  <a:gd name="connsiteY2" fmla="*/ 122976 h 122976"/>
                  <a:gd name="connsiteX3" fmla="*/ 77442 w 332258"/>
                  <a:gd name="connsiteY3" fmla="*/ 0 h 122976"/>
                  <a:gd name="connsiteX4" fmla="*/ 154883 w 332258"/>
                  <a:gd name="connsiteY4" fmla="*/ 111800 h 122976"/>
                  <a:gd name="connsiteX5" fmla="*/ 0 w 332258"/>
                  <a:gd name="connsiteY5" fmla="*/ 111800 h 12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58" h="122976">
                    <a:moveTo>
                      <a:pt x="254817" y="11176"/>
                    </a:moveTo>
                    <a:lnTo>
                      <a:pt x="332258" y="122976"/>
                    </a:lnTo>
                    <a:lnTo>
                      <a:pt x="177375" y="122976"/>
                    </a:lnTo>
                    <a:close/>
                    <a:moveTo>
                      <a:pt x="77442" y="0"/>
                    </a:moveTo>
                    <a:lnTo>
                      <a:pt x="154883" y="111800"/>
                    </a:lnTo>
                    <a:lnTo>
                      <a:pt x="0" y="111800"/>
                    </a:lnTo>
                    <a:close/>
                  </a:path>
                </a:pathLst>
              </a:custGeom>
              <a:solidFill>
                <a:srgbClr val="C8D1A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 rot="19035928">
                <a:off x="9162321" y="4858141"/>
                <a:ext cx="332258" cy="122976"/>
              </a:xfrm>
              <a:custGeom>
                <a:avLst/>
                <a:gdLst>
                  <a:gd name="connsiteX0" fmla="*/ 254817 w 332258"/>
                  <a:gd name="connsiteY0" fmla="*/ 11176 h 122976"/>
                  <a:gd name="connsiteX1" fmla="*/ 332258 w 332258"/>
                  <a:gd name="connsiteY1" fmla="*/ 122976 h 122976"/>
                  <a:gd name="connsiteX2" fmla="*/ 177375 w 332258"/>
                  <a:gd name="connsiteY2" fmla="*/ 122976 h 122976"/>
                  <a:gd name="connsiteX3" fmla="*/ 77442 w 332258"/>
                  <a:gd name="connsiteY3" fmla="*/ 0 h 122976"/>
                  <a:gd name="connsiteX4" fmla="*/ 154883 w 332258"/>
                  <a:gd name="connsiteY4" fmla="*/ 111800 h 122976"/>
                  <a:gd name="connsiteX5" fmla="*/ 0 w 332258"/>
                  <a:gd name="connsiteY5" fmla="*/ 111800 h 12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58" h="122976">
                    <a:moveTo>
                      <a:pt x="254817" y="11176"/>
                    </a:moveTo>
                    <a:lnTo>
                      <a:pt x="332258" y="122976"/>
                    </a:lnTo>
                    <a:lnTo>
                      <a:pt x="177375" y="122976"/>
                    </a:lnTo>
                    <a:close/>
                    <a:moveTo>
                      <a:pt x="77442" y="0"/>
                    </a:moveTo>
                    <a:lnTo>
                      <a:pt x="154883" y="111800"/>
                    </a:lnTo>
                    <a:lnTo>
                      <a:pt x="0" y="111800"/>
                    </a:lnTo>
                    <a:close/>
                  </a:path>
                </a:pathLst>
              </a:custGeom>
              <a:solidFill>
                <a:srgbClr val="C8D1AB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9660411" y="4885331"/>
              <a:ext cx="735825" cy="1264422"/>
              <a:chOff x="9660411" y="4885331"/>
              <a:chExt cx="735825" cy="126442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9971377" y="5403614"/>
                <a:ext cx="128954" cy="715108"/>
              </a:xfrm>
              <a:prstGeom prst="rect">
                <a:avLst/>
              </a:pr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 rot="3099031">
                <a:off x="9536209" y="5782095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 rot="18500969" flipH="1">
                <a:off x="10028579" y="5770372"/>
                <a:ext cx="491860" cy="243455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9713831" y="4885331"/>
                <a:ext cx="654057" cy="742536"/>
              </a:xfrm>
              <a:custGeom>
                <a:avLst/>
                <a:gdLst>
                  <a:gd name="connsiteX0" fmla="*/ 260785 w 533947"/>
                  <a:gd name="connsiteY0" fmla="*/ 0 h 606177"/>
                  <a:gd name="connsiteX1" fmla="*/ 287955 w 533947"/>
                  <a:gd name="connsiteY1" fmla="*/ 0 h 606177"/>
                  <a:gd name="connsiteX2" fmla="*/ 432096 w 533947"/>
                  <a:gd name="connsiteY2" fmla="*/ 184933 h 606177"/>
                  <a:gd name="connsiteX3" fmla="*/ 533947 w 533947"/>
                  <a:gd name="connsiteY3" fmla="*/ 54258 h 606177"/>
                  <a:gd name="connsiteX4" fmla="*/ 533947 w 533947"/>
                  <a:gd name="connsiteY4" fmla="*/ 339203 h 606177"/>
                  <a:gd name="connsiteX5" fmla="*/ 266973 w 533947"/>
                  <a:gd name="connsiteY5" fmla="*/ 606177 h 606177"/>
                  <a:gd name="connsiteX6" fmla="*/ 266974 w 533947"/>
                  <a:gd name="connsiteY6" fmla="*/ 606176 h 606177"/>
                  <a:gd name="connsiteX7" fmla="*/ 0 w 533947"/>
                  <a:gd name="connsiteY7" fmla="*/ 339202 h 606177"/>
                  <a:gd name="connsiteX8" fmla="*/ 0 w 533947"/>
                  <a:gd name="connsiteY8" fmla="*/ 38705 h 606177"/>
                  <a:gd name="connsiteX9" fmla="*/ 115309 w 533947"/>
                  <a:gd name="connsiteY9" fmla="*/ 186646 h 60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3947" h="606177">
                    <a:moveTo>
                      <a:pt x="260785" y="0"/>
                    </a:moveTo>
                    <a:lnTo>
                      <a:pt x="287955" y="0"/>
                    </a:lnTo>
                    <a:lnTo>
                      <a:pt x="432096" y="184933"/>
                    </a:lnTo>
                    <a:lnTo>
                      <a:pt x="533947" y="54258"/>
                    </a:lnTo>
                    <a:lnTo>
                      <a:pt x="533947" y="339203"/>
                    </a:lnTo>
                    <a:cubicBezTo>
                      <a:pt x="533947" y="486649"/>
                      <a:pt x="414419" y="606177"/>
                      <a:pt x="266973" y="606177"/>
                    </a:cubicBezTo>
                    <a:lnTo>
                      <a:pt x="266974" y="606176"/>
                    </a:lnTo>
                    <a:cubicBezTo>
                      <a:pt x="119528" y="606176"/>
                      <a:pt x="0" y="486648"/>
                      <a:pt x="0" y="339202"/>
                    </a:cubicBezTo>
                    <a:lnTo>
                      <a:pt x="0" y="38705"/>
                    </a:lnTo>
                    <a:lnTo>
                      <a:pt x="115309" y="186646"/>
                    </a:lnTo>
                    <a:close/>
                  </a:path>
                </a:pathLst>
              </a:custGeom>
              <a:solidFill>
                <a:srgbClr val="7DD2E3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9842733" y="5276268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0165069" y="5266059"/>
                <a:ext cx="82977" cy="8297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弧形 32"/>
              <p:cNvSpPr/>
              <p:nvPr/>
            </p:nvSpPr>
            <p:spPr>
              <a:xfrm>
                <a:off x="9923178" y="5140128"/>
                <a:ext cx="238385" cy="238385"/>
              </a:xfrm>
              <a:prstGeom prst="arc">
                <a:avLst>
                  <a:gd name="adj1" fmla="val 4238669"/>
                  <a:gd name="adj2" fmla="val 6386865"/>
                </a:avLst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537940" y="6119445"/>
              <a:ext cx="3329353" cy="0"/>
              <a:chOff x="7537940" y="6119445"/>
              <a:chExt cx="3329353" cy="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7690340" y="6119445"/>
                <a:ext cx="282526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7537940" y="6119445"/>
                <a:ext cx="4689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0714901" y="6119445"/>
                <a:ext cx="152392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10597670" y="6119445"/>
                <a:ext cx="46891" cy="0"/>
              </a:xfrm>
              <a:prstGeom prst="line">
                <a:avLst/>
              </a:prstGeom>
              <a:ln w="508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矩形 54"/>
          <p:cNvSpPr/>
          <p:nvPr/>
        </p:nvSpPr>
        <p:spPr>
          <a:xfrm>
            <a:off x="1502518" y="1781989"/>
            <a:ext cx="1967813" cy="69249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>
              <a:lnSpc>
                <a:spcPct val="15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 </a:t>
            </a:r>
            <a:r>
              <a:rPr lang="en-US" altLang="zh-CN" sz="27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Daën</a:t>
            </a:r>
            <a:r>
              <a:rPr lang="en-US" altLang="zh-CN" sz="27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doø</a:t>
            </a:r>
            <a:endParaRPr lang="zh-CN" altLang="en-US" sz="27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40802" y="1906507"/>
            <a:ext cx="1396547" cy="857012"/>
            <a:chOff x="8726219" y="-661205"/>
            <a:chExt cx="2154936" cy="1322409"/>
          </a:xfrm>
        </p:grpSpPr>
        <p:sp>
          <p:nvSpPr>
            <p:cNvPr id="58" name="任意多边形 5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38159" r="23316" b="42760"/>
          <a:stretch/>
        </p:blipFill>
        <p:spPr>
          <a:xfrm>
            <a:off x="-176084" y="4333877"/>
            <a:ext cx="4541108" cy="809625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5414856" y="1376983"/>
            <a:ext cx="2768407" cy="66941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214303" indent="-214303" defTabSz="685766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Xem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laïi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baøi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cuõ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.</a:t>
            </a:r>
          </a:p>
          <a:p>
            <a:pPr algn="just" defTabSz="685766">
              <a:lnSpc>
                <a:spcPts val="900"/>
              </a:lnSpc>
            </a:pPr>
            <a:endParaRPr lang="zh-CN" altLang="en-US" sz="900" b="1" dirty="0">
              <a:solidFill>
                <a:srgbClr val="000000">
                  <a:lumMod val="95000"/>
                  <a:lumOff val="5000"/>
                </a:srgbClr>
              </a:solidFill>
              <a:latin typeface="VNI-Avo" pitchFamily="2" charset="0"/>
              <a:ea typeface="微软雅黑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433971" y="2002199"/>
            <a:ext cx="3513083" cy="55399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214303" indent="-214303" defTabSz="685766">
              <a:lnSpc>
                <a:spcPct val="150000"/>
              </a:lnSpc>
              <a:buClr>
                <a:srgbClr val="FF8599"/>
              </a:buClr>
              <a:buFont typeface="Wingdings" panose="05000000000000000000" pitchFamily="2" charset="2"/>
              <a:buChar char="n"/>
            </a:pP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Chuaån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bò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baøi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tieáp</a:t>
            </a:r>
            <a:r>
              <a:rPr lang="en-US" altLang="zh-CN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 </a:t>
            </a:r>
            <a:r>
              <a:rPr lang="en-US" altLang="zh-CN" sz="21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VNI-Avo" pitchFamily="2" charset="0"/>
              </a:rPr>
              <a:t>theo.</a:t>
            </a:r>
            <a:endParaRPr lang="zh-CN" altLang="en-US" sz="2100" b="1" dirty="0">
              <a:solidFill>
                <a:srgbClr val="000000">
                  <a:lumMod val="95000"/>
                  <a:lumOff val="5000"/>
                </a:srgbClr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 rot="19652793">
            <a:off x="3637306" y="1809114"/>
            <a:ext cx="451202" cy="457366"/>
            <a:chOff x="2817684" y="410418"/>
            <a:chExt cx="604235" cy="612489"/>
          </a:xfrm>
        </p:grpSpPr>
        <p:grpSp>
          <p:nvGrpSpPr>
            <p:cNvPr id="78" name="组合 77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80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9" name="弧形 78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 rot="2224307">
            <a:off x="3111436" y="982312"/>
            <a:ext cx="456821" cy="448421"/>
            <a:chOff x="10646778" y="4753862"/>
            <a:chExt cx="751521" cy="737702"/>
          </a:xfrm>
        </p:grpSpPr>
        <p:sp>
          <p:nvSpPr>
            <p:cNvPr id="8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rot="1562261">
            <a:off x="3079581" y="3426357"/>
            <a:ext cx="477712" cy="468928"/>
            <a:chOff x="10646778" y="4753862"/>
            <a:chExt cx="751521" cy="737702"/>
          </a:xfrm>
        </p:grpSpPr>
        <p:sp>
          <p:nvSpPr>
            <p:cNvPr id="8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 rot="920444">
            <a:off x="3684452" y="2717279"/>
            <a:ext cx="433085" cy="425121"/>
            <a:chOff x="10646778" y="4753862"/>
            <a:chExt cx="751521" cy="737702"/>
          </a:xfrm>
        </p:grpSpPr>
        <p:sp>
          <p:nvSpPr>
            <p:cNvPr id="9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 rot="20532747">
            <a:off x="532863" y="246797"/>
            <a:ext cx="476890" cy="632088"/>
            <a:chOff x="517082" y="722140"/>
            <a:chExt cx="635853" cy="842784"/>
          </a:xfrm>
        </p:grpSpPr>
        <p:sp>
          <p:nvSpPr>
            <p:cNvPr id="104" name="椭圆 103"/>
            <p:cNvSpPr/>
            <p:nvPr/>
          </p:nvSpPr>
          <p:spPr>
            <a:xfrm flipV="1">
              <a:off x="1012258" y="1424247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06" name="直接连接符 105"/>
            <p:cNvCxnSpPr>
              <a:stCxn id="105" idx="0"/>
              <a:endCxn id="104" idx="3"/>
            </p:cNvCxnSpPr>
            <p:nvPr/>
          </p:nvCxnSpPr>
          <p:spPr>
            <a:xfrm rot="1067253">
              <a:off x="517082" y="943528"/>
              <a:ext cx="594227" cy="42061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3728997" y="645685"/>
            <a:ext cx="397870" cy="903440"/>
            <a:chOff x="3019253" y="1093136"/>
            <a:chExt cx="530493" cy="1204586"/>
          </a:xfrm>
        </p:grpSpPr>
        <p:sp>
          <p:nvSpPr>
            <p:cNvPr id="108" name="椭圆 107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直接连接符 110"/>
            <p:cNvCxnSpPr>
              <a:stCxn id="108" idx="7"/>
              <a:endCxn id="109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>
              <a:stCxn id="109" idx="5"/>
              <a:endCxn id="110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 rot="1255243">
            <a:off x="1900820" y="113515"/>
            <a:ext cx="1800117" cy="783308"/>
            <a:chOff x="1529791" y="613025"/>
            <a:chExt cx="2400156" cy="1044411"/>
          </a:xfrm>
        </p:grpSpPr>
        <p:sp>
          <p:nvSpPr>
            <p:cNvPr id="114" name="椭圆 113"/>
            <p:cNvSpPr/>
            <p:nvPr/>
          </p:nvSpPr>
          <p:spPr>
            <a:xfrm flipV="1">
              <a:off x="1529791" y="1516759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6" name="直接连接符 115"/>
            <p:cNvCxnSpPr>
              <a:stCxn id="114" idx="5"/>
              <a:endCxn id="115" idx="1"/>
            </p:cNvCxnSpPr>
            <p:nvPr/>
          </p:nvCxnSpPr>
          <p:spPr>
            <a:xfrm rot="20344757" flipV="1">
              <a:off x="1564916" y="1077233"/>
              <a:ext cx="612609" cy="362710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>
              <a:stCxn id="108" idx="3"/>
              <a:endCxn id="115" idx="6"/>
            </p:cNvCxnSpPr>
            <p:nvPr/>
          </p:nvCxnSpPr>
          <p:spPr>
            <a:xfrm rot="20344757" flipH="1" flipV="1">
              <a:off x="2261985" y="613025"/>
              <a:ext cx="1667962" cy="584274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06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Rot by="10800000">
                                      <p:cBhvr>
                                        <p:cTn id="32" dur="8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2" grpId="0" animBg="1"/>
      <p:bldP spid="102" grpId="0" animBg="1"/>
      <p:bldP spid="102" grpId="1" animBg="1"/>
      <p:bldP spid="55" grpId="0"/>
      <p:bldP spid="67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14300"/>
            <a:ext cx="9144000" cy="52578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5333108" y="2743299"/>
            <a:ext cx="4800402" cy="4800402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6418384" y="975425"/>
            <a:ext cx="2110154" cy="830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756139" y="2971801"/>
            <a:ext cx="7973663" cy="1821985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400061" y="1735354"/>
            <a:ext cx="5642522" cy="900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altLang="zh-CN" sz="2700" b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Coâ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chuùc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caùc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baïn</a:t>
            </a:r>
            <a:r>
              <a:rPr lang="en-US" altLang="zh-CN" sz="2700" b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2700" b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chaêm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ngoan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,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hoïc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gioûi</a:t>
            </a:r>
            <a:r>
              <a:rPr lang="en-US" altLang="zh-CN" sz="2700" b="1" dirty="0">
                <a:solidFill>
                  <a:srgbClr val="FFD1E1"/>
                </a:solidFill>
                <a:effectLst>
                  <a:reflection blurRad="177800" stA="60000" endA="900" endPos="58000" dist="76200" dir="5400000" sy="-100000" algn="bl" rotWithShape="0"/>
                </a:effectLst>
                <a:latin typeface="VNI-Avo" pitchFamily="2" charset="0"/>
                <a:ea typeface="微软雅黑" panose="020B0503020204020204" pitchFamily="34" charset="-122"/>
              </a:rPr>
              <a:t>.</a:t>
            </a:r>
            <a:endParaRPr lang="zh-CN" altLang="en-US" sz="2700" b="1" dirty="0">
              <a:solidFill>
                <a:srgbClr val="FFD1E1"/>
              </a:solidFill>
              <a:effectLst>
                <a:reflection blurRad="177800" stA="60000" endA="900" endPos="58000" dist="76200" dir="5400000" sy="-100000" algn="bl" rotWithShape="0"/>
              </a:effectLst>
              <a:latin typeface="VNI-Avo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" y="3403177"/>
            <a:ext cx="9143999" cy="1744682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2812492" y="1142859"/>
            <a:ext cx="451202" cy="457366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7222" y="1205109"/>
            <a:ext cx="1672841" cy="1049201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020472" y="490293"/>
            <a:ext cx="284538" cy="279306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511199" y="365928"/>
            <a:ext cx="349951" cy="343516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02788" y="1326943"/>
            <a:ext cx="1429019" cy="142901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691691" y="669578"/>
            <a:ext cx="744753" cy="744753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489268" y="851480"/>
            <a:ext cx="2171260" cy="1507389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6696410" y="2514401"/>
            <a:ext cx="433085" cy="425121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71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grpId="1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6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28450ae3-d080-436b-ab93-8638d4135082/pngtree-cartoon-pupil-thinking-about-problem-png-transparent-bottom-png-image_4603875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39" y="2268142"/>
            <a:ext cx="3241125" cy="313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2"/>
          <p:cNvSpPr txBox="1">
            <a:spLocks noChangeArrowheads="1"/>
          </p:cNvSpPr>
          <p:nvPr/>
        </p:nvSpPr>
        <p:spPr bwMode="auto">
          <a:xfrm>
            <a:off x="1349829" y="1111991"/>
            <a:ext cx="7634513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algn="ctr"/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Vieát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soá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ño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sau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döôùi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daïng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soá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thaäp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phaân</a:t>
            </a:r>
            <a:r>
              <a:rPr lang="en-US" altLang="zh-CN" sz="2800" b="1" dirty="0">
                <a:solidFill>
                  <a:srgbClr val="002060"/>
                </a:solidFill>
                <a:latin typeface="VNI-Avo" pitchFamily="2" charset="0"/>
                <a:ea typeface="+mn-ea"/>
                <a:cs typeface="+mn-ea"/>
                <a:sym typeface="+mn-lt"/>
              </a:rPr>
              <a:t>:</a:t>
            </a:r>
            <a:endParaRPr lang="zh-CN" altLang="en-US" sz="2800" b="1" dirty="0">
              <a:solidFill>
                <a:srgbClr val="002060"/>
              </a:solidFill>
              <a:latin typeface="VNI-Avo" pitchFamily="2" charset="0"/>
              <a:cs typeface="+mn-ea"/>
              <a:sym typeface="+mn-lt"/>
            </a:endParaRPr>
          </a:p>
          <a:p>
            <a:pPr algn="ctr" eaLnBrk="1" hangingPunct="1"/>
            <a:endParaRPr lang="zh-CN" altLang="en-US" sz="2800" b="1" dirty="0">
              <a:solidFill>
                <a:srgbClr val="00206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308" y="2049159"/>
            <a:ext cx="429617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latin typeface="VNI-Avo" pitchFamily="2" charset="0"/>
              </a:rPr>
              <a:t>4 </a:t>
            </a:r>
            <a:r>
              <a:rPr lang="en-US" sz="2800" b="1" dirty="0" err="1">
                <a:latin typeface="VNI-Avo" pitchFamily="2" charset="0"/>
              </a:rPr>
              <a:t>taï</a:t>
            </a:r>
            <a:r>
              <a:rPr lang="en-US" sz="2800" b="1" dirty="0">
                <a:latin typeface="VNI-Avo" pitchFamily="2" charset="0"/>
              </a:rPr>
              <a:t> 56kg = ….. .. .. .. </a:t>
            </a:r>
            <a:r>
              <a:rPr lang="en-US" sz="2800" b="1" dirty="0" err="1">
                <a:latin typeface="VNI-Avo" pitchFamily="2" charset="0"/>
              </a:rPr>
              <a:t>taï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9053" y="2031295"/>
            <a:ext cx="899601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4,56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308" y="2985331"/>
            <a:ext cx="429617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200g = ….. .. .. ..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kgï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1043" y="2985331"/>
            <a:ext cx="696020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0,2</a:t>
            </a:r>
          </a:p>
        </p:txBody>
      </p:sp>
      <p:pic>
        <p:nvPicPr>
          <p:cNvPr id="4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9886" y="2554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2" grpId="0"/>
      <p:bldP spid="3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276" y="329024"/>
            <a:ext cx="6782794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haõy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keå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teân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ñôn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vò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ño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dieän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töï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töø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lôùn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6558"/>
              </p:ext>
            </p:extLst>
          </p:nvPr>
        </p:nvGraphicFramePr>
        <p:xfrm>
          <a:off x="1756123" y="1780757"/>
          <a:ext cx="7042931" cy="1543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6925"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08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2" name="Picture 4" descr="https://o.remove.bg/downloads/d583dbf3-275d-43a0-a39d-8204b724887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2399987"/>
            <a:ext cx="17526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768342" y="1877943"/>
            <a:ext cx="7038668" cy="1341628"/>
            <a:chOff x="1768342" y="1877943"/>
            <a:chExt cx="7038668" cy="1341628"/>
          </a:xfrm>
        </p:grpSpPr>
        <p:grpSp>
          <p:nvGrpSpPr>
            <p:cNvPr id="10" name="Group 9"/>
            <p:cNvGrpSpPr/>
            <p:nvPr/>
          </p:nvGrpSpPr>
          <p:grpSpPr>
            <a:xfrm>
              <a:off x="1768342" y="1877943"/>
              <a:ext cx="7038668" cy="707886"/>
              <a:chOff x="1768342" y="1877943"/>
              <a:chExt cx="7038668" cy="70788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812310" y="1877943"/>
                <a:ext cx="10159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srgbClr val="C00000"/>
                    </a:solidFill>
                    <a:latin typeface="VNI-Avo" pitchFamily="2" charset="0"/>
                  </a:rPr>
                  <a:t>Meùt</a:t>
                </a:r>
                <a:r>
                  <a:rPr lang="en-US" sz="2000" b="1" dirty="0">
                    <a:solidFill>
                      <a:srgbClr val="C00000"/>
                    </a:solidFill>
                    <a:latin typeface="VNI-Avo" pitchFamily="2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VNI-Avo" pitchFamily="2" charset="0"/>
                  </a:rPr>
                  <a:t>vuoâng</a:t>
                </a:r>
                <a:endParaRPr lang="en-US" sz="2000" b="1" dirty="0">
                  <a:solidFill>
                    <a:srgbClr val="C00000"/>
                  </a:solidFill>
                  <a:latin typeface="VNI-Avo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768342" y="2001053"/>
                <a:ext cx="31229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atin typeface="VNI-Avo" pitchFamily="2" charset="0"/>
                  </a:rPr>
                  <a:t>Lôùn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hôn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meùt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vuoâng</a:t>
                </a:r>
                <a:endParaRPr lang="en-US" sz="2400" b="1" dirty="0">
                  <a:latin typeface="VNI-Avo" pitchFamily="2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828309" y="2001052"/>
                <a:ext cx="29787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latin typeface="VNI-Avo" pitchFamily="2" charset="0"/>
                  </a:rPr>
                  <a:t>Beù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hôn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meùt</a:t>
                </a:r>
                <a:r>
                  <a:rPr lang="en-US" sz="2400" b="1" dirty="0">
                    <a:latin typeface="VNI-Avo" pitchFamily="2" charset="0"/>
                  </a:rPr>
                  <a:t> </a:t>
                </a:r>
                <a:r>
                  <a:rPr lang="en-US" sz="2400" b="1" dirty="0" err="1">
                    <a:latin typeface="VNI-Avo" pitchFamily="2" charset="0"/>
                  </a:rPr>
                  <a:t>vuoâng</a:t>
                </a:r>
                <a:endParaRPr lang="en-US" sz="2400" b="1" dirty="0">
                  <a:latin typeface="VNI-Avo" pitchFamily="2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852512" y="2600388"/>
              <a:ext cx="6740016" cy="619183"/>
              <a:chOff x="1852512" y="2600388"/>
              <a:chExt cx="6740016" cy="6191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52512" y="2600388"/>
                <a:ext cx="1734079" cy="550654"/>
                <a:chOff x="1852512" y="2600388"/>
                <a:chExt cx="1734079" cy="550654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852512" y="2600388"/>
                  <a:ext cx="774571" cy="5170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400" b="1" dirty="0">
                      <a:latin typeface="VNI-Avo"/>
                      <a:ea typeface="Calibri"/>
                      <a:cs typeface="Times New Roman"/>
                    </a:rPr>
                    <a:t>km</a:t>
                  </a:r>
                  <a:r>
                    <a:rPr lang="en-US" sz="2400" b="1" baseline="30000" dirty="0">
                      <a:latin typeface="VNI-Avo"/>
                      <a:ea typeface="Calibri"/>
                      <a:cs typeface="Times New Roman"/>
                    </a:rPr>
                    <a:t>2</a:t>
                  </a:r>
                  <a:endParaRPr lang="en-US" sz="1800" dirty="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807210" y="2633977"/>
                  <a:ext cx="779381" cy="5170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2400" b="1" dirty="0">
                      <a:latin typeface="VNI-Avo"/>
                      <a:ea typeface="Calibri"/>
                      <a:cs typeface="Times New Roman"/>
                    </a:rPr>
                    <a:t>hm</a:t>
                  </a:r>
                  <a:r>
                    <a:rPr lang="en-US" sz="2400" b="1" baseline="30000" dirty="0">
                      <a:latin typeface="VNI-Avo"/>
                      <a:ea typeface="Calibri"/>
                      <a:cs typeface="Times New Roman"/>
                    </a:rPr>
                    <a:t>2</a:t>
                  </a:r>
                  <a:endParaRPr lang="en-US" sz="1800" dirty="0"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3805303" y="2633977"/>
                <a:ext cx="1007007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023593" y="2667566"/>
                <a:ext cx="593432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828309" y="2672126"/>
                <a:ext cx="800219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dm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15144" y="2686640"/>
                <a:ext cx="792205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cm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707349" y="2702506"/>
                <a:ext cx="885179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latin typeface="VNI-Avo"/>
                    <a:ea typeface="Calibri"/>
                    <a:cs typeface="Times New Roman"/>
                  </a:rPr>
                  <a:t>mm</a:t>
                </a:r>
                <a:r>
                  <a:rPr lang="en-US" sz="24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1800" dirty="0">
                  <a:ea typeface="Calibri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28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.remove.bg/downloads/29fadbec-3e3d-418c-b292-bd365305ece8/52039408-stock-vector-boy-and-girl-with-thinking-bubble-illustration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829"/>
            <a:ext cx="3294743" cy="26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4108" y="906030"/>
            <a:ext cx="7648248" cy="95410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haõy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moái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heä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giöõa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endParaRPr lang="en-US" sz="2800" b="1" dirty="0">
              <a:latin typeface="VNI-Avo" pitchFamily="2" charset="0"/>
            </a:endParaRPr>
          </a:p>
          <a:p>
            <a:pPr algn="ctr"/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</a:t>
            </a:r>
            <a:r>
              <a:rPr lang="en-US" sz="2800" b="1" dirty="0">
                <a:latin typeface="VNI-Avo" pitchFamily="2" charset="0"/>
              </a:rPr>
              <a:t>-xi-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r>
              <a:rPr lang="en-US" sz="2800" b="1" dirty="0">
                <a:latin typeface="VNI-Avo" pitchFamily="2" charset="0"/>
              </a:rPr>
              <a:t> ?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6024" y="2393067"/>
            <a:ext cx="2968171" cy="583426"/>
          </a:xfrm>
          <a:prstGeom prst="rect">
            <a:avLst/>
          </a:prstGeom>
          <a:solidFill>
            <a:srgbClr val="FFC000"/>
          </a:solidFill>
          <a:ln w="50800">
            <a:solidFill>
              <a:srgbClr val="77BE44"/>
            </a:solidFill>
            <a:prstDash val="sysDash"/>
          </a:ln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1 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100dm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108" y="906030"/>
            <a:ext cx="7648248" cy="95410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haõy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moái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heä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giöõa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endParaRPr lang="en-US" sz="2800" b="1" dirty="0">
              <a:latin typeface="VNI-Avo" pitchFamily="2" charset="0"/>
            </a:endParaRPr>
          </a:p>
          <a:p>
            <a:pPr algn="ctr"/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ñeà-ca-meùt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vuoâng</a:t>
            </a:r>
            <a:r>
              <a:rPr lang="en-US" sz="2800" b="1" dirty="0">
                <a:latin typeface="VNI-Avo" pitchFamily="2" charset="0"/>
              </a:rPr>
              <a:t>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76024" y="1909231"/>
                <a:ext cx="3180679" cy="1597040"/>
              </a:xfrm>
              <a:prstGeom prst="rect">
                <a:avLst/>
              </a:prstGeom>
              <a:solidFill>
                <a:srgbClr val="FFC000"/>
              </a:solidFill>
              <a:ln w="50800">
                <a:solidFill>
                  <a:srgbClr val="77BE44"/>
                </a:solidFill>
                <a:prstDash val="sysDash"/>
              </a:ln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b="1" dirty="0">
                    <a:latin typeface="VNI-Avo"/>
                    <a:ea typeface="Calibri"/>
                    <a:cs typeface="Times New Roman"/>
                  </a:rPr>
                  <a:t> 1 m</a:t>
                </a:r>
                <a:r>
                  <a:rPr lang="en-US" sz="28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8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20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023" y="1909231"/>
                <a:ext cx="3180679" cy="15970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50800">
                <a:solidFill>
                  <a:srgbClr val="77BE44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9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5" grpId="0"/>
      <p:bldP spid="5" grpId="1"/>
      <p:bldP spid="7" grpId="0" animBg="1"/>
      <p:bldP spid="7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89376"/>
              </p:ext>
            </p:extLst>
          </p:nvPr>
        </p:nvGraphicFramePr>
        <p:xfrm>
          <a:off x="-3" y="987435"/>
          <a:ext cx="9144002" cy="3729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1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7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5388"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22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609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6599" y="1027203"/>
            <a:ext cx="1015999" cy="71557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Meùt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vuoâng</a:t>
            </a:r>
            <a:endParaRPr lang="en-US" sz="20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01" y="1150313"/>
            <a:ext cx="3122971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Lôùn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hôn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meùt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vuoâng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3250" y="1150312"/>
            <a:ext cx="296587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hôn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meùt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vuoâng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88" y="1880997"/>
            <a:ext cx="867541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km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1855" y="1868223"/>
            <a:ext cx="871148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hm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04045" y="1868223"/>
            <a:ext cx="1135643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dam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49282" y="1880997"/>
            <a:ext cx="657147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27776" y="1892689"/>
            <a:ext cx="896395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dm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38788" y="1880997"/>
            <a:ext cx="887979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cm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54214" y="1880997"/>
            <a:ext cx="994979" cy="58342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36923" y="2650580"/>
            <a:ext cx="1205374" cy="133786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VNI-Avo"/>
                <a:ea typeface="Calibri"/>
                <a:cs typeface="Times New Roman"/>
              </a:rPr>
              <a:t>1 km</a:t>
            </a:r>
            <a:r>
              <a:rPr lang="en-US" sz="2000" b="1" baseline="30000" dirty="0">
                <a:latin typeface="VNI-Avo"/>
                <a:ea typeface="Calibri"/>
                <a:cs typeface="Times New Roman"/>
              </a:rPr>
              <a:t>2</a:t>
            </a:r>
            <a:r>
              <a:rPr lang="en-US" sz="2000" b="1" dirty="0">
                <a:latin typeface="VNI-Avo"/>
                <a:ea typeface="Calibri"/>
                <a:cs typeface="Times New Roman"/>
              </a:rPr>
              <a:t>=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VNI-Avo"/>
                <a:ea typeface="Calibri"/>
                <a:cs typeface="Times New Roman"/>
              </a:rPr>
              <a:t>100 </a:t>
            </a:r>
            <a:r>
              <a:rPr lang="en-US" sz="20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hm</a:t>
            </a:r>
            <a:r>
              <a:rPr lang="en-US" sz="20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b="1" dirty="0"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94127" y="2652290"/>
                <a:ext cx="1587294" cy="2321533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   1 hm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= 100dam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400" b="1" dirty="0">
                    <a:solidFill>
                      <a:prstClr val="black"/>
                    </a:solidFill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km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27" y="2652289"/>
                <a:ext cx="1587294" cy="2321533"/>
              </a:xfrm>
              <a:prstGeom prst="rect">
                <a:avLst/>
              </a:prstGeom>
              <a:blipFill rotWithShape="1">
                <a:blip r:embed="rId3"/>
                <a:stretch>
                  <a:fillRect l="-6154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46574" y="2648050"/>
                <a:ext cx="1503938" cy="2321533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hm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74" y="2648049"/>
                <a:ext cx="1503938" cy="2321533"/>
              </a:xfrm>
              <a:prstGeom prst="rect">
                <a:avLst/>
              </a:prstGeom>
              <a:blipFill rotWithShape="1">
                <a:blip r:embed="rId4"/>
                <a:stretch>
                  <a:fillRect l="-4453"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669403" y="2634980"/>
                <a:ext cx="1696298" cy="2286139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dam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03" y="2634979"/>
                <a:ext cx="1696298" cy="2286139"/>
              </a:xfrm>
              <a:prstGeom prst="rect">
                <a:avLst/>
              </a:prstGeom>
              <a:blipFill rotWithShape="1">
                <a:blip r:embed="rId5"/>
                <a:stretch>
                  <a:fillRect l="-395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163971" y="2621241"/>
                <a:ext cx="1373690" cy="2287258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971" y="2621240"/>
                <a:ext cx="1358064" cy="2286139"/>
              </a:xfrm>
              <a:prstGeom prst="rect">
                <a:avLst/>
              </a:prstGeom>
              <a:blipFill rotWithShape="1">
                <a:blip r:embed="rId6"/>
                <a:stretch>
                  <a:fillRect l="-4484" t="-800" r="-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34257" y="2621240"/>
                <a:ext cx="1523174" cy="2286139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100mm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baseline="30000" dirty="0">
                  <a:solidFill>
                    <a:prstClr val="black"/>
                  </a:solidFill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dm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256" y="2621239"/>
                <a:ext cx="1523174" cy="2286139"/>
              </a:xfrm>
              <a:prstGeom prst="rect">
                <a:avLst/>
              </a:prstGeom>
              <a:blipFill rotWithShape="1">
                <a:blip r:embed="rId7"/>
                <a:stretch>
                  <a:fillRect l="-4000" t="-800" r="-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794942" y="2607746"/>
                <a:ext cx="1443024" cy="1803955"/>
              </a:xfrm>
              <a:prstGeom prst="rect">
                <a:avLst/>
              </a:prstGeom>
            </p:spPr>
            <p:txBody>
              <a:bodyPr wrap="none" lIns="91438" tIns="45719" rIns="91438" bIns="45719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 1 mm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latin typeface="VNI-Avo"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0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000" b="1" dirty="0">
                    <a:latin typeface="VNI-Avo"/>
                    <a:ea typeface="Calibri"/>
                    <a:cs typeface="Times New Roman"/>
                  </a:rPr>
                  <a:t>cm</a:t>
                </a:r>
                <a:r>
                  <a:rPr lang="en-US" sz="2000" b="1" baseline="30000" dirty="0">
                    <a:latin typeface="VNI-Avo"/>
                    <a:ea typeface="Calibri"/>
                    <a:cs typeface="Times New Roman"/>
                  </a:rPr>
                  <a:t>2</a:t>
                </a:r>
                <a:endParaRPr lang="en-US" sz="2000" b="1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1600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942" y="2607745"/>
                <a:ext cx="1443024" cy="1803955"/>
              </a:xfrm>
              <a:prstGeom prst="rect">
                <a:avLst/>
              </a:prstGeom>
              <a:blipFill rotWithShape="1">
                <a:blip r:embed="rId8"/>
                <a:stretch>
                  <a:fillRect l="-4661" t="-1014" r="-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1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84031" y="983370"/>
            <a:ext cx="5564725" cy="1673546"/>
            <a:chOff x="1957824" y="983370"/>
            <a:chExt cx="4627370" cy="1673546"/>
          </a:xfrm>
        </p:grpSpPr>
        <p:sp>
          <p:nvSpPr>
            <p:cNvPr id="48" name="任意多边形: 形状 5">
              <a:extLst>
                <a:ext uri="{FF2B5EF4-FFF2-40B4-BE49-F238E27FC236}">
                  <a16:creationId xmlns:a16="http://schemas.microsoft.com/office/drawing/2014/main" id="{D19964ED-8A4F-42DE-8C5F-8E8832F6D141}"/>
                </a:ext>
              </a:extLst>
            </p:cNvPr>
            <p:cNvSpPr/>
            <p:nvPr/>
          </p:nvSpPr>
          <p:spPr>
            <a:xfrm>
              <a:off x="1957824" y="983370"/>
              <a:ext cx="4325257" cy="1673546"/>
            </a:xfrm>
            <a:custGeom>
              <a:avLst/>
              <a:gdLst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401300 w 10439439"/>
                <a:gd name="connsiteY8" fmla="*/ 280072 h 4934357"/>
                <a:gd name="connsiteX9" fmla="*/ 10375900 w 10439439"/>
                <a:gd name="connsiteY9" fmla="*/ 1003972 h 4934357"/>
                <a:gd name="connsiteX10" fmla="*/ 10401300 w 10439439"/>
                <a:gd name="connsiteY10" fmla="*/ 1994572 h 4934357"/>
                <a:gd name="connsiteX11" fmla="*/ 10350500 w 10439439"/>
                <a:gd name="connsiteY11" fmla="*/ 2781972 h 4934357"/>
                <a:gd name="connsiteX12" fmla="*/ 10439400 w 10439439"/>
                <a:gd name="connsiteY12" fmla="*/ 3759872 h 4934357"/>
                <a:gd name="connsiteX13" fmla="*/ 10337800 w 10439439"/>
                <a:gd name="connsiteY13" fmla="*/ 4559972 h 4934357"/>
                <a:gd name="connsiteX14" fmla="*/ 10350500 w 10439439"/>
                <a:gd name="connsiteY14" fmla="*/ 4864772 h 4934357"/>
                <a:gd name="connsiteX15" fmla="*/ 9093200 w 10439439"/>
                <a:gd name="connsiteY15" fmla="*/ 4915572 h 4934357"/>
                <a:gd name="connsiteX16" fmla="*/ 8267700 w 10439439"/>
                <a:gd name="connsiteY16" fmla="*/ 4801272 h 4934357"/>
                <a:gd name="connsiteX17" fmla="*/ 6273800 w 10439439"/>
                <a:gd name="connsiteY17" fmla="*/ 4915572 h 4934357"/>
                <a:gd name="connsiteX18" fmla="*/ 4343400 w 10439439"/>
                <a:gd name="connsiteY18" fmla="*/ 4839372 h 4934357"/>
                <a:gd name="connsiteX19" fmla="*/ 1879600 w 10439439"/>
                <a:gd name="connsiteY19" fmla="*/ 4877472 h 4934357"/>
                <a:gd name="connsiteX20" fmla="*/ 520700 w 10439439"/>
                <a:gd name="connsiteY20" fmla="*/ 4928272 h 4934357"/>
                <a:gd name="connsiteX21" fmla="*/ 114300 w 10439439"/>
                <a:gd name="connsiteY21" fmla="*/ 4725072 h 4934357"/>
                <a:gd name="connsiteX22" fmla="*/ 12700 w 10439439"/>
                <a:gd name="connsiteY22" fmla="*/ 4242472 h 4934357"/>
                <a:gd name="connsiteX23" fmla="*/ 63500 w 10439439"/>
                <a:gd name="connsiteY23" fmla="*/ 2820072 h 4934357"/>
                <a:gd name="connsiteX24" fmla="*/ 0 w 10439439"/>
                <a:gd name="connsiteY24" fmla="*/ 1804072 h 4934357"/>
                <a:gd name="connsiteX25" fmla="*/ 63500 w 10439439"/>
                <a:gd name="connsiteY25" fmla="*/ 864272 h 4934357"/>
                <a:gd name="connsiteX26" fmla="*/ 165100 w 10439439"/>
                <a:gd name="connsiteY26" fmla="*/ 153072 h 4934357"/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375900 w 10439439"/>
                <a:gd name="connsiteY8" fmla="*/ 1003972 h 4934357"/>
                <a:gd name="connsiteX9" fmla="*/ 10401300 w 10439439"/>
                <a:gd name="connsiteY9" fmla="*/ 1994572 h 4934357"/>
                <a:gd name="connsiteX10" fmla="*/ 10350500 w 10439439"/>
                <a:gd name="connsiteY10" fmla="*/ 2781972 h 4934357"/>
                <a:gd name="connsiteX11" fmla="*/ 10439400 w 10439439"/>
                <a:gd name="connsiteY11" fmla="*/ 3759872 h 4934357"/>
                <a:gd name="connsiteX12" fmla="*/ 10337800 w 10439439"/>
                <a:gd name="connsiteY12" fmla="*/ 4559972 h 4934357"/>
                <a:gd name="connsiteX13" fmla="*/ 10350500 w 10439439"/>
                <a:gd name="connsiteY13" fmla="*/ 4864772 h 4934357"/>
                <a:gd name="connsiteX14" fmla="*/ 9093200 w 10439439"/>
                <a:gd name="connsiteY14" fmla="*/ 4915572 h 4934357"/>
                <a:gd name="connsiteX15" fmla="*/ 8267700 w 10439439"/>
                <a:gd name="connsiteY15" fmla="*/ 4801272 h 4934357"/>
                <a:gd name="connsiteX16" fmla="*/ 6273800 w 10439439"/>
                <a:gd name="connsiteY16" fmla="*/ 4915572 h 4934357"/>
                <a:gd name="connsiteX17" fmla="*/ 4343400 w 10439439"/>
                <a:gd name="connsiteY17" fmla="*/ 4839372 h 4934357"/>
                <a:gd name="connsiteX18" fmla="*/ 1879600 w 10439439"/>
                <a:gd name="connsiteY18" fmla="*/ 4877472 h 4934357"/>
                <a:gd name="connsiteX19" fmla="*/ 520700 w 10439439"/>
                <a:gd name="connsiteY19" fmla="*/ 4928272 h 4934357"/>
                <a:gd name="connsiteX20" fmla="*/ 114300 w 10439439"/>
                <a:gd name="connsiteY20" fmla="*/ 4725072 h 4934357"/>
                <a:gd name="connsiteX21" fmla="*/ 12700 w 10439439"/>
                <a:gd name="connsiteY21" fmla="*/ 4242472 h 4934357"/>
                <a:gd name="connsiteX22" fmla="*/ 63500 w 10439439"/>
                <a:gd name="connsiteY22" fmla="*/ 2820072 h 4934357"/>
                <a:gd name="connsiteX23" fmla="*/ 0 w 10439439"/>
                <a:gd name="connsiteY23" fmla="*/ 1804072 h 4934357"/>
                <a:gd name="connsiteX24" fmla="*/ 63500 w 10439439"/>
                <a:gd name="connsiteY24" fmla="*/ 864272 h 4934357"/>
                <a:gd name="connsiteX25" fmla="*/ 165100 w 10439439"/>
                <a:gd name="connsiteY25" fmla="*/ 153072 h 4934357"/>
                <a:gd name="connsiteX0" fmla="*/ 165100 w 10472164"/>
                <a:gd name="connsiteY0" fmla="*/ 153072 h 4934357"/>
                <a:gd name="connsiteX1" fmla="*/ 711200 w 10472164"/>
                <a:gd name="connsiteY1" fmla="*/ 13372 h 4934357"/>
                <a:gd name="connsiteX2" fmla="*/ 2006600 w 10472164"/>
                <a:gd name="connsiteY2" fmla="*/ 76872 h 4934357"/>
                <a:gd name="connsiteX3" fmla="*/ 4165600 w 10472164"/>
                <a:gd name="connsiteY3" fmla="*/ 672 h 4934357"/>
                <a:gd name="connsiteX4" fmla="*/ 5765800 w 10472164"/>
                <a:gd name="connsiteY4" fmla="*/ 127672 h 4934357"/>
                <a:gd name="connsiteX5" fmla="*/ 7556500 w 10472164"/>
                <a:gd name="connsiteY5" fmla="*/ 672 h 4934357"/>
                <a:gd name="connsiteX6" fmla="*/ 8648700 w 10472164"/>
                <a:gd name="connsiteY6" fmla="*/ 76872 h 4934357"/>
                <a:gd name="connsiteX7" fmla="*/ 10134600 w 10472164"/>
                <a:gd name="connsiteY7" fmla="*/ 64172 h 4934357"/>
                <a:gd name="connsiteX8" fmla="*/ 10375900 w 10472164"/>
                <a:gd name="connsiteY8" fmla="*/ 1003972 h 4934357"/>
                <a:gd name="connsiteX9" fmla="*/ 10401300 w 10472164"/>
                <a:gd name="connsiteY9" fmla="*/ 1994572 h 4934357"/>
                <a:gd name="connsiteX10" fmla="*/ 10350500 w 10472164"/>
                <a:gd name="connsiteY10" fmla="*/ 2781972 h 4934357"/>
                <a:gd name="connsiteX11" fmla="*/ 10439400 w 10472164"/>
                <a:gd name="connsiteY11" fmla="*/ 3759872 h 4934357"/>
                <a:gd name="connsiteX12" fmla="*/ 10337800 w 10472164"/>
                <a:gd name="connsiteY12" fmla="*/ 4559972 h 4934357"/>
                <a:gd name="connsiteX13" fmla="*/ 9093200 w 10472164"/>
                <a:gd name="connsiteY13" fmla="*/ 4915572 h 4934357"/>
                <a:gd name="connsiteX14" fmla="*/ 8267700 w 10472164"/>
                <a:gd name="connsiteY14" fmla="*/ 4801272 h 4934357"/>
                <a:gd name="connsiteX15" fmla="*/ 6273800 w 10472164"/>
                <a:gd name="connsiteY15" fmla="*/ 4915572 h 4934357"/>
                <a:gd name="connsiteX16" fmla="*/ 4343400 w 10472164"/>
                <a:gd name="connsiteY16" fmla="*/ 4839372 h 4934357"/>
                <a:gd name="connsiteX17" fmla="*/ 1879600 w 10472164"/>
                <a:gd name="connsiteY17" fmla="*/ 4877472 h 4934357"/>
                <a:gd name="connsiteX18" fmla="*/ 520700 w 10472164"/>
                <a:gd name="connsiteY18" fmla="*/ 4928272 h 4934357"/>
                <a:gd name="connsiteX19" fmla="*/ 114300 w 10472164"/>
                <a:gd name="connsiteY19" fmla="*/ 4725072 h 4934357"/>
                <a:gd name="connsiteX20" fmla="*/ 12700 w 10472164"/>
                <a:gd name="connsiteY20" fmla="*/ 4242472 h 4934357"/>
                <a:gd name="connsiteX21" fmla="*/ 63500 w 10472164"/>
                <a:gd name="connsiteY21" fmla="*/ 2820072 h 4934357"/>
                <a:gd name="connsiteX22" fmla="*/ 0 w 10472164"/>
                <a:gd name="connsiteY22" fmla="*/ 1804072 h 4934357"/>
                <a:gd name="connsiteX23" fmla="*/ 63500 w 10472164"/>
                <a:gd name="connsiteY23" fmla="*/ 864272 h 4934357"/>
                <a:gd name="connsiteX24" fmla="*/ 165100 w 10472164"/>
                <a:gd name="connsiteY24" fmla="*/ 153072 h 4934357"/>
                <a:gd name="connsiteX0" fmla="*/ 165100 w 10441336"/>
                <a:gd name="connsiteY0" fmla="*/ 153072 h 4934357"/>
                <a:gd name="connsiteX1" fmla="*/ 711200 w 10441336"/>
                <a:gd name="connsiteY1" fmla="*/ 13372 h 4934357"/>
                <a:gd name="connsiteX2" fmla="*/ 2006600 w 10441336"/>
                <a:gd name="connsiteY2" fmla="*/ 76872 h 4934357"/>
                <a:gd name="connsiteX3" fmla="*/ 4165600 w 10441336"/>
                <a:gd name="connsiteY3" fmla="*/ 672 h 4934357"/>
                <a:gd name="connsiteX4" fmla="*/ 5765800 w 10441336"/>
                <a:gd name="connsiteY4" fmla="*/ 127672 h 4934357"/>
                <a:gd name="connsiteX5" fmla="*/ 7556500 w 10441336"/>
                <a:gd name="connsiteY5" fmla="*/ 672 h 4934357"/>
                <a:gd name="connsiteX6" fmla="*/ 8648700 w 10441336"/>
                <a:gd name="connsiteY6" fmla="*/ 76872 h 4934357"/>
                <a:gd name="connsiteX7" fmla="*/ 10134600 w 10441336"/>
                <a:gd name="connsiteY7" fmla="*/ 64172 h 4934357"/>
                <a:gd name="connsiteX8" fmla="*/ 10375900 w 10441336"/>
                <a:gd name="connsiteY8" fmla="*/ 1003972 h 4934357"/>
                <a:gd name="connsiteX9" fmla="*/ 10401300 w 10441336"/>
                <a:gd name="connsiteY9" fmla="*/ 1994572 h 4934357"/>
                <a:gd name="connsiteX10" fmla="*/ 10350500 w 10441336"/>
                <a:gd name="connsiteY10" fmla="*/ 2781972 h 4934357"/>
                <a:gd name="connsiteX11" fmla="*/ 10439400 w 10441336"/>
                <a:gd name="connsiteY11" fmla="*/ 3759872 h 4934357"/>
                <a:gd name="connsiteX12" fmla="*/ 10248900 w 10441336"/>
                <a:gd name="connsiteY12" fmla="*/ 4737772 h 4934357"/>
                <a:gd name="connsiteX13" fmla="*/ 9093200 w 10441336"/>
                <a:gd name="connsiteY13" fmla="*/ 4915572 h 4934357"/>
                <a:gd name="connsiteX14" fmla="*/ 8267700 w 10441336"/>
                <a:gd name="connsiteY14" fmla="*/ 4801272 h 4934357"/>
                <a:gd name="connsiteX15" fmla="*/ 6273800 w 10441336"/>
                <a:gd name="connsiteY15" fmla="*/ 4915572 h 4934357"/>
                <a:gd name="connsiteX16" fmla="*/ 4343400 w 10441336"/>
                <a:gd name="connsiteY16" fmla="*/ 4839372 h 4934357"/>
                <a:gd name="connsiteX17" fmla="*/ 1879600 w 10441336"/>
                <a:gd name="connsiteY17" fmla="*/ 4877472 h 4934357"/>
                <a:gd name="connsiteX18" fmla="*/ 520700 w 10441336"/>
                <a:gd name="connsiteY18" fmla="*/ 4928272 h 4934357"/>
                <a:gd name="connsiteX19" fmla="*/ 114300 w 10441336"/>
                <a:gd name="connsiteY19" fmla="*/ 4725072 h 4934357"/>
                <a:gd name="connsiteX20" fmla="*/ 12700 w 10441336"/>
                <a:gd name="connsiteY20" fmla="*/ 4242472 h 4934357"/>
                <a:gd name="connsiteX21" fmla="*/ 63500 w 10441336"/>
                <a:gd name="connsiteY21" fmla="*/ 2820072 h 4934357"/>
                <a:gd name="connsiteX22" fmla="*/ 0 w 10441336"/>
                <a:gd name="connsiteY22" fmla="*/ 1804072 h 4934357"/>
                <a:gd name="connsiteX23" fmla="*/ 63500 w 10441336"/>
                <a:gd name="connsiteY23" fmla="*/ 864272 h 4934357"/>
                <a:gd name="connsiteX24" fmla="*/ 165100 w 10441336"/>
                <a:gd name="connsiteY24" fmla="*/ 153072 h 4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41336" h="4934357">
                  <a:moveTo>
                    <a:pt x="165100" y="153072"/>
                  </a:moveTo>
                  <a:cubicBezTo>
                    <a:pt x="273050" y="11255"/>
                    <a:pt x="404283" y="26072"/>
                    <a:pt x="711200" y="13372"/>
                  </a:cubicBezTo>
                  <a:cubicBezTo>
                    <a:pt x="1018117" y="672"/>
                    <a:pt x="1430867" y="78989"/>
                    <a:pt x="2006600" y="76872"/>
                  </a:cubicBezTo>
                  <a:cubicBezTo>
                    <a:pt x="2582333" y="74755"/>
                    <a:pt x="3539067" y="-7795"/>
                    <a:pt x="4165600" y="672"/>
                  </a:cubicBezTo>
                  <a:cubicBezTo>
                    <a:pt x="4792133" y="9139"/>
                    <a:pt x="5200650" y="127672"/>
                    <a:pt x="5765800" y="127672"/>
                  </a:cubicBezTo>
                  <a:cubicBezTo>
                    <a:pt x="6330950" y="127672"/>
                    <a:pt x="7076017" y="9139"/>
                    <a:pt x="7556500" y="672"/>
                  </a:cubicBezTo>
                  <a:cubicBezTo>
                    <a:pt x="8036983" y="-7795"/>
                    <a:pt x="8219017" y="66289"/>
                    <a:pt x="8648700" y="76872"/>
                  </a:cubicBezTo>
                  <a:cubicBezTo>
                    <a:pt x="9078383" y="87455"/>
                    <a:pt x="9846733" y="-90345"/>
                    <a:pt x="10134600" y="64172"/>
                  </a:cubicBezTo>
                  <a:cubicBezTo>
                    <a:pt x="10422467" y="218689"/>
                    <a:pt x="10331450" y="682239"/>
                    <a:pt x="10375900" y="1003972"/>
                  </a:cubicBezTo>
                  <a:cubicBezTo>
                    <a:pt x="10420350" y="1325705"/>
                    <a:pt x="10405533" y="1698239"/>
                    <a:pt x="10401300" y="1994572"/>
                  </a:cubicBezTo>
                  <a:cubicBezTo>
                    <a:pt x="10397067" y="2290905"/>
                    <a:pt x="10344150" y="2487755"/>
                    <a:pt x="10350500" y="2781972"/>
                  </a:cubicBezTo>
                  <a:cubicBezTo>
                    <a:pt x="10356850" y="3076189"/>
                    <a:pt x="10456333" y="3433905"/>
                    <a:pt x="10439400" y="3759872"/>
                  </a:cubicBezTo>
                  <a:cubicBezTo>
                    <a:pt x="10422467" y="4085839"/>
                    <a:pt x="10473267" y="4545155"/>
                    <a:pt x="10248900" y="4737772"/>
                  </a:cubicBezTo>
                  <a:cubicBezTo>
                    <a:pt x="10024533" y="4930389"/>
                    <a:pt x="9423400" y="4904989"/>
                    <a:pt x="9093200" y="4915572"/>
                  </a:cubicBezTo>
                  <a:cubicBezTo>
                    <a:pt x="8763000" y="4926155"/>
                    <a:pt x="8737600" y="4801272"/>
                    <a:pt x="8267700" y="4801272"/>
                  </a:cubicBezTo>
                  <a:cubicBezTo>
                    <a:pt x="7797800" y="4801272"/>
                    <a:pt x="6927850" y="4909222"/>
                    <a:pt x="6273800" y="4915572"/>
                  </a:cubicBezTo>
                  <a:cubicBezTo>
                    <a:pt x="5619750" y="4921922"/>
                    <a:pt x="4343400" y="4839372"/>
                    <a:pt x="4343400" y="4839372"/>
                  </a:cubicBezTo>
                  <a:lnTo>
                    <a:pt x="1879600" y="4877472"/>
                  </a:lnTo>
                  <a:cubicBezTo>
                    <a:pt x="1242484" y="4892289"/>
                    <a:pt x="814917" y="4953672"/>
                    <a:pt x="520700" y="4928272"/>
                  </a:cubicBezTo>
                  <a:cubicBezTo>
                    <a:pt x="226483" y="4902872"/>
                    <a:pt x="198967" y="4839372"/>
                    <a:pt x="114300" y="4725072"/>
                  </a:cubicBezTo>
                  <a:cubicBezTo>
                    <a:pt x="29633" y="4610772"/>
                    <a:pt x="21167" y="4559972"/>
                    <a:pt x="12700" y="4242472"/>
                  </a:cubicBezTo>
                  <a:cubicBezTo>
                    <a:pt x="4233" y="3924972"/>
                    <a:pt x="65617" y="3226472"/>
                    <a:pt x="63500" y="2820072"/>
                  </a:cubicBezTo>
                  <a:cubicBezTo>
                    <a:pt x="61383" y="2413672"/>
                    <a:pt x="0" y="2130039"/>
                    <a:pt x="0" y="1804072"/>
                  </a:cubicBezTo>
                  <a:cubicBezTo>
                    <a:pt x="0" y="1478105"/>
                    <a:pt x="40217" y="1137322"/>
                    <a:pt x="63500" y="864272"/>
                  </a:cubicBezTo>
                  <a:cubicBezTo>
                    <a:pt x="86783" y="591222"/>
                    <a:pt x="57150" y="294889"/>
                    <a:pt x="165100" y="15307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EA636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zh-CN" altLang="en-US" sz="1800" kern="0">
                <a:solidFill>
                  <a:srgbClr val="002060"/>
                </a:solidFill>
                <a:latin typeface="Arial"/>
                <a:ea typeface="微软雅黑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069" y="1269252"/>
              <a:ext cx="4453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VNI-Avo" pitchFamily="2" charset="0"/>
                </a:rPr>
                <a:t>Em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haõy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neâu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moái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quan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heä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giöõa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hai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ñôn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vò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ño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dieän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tích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lieàn</a:t>
              </a:r>
              <a:r>
                <a:rPr lang="en-US" sz="2800" b="1" dirty="0">
                  <a:latin typeface="VNI-Avo" pitchFamily="2" charset="0"/>
                </a:rPr>
                <a:t> </a:t>
              </a:r>
              <a:r>
                <a:rPr lang="en-US" sz="2800" b="1" dirty="0" err="1">
                  <a:latin typeface="VNI-Avo" pitchFamily="2" charset="0"/>
                </a:rPr>
                <a:t>keà</a:t>
              </a:r>
              <a:r>
                <a:rPr lang="en-US" sz="2800" b="1" dirty="0">
                  <a:latin typeface="VNI-Avo" pitchFamily="2" charset="0"/>
                </a:rPr>
                <a:t> ?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5818" y="862601"/>
            <a:ext cx="8287657" cy="3074174"/>
            <a:chOff x="436633" y="999685"/>
            <a:chExt cx="8287657" cy="3074174"/>
          </a:xfrm>
        </p:grpSpPr>
        <p:sp>
          <p:nvSpPr>
            <p:cNvPr id="49" name="任意多边形: 形状 5">
              <a:extLst>
                <a:ext uri="{FF2B5EF4-FFF2-40B4-BE49-F238E27FC236}">
                  <a16:creationId xmlns:a16="http://schemas.microsoft.com/office/drawing/2014/main" id="{D19964ED-8A4F-42DE-8C5F-8E8832F6D141}"/>
                </a:ext>
              </a:extLst>
            </p:cNvPr>
            <p:cNvSpPr/>
            <p:nvPr/>
          </p:nvSpPr>
          <p:spPr>
            <a:xfrm>
              <a:off x="436633" y="999685"/>
              <a:ext cx="8287657" cy="3074174"/>
            </a:xfrm>
            <a:custGeom>
              <a:avLst/>
              <a:gdLst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401300 w 10439439"/>
                <a:gd name="connsiteY8" fmla="*/ 280072 h 4934357"/>
                <a:gd name="connsiteX9" fmla="*/ 10375900 w 10439439"/>
                <a:gd name="connsiteY9" fmla="*/ 1003972 h 4934357"/>
                <a:gd name="connsiteX10" fmla="*/ 10401300 w 10439439"/>
                <a:gd name="connsiteY10" fmla="*/ 1994572 h 4934357"/>
                <a:gd name="connsiteX11" fmla="*/ 10350500 w 10439439"/>
                <a:gd name="connsiteY11" fmla="*/ 2781972 h 4934357"/>
                <a:gd name="connsiteX12" fmla="*/ 10439400 w 10439439"/>
                <a:gd name="connsiteY12" fmla="*/ 3759872 h 4934357"/>
                <a:gd name="connsiteX13" fmla="*/ 10337800 w 10439439"/>
                <a:gd name="connsiteY13" fmla="*/ 4559972 h 4934357"/>
                <a:gd name="connsiteX14" fmla="*/ 10350500 w 10439439"/>
                <a:gd name="connsiteY14" fmla="*/ 4864772 h 4934357"/>
                <a:gd name="connsiteX15" fmla="*/ 9093200 w 10439439"/>
                <a:gd name="connsiteY15" fmla="*/ 4915572 h 4934357"/>
                <a:gd name="connsiteX16" fmla="*/ 8267700 w 10439439"/>
                <a:gd name="connsiteY16" fmla="*/ 4801272 h 4934357"/>
                <a:gd name="connsiteX17" fmla="*/ 6273800 w 10439439"/>
                <a:gd name="connsiteY17" fmla="*/ 4915572 h 4934357"/>
                <a:gd name="connsiteX18" fmla="*/ 4343400 w 10439439"/>
                <a:gd name="connsiteY18" fmla="*/ 4839372 h 4934357"/>
                <a:gd name="connsiteX19" fmla="*/ 1879600 w 10439439"/>
                <a:gd name="connsiteY19" fmla="*/ 4877472 h 4934357"/>
                <a:gd name="connsiteX20" fmla="*/ 520700 w 10439439"/>
                <a:gd name="connsiteY20" fmla="*/ 4928272 h 4934357"/>
                <a:gd name="connsiteX21" fmla="*/ 114300 w 10439439"/>
                <a:gd name="connsiteY21" fmla="*/ 4725072 h 4934357"/>
                <a:gd name="connsiteX22" fmla="*/ 12700 w 10439439"/>
                <a:gd name="connsiteY22" fmla="*/ 4242472 h 4934357"/>
                <a:gd name="connsiteX23" fmla="*/ 63500 w 10439439"/>
                <a:gd name="connsiteY23" fmla="*/ 2820072 h 4934357"/>
                <a:gd name="connsiteX24" fmla="*/ 0 w 10439439"/>
                <a:gd name="connsiteY24" fmla="*/ 1804072 h 4934357"/>
                <a:gd name="connsiteX25" fmla="*/ 63500 w 10439439"/>
                <a:gd name="connsiteY25" fmla="*/ 864272 h 4934357"/>
                <a:gd name="connsiteX26" fmla="*/ 165100 w 10439439"/>
                <a:gd name="connsiteY26" fmla="*/ 153072 h 4934357"/>
                <a:gd name="connsiteX0" fmla="*/ 165100 w 10439439"/>
                <a:gd name="connsiteY0" fmla="*/ 153072 h 4934357"/>
                <a:gd name="connsiteX1" fmla="*/ 711200 w 10439439"/>
                <a:gd name="connsiteY1" fmla="*/ 13372 h 4934357"/>
                <a:gd name="connsiteX2" fmla="*/ 2006600 w 10439439"/>
                <a:gd name="connsiteY2" fmla="*/ 76872 h 4934357"/>
                <a:gd name="connsiteX3" fmla="*/ 4165600 w 10439439"/>
                <a:gd name="connsiteY3" fmla="*/ 672 h 4934357"/>
                <a:gd name="connsiteX4" fmla="*/ 5765800 w 10439439"/>
                <a:gd name="connsiteY4" fmla="*/ 127672 h 4934357"/>
                <a:gd name="connsiteX5" fmla="*/ 7556500 w 10439439"/>
                <a:gd name="connsiteY5" fmla="*/ 672 h 4934357"/>
                <a:gd name="connsiteX6" fmla="*/ 8648700 w 10439439"/>
                <a:gd name="connsiteY6" fmla="*/ 76872 h 4934357"/>
                <a:gd name="connsiteX7" fmla="*/ 10134600 w 10439439"/>
                <a:gd name="connsiteY7" fmla="*/ 64172 h 4934357"/>
                <a:gd name="connsiteX8" fmla="*/ 10375900 w 10439439"/>
                <a:gd name="connsiteY8" fmla="*/ 1003972 h 4934357"/>
                <a:gd name="connsiteX9" fmla="*/ 10401300 w 10439439"/>
                <a:gd name="connsiteY9" fmla="*/ 1994572 h 4934357"/>
                <a:gd name="connsiteX10" fmla="*/ 10350500 w 10439439"/>
                <a:gd name="connsiteY10" fmla="*/ 2781972 h 4934357"/>
                <a:gd name="connsiteX11" fmla="*/ 10439400 w 10439439"/>
                <a:gd name="connsiteY11" fmla="*/ 3759872 h 4934357"/>
                <a:gd name="connsiteX12" fmla="*/ 10337800 w 10439439"/>
                <a:gd name="connsiteY12" fmla="*/ 4559972 h 4934357"/>
                <a:gd name="connsiteX13" fmla="*/ 10350500 w 10439439"/>
                <a:gd name="connsiteY13" fmla="*/ 4864772 h 4934357"/>
                <a:gd name="connsiteX14" fmla="*/ 9093200 w 10439439"/>
                <a:gd name="connsiteY14" fmla="*/ 4915572 h 4934357"/>
                <a:gd name="connsiteX15" fmla="*/ 8267700 w 10439439"/>
                <a:gd name="connsiteY15" fmla="*/ 4801272 h 4934357"/>
                <a:gd name="connsiteX16" fmla="*/ 6273800 w 10439439"/>
                <a:gd name="connsiteY16" fmla="*/ 4915572 h 4934357"/>
                <a:gd name="connsiteX17" fmla="*/ 4343400 w 10439439"/>
                <a:gd name="connsiteY17" fmla="*/ 4839372 h 4934357"/>
                <a:gd name="connsiteX18" fmla="*/ 1879600 w 10439439"/>
                <a:gd name="connsiteY18" fmla="*/ 4877472 h 4934357"/>
                <a:gd name="connsiteX19" fmla="*/ 520700 w 10439439"/>
                <a:gd name="connsiteY19" fmla="*/ 4928272 h 4934357"/>
                <a:gd name="connsiteX20" fmla="*/ 114300 w 10439439"/>
                <a:gd name="connsiteY20" fmla="*/ 4725072 h 4934357"/>
                <a:gd name="connsiteX21" fmla="*/ 12700 w 10439439"/>
                <a:gd name="connsiteY21" fmla="*/ 4242472 h 4934357"/>
                <a:gd name="connsiteX22" fmla="*/ 63500 w 10439439"/>
                <a:gd name="connsiteY22" fmla="*/ 2820072 h 4934357"/>
                <a:gd name="connsiteX23" fmla="*/ 0 w 10439439"/>
                <a:gd name="connsiteY23" fmla="*/ 1804072 h 4934357"/>
                <a:gd name="connsiteX24" fmla="*/ 63500 w 10439439"/>
                <a:gd name="connsiteY24" fmla="*/ 864272 h 4934357"/>
                <a:gd name="connsiteX25" fmla="*/ 165100 w 10439439"/>
                <a:gd name="connsiteY25" fmla="*/ 153072 h 4934357"/>
                <a:gd name="connsiteX0" fmla="*/ 165100 w 10472164"/>
                <a:gd name="connsiteY0" fmla="*/ 153072 h 4934357"/>
                <a:gd name="connsiteX1" fmla="*/ 711200 w 10472164"/>
                <a:gd name="connsiteY1" fmla="*/ 13372 h 4934357"/>
                <a:gd name="connsiteX2" fmla="*/ 2006600 w 10472164"/>
                <a:gd name="connsiteY2" fmla="*/ 76872 h 4934357"/>
                <a:gd name="connsiteX3" fmla="*/ 4165600 w 10472164"/>
                <a:gd name="connsiteY3" fmla="*/ 672 h 4934357"/>
                <a:gd name="connsiteX4" fmla="*/ 5765800 w 10472164"/>
                <a:gd name="connsiteY4" fmla="*/ 127672 h 4934357"/>
                <a:gd name="connsiteX5" fmla="*/ 7556500 w 10472164"/>
                <a:gd name="connsiteY5" fmla="*/ 672 h 4934357"/>
                <a:gd name="connsiteX6" fmla="*/ 8648700 w 10472164"/>
                <a:gd name="connsiteY6" fmla="*/ 76872 h 4934357"/>
                <a:gd name="connsiteX7" fmla="*/ 10134600 w 10472164"/>
                <a:gd name="connsiteY7" fmla="*/ 64172 h 4934357"/>
                <a:gd name="connsiteX8" fmla="*/ 10375900 w 10472164"/>
                <a:gd name="connsiteY8" fmla="*/ 1003972 h 4934357"/>
                <a:gd name="connsiteX9" fmla="*/ 10401300 w 10472164"/>
                <a:gd name="connsiteY9" fmla="*/ 1994572 h 4934357"/>
                <a:gd name="connsiteX10" fmla="*/ 10350500 w 10472164"/>
                <a:gd name="connsiteY10" fmla="*/ 2781972 h 4934357"/>
                <a:gd name="connsiteX11" fmla="*/ 10439400 w 10472164"/>
                <a:gd name="connsiteY11" fmla="*/ 3759872 h 4934357"/>
                <a:gd name="connsiteX12" fmla="*/ 10337800 w 10472164"/>
                <a:gd name="connsiteY12" fmla="*/ 4559972 h 4934357"/>
                <a:gd name="connsiteX13" fmla="*/ 9093200 w 10472164"/>
                <a:gd name="connsiteY13" fmla="*/ 4915572 h 4934357"/>
                <a:gd name="connsiteX14" fmla="*/ 8267700 w 10472164"/>
                <a:gd name="connsiteY14" fmla="*/ 4801272 h 4934357"/>
                <a:gd name="connsiteX15" fmla="*/ 6273800 w 10472164"/>
                <a:gd name="connsiteY15" fmla="*/ 4915572 h 4934357"/>
                <a:gd name="connsiteX16" fmla="*/ 4343400 w 10472164"/>
                <a:gd name="connsiteY16" fmla="*/ 4839372 h 4934357"/>
                <a:gd name="connsiteX17" fmla="*/ 1879600 w 10472164"/>
                <a:gd name="connsiteY17" fmla="*/ 4877472 h 4934357"/>
                <a:gd name="connsiteX18" fmla="*/ 520700 w 10472164"/>
                <a:gd name="connsiteY18" fmla="*/ 4928272 h 4934357"/>
                <a:gd name="connsiteX19" fmla="*/ 114300 w 10472164"/>
                <a:gd name="connsiteY19" fmla="*/ 4725072 h 4934357"/>
                <a:gd name="connsiteX20" fmla="*/ 12700 w 10472164"/>
                <a:gd name="connsiteY20" fmla="*/ 4242472 h 4934357"/>
                <a:gd name="connsiteX21" fmla="*/ 63500 w 10472164"/>
                <a:gd name="connsiteY21" fmla="*/ 2820072 h 4934357"/>
                <a:gd name="connsiteX22" fmla="*/ 0 w 10472164"/>
                <a:gd name="connsiteY22" fmla="*/ 1804072 h 4934357"/>
                <a:gd name="connsiteX23" fmla="*/ 63500 w 10472164"/>
                <a:gd name="connsiteY23" fmla="*/ 864272 h 4934357"/>
                <a:gd name="connsiteX24" fmla="*/ 165100 w 10472164"/>
                <a:gd name="connsiteY24" fmla="*/ 153072 h 4934357"/>
                <a:gd name="connsiteX0" fmla="*/ 165100 w 10441336"/>
                <a:gd name="connsiteY0" fmla="*/ 153072 h 4934357"/>
                <a:gd name="connsiteX1" fmla="*/ 711200 w 10441336"/>
                <a:gd name="connsiteY1" fmla="*/ 13372 h 4934357"/>
                <a:gd name="connsiteX2" fmla="*/ 2006600 w 10441336"/>
                <a:gd name="connsiteY2" fmla="*/ 76872 h 4934357"/>
                <a:gd name="connsiteX3" fmla="*/ 4165600 w 10441336"/>
                <a:gd name="connsiteY3" fmla="*/ 672 h 4934357"/>
                <a:gd name="connsiteX4" fmla="*/ 5765800 w 10441336"/>
                <a:gd name="connsiteY4" fmla="*/ 127672 h 4934357"/>
                <a:gd name="connsiteX5" fmla="*/ 7556500 w 10441336"/>
                <a:gd name="connsiteY5" fmla="*/ 672 h 4934357"/>
                <a:gd name="connsiteX6" fmla="*/ 8648700 w 10441336"/>
                <a:gd name="connsiteY6" fmla="*/ 76872 h 4934357"/>
                <a:gd name="connsiteX7" fmla="*/ 10134600 w 10441336"/>
                <a:gd name="connsiteY7" fmla="*/ 64172 h 4934357"/>
                <a:gd name="connsiteX8" fmla="*/ 10375900 w 10441336"/>
                <a:gd name="connsiteY8" fmla="*/ 1003972 h 4934357"/>
                <a:gd name="connsiteX9" fmla="*/ 10401300 w 10441336"/>
                <a:gd name="connsiteY9" fmla="*/ 1994572 h 4934357"/>
                <a:gd name="connsiteX10" fmla="*/ 10350500 w 10441336"/>
                <a:gd name="connsiteY10" fmla="*/ 2781972 h 4934357"/>
                <a:gd name="connsiteX11" fmla="*/ 10439400 w 10441336"/>
                <a:gd name="connsiteY11" fmla="*/ 3759872 h 4934357"/>
                <a:gd name="connsiteX12" fmla="*/ 10248900 w 10441336"/>
                <a:gd name="connsiteY12" fmla="*/ 4737772 h 4934357"/>
                <a:gd name="connsiteX13" fmla="*/ 9093200 w 10441336"/>
                <a:gd name="connsiteY13" fmla="*/ 4915572 h 4934357"/>
                <a:gd name="connsiteX14" fmla="*/ 8267700 w 10441336"/>
                <a:gd name="connsiteY14" fmla="*/ 4801272 h 4934357"/>
                <a:gd name="connsiteX15" fmla="*/ 6273800 w 10441336"/>
                <a:gd name="connsiteY15" fmla="*/ 4915572 h 4934357"/>
                <a:gd name="connsiteX16" fmla="*/ 4343400 w 10441336"/>
                <a:gd name="connsiteY16" fmla="*/ 4839372 h 4934357"/>
                <a:gd name="connsiteX17" fmla="*/ 1879600 w 10441336"/>
                <a:gd name="connsiteY17" fmla="*/ 4877472 h 4934357"/>
                <a:gd name="connsiteX18" fmla="*/ 520700 w 10441336"/>
                <a:gd name="connsiteY18" fmla="*/ 4928272 h 4934357"/>
                <a:gd name="connsiteX19" fmla="*/ 114300 w 10441336"/>
                <a:gd name="connsiteY19" fmla="*/ 4725072 h 4934357"/>
                <a:gd name="connsiteX20" fmla="*/ 12700 w 10441336"/>
                <a:gd name="connsiteY20" fmla="*/ 4242472 h 4934357"/>
                <a:gd name="connsiteX21" fmla="*/ 63500 w 10441336"/>
                <a:gd name="connsiteY21" fmla="*/ 2820072 h 4934357"/>
                <a:gd name="connsiteX22" fmla="*/ 0 w 10441336"/>
                <a:gd name="connsiteY22" fmla="*/ 1804072 h 4934357"/>
                <a:gd name="connsiteX23" fmla="*/ 63500 w 10441336"/>
                <a:gd name="connsiteY23" fmla="*/ 864272 h 4934357"/>
                <a:gd name="connsiteX24" fmla="*/ 165100 w 10441336"/>
                <a:gd name="connsiteY24" fmla="*/ 153072 h 4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41336" h="4934357">
                  <a:moveTo>
                    <a:pt x="165100" y="153072"/>
                  </a:moveTo>
                  <a:cubicBezTo>
                    <a:pt x="273050" y="11255"/>
                    <a:pt x="404283" y="26072"/>
                    <a:pt x="711200" y="13372"/>
                  </a:cubicBezTo>
                  <a:cubicBezTo>
                    <a:pt x="1018117" y="672"/>
                    <a:pt x="1430867" y="78989"/>
                    <a:pt x="2006600" y="76872"/>
                  </a:cubicBezTo>
                  <a:cubicBezTo>
                    <a:pt x="2582333" y="74755"/>
                    <a:pt x="3539067" y="-7795"/>
                    <a:pt x="4165600" y="672"/>
                  </a:cubicBezTo>
                  <a:cubicBezTo>
                    <a:pt x="4792133" y="9139"/>
                    <a:pt x="5200650" y="127672"/>
                    <a:pt x="5765800" y="127672"/>
                  </a:cubicBezTo>
                  <a:cubicBezTo>
                    <a:pt x="6330950" y="127672"/>
                    <a:pt x="7076017" y="9139"/>
                    <a:pt x="7556500" y="672"/>
                  </a:cubicBezTo>
                  <a:cubicBezTo>
                    <a:pt x="8036983" y="-7795"/>
                    <a:pt x="8219017" y="66289"/>
                    <a:pt x="8648700" y="76872"/>
                  </a:cubicBezTo>
                  <a:cubicBezTo>
                    <a:pt x="9078383" y="87455"/>
                    <a:pt x="9846733" y="-90345"/>
                    <a:pt x="10134600" y="64172"/>
                  </a:cubicBezTo>
                  <a:cubicBezTo>
                    <a:pt x="10422467" y="218689"/>
                    <a:pt x="10331450" y="682239"/>
                    <a:pt x="10375900" y="1003972"/>
                  </a:cubicBezTo>
                  <a:cubicBezTo>
                    <a:pt x="10420350" y="1325705"/>
                    <a:pt x="10405533" y="1698239"/>
                    <a:pt x="10401300" y="1994572"/>
                  </a:cubicBezTo>
                  <a:cubicBezTo>
                    <a:pt x="10397067" y="2290905"/>
                    <a:pt x="10344150" y="2487755"/>
                    <a:pt x="10350500" y="2781972"/>
                  </a:cubicBezTo>
                  <a:cubicBezTo>
                    <a:pt x="10356850" y="3076189"/>
                    <a:pt x="10456333" y="3433905"/>
                    <a:pt x="10439400" y="3759872"/>
                  </a:cubicBezTo>
                  <a:cubicBezTo>
                    <a:pt x="10422467" y="4085839"/>
                    <a:pt x="10473267" y="4545155"/>
                    <a:pt x="10248900" y="4737772"/>
                  </a:cubicBezTo>
                  <a:cubicBezTo>
                    <a:pt x="10024533" y="4930389"/>
                    <a:pt x="9423400" y="4904989"/>
                    <a:pt x="9093200" y="4915572"/>
                  </a:cubicBezTo>
                  <a:cubicBezTo>
                    <a:pt x="8763000" y="4926155"/>
                    <a:pt x="8737600" y="4801272"/>
                    <a:pt x="8267700" y="4801272"/>
                  </a:cubicBezTo>
                  <a:cubicBezTo>
                    <a:pt x="7797800" y="4801272"/>
                    <a:pt x="6927850" y="4909222"/>
                    <a:pt x="6273800" y="4915572"/>
                  </a:cubicBezTo>
                  <a:cubicBezTo>
                    <a:pt x="5619750" y="4921922"/>
                    <a:pt x="4343400" y="4839372"/>
                    <a:pt x="4343400" y="4839372"/>
                  </a:cubicBezTo>
                  <a:lnTo>
                    <a:pt x="1879600" y="4877472"/>
                  </a:lnTo>
                  <a:cubicBezTo>
                    <a:pt x="1242484" y="4892289"/>
                    <a:pt x="814917" y="4953672"/>
                    <a:pt x="520700" y="4928272"/>
                  </a:cubicBezTo>
                  <a:cubicBezTo>
                    <a:pt x="226483" y="4902872"/>
                    <a:pt x="198967" y="4839372"/>
                    <a:pt x="114300" y="4725072"/>
                  </a:cubicBezTo>
                  <a:cubicBezTo>
                    <a:pt x="29633" y="4610772"/>
                    <a:pt x="21167" y="4559972"/>
                    <a:pt x="12700" y="4242472"/>
                  </a:cubicBezTo>
                  <a:cubicBezTo>
                    <a:pt x="4233" y="3924972"/>
                    <a:pt x="65617" y="3226472"/>
                    <a:pt x="63500" y="2820072"/>
                  </a:cubicBezTo>
                  <a:cubicBezTo>
                    <a:pt x="61383" y="2413672"/>
                    <a:pt x="0" y="2130039"/>
                    <a:pt x="0" y="1804072"/>
                  </a:cubicBezTo>
                  <a:cubicBezTo>
                    <a:pt x="0" y="1478105"/>
                    <a:pt x="40217" y="1137322"/>
                    <a:pt x="63500" y="864272"/>
                  </a:cubicBezTo>
                  <a:cubicBezTo>
                    <a:pt x="86783" y="591222"/>
                    <a:pt x="57150" y="294889"/>
                    <a:pt x="165100" y="15307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EA636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zh-CN" altLang="en-US" sz="1800" kern="0">
                <a:solidFill>
                  <a:srgbClr val="002060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76735" y="1444165"/>
                  <a:ext cx="7837272" cy="2185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VNI-Avo" pitchFamily="2" charset="0"/>
                    </a:rPr>
                    <a:t>- </a:t>
                  </a:r>
                  <a:r>
                    <a:rPr lang="en-US" sz="2800" b="1" dirty="0" err="1">
                      <a:latin typeface="VNI-Avo" pitchFamily="2" charset="0"/>
                    </a:rPr>
                    <a:t>Moãi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ño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dieän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tích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gaáp</a:t>
                  </a:r>
                  <a:r>
                    <a:rPr lang="en-US" sz="2800" b="1" dirty="0">
                      <a:latin typeface="VNI-Avo" pitchFamily="2" charset="0"/>
                    </a:rPr>
                    <a:t> 100 </a:t>
                  </a:r>
                  <a:r>
                    <a:rPr lang="en-US" sz="2800" b="1" dirty="0" err="1">
                      <a:latin typeface="VNI-Avo" pitchFamily="2" charset="0"/>
                    </a:rPr>
                    <a:t>laàn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beù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hôn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tieáp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lieàn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noù</a:t>
                  </a:r>
                  <a:r>
                    <a:rPr lang="en-US" sz="2800" b="1" dirty="0">
                      <a:latin typeface="VNI-Avo" pitchFamily="2" charset="0"/>
                    </a:rPr>
                    <a:t>.</a:t>
                  </a:r>
                </a:p>
                <a:p>
                  <a:r>
                    <a:rPr lang="en-US" sz="2800" b="1" dirty="0">
                      <a:latin typeface="VNI-Avo" pitchFamily="2" charset="0"/>
                    </a:rPr>
                    <a:t>- </a:t>
                  </a:r>
                  <a:r>
                    <a:rPr lang="en-US" sz="2800" b="1" dirty="0" err="1">
                      <a:latin typeface="VNI-Avo" pitchFamily="2" charset="0"/>
                    </a:rPr>
                    <a:t>Moãi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ño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dieän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tích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baèng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en-US" sz="2800" b="1" dirty="0">
                      <a:latin typeface="VNI-Avo" pitchFamily="2" charset="0"/>
                    </a:rPr>
                    <a:t> (0,01) </a:t>
                  </a:r>
                  <a:r>
                    <a:rPr lang="en-US" sz="2800" b="1" dirty="0" err="1">
                      <a:latin typeface="VNI-Avo" pitchFamily="2" charset="0"/>
                    </a:rPr>
                    <a:t>ñôn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vò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lôùn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hôn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tieáp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lieàn</a:t>
                  </a:r>
                  <a:r>
                    <a:rPr lang="en-US" sz="2800" b="1" dirty="0">
                      <a:latin typeface="VNI-Avo" pitchFamily="2" charset="0"/>
                    </a:rPr>
                    <a:t> </a:t>
                  </a:r>
                  <a:r>
                    <a:rPr lang="en-US" sz="2800" b="1" dirty="0" err="1">
                      <a:latin typeface="VNI-Avo" pitchFamily="2" charset="0"/>
                    </a:rPr>
                    <a:t>noù</a:t>
                  </a:r>
                  <a:r>
                    <a:rPr lang="en-US" sz="2800" b="1" dirty="0">
                      <a:latin typeface="VNI-Avo" pitchFamily="2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735" y="1444165"/>
                  <a:ext cx="7837272" cy="218521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555" t="-2786" b="-66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5" y="2903786"/>
            <a:ext cx="1438301" cy="20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en-US" sz="2000" b="1" dirty="0">
              <a:solidFill>
                <a:prstClr val="black"/>
              </a:solidFill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84" y="966905"/>
            <a:ext cx="9419771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heä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giöõa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vò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dieän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thoâng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duïng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5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5" y="2903786"/>
            <a:ext cx="1438301" cy="20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60537" y="1509486"/>
                <a:ext cx="5088252" cy="3795976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 = 1 000 000 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ha   = 10 000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latin typeface="VNI-Avo" pitchFamily="2" charset="0"/>
                  </a:rPr>
                  <a:t> = 100 ha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VNI-Avo" pitchFamily="2" charset="0"/>
                  </a:rPr>
                  <a:t>1 ha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VNI-Avo" pitchFamily="2" charset="0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= 0,01km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2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 pitchFamily="2" charset="0"/>
                    <a:ea typeface="Calibri"/>
                    <a:cs typeface="Times New Roman"/>
                  </a:rPr>
                  <a:t>  </a:t>
                </a:r>
                <a:endParaRPr lang="en-US" sz="2800" b="1" dirty="0">
                  <a:latin typeface="VNI-Avo" pitchFamily="2" charset="0"/>
                </a:endParaRPr>
              </a:p>
              <a:p>
                <a:endParaRPr lang="en-US" sz="2800" b="1" dirty="0">
                  <a:solidFill>
                    <a:prstClr val="black"/>
                  </a:solidFill>
                  <a:latin typeface="VNI-Avo" pitchFamily="2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537" y="1509486"/>
                <a:ext cx="5088252" cy="3795976"/>
              </a:xfrm>
              <a:prstGeom prst="rect">
                <a:avLst/>
              </a:prstGeom>
              <a:blipFill rotWithShape="1">
                <a:blip r:embed="rId4"/>
                <a:stretch>
                  <a:fillRect l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7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05771" y="11202"/>
            <a:ext cx="6549385" cy="71557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latin typeface="VNI-Avo" pitchFamily="2" charset="0"/>
              </a:rPr>
              <a:t>Toaùn</a:t>
            </a:r>
            <a:endParaRPr lang="en-US" sz="2000" b="1" dirty="0">
              <a:latin typeface="VNI-Avo" pitchFamily="2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Vieát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caùc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ño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dieän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döôùi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daïng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soá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thaäp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VNI-Avo" pitchFamily="2" charset="0"/>
              </a:rPr>
              <a:t>phaân</a:t>
            </a:r>
            <a:r>
              <a:rPr lang="en-US" sz="2000" b="1" dirty="0">
                <a:solidFill>
                  <a:srgbClr val="C00000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21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9699" y="515887"/>
            <a:ext cx="9250213" cy="4607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 rot="19712375">
            <a:off x="468224" y="1396461"/>
            <a:ext cx="1237839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Ví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E5007F"/>
                </a:solidFill>
                <a:latin typeface="VNI-Avo" pitchFamily="2" charset="0"/>
              </a:rPr>
              <a:t>duï</a:t>
            </a:r>
            <a:r>
              <a:rPr lang="en-US" sz="2400" b="1" dirty="0">
                <a:solidFill>
                  <a:srgbClr val="E5007F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5339" y="1318900"/>
            <a:ext cx="4385353" cy="14234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Vieát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soá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thaäp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phaân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hôïp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vaøo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choã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VNI-Avo" pitchFamily="2" charset="0"/>
              </a:rPr>
              <a:t>chaám</a:t>
            </a:r>
            <a:r>
              <a:rPr lang="en-US" sz="2400" b="1" dirty="0">
                <a:solidFill>
                  <a:srgbClr val="00B0F0"/>
                </a:solidFill>
                <a:latin typeface="VNI-Avo" pitchFamily="2" charset="0"/>
              </a:rPr>
              <a:t>:</a:t>
            </a:r>
          </a:p>
          <a:p>
            <a:pPr algn="ctr"/>
            <a:endParaRPr lang="en-US" sz="1100" b="1" dirty="0">
              <a:solidFill>
                <a:srgbClr val="00B0F0"/>
              </a:solidFill>
              <a:latin typeface="VNI-Avo" pitchFamily="2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.............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3226" y="3097485"/>
            <a:ext cx="6011801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VNI-Avo" pitchFamily="2" charset="0"/>
              </a:rPr>
              <a:t>Caùch </a:t>
            </a:r>
            <a:r>
              <a:rPr lang="en-US" sz="2800" b="1" dirty="0" err="1">
                <a:solidFill>
                  <a:srgbClr val="00B0F0"/>
                </a:solidFill>
                <a:latin typeface="VNI-Avo" pitchFamily="2" charset="0"/>
              </a:rPr>
              <a:t>laøm</a:t>
            </a:r>
            <a:r>
              <a:rPr lang="en-US" sz="2800" b="1" dirty="0">
                <a:solidFill>
                  <a:srgbClr val="00B0F0"/>
                </a:solidFill>
                <a:latin typeface="VNI-Avo" pitchFamily="2" charset="0"/>
              </a:rPr>
              <a:t>: </a:t>
            </a:r>
            <a:r>
              <a:rPr lang="en-US" sz="2800" b="1" dirty="0">
                <a:latin typeface="VNI-Avo" pitchFamily="2" charset="0"/>
              </a:rPr>
              <a:t>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			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4673" y="3116294"/>
            <a:ext cx="2010483" cy="52321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latin typeface="VNI-Avo" pitchFamily="2" charset="0"/>
              </a:rPr>
              <a:t>= 3,05 </a:t>
            </a:r>
            <a:r>
              <a:rPr lang="en-US" sz="2800" b="1" dirty="0"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latin typeface="VNI-Avo" pitchFamily="2" charset="0"/>
              </a:rPr>
              <a:t>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4780" y="4164513"/>
            <a:ext cx="534616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E5007F"/>
                </a:solidFill>
                <a:latin typeface="VNI-Avo" pitchFamily="2" charset="0"/>
              </a:rPr>
              <a:t>Vaäy</a:t>
            </a:r>
            <a:r>
              <a:rPr lang="en-US" sz="2800" b="1" dirty="0">
                <a:solidFill>
                  <a:srgbClr val="E5007F"/>
                </a:solidFill>
                <a:latin typeface="VNI-Avo" pitchFamily="2" charset="0"/>
              </a:rPr>
              <a:t>:</a:t>
            </a:r>
            <a:r>
              <a:rPr lang="en-US" sz="2800" b="1" dirty="0">
                <a:latin typeface="VNI-Avo" pitchFamily="2" charset="0"/>
              </a:rPr>
              <a:t> 3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 </a:t>
            </a:r>
            <a:r>
              <a:rPr lang="en-US" sz="2800" b="1" dirty="0">
                <a:latin typeface="VNI-Avo" pitchFamily="2" charset="0"/>
              </a:rPr>
              <a:t>5d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= </a:t>
            </a:r>
            <a:r>
              <a:rPr lang="en-US" sz="2800" b="1" dirty="0">
                <a:solidFill>
                  <a:srgbClr val="C00000"/>
                </a:solidFill>
                <a:latin typeface="VNI-Avo"/>
                <a:ea typeface="Calibri"/>
                <a:cs typeface="Times New Roman"/>
              </a:rPr>
              <a:t>3,05</a:t>
            </a:r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m</a:t>
            </a:r>
            <a:r>
              <a:rPr lang="en-US" sz="2800" b="1" baseline="30000" dirty="0">
                <a:solidFill>
                  <a:prstClr val="black"/>
                </a:solidFill>
                <a:latin typeface="VNI-Avo" pitchFamily="2" charset="0"/>
                <a:ea typeface="Calibri"/>
                <a:cs typeface="Times New Roman"/>
              </a:rPr>
              <a:t>2</a:t>
            </a:r>
            <a:endParaRPr lang="en-US" sz="2800" dirty="0">
              <a:solidFill>
                <a:prstClr val="black"/>
              </a:solidFill>
              <a:latin typeface="VNI-Avo" pitchFamily="2" charset="0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18839" y="3790579"/>
                <a:ext cx="1383712" cy="9008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/>
                            <a:cs typeface="Times New Roman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1600" b="1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en-US" sz="2800" b="1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m</a:t>
                </a:r>
                <a:r>
                  <a:rPr lang="en-US" sz="2800" b="1" baseline="30000" dirty="0">
                    <a:solidFill>
                      <a:prstClr val="black"/>
                    </a:solidFill>
                    <a:latin typeface="VNI-Avo"/>
                    <a:ea typeface="Calibri"/>
                    <a:cs typeface="Times New Roman"/>
                  </a:rPr>
                  <a:t>2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39" y="3790579"/>
                <a:ext cx="1383712" cy="900824"/>
              </a:xfrm>
              <a:prstGeom prst="rect">
                <a:avLst/>
              </a:prstGeom>
              <a:blipFill rotWithShape="1">
                <a:blip r:embed="rId6"/>
                <a:stretch>
                  <a:fillRect r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utoShape 74"/>
          <p:cNvSpPr>
            <a:spLocks/>
          </p:cNvSpPr>
          <p:nvPr/>
        </p:nvSpPr>
        <p:spPr bwMode="auto">
          <a:xfrm rot="5400000">
            <a:off x="3151375" y="3179204"/>
            <a:ext cx="269981" cy="882998"/>
          </a:xfrm>
          <a:prstGeom prst="rightBrace">
            <a:avLst>
              <a:gd name="adj1" fmla="val 45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670" y="3121988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VNI-Avo"/>
                <a:ea typeface="Calibri"/>
                <a:cs typeface="Times New Roman"/>
              </a:rPr>
              <a:t>3</a:t>
            </a:r>
            <a:endParaRPr lang="en-US" sz="2800" dirty="0"/>
          </a:p>
        </p:txBody>
      </p:sp>
      <p:pic>
        <p:nvPicPr>
          <p:cNvPr id="3" name="vot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6228" y="4428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25919E-6 L 0.16893 -0.15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7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10" grpId="0"/>
      <p:bldP spid="12" grpId="0"/>
      <p:bldP spid="29" grpId="0"/>
      <p:bldP spid="2" grpId="0"/>
      <p:bldP spid="2" grpId="1"/>
      <p:bldP spid="13" grpId="0" animBg="1"/>
      <p:bldP spid="13" grpId="1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幼儿成长教育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1367</TotalTime>
  <Words>902</Words>
  <Application>Microsoft Office PowerPoint</Application>
  <PresentationFormat>On-screen Show (16:9)</PresentationFormat>
  <Paragraphs>197</Paragraphs>
  <Slides>22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 Math</vt:lpstr>
      <vt:lpstr>Times New Roman</vt:lpstr>
      <vt:lpstr>VNI-Avo</vt:lpstr>
      <vt:lpstr>Wingdings</vt:lpstr>
      <vt:lpstr>Office 主题​​</vt:lpstr>
      <vt:lpstr>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幼儿成长教育PPT模板</dc:title>
  <dc:creator>User</dc:creator>
  <cp:lastModifiedBy>My Hà</cp:lastModifiedBy>
  <cp:revision>111</cp:revision>
  <dcterms:created xsi:type="dcterms:W3CDTF">2017-03-04T06:55:50Z</dcterms:created>
  <dcterms:modified xsi:type="dcterms:W3CDTF">2022-10-29T11:36:42Z</dcterms:modified>
</cp:coreProperties>
</file>