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3" r:id="rId2"/>
    <p:sldMasterId id="2147483666" r:id="rId3"/>
  </p:sldMasterIdLst>
  <p:notesMasterIdLst>
    <p:notesMasterId r:id="rId37"/>
  </p:notesMasterIdLst>
  <p:sldIdLst>
    <p:sldId id="318" r:id="rId4"/>
    <p:sldId id="259" r:id="rId5"/>
    <p:sldId id="390" r:id="rId6"/>
    <p:sldId id="363" r:id="rId7"/>
    <p:sldId id="285" r:id="rId8"/>
    <p:sldId id="364" r:id="rId9"/>
    <p:sldId id="365" r:id="rId10"/>
    <p:sldId id="366" r:id="rId11"/>
    <p:sldId id="367" r:id="rId12"/>
    <p:sldId id="386" r:id="rId13"/>
    <p:sldId id="387" r:id="rId14"/>
    <p:sldId id="369" r:id="rId15"/>
    <p:sldId id="371" r:id="rId16"/>
    <p:sldId id="347" r:id="rId17"/>
    <p:sldId id="373" r:id="rId18"/>
    <p:sldId id="358" r:id="rId19"/>
    <p:sldId id="357" r:id="rId20"/>
    <p:sldId id="359" r:id="rId21"/>
    <p:sldId id="374" r:id="rId22"/>
    <p:sldId id="310" r:id="rId23"/>
    <p:sldId id="309" r:id="rId24"/>
    <p:sldId id="378" r:id="rId25"/>
    <p:sldId id="379" r:id="rId26"/>
    <p:sldId id="355" r:id="rId27"/>
    <p:sldId id="382" r:id="rId28"/>
    <p:sldId id="380" r:id="rId29"/>
    <p:sldId id="299" r:id="rId30"/>
    <p:sldId id="383" r:id="rId31"/>
    <p:sldId id="381" r:id="rId32"/>
    <p:sldId id="384" r:id="rId33"/>
    <p:sldId id="385" r:id="rId34"/>
    <p:sldId id="370" r:id="rId35"/>
    <p:sldId id="388" r:id="rId36"/>
  </p:sldIdLst>
  <p:sldSz cx="12192000" cy="6858000"/>
  <p:notesSz cx="6858000" cy="9144000"/>
  <p:custDataLst>
    <p:tags r:id="rId38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64A0D"/>
    <a:srgbClr val="000000"/>
    <a:srgbClr val="DB8843"/>
    <a:srgbClr val="F98D6D"/>
    <a:srgbClr val="65A481"/>
    <a:srgbClr val="4D2209"/>
    <a:srgbClr val="E0A753"/>
    <a:srgbClr val="E1A753"/>
    <a:srgbClr val="E5A753"/>
    <a:srgbClr val="8BED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5" autoAdjust="0"/>
    <p:restoredTop sz="94660"/>
  </p:normalViewPr>
  <p:slideViewPr>
    <p:cSldViewPr snapToGrid="0">
      <p:cViewPr varScale="1">
        <p:scale>
          <a:sx n="64" d="100"/>
          <a:sy n="64" d="100"/>
        </p:scale>
        <p:origin x="628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presProps" Target="presProps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2CE7A93D-8544-4F9A-825D-2E925348051E}" type="datetimeFigureOut">
              <a:rPr lang="zh-CN" altLang="en-US" smtClean="0"/>
              <a:t>2022/10/15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55EA3EDB-2079-40C4-81D2-61364984FB10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EA3EDB-2079-40C4-81D2-61364984FB10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EA3EDB-2079-40C4-81D2-61364984FB10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51031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EA3EDB-2079-40C4-81D2-61364984FB10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75511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EA3EDB-2079-40C4-81D2-61364984FB10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53133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室内&#10;&#10;已生成高可信度的说明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3" name="任意多边形: 形状 2"/>
          <p:cNvSpPr/>
          <p:nvPr userDrawn="1"/>
        </p:nvSpPr>
        <p:spPr>
          <a:xfrm>
            <a:off x="503495" y="261258"/>
            <a:ext cx="11185010" cy="5513112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-1" fmla="*/ 267716 w 7816697"/>
              <a:gd name="connsiteY0-2" fmla="*/ 610524 h 4774669"/>
              <a:gd name="connsiteX1-3" fmla="*/ 458216 w 7816697"/>
              <a:gd name="connsiteY1-4" fmla="*/ 248574 h 4774669"/>
              <a:gd name="connsiteX2-5" fmla="*/ 1563116 w 7816697"/>
              <a:gd name="connsiteY2-6" fmla="*/ 58074 h 4774669"/>
              <a:gd name="connsiteX3-7" fmla="*/ 4915916 w 7816697"/>
              <a:gd name="connsiteY3-8" fmla="*/ 19974 h 4774669"/>
              <a:gd name="connsiteX4-9" fmla="*/ 6649466 w 7816697"/>
              <a:gd name="connsiteY4-10" fmla="*/ 343824 h 4774669"/>
              <a:gd name="connsiteX5-11" fmla="*/ 7506716 w 7816697"/>
              <a:gd name="connsiteY5-12" fmla="*/ 743874 h 4774669"/>
              <a:gd name="connsiteX6-13" fmla="*/ 7811516 w 7816697"/>
              <a:gd name="connsiteY6-14" fmla="*/ 2572674 h 4774669"/>
              <a:gd name="connsiteX7-15" fmla="*/ 7297166 w 7816697"/>
              <a:gd name="connsiteY7-16" fmla="*/ 4382424 h 4774669"/>
              <a:gd name="connsiteX8-17" fmla="*/ 6173216 w 7816697"/>
              <a:gd name="connsiteY8-18" fmla="*/ 4763424 h 4774669"/>
              <a:gd name="connsiteX9-19" fmla="*/ 4877816 w 7816697"/>
              <a:gd name="connsiteY9-20" fmla="*/ 4668174 h 4774669"/>
              <a:gd name="connsiteX10-21" fmla="*/ 3430016 w 7816697"/>
              <a:gd name="connsiteY10-22" fmla="*/ 4611024 h 4774669"/>
              <a:gd name="connsiteX11-23" fmla="*/ 2553716 w 7816697"/>
              <a:gd name="connsiteY11-24" fmla="*/ 4630074 h 4774669"/>
              <a:gd name="connsiteX12-25" fmla="*/ 1201166 w 7816697"/>
              <a:gd name="connsiteY12-26" fmla="*/ 4630074 h 4774669"/>
              <a:gd name="connsiteX13-27" fmla="*/ 305816 w 7816697"/>
              <a:gd name="connsiteY13-28" fmla="*/ 4420524 h 4774669"/>
              <a:gd name="connsiteX14-29" fmla="*/ 1016 w 7816697"/>
              <a:gd name="connsiteY14-30" fmla="*/ 3410874 h 4774669"/>
              <a:gd name="connsiteX15-31" fmla="*/ 210566 w 7816697"/>
              <a:gd name="connsiteY15-32" fmla="*/ 2153574 h 4774669"/>
              <a:gd name="connsiteX16-33" fmla="*/ 267716 w 7816697"/>
              <a:gd name="connsiteY16-34" fmla="*/ 610524 h 4774669"/>
              <a:gd name="connsiteX0-35" fmla="*/ 249006 w 7816649"/>
              <a:gd name="connsiteY0-36" fmla="*/ 610524 h 4774669"/>
              <a:gd name="connsiteX1-37" fmla="*/ 458168 w 7816649"/>
              <a:gd name="connsiteY1-38" fmla="*/ 248574 h 4774669"/>
              <a:gd name="connsiteX2-39" fmla="*/ 1563068 w 7816649"/>
              <a:gd name="connsiteY2-40" fmla="*/ 58074 h 4774669"/>
              <a:gd name="connsiteX3-41" fmla="*/ 4915868 w 7816649"/>
              <a:gd name="connsiteY3-42" fmla="*/ 19974 h 4774669"/>
              <a:gd name="connsiteX4-43" fmla="*/ 6649418 w 7816649"/>
              <a:gd name="connsiteY4-44" fmla="*/ 343824 h 4774669"/>
              <a:gd name="connsiteX5-45" fmla="*/ 7506668 w 7816649"/>
              <a:gd name="connsiteY5-46" fmla="*/ 743874 h 4774669"/>
              <a:gd name="connsiteX6-47" fmla="*/ 7811468 w 7816649"/>
              <a:gd name="connsiteY6-48" fmla="*/ 2572674 h 4774669"/>
              <a:gd name="connsiteX7-49" fmla="*/ 7297118 w 7816649"/>
              <a:gd name="connsiteY7-50" fmla="*/ 4382424 h 4774669"/>
              <a:gd name="connsiteX8-51" fmla="*/ 6173168 w 7816649"/>
              <a:gd name="connsiteY8-52" fmla="*/ 4763424 h 4774669"/>
              <a:gd name="connsiteX9-53" fmla="*/ 4877768 w 7816649"/>
              <a:gd name="connsiteY9-54" fmla="*/ 4668174 h 4774669"/>
              <a:gd name="connsiteX10-55" fmla="*/ 3429968 w 7816649"/>
              <a:gd name="connsiteY10-56" fmla="*/ 4611024 h 4774669"/>
              <a:gd name="connsiteX11-57" fmla="*/ 2553668 w 7816649"/>
              <a:gd name="connsiteY11-58" fmla="*/ 4630074 h 4774669"/>
              <a:gd name="connsiteX12-59" fmla="*/ 1201118 w 7816649"/>
              <a:gd name="connsiteY12-60" fmla="*/ 4630074 h 4774669"/>
              <a:gd name="connsiteX13-61" fmla="*/ 305768 w 7816649"/>
              <a:gd name="connsiteY13-62" fmla="*/ 4420524 h 4774669"/>
              <a:gd name="connsiteX14-63" fmla="*/ 968 w 7816649"/>
              <a:gd name="connsiteY14-64" fmla="*/ 3410874 h 4774669"/>
              <a:gd name="connsiteX15-65" fmla="*/ 210518 w 7816649"/>
              <a:gd name="connsiteY15-66" fmla="*/ 2153574 h 4774669"/>
              <a:gd name="connsiteX16-67" fmla="*/ 249006 w 7816649"/>
              <a:gd name="connsiteY16-68" fmla="*/ 610524 h 4774669"/>
              <a:gd name="connsiteX0-69" fmla="*/ 273848 w 7841491"/>
              <a:gd name="connsiteY0-70" fmla="*/ 610524 h 4774669"/>
              <a:gd name="connsiteX1-71" fmla="*/ 483010 w 7841491"/>
              <a:gd name="connsiteY1-72" fmla="*/ 248574 h 4774669"/>
              <a:gd name="connsiteX2-73" fmla="*/ 1587910 w 7841491"/>
              <a:gd name="connsiteY2-74" fmla="*/ 58074 h 4774669"/>
              <a:gd name="connsiteX3-75" fmla="*/ 4940710 w 7841491"/>
              <a:gd name="connsiteY3-76" fmla="*/ 19974 h 4774669"/>
              <a:gd name="connsiteX4-77" fmla="*/ 6674260 w 7841491"/>
              <a:gd name="connsiteY4-78" fmla="*/ 343824 h 4774669"/>
              <a:gd name="connsiteX5-79" fmla="*/ 7531510 w 7841491"/>
              <a:gd name="connsiteY5-80" fmla="*/ 743874 h 4774669"/>
              <a:gd name="connsiteX6-81" fmla="*/ 7836310 w 7841491"/>
              <a:gd name="connsiteY6-82" fmla="*/ 2572674 h 4774669"/>
              <a:gd name="connsiteX7-83" fmla="*/ 7321960 w 7841491"/>
              <a:gd name="connsiteY7-84" fmla="*/ 4382424 h 4774669"/>
              <a:gd name="connsiteX8-85" fmla="*/ 6198010 w 7841491"/>
              <a:gd name="connsiteY8-86" fmla="*/ 4763424 h 4774669"/>
              <a:gd name="connsiteX9-87" fmla="*/ 4902610 w 7841491"/>
              <a:gd name="connsiteY9-88" fmla="*/ 4668174 h 4774669"/>
              <a:gd name="connsiteX10-89" fmla="*/ 3454810 w 7841491"/>
              <a:gd name="connsiteY10-90" fmla="*/ 4611024 h 4774669"/>
              <a:gd name="connsiteX11-91" fmla="*/ 2578510 w 7841491"/>
              <a:gd name="connsiteY11-92" fmla="*/ 4630074 h 4774669"/>
              <a:gd name="connsiteX12-93" fmla="*/ 1225960 w 7841491"/>
              <a:gd name="connsiteY12-94" fmla="*/ 4630074 h 4774669"/>
              <a:gd name="connsiteX13-95" fmla="*/ 330610 w 7841491"/>
              <a:gd name="connsiteY13-96" fmla="*/ 4420524 h 4774669"/>
              <a:gd name="connsiteX14-97" fmla="*/ 25810 w 7841491"/>
              <a:gd name="connsiteY14-98" fmla="*/ 3410874 h 4774669"/>
              <a:gd name="connsiteX15-99" fmla="*/ 20756 w 7841491"/>
              <a:gd name="connsiteY15-100" fmla="*/ 2106921 h 4774669"/>
              <a:gd name="connsiteX16-101" fmla="*/ 273848 w 7841491"/>
              <a:gd name="connsiteY16-102" fmla="*/ 610524 h 4774669"/>
              <a:gd name="connsiteX0-103" fmla="*/ 273848 w 7841491"/>
              <a:gd name="connsiteY0-104" fmla="*/ 607372 h 4771517"/>
              <a:gd name="connsiteX1-105" fmla="*/ 616360 w 7841491"/>
              <a:gd name="connsiteY1-106" fmla="*/ 131122 h 4771517"/>
              <a:gd name="connsiteX2-107" fmla="*/ 1587910 w 7841491"/>
              <a:gd name="connsiteY2-108" fmla="*/ 54922 h 4771517"/>
              <a:gd name="connsiteX3-109" fmla="*/ 4940710 w 7841491"/>
              <a:gd name="connsiteY3-110" fmla="*/ 16822 h 4771517"/>
              <a:gd name="connsiteX4-111" fmla="*/ 6674260 w 7841491"/>
              <a:gd name="connsiteY4-112" fmla="*/ 340672 h 4771517"/>
              <a:gd name="connsiteX5-113" fmla="*/ 7531510 w 7841491"/>
              <a:gd name="connsiteY5-114" fmla="*/ 740722 h 4771517"/>
              <a:gd name="connsiteX6-115" fmla="*/ 7836310 w 7841491"/>
              <a:gd name="connsiteY6-116" fmla="*/ 2569522 h 4771517"/>
              <a:gd name="connsiteX7-117" fmla="*/ 7321960 w 7841491"/>
              <a:gd name="connsiteY7-118" fmla="*/ 4379272 h 4771517"/>
              <a:gd name="connsiteX8-119" fmla="*/ 6198010 w 7841491"/>
              <a:gd name="connsiteY8-120" fmla="*/ 4760272 h 4771517"/>
              <a:gd name="connsiteX9-121" fmla="*/ 4902610 w 7841491"/>
              <a:gd name="connsiteY9-122" fmla="*/ 4665022 h 4771517"/>
              <a:gd name="connsiteX10-123" fmla="*/ 3454810 w 7841491"/>
              <a:gd name="connsiteY10-124" fmla="*/ 4607872 h 4771517"/>
              <a:gd name="connsiteX11-125" fmla="*/ 2578510 w 7841491"/>
              <a:gd name="connsiteY11-126" fmla="*/ 4626922 h 4771517"/>
              <a:gd name="connsiteX12-127" fmla="*/ 1225960 w 7841491"/>
              <a:gd name="connsiteY12-128" fmla="*/ 4626922 h 4771517"/>
              <a:gd name="connsiteX13-129" fmla="*/ 330610 w 7841491"/>
              <a:gd name="connsiteY13-130" fmla="*/ 4417372 h 4771517"/>
              <a:gd name="connsiteX14-131" fmla="*/ 25810 w 7841491"/>
              <a:gd name="connsiteY14-132" fmla="*/ 3407722 h 4771517"/>
              <a:gd name="connsiteX15-133" fmla="*/ 20756 w 7841491"/>
              <a:gd name="connsiteY15-134" fmla="*/ 2103769 h 4771517"/>
              <a:gd name="connsiteX16-135" fmla="*/ 273848 w 7841491"/>
              <a:gd name="connsiteY16-136" fmla="*/ 607372 h 477151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1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pic>
        <p:nvPicPr>
          <p:cNvPr id="4" name="图片 3" descr="图片包含 围栏, 工具, 烛架&#10;&#10;已生成极高可信度的说明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8" cy="1301499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1" y="5559865"/>
            <a:ext cx="2999238" cy="130149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8" cy="130149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0" y="5559865"/>
            <a:ext cx="2999238" cy="130149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8" cy="130149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>
            <a:fillRect/>
          </a:stretch>
        </p:blipFill>
        <p:spPr>
          <a:xfrm>
            <a:off x="7707085" y="5070843"/>
            <a:ext cx="4445449" cy="178442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>
            <a:fillRect/>
          </a:stretch>
        </p:blipFill>
        <p:spPr>
          <a:xfrm>
            <a:off x="3546184" y="4907433"/>
            <a:ext cx="4852545" cy="194783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>
            <a:fillRect/>
          </a:stretch>
        </p:blipFill>
        <p:spPr>
          <a:xfrm>
            <a:off x="-343008" y="4907433"/>
            <a:ext cx="4852545" cy="19478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10/15/2022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2133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10/15/2022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048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10/15/2022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5509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10/15/2022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5616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10/15/2022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6432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10/15/2022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258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FA26830-0B79-E3BC-A354-D818621DAF8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B837C3D-32FB-4189-0E70-5D8C135E686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7E8175B-4A36-74E1-25A1-2ECDA22B7BA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7AD971-2C93-4F44-8141-7A69B9BF4F1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76068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3E14C57-6332-6334-0F76-8EC7B0E582B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2BD0DD2-D2D0-FF8D-8BFF-BE5EC2F6AC3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E20CCC4-D160-609B-1196-63925D395A6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F1B380-98EA-4FFF-A088-FFBFEE5B276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54177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0E8D2FF-CCE2-B1C4-E1BF-9DC8230B827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0B98D7A-3E17-3BE2-F95F-A8B1F4BA594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321D08F-CAB7-85EC-BAFB-32D72D620BE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D9EBDB-F344-491F-8D01-69546EAEEDC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53542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B1A55C7-F1EC-DD16-698C-B63A4157332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85A8104-4E8D-FCBD-FA42-FB8E28CDCFF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E8E18D7-B71B-FB48-BDBD-DB6528AC6FC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1876A2-8EB5-4626-8CD0-C697C68EC1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61209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49CE6-6C0A-4EC4-B904-23F06CDDB951}" type="datetimeFigureOut">
              <a:rPr lang="en-US" smtClean="0"/>
              <a:pPr/>
              <a:t>10/15/2022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6105B-2996-4464-8FCF-684D619665F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图片 8" descr="图片包含 室内&#10;&#10;已生成高可信度的说明">
            <a:extLst>
              <a:ext uri="{FF2B5EF4-FFF2-40B4-BE49-F238E27FC236}">
                <a16:creationId xmlns:a16="http://schemas.microsoft.com/office/drawing/2014/main" id="{F6215188-B00A-435A-9773-B5B93B51B0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3929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036948DF-524A-1E6E-7354-6FEA72F4212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68568A92-800E-C854-D82A-AEEE9F22B71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120D2867-6BBE-C396-81BD-D2E18F2FBB8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9441DD-3191-4E39-8D7D-51FD4C52098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38513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AD973D03-3C92-8450-BA75-B1C03BFB051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46714AFC-0D0A-E12B-8ACE-F59E55B853D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E4360515-6AF2-5782-28AA-E8A8E22BBDD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5BCA0C-CB32-4CD7-8DAC-0D3BE85CDF7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6722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7F94C2B6-DD41-F600-CBB3-BA7A4CAAB84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6ADF683B-2FE9-EDC8-D1F1-E9D99DC3B1A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8B39F7A-D257-1A5F-0CB6-951F608F39E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1C0BA7-67CB-4670-952E-8FDB324DC8A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36599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5C13DB5-0EEA-C618-1089-4C51875737A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8B8D9FF-3CFA-E8EC-D972-2138DD613B3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1063EFB-21D7-590F-5513-AD19C9CD98F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194E44-CA07-4514-8A5E-D5DAAE8F53D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397942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7AE1D6A-0028-FD49-E8B2-FDFD018C3EA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A22AD41-1CCA-CAF9-AA8D-A051A45E4C4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651640E-CD43-0820-9C50-B6E262E441F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51E8B2-4605-425A-A907-A37DC1D98A1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55611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256CD2B-123F-3B7F-A3F5-CC78402DD6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33F8559-9A6B-6563-97BA-D06BBADC5B7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DF13B3C-97AE-B051-0E63-39167056768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C911B1-E982-42F9-8966-37322C0071E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85073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B40F336-0F65-1258-1FF7-11CD0F657DC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2BF7249-86A7-2C5A-234E-66635BAFA92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C6B3426-D5CA-CD97-52F5-4DCE7DF013B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AFA64C-ECA4-4789-99C6-B5C155BF78C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67149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124BD1E4-6C4F-5727-BCF0-F89B034D48F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6A98DAF5-3A84-0CD9-B76F-0980F213194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B40611B2-59AA-AD9A-1A38-C198355A7C7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8A51A5-88B0-4EBB-9CC9-FAEAF2EF35E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6475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49CE6-6C0A-4EC4-B904-23F06CDDB951}" type="datetimeFigureOut">
              <a:rPr lang="en-US" smtClean="0"/>
              <a:pPr/>
              <a:t>10/15/2022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6105B-2996-4464-8FCF-684D619665F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图片 8" descr="图片包含 室内&#10;&#10;已生成高可信度的说明">
            <a:extLst>
              <a:ext uri="{FF2B5EF4-FFF2-40B4-BE49-F238E27FC236}">
                <a16:creationId xmlns:a16="http://schemas.microsoft.com/office/drawing/2014/main" id="{F6215188-B00A-435A-9773-B5B93B51B0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6" name="任意多边形: 形状 2">
            <a:extLst>
              <a:ext uri="{FF2B5EF4-FFF2-40B4-BE49-F238E27FC236}">
                <a16:creationId xmlns:a16="http://schemas.microsoft.com/office/drawing/2014/main" id="{FED248DB-AE6C-4AFC-B7C5-5B0FBE94829E}"/>
              </a:ext>
            </a:extLst>
          </p:cNvPr>
          <p:cNvSpPr/>
          <p:nvPr userDrawn="1"/>
        </p:nvSpPr>
        <p:spPr>
          <a:xfrm>
            <a:off x="503495" y="261258"/>
            <a:ext cx="11185010" cy="5513112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-1" fmla="*/ 267716 w 7816697"/>
              <a:gd name="connsiteY0-2" fmla="*/ 610524 h 4774669"/>
              <a:gd name="connsiteX1-3" fmla="*/ 458216 w 7816697"/>
              <a:gd name="connsiteY1-4" fmla="*/ 248574 h 4774669"/>
              <a:gd name="connsiteX2-5" fmla="*/ 1563116 w 7816697"/>
              <a:gd name="connsiteY2-6" fmla="*/ 58074 h 4774669"/>
              <a:gd name="connsiteX3-7" fmla="*/ 4915916 w 7816697"/>
              <a:gd name="connsiteY3-8" fmla="*/ 19974 h 4774669"/>
              <a:gd name="connsiteX4-9" fmla="*/ 6649466 w 7816697"/>
              <a:gd name="connsiteY4-10" fmla="*/ 343824 h 4774669"/>
              <a:gd name="connsiteX5-11" fmla="*/ 7506716 w 7816697"/>
              <a:gd name="connsiteY5-12" fmla="*/ 743874 h 4774669"/>
              <a:gd name="connsiteX6-13" fmla="*/ 7811516 w 7816697"/>
              <a:gd name="connsiteY6-14" fmla="*/ 2572674 h 4774669"/>
              <a:gd name="connsiteX7-15" fmla="*/ 7297166 w 7816697"/>
              <a:gd name="connsiteY7-16" fmla="*/ 4382424 h 4774669"/>
              <a:gd name="connsiteX8-17" fmla="*/ 6173216 w 7816697"/>
              <a:gd name="connsiteY8-18" fmla="*/ 4763424 h 4774669"/>
              <a:gd name="connsiteX9-19" fmla="*/ 4877816 w 7816697"/>
              <a:gd name="connsiteY9-20" fmla="*/ 4668174 h 4774669"/>
              <a:gd name="connsiteX10-21" fmla="*/ 3430016 w 7816697"/>
              <a:gd name="connsiteY10-22" fmla="*/ 4611024 h 4774669"/>
              <a:gd name="connsiteX11-23" fmla="*/ 2553716 w 7816697"/>
              <a:gd name="connsiteY11-24" fmla="*/ 4630074 h 4774669"/>
              <a:gd name="connsiteX12-25" fmla="*/ 1201166 w 7816697"/>
              <a:gd name="connsiteY12-26" fmla="*/ 4630074 h 4774669"/>
              <a:gd name="connsiteX13-27" fmla="*/ 305816 w 7816697"/>
              <a:gd name="connsiteY13-28" fmla="*/ 4420524 h 4774669"/>
              <a:gd name="connsiteX14-29" fmla="*/ 1016 w 7816697"/>
              <a:gd name="connsiteY14-30" fmla="*/ 3410874 h 4774669"/>
              <a:gd name="connsiteX15-31" fmla="*/ 210566 w 7816697"/>
              <a:gd name="connsiteY15-32" fmla="*/ 2153574 h 4774669"/>
              <a:gd name="connsiteX16-33" fmla="*/ 267716 w 7816697"/>
              <a:gd name="connsiteY16-34" fmla="*/ 610524 h 4774669"/>
              <a:gd name="connsiteX0-35" fmla="*/ 249006 w 7816649"/>
              <a:gd name="connsiteY0-36" fmla="*/ 610524 h 4774669"/>
              <a:gd name="connsiteX1-37" fmla="*/ 458168 w 7816649"/>
              <a:gd name="connsiteY1-38" fmla="*/ 248574 h 4774669"/>
              <a:gd name="connsiteX2-39" fmla="*/ 1563068 w 7816649"/>
              <a:gd name="connsiteY2-40" fmla="*/ 58074 h 4774669"/>
              <a:gd name="connsiteX3-41" fmla="*/ 4915868 w 7816649"/>
              <a:gd name="connsiteY3-42" fmla="*/ 19974 h 4774669"/>
              <a:gd name="connsiteX4-43" fmla="*/ 6649418 w 7816649"/>
              <a:gd name="connsiteY4-44" fmla="*/ 343824 h 4774669"/>
              <a:gd name="connsiteX5-45" fmla="*/ 7506668 w 7816649"/>
              <a:gd name="connsiteY5-46" fmla="*/ 743874 h 4774669"/>
              <a:gd name="connsiteX6-47" fmla="*/ 7811468 w 7816649"/>
              <a:gd name="connsiteY6-48" fmla="*/ 2572674 h 4774669"/>
              <a:gd name="connsiteX7-49" fmla="*/ 7297118 w 7816649"/>
              <a:gd name="connsiteY7-50" fmla="*/ 4382424 h 4774669"/>
              <a:gd name="connsiteX8-51" fmla="*/ 6173168 w 7816649"/>
              <a:gd name="connsiteY8-52" fmla="*/ 4763424 h 4774669"/>
              <a:gd name="connsiteX9-53" fmla="*/ 4877768 w 7816649"/>
              <a:gd name="connsiteY9-54" fmla="*/ 4668174 h 4774669"/>
              <a:gd name="connsiteX10-55" fmla="*/ 3429968 w 7816649"/>
              <a:gd name="connsiteY10-56" fmla="*/ 4611024 h 4774669"/>
              <a:gd name="connsiteX11-57" fmla="*/ 2553668 w 7816649"/>
              <a:gd name="connsiteY11-58" fmla="*/ 4630074 h 4774669"/>
              <a:gd name="connsiteX12-59" fmla="*/ 1201118 w 7816649"/>
              <a:gd name="connsiteY12-60" fmla="*/ 4630074 h 4774669"/>
              <a:gd name="connsiteX13-61" fmla="*/ 305768 w 7816649"/>
              <a:gd name="connsiteY13-62" fmla="*/ 4420524 h 4774669"/>
              <a:gd name="connsiteX14-63" fmla="*/ 968 w 7816649"/>
              <a:gd name="connsiteY14-64" fmla="*/ 3410874 h 4774669"/>
              <a:gd name="connsiteX15-65" fmla="*/ 210518 w 7816649"/>
              <a:gd name="connsiteY15-66" fmla="*/ 2153574 h 4774669"/>
              <a:gd name="connsiteX16-67" fmla="*/ 249006 w 7816649"/>
              <a:gd name="connsiteY16-68" fmla="*/ 610524 h 4774669"/>
              <a:gd name="connsiteX0-69" fmla="*/ 273848 w 7841491"/>
              <a:gd name="connsiteY0-70" fmla="*/ 610524 h 4774669"/>
              <a:gd name="connsiteX1-71" fmla="*/ 483010 w 7841491"/>
              <a:gd name="connsiteY1-72" fmla="*/ 248574 h 4774669"/>
              <a:gd name="connsiteX2-73" fmla="*/ 1587910 w 7841491"/>
              <a:gd name="connsiteY2-74" fmla="*/ 58074 h 4774669"/>
              <a:gd name="connsiteX3-75" fmla="*/ 4940710 w 7841491"/>
              <a:gd name="connsiteY3-76" fmla="*/ 19974 h 4774669"/>
              <a:gd name="connsiteX4-77" fmla="*/ 6674260 w 7841491"/>
              <a:gd name="connsiteY4-78" fmla="*/ 343824 h 4774669"/>
              <a:gd name="connsiteX5-79" fmla="*/ 7531510 w 7841491"/>
              <a:gd name="connsiteY5-80" fmla="*/ 743874 h 4774669"/>
              <a:gd name="connsiteX6-81" fmla="*/ 7836310 w 7841491"/>
              <a:gd name="connsiteY6-82" fmla="*/ 2572674 h 4774669"/>
              <a:gd name="connsiteX7-83" fmla="*/ 7321960 w 7841491"/>
              <a:gd name="connsiteY7-84" fmla="*/ 4382424 h 4774669"/>
              <a:gd name="connsiteX8-85" fmla="*/ 6198010 w 7841491"/>
              <a:gd name="connsiteY8-86" fmla="*/ 4763424 h 4774669"/>
              <a:gd name="connsiteX9-87" fmla="*/ 4902610 w 7841491"/>
              <a:gd name="connsiteY9-88" fmla="*/ 4668174 h 4774669"/>
              <a:gd name="connsiteX10-89" fmla="*/ 3454810 w 7841491"/>
              <a:gd name="connsiteY10-90" fmla="*/ 4611024 h 4774669"/>
              <a:gd name="connsiteX11-91" fmla="*/ 2578510 w 7841491"/>
              <a:gd name="connsiteY11-92" fmla="*/ 4630074 h 4774669"/>
              <a:gd name="connsiteX12-93" fmla="*/ 1225960 w 7841491"/>
              <a:gd name="connsiteY12-94" fmla="*/ 4630074 h 4774669"/>
              <a:gd name="connsiteX13-95" fmla="*/ 330610 w 7841491"/>
              <a:gd name="connsiteY13-96" fmla="*/ 4420524 h 4774669"/>
              <a:gd name="connsiteX14-97" fmla="*/ 25810 w 7841491"/>
              <a:gd name="connsiteY14-98" fmla="*/ 3410874 h 4774669"/>
              <a:gd name="connsiteX15-99" fmla="*/ 20756 w 7841491"/>
              <a:gd name="connsiteY15-100" fmla="*/ 2106921 h 4774669"/>
              <a:gd name="connsiteX16-101" fmla="*/ 273848 w 7841491"/>
              <a:gd name="connsiteY16-102" fmla="*/ 610524 h 4774669"/>
              <a:gd name="connsiteX0-103" fmla="*/ 273848 w 7841491"/>
              <a:gd name="connsiteY0-104" fmla="*/ 607372 h 4771517"/>
              <a:gd name="connsiteX1-105" fmla="*/ 616360 w 7841491"/>
              <a:gd name="connsiteY1-106" fmla="*/ 131122 h 4771517"/>
              <a:gd name="connsiteX2-107" fmla="*/ 1587910 w 7841491"/>
              <a:gd name="connsiteY2-108" fmla="*/ 54922 h 4771517"/>
              <a:gd name="connsiteX3-109" fmla="*/ 4940710 w 7841491"/>
              <a:gd name="connsiteY3-110" fmla="*/ 16822 h 4771517"/>
              <a:gd name="connsiteX4-111" fmla="*/ 6674260 w 7841491"/>
              <a:gd name="connsiteY4-112" fmla="*/ 340672 h 4771517"/>
              <a:gd name="connsiteX5-113" fmla="*/ 7531510 w 7841491"/>
              <a:gd name="connsiteY5-114" fmla="*/ 740722 h 4771517"/>
              <a:gd name="connsiteX6-115" fmla="*/ 7836310 w 7841491"/>
              <a:gd name="connsiteY6-116" fmla="*/ 2569522 h 4771517"/>
              <a:gd name="connsiteX7-117" fmla="*/ 7321960 w 7841491"/>
              <a:gd name="connsiteY7-118" fmla="*/ 4379272 h 4771517"/>
              <a:gd name="connsiteX8-119" fmla="*/ 6198010 w 7841491"/>
              <a:gd name="connsiteY8-120" fmla="*/ 4760272 h 4771517"/>
              <a:gd name="connsiteX9-121" fmla="*/ 4902610 w 7841491"/>
              <a:gd name="connsiteY9-122" fmla="*/ 4665022 h 4771517"/>
              <a:gd name="connsiteX10-123" fmla="*/ 3454810 w 7841491"/>
              <a:gd name="connsiteY10-124" fmla="*/ 4607872 h 4771517"/>
              <a:gd name="connsiteX11-125" fmla="*/ 2578510 w 7841491"/>
              <a:gd name="connsiteY11-126" fmla="*/ 4626922 h 4771517"/>
              <a:gd name="connsiteX12-127" fmla="*/ 1225960 w 7841491"/>
              <a:gd name="connsiteY12-128" fmla="*/ 4626922 h 4771517"/>
              <a:gd name="connsiteX13-129" fmla="*/ 330610 w 7841491"/>
              <a:gd name="connsiteY13-130" fmla="*/ 4417372 h 4771517"/>
              <a:gd name="connsiteX14-131" fmla="*/ 25810 w 7841491"/>
              <a:gd name="connsiteY14-132" fmla="*/ 3407722 h 4771517"/>
              <a:gd name="connsiteX15-133" fmla="*/ 20756 w 7841491"/>
              <a:gd name="connsiteY15-134" fmla="*/ 2103769 h 4771517"/>
              <a:gd name="connsiteX16-135" fmla="*/ 273848 w 7841491"/>
              <a:gd name="connsiteY16-136" fmla="*/ 607372 h 477151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1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023821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49CE6-6C0A-4EC4-B904-23F06CDDB951}" type="datetimeFigureOut">
              <a:rPr lang="en-US" smtClean="0"/>
              <a:pPr/>
              <a:t>10/15/2022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6105B-2996-4464-8FCF-684D619665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296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10/15/2022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11">
            <a:extLst>
              <a:ext uri="{FF2B5EF4-FFF2-40B4-BE49-F238E27FC236}">
                <a16:creationId xmlns:a16="http://schemas.microsoft.com/office/drawing/2014/main" id="{4C60B4DE-0F0B-46E2-8AA1-50B6F1248B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589" b="29586"/>
          <a:stretch/>
        </p:blipFill>
        <p:spPr>
          <a:xfrm>
            <a:off x="-1" y="0"/>
            <a:ext cx="12192001" cy="7140066"/>
          </a:xfrm>
          <a:prstGeom prst="rect">
            <a:avLst/>
          </a:prstGeom>
        </p:spPr>
      </p:pic>
      <p:pic>
        <p:nvPicPr>
          <p:cNvPr id="8" name="图片 19">
            <a:extLst>
              <a:ext uri="{FF2B5EF4-FFF2-40B4-BE49-F238E27FC236}">
                <a16:creationId xmlns:a16="http://schemas.microsoft.com/office/drawing/2014/main" id="{0F7EDF4A-38BF-4F11-A320-C27F6E6FF9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72" y="35817"/>
            <a:ext cx="9071429" cy="2335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8142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10/15/2022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r="13582"/>
          <a:stretch/>
        </p:blipFill>
        <p:spPr>
          <a:xfrm>
            <a:off x="0" y="2863"/>
            <a:ext cx="12191999" cy="6858594"/>
          </a:xfrm>
          <a:prstGeom prst="rect">
            <a:avLst/>
          </a:prstGeom>
        </p:spPr>
      </p:pic>
      <p:sp>
        <p:nvSpPr>
          <p:cNvPr id="8" name="矩形: 圆角 20">
            <a:extLst>
              <a:ext uri="{FF2B5EF4-FFF2-40B4-BE49-F238E27FC236}">
                <a16:creationId xmlns:a16="http://schemas.microsoft.com/office/drawing/2014/main" id="{47118E00-203A-4E78-AC85-4C87806898CA}"/>
              </a:ext>
            </a:extLst>
          </p:cNvPr>
          <p:cNvSpPr/>
          <p:nvPr userDrawn="1"/>
        </p:nvSpPr>
        <p:spPr>
          <a:xfrm>
            <a:off x="2535237" y="195956"/>
            <a:ext cx="9599946" cy="5775517"/>
          </a:xfrm>
          <a:prstGeom prst="roundRect">
            <a:avLst>
              <a:gd name="adj" fmla="val 30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675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10/15/2022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2970"/>
          <a:stretch/>
        </p:blipFill>
        <p:spPr>
          <a:xfrm>
            <a:off x="0" y="21020"/>
            <a:ext cx="12192000" cy="6836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0461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10/15/2022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9247"/>
            <a:ext cx="12192000" cy="7557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2414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10/15/2022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9247"/>
            <a:ext cx="12192000" cy="7557247"/>
          </a:xfrm>
          <a:prstGeom prst="rect">
            <a:avLst/>
          </a:prstGeom>
        </p:spPr>
      </p:pic>
      <p:sp>
        <p:nvSpPr>
          <p:cNvPr id="11" name="矩形: 圆角 20">
            <a:extLst>
              <a:ext uri="{FF2B5EF4-FFF2-40B4-BE49-F238E27FC236}">
                <a16:creationId xmlns:a16="http://schemas.microsoft.com/office/drawing/2014/main" id="{47118E00-203A-4E78-AC85-4C87806898CA}"/>
              </a:ext>
            </a:extLst>
          </p:cNvPr>
          <p:cNvSpPr/>
          <p:nvPr userDrawn="1"/>
        </p:nvSpPr>
        <p:spPr>
          <a:xfrm>
            <a:off x="2535237" y="195956"/>
            <a:ext cx="9599946" cy="5801432"/>
          </a:xfrm>
          <a:prstGeom prst="roundRect">
            <a:avLst>
              <a:gd name="adj" fmla="val 30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60035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image" Target="../media/image1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id="{82E5BC6F-581C-4BED-A720-83120BA16BC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ibaotu.com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8D86CC0-72AB-4ECA-9EFB-1B8DED6B68E0}"/>
              </a:ext>
            </a:extLst>
          </p:cNvPr>
          <p:cNvSpPr/>
          <p:nvPr userDrawn="1"/>
        </p:nvSpPr>
        <p:spPr>
          <a:xfrm>
            <a:off x="-1619250" y="5238750"/>
            <a:ext cx="1619250" cy="1619250"/>
          </a:xfrm>
          <a:prstGeom prst="ellipse">
            <a:avLst/>
          </a:prstGeom>
          <a:blipFill dpi="0" rotWithShape="1">
            <a:blip r:embed="rId6" cstate="print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5" r:id="rId3"/>
    <p:sldLayoutId id="2147483651" r:id="rId4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9Slide.vn - 2019">
            <a:extLst>
              <a:ext uri="{FF2B5EF4-FFF2-40B4-BE49-F238E27FC236}">
                <a16:creationId xmlns:a16="http://schemas.microsoft.com/office/drawing/2014/main" id="{7BB32F23-B3E8-4C4F-9F0D-194964097807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5DA0A-A745-4ADB-9D01-C26C1A2242A9}" type="datetimeFigureOut">
              <a:rPr lang="en-US" smtClean="0"/>
              <a:t>10/15/2022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E50FFCF-110F-4282-98E8-051E592DF8F0}"/>
              </a:ext>
            </a:extLst>
          </p:cNvPr>
          <p:cNvSpPr/>
          <p:nvPr userDrawn="1"/>
        </p:nvSpPr>
        <p:spPr>
          <a:xfrm>
            <a:off x="-3733800" y="857250"/>
            <a:ext cx="1619250" cy="1619250"/>
          </a:xfrm>
          <a:prstGeom prst="ellipse">
            <a:avLst/>
          </a:prstGeom>
          <a:blipFill dpi="0"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AA5ECD5-FD3A-4F7D-9A0D-A05EFD5A7AEE}"/>
              </a:ext>
            </a:extLst>
          </p:cNvPr>
          <p:cNvSpPr/>
          <p:nvPr userDrawn="1"/>
        </p:nvSpPr>
        <p:spPr>
          <a:xfrm>
            <a:off x="-1619250" y="5238750"/>
            <a:ext cx="1619250" cy="1619250"/>
          </a:xfrm>
          <a:prstGeom prst="ellipse">
            <a:avLst/>
          </a:prstGeom>
          <a:blipFill dpi="0" rotWithShape="1">
            <a:blip r:embed="rId13" cstate="print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959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6657C1B5-2107-F898-EAD5-9AF5CA8A922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7C23455F-5F83-B44B-A96F-3A7B0324195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D50492A7-FE86-1649-87F7-76DF90C8E0D3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50000"/>
              </a:spcBef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9055B87F-57DF-96A0-5788-A4B3026C0FD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50000"/>
              </a:spcBef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C193D8B9-F95D-B366-33FD-AF224835D53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50000"/>
              </a:spcBef>
              <a:defRPr sz="1400">
                <a:cs typeface="+mn-cs"/>
              </a:defRPr>
            </a:lvl1pPr>
          </a:lstStyle>
          <a:p>
            <a:pPr>
              <a:defRPr/>
            </a:pPr>
            <a:fld id="{1399C16B-65D7-436F-A62E-7D70B1E1BC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8850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48.png"/><Relationship Id="rId3" Type="http://schemas.microsoft.com/office/2007/relationships/media" Target="../media/media5.mp3"/><Relationship Id="rId7" Type="http://schemas.openxmlformats.org/officeDocument/2006/relationships/image" Target="../media/image40.jpg"/><Relationship Id="rId12" Type="http://schemas.openxmlformats.org/officeDocument/2006/relationships/slide" Target="slide9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2.wav"/><Relationship Id="rId11" Type="http://schemas.openxmlformats.org/officeDocument/2006/relationships/image" Target="../media/image29.png"/><Relationship Id="rId5" Type="http://schemas.openxmlformats.org/officeDocument/2006/relationships/slideLayout" Target="../slideLayouts/slideLayout11.xml"/><Relationship Id="rId10" Type="http://schemas.openxmlformats.org/officeDocument/2006/relationships/image" Target="../media/image37.png"/><Relationship Id="rId4" Type="http://schemas.openxmlformats.org/officeDocument/2006/relationships/audio" Target="../media/media5.mp3"/><Relationship Id="rId9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21.png"/><Relationship Id="rId18" Type="http://schemas.openxmlformats.org/officeDocument/2006/relationships/image" Target="../media/image46.png"/><Relationship Id="rId3" Type="http://schemas.microsoft.com/office/2007/relationships/media" Target="../media/media3.mp3"/><Relationship Id="rId7" Type="http://schemas.openxmlformats.org/officeDocument/2006/relationships/image" Target="../media/image40.jpg"/><Relationship Id="rId12" Type="http://schemas.openxmlformats.org/officeDocument/2006/relationships/image" Target="../media/image42.png"/><Relationship Id="rId17" Type="http://schemas.openxmlformats.org/officeDocument/2006/relationships/image" Target="../media/image45.png"/><Relationship Id="rId2" Type="http://schemas.openxmlformats.org/officeDocument/2006/relationships/audio" Target="../media/media2.mp3"/><Relationship Id="rId16" Type="http://schemas.openxmlformats.org/officeDocument/2006/relationships/image" Target="../media/image44.png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slide" Target="slide12.xml"/><Relationship Id="rId5" Type="http://schemas.openxmlformats.org/officeDocument/2006/relationships/slideLayout" Target="../slideLayouts/slideLayout11.xml"/><Relationship Id="rId15" Type="http://schemas.openxmlformats.org/officeDocument/2006/relationships/image" Target="../media/image43.png"/><Relationship Id="rId10" Type="http://schemas.openxmlformats.org/officeDocument/2006/relationships/image" Target="../media/image29.png"/><Relationship Id="rId4" Type="http://schemas.openxmlformats.org/officeDocument/2006/relationships/audio" Target="../media/media3.mp3"/><Relationship Id="rId9" Type="http://schemas.openxmlformats.org/officeDocument/2006/relationships/image" Target="../media/image37.png"/><Relationship Id="rId1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2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9.png"/><Relationship Id="rId5" Type="http://schemas.openxmlformats.org/officeDocument/2006/relationships/image" Target="../media/image37.png"/><Relationship Id="rId4" Type="http://schemas.openxmlformats.org/officeDocument/2006/relationships/image" Target="../media/image5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0.png"/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19.png"/><Relationship Id="rId5" Type="http://schemas.microsoft.com/office/2007/relationships/hdphoto" Target="../media/hdphoto1.wdp"/><Relationship Id="rId15" Type="http://schemas.microsoft.com/office/2007/relationships/hdphoto" Target="../media/hdphoto3.wdp"/><Relationship Id="rId10" Type="http://schemas.openxmlformats.org/officeDocument/2006/relationships/image" Target="../media/image18.png"/><Relationship Id="rId4" Type="http://schemas.openxmlformats.org/officeDocument/2006/relationships/image" Target="../media/image14.png"/><Relationship Id="rId9" Type="http://schemas.openxmlformats.org/officeDocument/2006/relationships/image" Target="../media/image17.png"/><Relationship Id="rId14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Relationship Id="rId4" Type="http://schemas.microsoft.com/office/2007/relationships/hdphoto" Target="../media/hdphoto5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Relationship Id="rId4" Type="http://schemas.microsoft.com/office/2007/relationships/hdphoto" Target="../media/hdphoto5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8.xml"/><Relationship Id="rId5" Type="http://schemas.microsoft.com/office/2007/relationships/hdphoto" Target="../media/hdphoto5.wdp"/><Relationship Id="rId4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0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2.png"/><Relationship Id="rId5" Type="http://schemas.openxmlformats.org/officeDocument/2006/relationships/image" Target="../media/image63.png"/><Relationship Id="rId4" Type="http://schemas.openxmlformats.org/officeDocument/2006/relationships/image" Target="../media/image62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2.png"/><Relationship Id="rId4" Type="http://schemas.openxmlformats.org/officeDocument/2006/relationships/image" Target="../media/image6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29.png"/><Relationship Id="rId7" Type="http://schemas.openxmlformats.org/officeDocument/2006/relationships/image" Target="../media/image6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5.png"/><Relationship Id="rId5" Type="http://schemas.openxmlformats.org/officeDocument/2006/relationships/image" Target="../media/image22.png"/><Relationship Id="rId4" Type="http://schemas.openxmlformats.org/officeDocument/2006/relationships/image" Target="../media/image6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29.png"/><Relationship Id="rId7" Type="http://schemas.openxmlformats.org/officeDocument/2006/relationships/image" Target="../media/image6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8.png"/><Relationship Id="rId5" Type="http://schemas.openxmlformats.org/officeDocument/2006/relationships/image" Target="../media/image22.png"/><Relationship Id="rId4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microsoft.com/office/2007/relationships/hdphoto" Target="../media/hdphoto3.wdp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5.png"/><Relationship Id="rId5" Type="http://schemas.openxmlformats.org/officeDocument/2006/relationships/image" Target="../media/image16.png"/><Relationship Id="rId10" Type="http://schemas.openxmlformats.org/officeDocument/2006/relationships/image" Target="../media/image24.png"/><Relationship Id="rId4" Type="http://schemas.microsoft.com/office/2007/relationships/hdphoto" Target="../media/hdphoto2.wdp"/><Relationship Id="rId9" Type="http://schemas.openxmlformats.org/officeDocument/2006/relationships/image" Target="../media/image23.png"/><Relationship Id="rId14" Type="http://schemas.openxmlformats.org/officeDocument/2006/relationships/image" Target="../media/image2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29.png"/><Relationship Id="rId7" Type="http://schemas.openxmlformats.org/officeDocument/2006/relationships/image" Target="../media/image7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5.png"/><Relationship Id="rId5" Type="http://schemas.openxmlformats.org/officeDocument/2006/relationships/image" Target="../media/image22.png"/><Relationship Id="rId4" Type="http://schemas.openxmlformats.org/officeDocument/2006/relationships/image" Target="../media/image6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2.png"/><Relationship Id="rId4" Type="http://schemas.openxmlformats.org/officeDocument/2006/relationships/image" Target="../media/image6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22.png"/><Relationship Id="rId7" Type="http://schemas.microsoft.com/office/2007/relationships/hdphoto" Target="../media/hdphoto6.wdp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0.png"/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19.png"/><Relationship Id="rId5" Type="http://schemas.microsoft.com/office/2007/relationships/hdphoto" Target="../media/hdphoto1.wdp"/><Relationship Id="rId15" Type="http://schemas.microsoft.com/office/2007/relationships/hdphoto" Target="../media/hdphoto3.wdp"/><Relationship Id="rId10" Type="http://schemas.openxmlformats.org/officeDocument/2006/relationships/image" Target="../media/image18.png"/><Relationship Id="rId4" Type="http://schemas.openxmlformats.org/officeDocument/2006/relationships/image" Target="../media/image14.png"/><Relationship Id="rId9" Type="http://schemas.openxmlformats.org/officeDocument/2006/relationships/image" Target="../media/image17.png"/><Relationship Id="rId1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2.png"/><Relationship Id="rId3" Type="http://schemas.openxmlformats.org/officeDocument/2006/relationships/image" Target="../media/image2.png"/><Relationship Id="rId7" Type="http://schemas.openxmlformats.org/officeDocument/2006/relationships/image" Target="../media/image19.png"/><Relationship Id="rId12" Type="http://schemas.microsoft.com/office/2007/relationships/hdphoto" Target="../media/hdphoto3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1.png"/><Relationship Id="rId5" Type="http://schemas.openxmlformats.org/officeDocument/2006/relationships/image" Target="../media/image17.png"/><Relationship Id="rId10" Type="http://schemas.openxmlformats.org/officeDocument/2006/relationships/image" Target="../media/image25.png"/><Relationship Id="rId4" Type="http://schemas.openxmlformats.org/officeDocument/2006/relationships/image" Target="../media/image16.png"/><Relationship Id="rId9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6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9.png"/><Relationship Id="rId5" Type="http://schemas.openxmlformats.org/officeDocument/2006/relationships/image" Target="../media/image17.png"/><Relationship Id="rId10" Type="http://schemas.openxmlformats.org/officeDocument/2006/relationships/image" Target="../media/image28.png"/><Relationship Id="rId4" Type="http://schemas.openxmlformats.org/officeDocument/2006/relationships/image" Target="../media/image16.png"/><Relationship Id="rId9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4.png"/><Relationship Id="rId18" Type="http://schemas.openxmlformats.org/officeDocument/2006/relationships/image" Target="../media/image39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29.png"/><Relationship Id="rId12" Type="http://schemas.openxmlformats.org/officeDocument/2006/relationships/image" Target="../media/image33.png"/><Relationship Id="rId17" Type="http://schemas.openxmlformats.org/officeDocument/2006/relationships/image" Target="../media/image38.png"/><Relationship Id="rId2" Type="http://schemas.openxmlformats.org/officeDocument/2006/relationships/audio" Target="../media/media1.mp3"/><Relationship Id="rId16" Type="http://schemas.openxmlformats.org/officeDocument/2006/relationships/image" Target="../media/image37.png"/><Relationship Id="rId1" Type="http://schemas.microsoft.com/office/2007/relationships/media" Target="../media/media1.mp3"/><Relationship Id="rId6" Type="http://schemas.openxmlformats.org/officeDocument/2006/relationships/image" Target="../media/image30.jpg"/><Relationship Id="rId11" Type="http://schemas.openxmlformats.org/officeDocument/2006/relationships/slide" Target="slide8.xml"/><Relationship Id="rId5" Type="http://schemas.openxmlformats.org/officeDocument/2006/relationships/audio" Target="../media/audio2.wav"/><Relationship Id="rId15" Type="http://schemas.openxmlformats.org/officeDocument/2006/relationships/image" Target="../media/image36.png"/><Relationship Id="rId10" Type="http://schemas.openxmlformats.org/officeDocument/2006/relationships/image" Target="../media/image32.png"/><Relationship Id="rId4" Type="http://schemas.openxmlformats.org/officeDocument/2006/relationships/audio" Target="../media/audio1.wav"/><Relationship Id="rId9" Type="http://schemas.openxmlformats.org/officeDocument/2006/relationships/slide" Target="slide7.xml"/><Relationship Id="rId1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21.png"/><Relationship Id="rId18" Type="http://schemas.openxmlformats.org/officeDocument/2006/relationships/image" Target="../media/image46.png"/><Relationship Id="rId3" Type="http://schemas.microsoft.com/office/2007/relationships/media" Target="../media/media3.mp3"/><Relationship Id="rId7" Type="http://schemas.openxmlformats.org/officeDocument/2006/relationships/image" Target="../media/image40.jpg"/><Relationship Id="rId12" Type="http://schemas.openxmlformats.org/officeDocument/2006/relationships/image" Target="../media/image42.png"/><Relationship Id="rId17" Type="http://schemas.openxmlformats.org/officeDocument/2006/relationships/image" Target="../media/image45.png"/><Relationship Id="rId2" Type="http://schemas.openxmlformats.org/officeDocument/2006/relationships/audio" Target="../media/media2.mp3"/><Relationship Id="rId16" Type="http://schemas.openxmlformats.org/officeDocument/2006/relationships/image" Target="../media/image44.png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slide" Target="slide9.xml"/><Relationship Id="rId5" Type="http://schemas.openxmlformats.org/officeDocument/2006/relationships/slideLayout" Target="../slideLayouts/slideLayout11.xml"/><Relationship Id="rId15" Type="http://schemas.openxmlformats.org/officeDocument/2006/relationships/image" Target="../media/image43.png"/><Relationship Id="rId10" Type="http://schemas.openxmlformats.org/officeDocument/2006/relationships/image" Target="../media/image29.png"/><Relationship Id="rId4" Type="http://schemas.openxmlformats.org/officeDocument/2006/relationships/audio" Target="../media/media3.mp3"/><Relationship Id="rId9" Type="http://schemas.openxmlformats.org/officeDocument/2006/relationships/image" Target="../media/image37.png"/><Relationship Id="rId1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48.png"/><Relationship Id="rId3" Type="http://schemas.microsoft.com/office/2007/relationships/media" Target="../media/media5.mp3"/><Relationship Id="rId7" Type="http://schemas.openxmlformats.org/officeDocument/2006/relationships/image" Target="../media/image40.jpg"/><Relationship Id="rId12" Type="http://schemas.openxmlformats.org/officeDocument/2006/relationships/slide" Target="slide6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2.wav"/><Relationship Id="rId11" Type="http://schemas.openxmlformats.org/officeDocument/2006/relationships/image" Target="../media/image29.png"/><Relationship Id="rId5" Type="http://schemas.openxmlformats.org/officeDocument/2006/relationships/slideLayout" Target="../slideLayouts/slideLayout11.xml"/><Relationship Id="rId10" Type="http://schemas.openxmlformats.org/officeDocument/2006/relationships/image" Target="../media/image37.png"/><Relationship Id="rId4" Type="http://schemas.openxmlformats.org/officeDocument/2006/relationships/audio" Target="../media/media5.mp3"/><Relationship Id="rId9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2.png"/><Relationship Id="rId3" Type="http://schemas.openxmlformats.org/officeDocument/2006/relationships/audio" Target="../media/audio2.wav"/><Relationship Id="rId7" Type="http://schemas.openxmlformats.org/officeDocument/2006/relationships/slide" Target="slide11.xml"/><Relationship Id="rId12" Type="http://schemas.openxmlformats.org/officeDocument/2006/relationships/image" Target="../media/image51.png"/><Relationship Id="rId2" Type="http://schemas.openxmlformats.org/officeDocument/2006/relationships/audio" Target="../media/audio1.wav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9.png"/><Relationship Id="rId11" Type="http://schemas.openxmlformats.org/officeDocument/2006/relationships/slide" Target="slide10.xml"/><Relationship Id="rId5" Type="http://schemas.openxmlformats.org/officeDocument/2006/relationships/image" Target="../media/image29.png"/><Relationship Id="rId15" Type="http://schemas.openxmlformats.org/officeDocument/2006/relationships/image" Target="../media/image53.png"/><Relationship Id="rId10" Type="http://schemas.openxmlformats.org/officeDocument/2006/relationships/slide" Target="slide12.xml"/><Relationship Id="rId4" Type="http://schemas.openxmlformats.org/officeDocument/2006/relationships/image" Target="../media/image30.jpg"/><Relationship Id="rId9" Type="http://schemas.openxmlformats.org/officeDocument/2006/relationships/image" Target="../media/image50.png"/><Relationship Id="rId14" Type="http://schemas.openxmlformats.org/officeDocument/2006/relationships/image" Target="../media/image5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Box 5">
            <a:extLst>
              <a:ext uri="{FF2B5EF4-FFF2-40B4-BE49-F238E27FC236}">
                <a16:creationId xmlns:a16="http://schemas.microsoft.com/office/drawing/2014/main" id="{A0E842C6-2853-F7AB-FFAF-A29D3642B7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7813" y="655638"/>
            <a:ext cx="65532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b="1">
                <a:solidFill>
                  <a:srgbClr val="000000"/>
                </a:solidFill>
              </a:rPr>
              <a:t>PHÒNG GIÁO DỤC VÀ ĐÀO TẠO QUẬN LONG BIÊN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b="1">
                <a:solidFill>
                  <a:srgbClr val="000000"/>
                </a:solidFill>
              </a:rPr>
              <a:t>TRƯỜNG TIỂU HỌC PHÚC LỢI</a:t>
            </a:r>
          </a:p>
        </p:txBody>
      </p:sp>
      <p:pic>
        <p:nvPicPr>
          <p:cNvPr id="18435" name="Picture 7">
            <a:extLst>
              <a:ext uri="{FF2B5EF4-FFF2-40B4-BE49-F238E27FC236}">
                <a16:creationId xmlns:a16="http://schemas.microsoft.com/office/drawing/2014/main" id="{D2AA5512-4571-F5BD-5CAB-61E40A707A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1976" y="381001"/>
            <a:ext cx="1292225" cy="125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970D765-0E5D-5618-B060-0A2DA6D1EA21}"/>
              </a:ext>
            </a:extLst>
          </p:cNvPr>
          <p:cNvSpPr txBox="1"/>
          <p:nvPr/>
        </p:nvSpPr>
        <p:spPr>
          <a:xfrm>
            <a:off x="2264570" y="2459504"/>
            <a:ext cx="7659686" cy="1015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ts val="300"/>
              </a:spcBef>
              <a:spcAft>
                <a:spcPts val="300"/>
              </a:spcAft>
              <a:defRPr/>
            </a:pPr>
            <a:r>
              <a:rPr lang="en-US" sz="6000" b="1">
                <a:ln w="19050">
                  <a:solidFill>
                    <a:srgbClr val="FF5050"/>
                  </a:solidFill>
                  <a:prstDash val="solid"/>
                </a:ln>
                <a:solidFill>
                  <a:srgbClr val="FFE1E1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  <a:reflection blurRad="6350" stA="50000" endA="300" endPos="50000" dist="29997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 TOÁN LỚP 5</a:t>
            </a:r>
          </a:p>
        </p:txBody>
      </p:sp>
      <p:sp>
        <p:nvSpPr>
          <p:cNvPr id="18437" name="TextBox 10">
            <a:extLst>
              <a:ext uri="{FF2B5EF4-FFF2-40B4-BE49-F238E27FC236}">
                <a16:creationId xmlns:a16="http://schemas.microsoft.com/office/drawing/2014/main" id="{07235AA7-5B47-8DC0-577F-C2E207D6D9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3864" y="6096000"/>
            <a:ext cx="37242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b="1" i="1">
                <a:solidFill>
                  <a:srgbClr val="262673"/>
                </a:solidFill>
              </a:rPr>
              <a:t>Năm học 2022 - 2023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23333" y1="31750" x2="25500" y2="3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0940" y="2054309"/>
            <a:ext cx="4707597" cy="4707597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391645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!!!</a:t>
              </a:r>
            </a:p>
          </p:txBody>
        </p:sp>
      </p:grpSp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  <p:pic>
        <p:nvPicPr>
          <p:cNvPr id="13" name="图片 18">
            <a:extLst>
              <a:ext uri="{FF2B5EF4-FFF2-40B4-BE49-F238E27FC236}">
                <a16:creationId xmlns:a16="http://schemas.microsoft.com/office/drawing/2014/main" id="{D59E7208-3166-4C65-946C-D36CF6D05D5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39111"/>
            <a:ext cx="12192000" cy="1773053"/>
          </a:xfrm>
          <a:prstGeom prst="rect">
            <a:avLst/>
          </a:prstGeom>
        </p:spPr>
      </p:pic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272541" y="5392671"/>
            <a:ext cx="1752296" cy="1650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9400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8969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26159" y="643574"/>
            <a:ext cx="1929482" cy="2701274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8628752" y="1511341"/>
            <a:ext cx="3152893" cy="2739034"/>
            <a:chOff x="458511" y="671416"/>
            <a:chExt cx="3152893" cy="2739034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667444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81923" y="709175"/>
              <a:ext cx="1929481" cy="2701275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  <p:pic>
        <p:nvPicPr>
          <p:cNvPr id="20" name="图片 18">
            <a:extLst>
              <a:ext uri="{FF2B5EF4-FFF2-40B4-BE49-F238E27FC236}">
                <a16:creationId xmlns:a16="http://schemas.microsoft.com/office/drawing/2014/main" id="{D59E7208-3166-4C65-946C-D36CF6D05D5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9" y="5115756"/>
            <a:ext cx="12192000" cy="1773053"/>
          </a:xfrm>
          <a:prstGeom prst="rect">
            <a:avLst/>
          </a:prstGeom>
        </p:spPr>
      </p:pic>
      <p:pic>
        <p:nvPicPr>
          <p:cNvPr id="11" name="Picture 10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776936" y="5292515"/>
            <a:ext cx="1752296" cy="1650331"/>
          </a:xfrm>
          <a:prstGeom prst="rect">
            <a:avLst/>
          </a:prstGeom>
        </p:spPr>
      </p:pic>
      <p:pic>
        <p:nvPicPr>
          <p:cNvPr id="21" name="图片 24">
            <a:extLst>
              <a:ext uri="{FF2B5EF4-FFF2-40B4-BE49-F238E27FC236}">
                <a16:creationId xmlns:a16="http://schemas.microsoft.com/office/drawing/2014/main" id="{F785E5FC-0C8B-40D8-A719-7BB32053EE6C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111" b="99028" l="625" r="93594">
                        <a14:foregroundMark x1="8775" y1="79513" x2="9205" y2="88320"/>
                        <a14:foregroundMark x1="8707" y1="78110" x2="8747" y2="78936"/>
                        <a14:foregroundMark x1="65062" y1="87449" x2="65404" y2="87402"/>
                        <a14:foregroundMark x1="58939" y1="88281" x2="60278" y2="88099"/>
                        <a14:foregroundMark x1="58220" y1="88379" x2="58557" y2="88333"/>
                        <a14:foregroundMark x1="57227" y1="88514" x2="57939" y2="88417"/>
                        <a14:foregroundMark x1="38872" y1="91011" x2="39347" y2="90946"/>
                        <a14:foregroundMark x1="10668" y1="94846" x2="38739" y2="91029"/>
                        <a14:foregroundMark x1="86132" y1="59640" x2="89408" y2="47761"/>
                        <a14:foregroundMark x1="1563" y1="2083" x2="1670" y2="2938"/>
                        <a14:foregroundMark x1="5763" y1="80059" x2="7540" y2="88007"/>
                        <a14:foregroundMark x1="5560" y1="94990" x2="5636" y2="95407"/>
                        <a14:foregroundMark x1="3361" y1="82987" x2="4388" y2="88596"/>
                        <a14:foregroundMark x1="2739" y1="79594" x2="2863" y2="80271"/>
                        <a14:foregroundMark x1="77969" y1="51751" x2="77969" y2="72381"/>
                        <a14:foregroundMark x1="93240" y1="45572" x2="92514" y2="52822"/>
                        <a14:foregroundMark x1="97188" y1="6111" x2="96896" y2="9027"/>
                        <a14:foregroundMark x1="83563" y1="45565" x2="82578" y2="50000"/>
                        <a14:foregroundMark x1="82578" y1="50000" x2="82578" y2="50417"/>
                        <a14:foregroundMark x1="47838" y1="10854" x2="54297" y2="15417"/>
                        <a14:foregroundMark x1="36016" y1="2500" x2="36574" y2="2894"/>
                        <a14:foregroundMark x1="59299" y1="16662" x2="62197" y2="30224"/>
                        <a14:foregroundMark x1="64796" y1="43904" x2="67344" y2="51944"/>
                        <a14:foregroundMark x1="47891" y1="33194" x2="50781" y2="47639"/>
                        <a14:foregroundMark x1="24688" y1="62917" x2="28438" y2="73194"/>
                        <a14:foregroundMark x1="31797" y1="60556" x2="34219" y2="69583"/>
                        <a14:foregroundMark x1="32031" y1="58194" x2="36641" y2="68056"/>
                        <a14:foregroundMark x1="28906" y1="66111" x2="32031" y2="73194"/>
                        <a14:foregroundMark x1="31328" y1="65278" x2="33516" y2="71944"/>
                        <a14:foregroundMark x1="64717" y1="84014" x2="65391" y2="86111"/>
                        <a14:foregroundMark x1="92439" y1="5663" x2="92422" y2="5833"/>
                        <a14:foregroundMark x1="92891" y1="1111" x2="92830" y2="1720"/>
                        <a14:foregroundMark x1="32109" y1="80833" x2="38313" y2="81580"/>
                        <a14:foregroundMark x1="64021" y1="91715" x2="67333" y2="95144"/>
                        <a14:foregroundMark x1="62096" y1="89722" x2="62799" y2="90450"/>
                        <a14:foregroundMark x1="61635" y1="89245" x2="62096" y2="89722"/>
                        <a14:foregroundMark x1="79141" y1="66944" x2="80547" y2="67500"/>
                        <a14:foregroundMark x1="80781" y1="67917" x2="81563" y2="67639"/>
                        <a14:backgroundMark x1="13906" y1="64583" x2="14375" y2="71250"/>
                        <a14:backgroundMark x1="42578" y1="71944" x2="42578" y2="71944"/>
                        <a14:backgroundMark x1="34219" y1="75556" x2="34219" y2="75556"/>
                        <a14:backgroundMark x1="95703" y1="2917" x2="93438" y2="32361"/>
                        <a14:backgroundMark x1="97578" y1="13194" x2="96250" y2="24028"/>
                        <a14:backgroundMark x1="96406" y1="10556" x2="96953" y2="18056"/>
                        <a14:backgroundMark x1="96953" y1="11250" x2="96875" y2="22222"/>
                        <a14:backgroundMark x1="96875" y1="9028" x2="96953" y2="19861"/>
                        <a14:backgroundMark x1="94531" y1="32917" x2="92422" y2="45139"/>
                        <a14:backgroundMark x1="92266" y1="56806" x2="91016" y2="69306"/>
                        <a14:backgroundMark x1="91719" y1="57639" x2="94531" y2="49583"/>
                        <a14:backgroundMark x1="91719" y1="55833" x2="95391" y2="53472"/>
                        <a14:backgroundMark x1="91406" y1="55833" x2="95234" y2="50139"/>
                        <a14:backgroundMark x1="91016" y1="66528" x2="91250" y2="80278"/>
                        <a14:backgroundMark x1="91250" y1="80278" x2="91094" y2="80833"/>
                        <a14:backgroundMark x1="91563" y1="90694" x2="91094" y2="99861"/>
                        <a14:backgroundMark x1="1953" y1="93333" x2="1953" y2="93333"/>
                        <a14:backgroundMark x1="156" y1="90139" x2="2344" y2="98194"/>
                        <a14:backgroundMark x1="39688" y1="69306" x2="39688" y2="69306"/>
                        <a14:backgroundMark x1="53516" y1="73472" x2="53516" y2="73472"/>
                        <a14:backgroundMark x1="57734" y1="77917" x2="57734" y2="77917"/>
                        <a14:backgroundMark x1="40859" y1="68611" x2="40859" y2="68611"/>
                        <a14:backgroundMark x1="48672" y1="69167" x2="48672" y2="69167"/>
                        <a14:backgroundMark x1="43828" y1="66528" x2="51719" y2="72222"/>
                        <a14:backgroundMark x1="53672" y1="74306" x2="53672" y2="74306"/>
                        <a14:backgroundMark x1="41016" y1="74306" x2="41016" y2="74306"/>
                        <a14:backgroundMark x1="8516" y1="7361" x2="2656" y2="78194"/>
                        <a14:backgroundMark x1="19922" y1="54861" x2="6094" y2="77500"/>
                        <a14:backgroundMark x1="6094" y1="77500" x2="2734" y2="79583"/>
                        <a14:backgroundMark x1="14297" y1="51389" x2="1328" y2="77500"/>
                        <a14:backgroundMark x1="12266" y1="51111" x2="703" y2="61528"/>
                        <a14:backgroundMark x1="4375" y1="1667" x2="2500" y2="31389"/>
                        <a14:backgroundMark x1="6250" y1="7222" x2="6172" y2="31111"/>
                        <a14:backgroundMark x1="2891" y1="2778" x2="4219" y2="34722"/>
                        <a14:backgroundMark x1="2344" y1="2500" x2="15234" y2="7222"/>
                        <a14:backgroundMark x1="5547" y1="1944" x2="22422" y2="2778"/>
                        <a14:backgroundMark x1="35313" y1="4861" x2="47578" y2="5278"/>
                        <a14:backgroundMark x1="55625" y1="2222" x2="66016" y2="18056"/>
                        <a14:backgroundMark x1="82578" y1="17778" x2="89453" y2="31944"/>
                        <a14:backgroundMark x1="76250" y1="17083" x2="92109" y2="43333"/>
                        <a14:backgroundMark x1="89922" y1="27778" x2="97344" y2="42083"/>
                        <a14:backgroundMark x1="89922" y1="22500" x2="82578" y2="41806"/>
                        <a14:backgroundMark x1="82578" y1="41806" x2="82578" y2="41806"/>
                        <a14:backgroundMark x1="93438" y1="6389" x2="89766" y2="13889"/>
                        <a14:backgroundMark x1="74375" y1="85000" x2="80391" y2="98750"/>
                        <a14:backgroundMark x1="81094" y1="79028" x2="85547" y2="87083"/>
                        <a14:backgroundMark x1="313" y1="54583" x2="1563" y2="61806"/>
                        <a14:backgroundMark x1="703" y1="55556" x2="1172" y2="77500"/>
                        <a14:backgroundMark x1="7422" y1="44583" x2="8359" y2="73056"/>
                        <a14:backgroundMark x1="7031" y1="46528" x2="5391" y2="67500"/>
                        <a14:backgroundMark x1="5391" y1="67500" x2="5391" y2="67500"/>
                        <a14:backgroundMark x1="7031" y1="44444" x2="9531" y2="77917"/>
                        <a14:backgroundMark x1="6016" y1="43611" x2="4375" y2="78472"/>
                        <a14:backgroundMark x1="2734" y1="81111" x2="2734" y2="81111"/>
                        <a14:backgroundMark x1="3047" y1="81111" x2="3672" y2="82639"/>
                        <a14:backgroundMark x1="2891" y1="93056" x2="10469" y2="92917"/>
                        <a14:backgroundMark x1="10469" y1="92917" x2="11406" y2="92361"/>
                        <a14:backgroundMark x1="4063" y1="89444" x2="10703" y2="90694"/>
                        <a14:backgroundMark x1="9531" y1="93056" x2="8750" y2="99306"/>
                        <a14:backgroundMark x1="5547" y1="95417" x2="5703" y2="99861"/>
                        <a14:backgroundMark x1="19609" y1="70139" x2="19609" y2="70139"/>
                        <a14:backgroundMark x1="19922" y1="66806" x2="17578" y2="73056"/>
                        <a14:backgroundMark x1="57500" y1="77917" x2="57500" y2="77917"/>
                        <a14:backgroundMark x1="58672" y1="6944" x2="62656" y2="20694"/>
                        <a14:backgroundMark x1="63281" y1="26667" x2="65078" y2="40278"/>
                        <a14:backgroundMark x1="65078" y1="40278" x2="72969" y2="47500"/>
                        <a14:backgroundMark x1="72969" y1="47500" x2="77969" y2="31389"/>
                        <a14:backgroundMark x1="77969" y1="31389" x2="78047" y2="29861"/>
                        <a14:backgroundMark x1="45703" y1="9722" x2="48438" y2="9028"/>
                        <a14:backgroundMark x1="57656" y1="7917" x2="57969" y2="12917"/>
                        <a14:backgroundMark x1="44375" y1="8750" x2="46719" y2="9722"/>
                        <a14:backgroundMark x1="43594" y1="7361" x2="42344" y2="8472"/>
                        <a14:backgroundMark x1="57969" y1="13611" x2="60469" y2="15000"/>
                        <a14:backgroundMark x1="62344" y1="30139" x2="64844" y2="43333"/>
                        <a14:backgroundMark x1="64844" y1="43333" x2="65000" y2="43333"/>
                        <a14:backgroundMark x1="90781" y1="16528" x2="84219" y2="26944"/>
                        <a14:backgroundMark x1="90781" y1="19444" x2="83438" y2="24861"/>
                        <a14:backgroundMark x1="78594" y1="6111" x2="76016" y2="15972"/>
                        <a14:backgroundMark x1="80859" y1="8750" x2="74688" y2="26667"/>
                        <a14:backgroundMark x1="80938" y1="16806" x2="77188" y2="38333"/>
                        <a14:backgroundMark x1="77188" y1="38333" x2="77188" y2="38333"/>
                        <a14:backgroundMark x1="86484" y1="65833" x2="80313" y2="85972"/>
                        <a14:backgroundMark x1="79297" y1="93889" x2="90313" y2="92361"/>
                        <a14:backgroundMark x1="90313" y1="92361" x2="90781" y2="91806"/>
                        <a14:backgroundMark x1="89063" y1="74722" x2="87656" y2="94861"/>
                        <a14:backgroundMark x1="89766" y1="78750" x2="88750" y2="98889"/>
                        <a14:backgroundMark x1="87891" y1="72222" x2="81094" y2="85694"/>
                        <a14:backgroundMark x1="87344" y1="72778" x2="83203" y2="82917"/>
                        <a14:backgroundMark x1="88359" y1="69722" x2="82500" y2="77083"/>
                        <a14:backgroundMark x1="90156" y1="76667" x2="84688" y2="87222"/>
                        <a14:backgroundMark x1="88125" y1="77083" x2="84688" y2="87361"/>
                        <a14:backgroundMark x1="87188" y1="75972" x2="82891" y2="89028"/>
                        <a14:backgroundMark x1="82891" y1="89028" x2="78984" y2="95139"/>
                        <a14:backgroundMark x1="82109" y1="87500" x2="75078" y2="93611"/>
                        <a14:backgroundMark x1="75078" y1="93611" x2="67969" y2="87361"/>
                        <a14:backgroundMark x1="67969" y1="87361" x2="77969" y2="80417"/>
                        <a14:backgroundMark x1="77969" y1="80417" x2="82656" y2="68472"/>
                        <a14:backgroundMark x1="82656" y1="68472" x2="82656" y2="63056"/>
                        <a14:backgroundMark x1="53359" y1="75972" x2="53359" y2="75972"/>
                        <a14:backgroundMark x1="37188" y1="71667" x2="37188" y2="71667"/>
                        <a14:backgroundMark x1="82422" y1="44861" x2="86016" y2="41944"/>
                        <a14:backgroundMark x1="93125" y1="5694" x2="92109" y2="5278"/>
                        <a14:backgroundMark x1="76875" y1="50833" x2="79766" y2="45972"/>
                        <a14:backgroundMark x1="76875" y1="51944" x2="79219" y2="43889"/>
                        <a14:backgroundMark x1="77500" y1="44444" x2="80234" y2="35417"/>
                        <a14:backgroundMark x1="79063" y1="41389" x2="77500" y2="51528"/>
                        <a14:backgroundMark x1="77344" y1="47778" x2="78984" y2="35000"/>
                        <a14:backgroundMark x1="79063" y1="22083" x2="77031" y2="30694"/>
                        <a14:backgroundMark x1="78047" y1="23056" x2="77031" y2="41528"/>
                        <a14:backgroundMark x1="77031" y1="41528" x2="84922" y2="41111"/>
                        <a14:backgroundMark x1="84922" y1="41111" x2="91953" y2="35139"/>
                        <a14:backgroundMark x1="91953" y1="35139" x2="89688" y2="15556"/>
                        <a14:backgroundMark x1="89688" y1="15556" x2="77266" y2="6528"/>
                        <a14:backgroundMark x1="77266" y1="6528" x2="81641" y2="5694"/>
                        <a14:backgroundMark x1="90000" y1="45694" x2="91484" y2="44861"/>
                        <a14:backgroundMark x1="92734" y1="24861" x2="91563" y2="38333"/>
                        <a14:backgroundMark x1="91563" y1="38333" x2="91406" y2="37500"/>
                        <a14:backgroundMark x1="93359" y1="22083" x2="90469" y2="39167"/>
                        <a14:backgroundMark x1="91250" y1="38333" x2="90313" y2="39722"/>
                        <a14:backgroundMark x1="91016" y1="11667" x2="90703" y2="18472"/>
                        <a14:backgroundMark x1="83359" y1="64306" x2="87813" y2="61806"/>
                        <a14:backgroundMark x1="84922" y1="62639" x2="87188" y2="59722"/>
                        <a14:backgroundMark x1="82188" y1="67222" x2="86016" y2="66389"/>
                        <a14:backgroundMark x1="85469" y1="65556" x2="80547" y2="79028"/>
                        <a14:backgroundMark x1="80547" y1="79028" x2="74766" y2="87222"/>
                        <a14:backgroundMark x1="74766" y1="87222" x2="74297" y2="87361"/>
                        <a14:backgroundMark x1="83828" y1="69583" x2="78906" y2="85972"/>
                        <a14:backgroundMark x1="78906" y1="85972" x2="71797" y2="86111"/>
                        <a14:backgroundMark x1="67344" y1="87778" x2="67734" y2="86389"/>
                        <a14:backgroundMark x1="73281" y1="87361" x2="76328" y2="91944"/>
                        <a14:backgroundMark x1="82813" y1="85694" x2="84063" y2="93472"/>
                        <a14:backgroundMark x1="76094" y1="74306" x2="81641" y2="74583"/>
                        <a14:backgroundMark x1="80313" y1="64167" x2="80313" y2="64167"/>
                        <a14:backgroundMark x1="77344" y1="72639" x2="78438" y2="72222"/>
                        <a14:backgroundMark x1="62656" y1="79306" x2="62656" y2="79306"/>
                        <a14:backgroundMark x1="64219" y1="80694" x2="64219" y2="80694"/>
                        <a14:backgroundMark x1="64219" y1="80972" x2="64688" y2="84028"/>
                        <a14:backgroundMark x1="63672" y1="80694" x2="62500" y2="80000"/>
                        <a14:backgroundMark x1="60547" y1="78333" x2="59297" y2="78333"/>
                        <a14:backgroundMark x1="80391" y1="94583" x2="86641" y2="95556"/>
                        <a14:backgroundMark x1="80234" y1="95972" x2="88125" y2="96806"/>
                        <a14:backgroundMark x1="81641" y1="98056" x2="86953" y2="97083"/>
                        <a14:backgroundMark x1="70391" y1="85972" x2="73047" y2="87361"/>
                        <a14:backgroundMark x1="6250" y1="40833" x2="6719" y2="49444"/>
                        <a14:backgroundMark x1="6719" y1="42361" x2="6484" y2="52778"/>
                        <a14:backgroundMark x1="4063" y1="61389" x2="1797" y2="66389"/>
                        <a14:backgroundMark x1="2422" y1="80694" x2="2656" y2="81389"/>
                        <a14:backgroundMark x1="8516" y1="79583" x2="8750" y2="79583"/>
                        <a14:backgroundMark x1="9844" y1="76667" x2="8516" y2="77639"/>
                        <a14:backgroundMark x1="75391" y1="5278" x2="81641" y2="4444"/>
                        <a14:backgroundMark x1="75859" y1="4861" x2="95781" y2="3472"/>
                        <a14:backgroundMark x1="41641" y1="71944" x2="58047" y2="99444"/>
                        <a14:backgroundMark x1="53203" y1="84028" x2="57656" y2="83333"/>
                        <a14:backgroundMark x1="43516" y1="77778" x2="44297" y2="99722"/>
                        <a14:backgroundMark x1="41016" y1="78472" x2="41797" y2="95972"/>
                        <a14:backgroundMark x1="41797" y1="77778" x2="42578" y2="96389"/>
                        <a14:backgroundMark x1="62891" y1="82917" x2="64375" y2="91528"/>
                        <a14:backgroundMark x1="68047" y1="92917" x2="70234" y2="98056"/>
                        <a14:backgroundMark x1="61719" y1="87778" x2="61484" y2="89167"/>
                        <a14:backgroundMark x1="66797" y1="95278" x2="66797" y2="95278"/>
                        <a14:backgroundMark x1="66719" y1="86667" x2="66797" y2="90556"/>
                        <a14:backgroundMark x1="57422" y1="86528" x2="57578" y2="86806"/>
                        <a14:backgroundMark x1="58438" y1="86806" x2="58750" y2="86667"/>
                        <a14:backgroundMark x1="58984" y1="86667" x2="59531" y2="85972"/>
                        <a14:backgroundMark x1="59453" y1="85139" x2="58516" y2="86250"/>
                        <a14:backgroundMark x1="58828" y1="85417" x2="57188" y2="85833"/>
                        <a14:backgroundMark x1="57422" y1="84722" x2="54844" y2="89583"/>
                        <a14:backgroundMark x1="53359" y1="81528" x2="54688" y2="82639"/>
                        <a14:backgroundMark x1="45781" y1="81111" x2="54766" y2="89444"/>
                        <a14:backgroundMark x1="50781" y1="83750" x2="52891" y2="82639"/>
                        <a14:backgroundMark x1="44844" y1="90556" x2="50938" y2="89444"/>
                        <a14:backgroundMark x1="50234" y1="85972" x2="51563" y2="81667"/>
                        <a14:backgroundMark x1="62109" y1="89722" x2="62109" y2="89722"/>
                        <a14:backgroundMark x1="51953" y1="83194" x2="50469" y2="83333"/>
                        <a14:backgroundMark x1="62813" y1="78889" x2="62734" y2="78333"/>
                        <a14:backgroundMark x1="66641" y1="95000" x2="66641" y2="95000"/>
                        <a14:backgroundMark x1="47188" y1="11389" x2="48125" y2="9583"/>
                        <a14:backgroundMark x1="45703" y1="8750" x2="42422" y2="8889"/>
                        <a14:backgroundMark x1="40469" y1="71528" x2="38906" y2="90833"/>
                        <a14:backgroundMark x1="38906" y1="90833" x2="40703" y2="76944"/>
                        <a14:backgroundMark x1="40703" y1="76944" x2="40781" y2="96111"/>
                        <a14:backgroundMark x1="40781" y1="96111" x2="40469" y2="856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90" t="3514" r="4826" b="-624"/>
          <a:stretch/>
        </p:blipFill>
        <p:spPr>
          <a:xfrm>
            <a:off x="5153403" y="1559412"/>
            <a:ext cx="4485502" cy="4408110"/>
          </a:xfrm>
          <a:prstGeom prst="rect">
            <a:avLst/>
          </a:prstGeom>
        </p:spPr>
      </p:pic>
      <p:pic>
        <p:nvPicPr>
          <p:cNvPr id="24" name="图片 24">
            <a:extLst>
              <a:ext uri="{FF2B5EF4-FFF2-40B4-BE49-F238E27FC236}">
                <a16:creationId xmlns:a16="http://schemas.microsoft.com/office/drawing/2014/main" id="{9C9EEBA3-7334-46EC-A355-8A866FE81A7E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33" b="99861" l="625" r="93594">
                        <a14:foregroundMark x1="8803" y1="80078" x2="9205" y2="88320"/>
                        <a14:foregroundMark x1="67584" y1="87106" x2="67887" y2="87065"/>
                        <a14:foregroundMark x1="38311" y1="91086" x2="67482" y2="87120"/>
                        <a14:foregroundMark x1="17911" y1="93861" x2="29140" y2="92334"/>
                        <a14:foregroundMark x1="86132" y1="59640" x2="89408" y2="47761"/>
                        <a14:foregroundMark x1="1563" y1="2083" x2="1670" y2="2938"/>
                        <a14:foregroundMark x1="5763" y1="80059" x2="7540" y2="88007"/>
                        <a14:foregroundMark x1="3361" y1="82987" x2="4388" y2="88596"/>
                        <a14:foregroundMark x1="77969" y1="51751" x2="77969" y2="72381"/>
                        <a14:foregroundMark x1="93240" y1="45572" x2="92514" y2="52822"/>
                        <a14:foregroundMark x1="97188" y1="6111" x2="96896" y2="9027"/>
                        <a14:foregroundMark x1="83563" y1="45565" x2="82578" y2="50000"/>
                        <a14:foregroundMark x1="82578" y1="50000" x2="82578" y2="50417"/>
                        <a14:foregroundMark x1="47838" y1="10854" x2="54297" y2="15417"/>
                        <a14:foregroundMark x1="43984" y1="8131" x2="44486" y2="8485"/>
                        <a14:foregroundMark x1="36016" y1="2500" x2="36574" y2="2894"/>
                        <a14:foregroundMark x1="59299" y1="16662" x2="62197" y2="30224"/>
                        <a14:foregroundMark x1="64796" y1="43904" x2="67344" y2="51944"/>
                        <a14:foregroundMark x1="47891" y1="33194" x2="50781" y2="47639"/>
                        <a14:foregroundMark x1="24688" y1="62917" x2="28438" y2="73194"/>
                        <a14:foregroundMark x1="31797" y1="60556" x2="34219" y2="69583"/>
                        <a14:foregroundMark x1="32031" y1="58194" x2="36641" y2="68056"/>
                        <a14:foregroundMark x1="28906" y1="66111" x2="32031" y2="73194"/>
                        <a14:foregroundMark x1="31328" y1="65278" x2="33516" y2="71944"/>
                        <a14:foregroundMark x1="64717" y1="84014" x2="65391" y2="86111"/>
                        <a14:foregroundMark x1="62266" y1="76389" x2="62962" y2="78553"/>
                        <a14:foregroundMark x1="92439" y1="5663" x2="92422" y2="5833"/>
                        <a14:foregroundMark x1="92891" y1="1111" x2="92830" y2="1720"/>
                        <a14:foregroundMark x1="38461" y1="81598" x2="56328" y2="83750"/>
                        <a14:foregroundMark x1="56328" y1="83750" x2="69609" y2="97500"/>
                        <a14:foregroundMark x1="79141" y1="66944" x2="80547" y2="67500"/>
                        <a14:foregroundMark x1="80781" y1="67917" x2="81563" y2="67639"/>
                        <a14:foregroundMark x1="20625" y1="98333" x2="20781" y2="99583"/>
                        <a14:foregroundMark x1="25938" y1="99861" x2="26953" y2="99444"/>
                        <a14:foregroundMark x1="24557" y1="98750" x2="24922" y2="99583"/>
                        <a14:foregroundMark x1="23828" y1="97083" x2="24557" y2="98750"/>
                        <a14:backgroundMark x1="13906" y1="64583" x2="14375" y2="71250"/>
                        <a14:backgroundMark x1="42578" y1="71944" x2="42578" y2="71944"/>
                        <a14:backgroundMark x1="34219" y1="75556" x2="34219" y2="75556"/>
                        <a14:backgroundMark x1="95703" y1="2917" x2="93438" y2="32361"/>
                        <a14:backgroundMark x1="97578" y1="13194" x2="96250" y2="24028"/>
                        <a14:backgroundMark x1="96406" y1="10556" x2="96953" y2="18056"/>
                        <a14:backgroundMark x1="96953" y1="11250" x2="96875" y2="22222"/>
                        <a14:backgroundMark x1="96875" y1="9028" x2="96953" y2="19861"/>
                        <a14:backgroundMark x1="94531" y1="32917" x2="92422" y2="45139"/>
                        <a14:backgroundMark x1="92266" y1="56806" x2="91016" y2="69306"/>
                        <a14:backgroundMark x1="91719" y1="57639" x2="94531" y2="49583"/>
                        <a14:backgroundMark x1="91719" y1="55833" x2="95391" y2="53472"/>
                        <a14:backgroundMark x1="91406" y1="55833" x2="95234" y2="50139"/>
                        <a14:backgroundMark x1="91016" y1="66528" x2="91250" y2="80278"/>
                        <a14:backgroundMark x1="91250" y1="80278" x2="91094" y2="80833"/>
                        <a14:backgroundMark x1="91563" y1="90694" x2="91094" y2="99861"/>
                        <a14:backgroundMark x1="1953" y1="93333" x2="1953" y2="93333"/>
                        <a14:backgroundMark x1="156" y1="90139" x2="2344" y2="98194"/>
                        <a14:backgroundMark x1="39688" y1="69306" x2="39688" y2="69306"/>
                        <a14:backgroundMark x1="53516" y1="73472" x2="53516" y2="73472"/>
                        <a14:backgroundMark x1="57734" y1="77917" x2="57734" y2="77917"/>
                        <a14:backgroundMark x1="40859" y1="68611" x2="40859" y2="68611"/>
                        <a14:backgroundMark x1="48672" y1="69167" x2="48672" y2="69167"/>
                        <a14:backgroundMark x1="43828" y1="66528" x2="51719" y2="72222"/>
                        <a14:backgroundMark x1="53672" y1="74306" x2="53672" y2="74306"/>
                        <a14:backgroundMark x1="41016" y1="74306" x2="41016" y2="74306"/>
                        <a14:backgroundMark x1="8516" y1="7361" x2="2656" y2="78194"/>
                        <a14:backgroundMark x1="19922" y1="54861" x2="6094" y2="77500"/>
                        <a14:backgroundMark x1="6094" y1="77500" x2="2734" y2="79583"/>
                        <a14:backgroundMark x1="14297" y1="51389" x2="1328" y2="77500"/>
                        <a14:backgroundMark x1="12266" y1="51111" x2="703" y2="61528"/>
                        <a14:backgroundMark x1="4375" y1="1667" x2="2500" y2="31389"/>
                        <a14:backgroundMark x1="6250" y1="7222" x2="6172" y2="31111"/>
                        <a14:backgroundMark x1="2891" y1="2778" x2="4219" y2="34722"/>
                        <a14:backgroundMark x1="2344" y1="2500" x2="15234" y2="7222"/>
                        <a14:backgroundMark x1="5547" y1="1944" x2="22422" y2="2778"/>
                        <a14:backgroundMark x1="35313" y1="4861" x2="47578" y2="5278"/>
                        <a14:backgroundMark x1="55625" y1="2222" x2="66016" y2="18056"/>
                        <a14:backgroundMark x1="82578" y1="17778" x2="89453" y2="31944"/>
                        <a14:backgroundMark x1="76250" y1="17083" x2="92109" y2="43333"/>
                        <a14:backgroundMark x1="89922" y1="27778" x2="97344" y2="42083"/>
                        <a14:backgroundMark x1="89922" y1="22500" x2="82578" y2="41806"/>
                        <a14:backgroundMark x1="82578" y1="41806" x2="82578" y2="41806"/>
                        <a14:backgroundMark x1="93438" y1="6389" x2="89766" y2="13889"/>
                        <a14:backgroundMark x1="74375" y1="85000" x2="80391" y2="98750"/>
                        <a14:backgroundMark x1="81094" y1="79028" x2="85547" y2="87083"/>
                        <a14:backgroundMark x1="313" y1="54583" x2="1563" y2="61806"/>
                        <a14:backgroundMark x1="703" y1="55556" x2="1172" y2="77500"/>
                        <a14:backgroundMark x1="7422" y1="44583" x2="8359" y2="73056"/>
                        <a14:backgroundMark x1="7031" y1="46528" x2="5391" y2="67500"/>
                        <a14:backgroundMark x1="5391" y1="67500" x2="5391" y2="67500"/>
                        <a14:backgroundMark x1="7031" y1="44444" x2="9531" y2="77917"/>
                        <a14:backgroundMark x1="6016" y1="43611" x2="4375" y2="78472"/>
                        <a14:backgroundMark x1="2734" y1="81111" x2="2734" y2="81111"/>
                        <a14:backgroundMark x1="3047" y1="81111" x2="3672" y2="82639"/>
                        <a14:backgroundMark x1="2891" y1="93056" x2="10469" y2="92917"/>
                        <a14:backgroundMark x1="10469" y1="92917" x2="11406" y2="92361"/>
                        <a14:backgroundMark x1="4063" y1="89444" x2="10703" y2="90694"/>
                        <a14:backgroundMark x1="9531" y1="93056" x2="8750" y2="99306"/>
                        <a14:backgroundMark x1="5547" y1="95417" x2="5703" y2="99861"/>
                        <a14:backgroundMark x1="19609" y1="70139" x2="19609" y2="70139"/>
                        <a14:backgroundMark x1="19922" y1="66806" x2="17578" y2="73056"/>
                        <a14:backgroundMark x1="57500" y1="77917" x2="57500" y2="77917"/>
                        <a14:backgroundMark x1="58672" y1="6944" x2="62656" y2="20694"/>
                        <a14:backgroundMark x1="63281" y1="26667" x2="65078" y2="40278"/>
                        <a14:backgroundMark x1="65078" y1="40278" x2="72969" y2="47500"/>
                        <a14:backgroundMark x1="72969" y1="47500" x2="77969" y2="31389"/>
                        <a14:backgroundMark x1="77969" y1="31389" x2="78047" y2="29861"/>
                        <a14:backgroundMark x1="45703" y1="9722" x2="48438" y2="9028"/>
                        <a14:backgroundMark x1="57656" y1="7917" x2="57969" y2="12917"/>
                        <a14:backgroundMark x1="44375" y1="8750" x2="46719" y2="9722"/>
                        <a14:backgroundMark x1="43594" y1="7361" x2="42344" y2="8472"/>
                        <a14:backgroundMark x1="57969" y1="13611" x2="60469" y2="15000"/>
                        <a14:backgroundMark x1="62344" y1="30139" x2="64844" y2="43333"/>
                        <a14:backgroundMark x1="64844" y1="43333" x2="65000" y2="43333"/>
                        <a14:backgroundMark x1="90781" y1="16528" x2="84219" y2="26944"/>
                        <a14:backgroundMark x1="90781" y1="19444" x2="83438" y2="24861"/>
                        <a14:backgroundMark x1="78594" y1="6111" x2="76016" y2="15972"/>
                        <a14:backgroundMark x1="80859" y1="8750" x2="74688" y2="26667"/>
                        <a14:backgroundMark x1="80938" y1="16806" x2="77188" y2="38333"/>
                        <a14:backgroundMark x1="77188" y1="38333" x2="77188" y2="38333"/>
                        <a14:backgroundMark x1="86484" y1="65833" x2="80313" y2="85972"/>
                        <a14:backgroundMark x1="79297" y1="93889" x2="90313" y2="92361"/>
                        <a14:backgroundMark x1="90313" y1="92361" x2="90781" y2="91806"/>
                        <a14:backgroundMark x1="89063" y1="74722" x2="87656" y2="94861"/>
                        <a14:backgroundMark x1="89766" y1="78750" x2="88750" y2="98889"/>
                        <a14:backgroundMark x1="87891" y1="72222" x2="81094" y2="85694"/>
                        <a14:backgroundMark x1="87344" y1="72778" x2="83203" y2="82917"/>
                        <a14:backgroundMark x1="88359" y1="69722" x2="82500" y2="77083"/>
                        <a14:backgroundMark x1="90156" y1="76667" x2="84688" y2="87222"/>
                        <a14:backgroundMark x1="88125" y1="77083" x2="84688" y2="87361"/>
                        <a14:backgroundMark x1="87188" y1="75972" x2="82891" y2="89028"/>
                        <a14:backgroundMark x1="82891" y1="89028" x2="78984" y2="95139"/>
                        <a14:backgroundMark x1="82109" y1="87500" x2="75078" y2="93611"/>
                        <a14:backgroundMark x1="75078" y1="93611" x2="67969" y2="87361"/>
                        <a14:backgroundMark x1="67969" y1="87361" x2="77969" y2="80417"/>
                        <a14:backgroundMark x1="77969" y1="80417" x2="82656" y2="68472"/>
                        <a14:backgroundMark x1="82656" y1="68472" x2="82656" y2="63056"/>
                        <a14:backgroundMark x1="53359" y1="75972" x2="53359" y2="75972"/>
                        <a14:backgroundMark x1="37188" y1="71667" x2="37188" y2="71667"/>
                        <a14:backgroundMark x1="82422" y1="44861" x2="86016" y2="41944"/>
                        <a14:backgroundMark x1="93125" y1="5694" x2="92109" y2="5278"/>
                        <a14:backgroundMark x1="76875" y1="50833" x2="79766" y2="45972"/>
                        <a14:backgroundMark x1="76875" y1="51944" x2="79219" y2="43889"/>
                        <a14:backgroundMark x1="77500" y1="44444" x2="80234" y2="35417"/>
                        <a14:backgroundMark x1="79063" y1="41389" x2="77500" y2="51528"/>
                        <a14:backgroundMark x1="77344" y1="47778" x2="78984" y2="35000"/>
                        <a14:backgroundMark x1="79063" y1="22083" x2="77031" y2="30694"/>
                        <a14:backgroundMark x1="78047" y1="23056" x2="77031" y2="41528"/>
                        <a14:backgroundMark x1="77031" y1="41528" x2="84922" y2="41111"/>
                        <a14:backgroundMark x1="84922" y1="41111" x2="91953" y2="35139"/>
                        <a14:backgroundMark x1="91953" y1="35139" x2="89688" y2="15556"/>
                        <a14:backgroundMark x1="89688" y1="15556" x2="77266" y2="6528"/>
                        <a14:backgroundMark x1="77266" y1="6528" x2="81641" y2="5694"/>
                        <a14:backgroundMark x1="90000" y1="45694" x2="91484" y2="44861"/>
                        <a14:backgroundMark x1="92734" y1="24861" x2="91563" y2="38333"/>
                        <a14:backgroundMark x1="91563" y1="38333" x2="91406" y2="37500"/>
                        <a14:backgroundMark x1="93359" y1="22083" x2="90469" y2="39167"/>
                        <a14:backgroundMark x1="91250" y1="38333" x2="90313" y2="39722"/>
                        <a14:backgroundMark x1="91016" y1="11667" x2="90703" y2="18472"/>
                        <a14:backgroundMark x1="83359" y1="64306" x2="87813" y2="61806"/>
                        <a14:backgroundMark x1="84922" y1="62639" x2="87188" y2="59722"/>
                        <a14:backgroundMark x1="82188" y1="67222" x2="86016" y2="66389"/>
                        <a14:backgroundMark x1="85469" y1="65556" x2="80547" y2="79028"/>
                        <a14:backgroundMark x1="80547" y1="79028" x2="74766" y2="87222"/>
                        <a14:backgroundMark x1="74766" y1="87222" x2="74297" y2="87361"/>
                        <a14:backgroundMark x1="83828" y1="69583" x2="78906" y2="85972"/>
                        <a14:backgroundMark x1="78906" y1="85972" x2="71797" y2="86111"/>
                        <a14:backgroundMark x1="67344" y1="87778" x2="67734" y2="86389"/>
                        <a14:backgroundMark x1="73281" y1="87361" x2="76328" y2="91944"/>
                        <a14:backgroundMark x1="82813" y1="85694" x2="84063" y2="93472"/>
                        <a14:backgroundMark x1="76094" y1="74306" x2="81641" y2="74583"/>
                        <a14:backgroundMark x1="80313" y1="64167" x2="80313" y2="64167"/>
                        <a14:backgroundMark x1="77344" y1="72639" x2="78438" y2="72222"/>
                        <a14:backgroundMark x1="62656" y1="79306" x2="62656" y2="79306"/>
                        <a14:backgroundMark x1="64219" y1="80694" x2="64219" y2="80694"/>
                        <a14:backgroundMark x1="64219" y1="80972" x2="64688" y2="84028"/>
                        <a14:backgroundMark x1="63672" y1="80694" x2="62500" y2="80000"/>
                        <a14:backgroundMark x1="60547" y1="78333" x2="59297" y2="78333"/>
                        <a14:backgroundMark x1="80391" y1="94583" x2="86641" y2="95556"/>
                        <a14:backgroundMark x1="80234" y1="95972" x2="88125" y2="96806"/>
                        <a14:backgroundMark x1="81641" y1="98056" x2="86953" y2="97083"/>
                        <a14:backgroundMark x1="70391" y1="85972" x2="73047" y2="87361"/>
                        <a14:backgroundMark x1="6250" y1="40833" x2="6719" y2="49444"/>
                        <a14:backgroundMark x1="6719" y1="42361" x2="6484" y2="52778"/>
                        <a14:backgroundMark x1="4063" y1="61389" x2="1797" y2="66389"/>
                        <a14:backgroundMark x1="2422" y1="80694" x2="2656" y2="81389"/>
                        <a14:backgroundMark x1="8516" y1="79583" x2="8750" y2="79583"/>
                        <a14:backgroundMark x1="9844" y1="76667" x2="8516" y2="77639"/>
                        <a14:backgroundMark x1="75391" y1="5278" x2="81641" y2="4444"/>
                        <a14:backgroundMark x1="75859" y1="4861" x2="95781" y2="3472"/>
                        <a14:backgroundMark x1="34375" y1="81389" x2="35469" y2="95972"/>
                        <a14:backgroundMark x1="36094" y1="74861" x2="36094" y2="99028"/>
                        <a14:backgroundMark x1="35781" y1="77917" x2="30781" y2="94167"/>
                        <a14:backgroundMark x1="32813" y1="81250" x2="32813" y2="81250"/>
                        <a14:backgroundMark x1="32891" y1="80417" x2="33359" y2="82778"/>
                        <a14:backgroundMark x1="37188" y1="78056" x2="36953" y2="92917"/>
                        <a14:backgroundMark x1="36250" y1="80972" x2="29453" y2="92778"/>
                        <a14:backgroundMark x1="29453" y1="92778" x2="31172" y2="92083"/>
                        <a14:backgroundMark x1="33203" y1="91667" x2="33516" y2="92639"/>
                        <a14:backgroundMark x1="15156" y1="98333" x2="15156" y2="98333"/>
                        <a14:backgroundMark x1="13125" y1="92917" x2="16406" y2="99861"/>
                        <a14:backgroundMark x1="14531" y1="92361" x2="17969" y2="96806"/>
                        <a14:backgroundMark x1="13672" y1="93333" x2="10000" y2="96111"/>
                        <a14:backgroundMark x1="9844" y1="94028" x2="4531" y2="94444"/>
                        <a14:backgroundMark x1="13750" y1="91111" x2="14688" y2="92778"/>
                        <a14:backgroundMark x1="8125" y1="78889" x2="9688" y2="77778"/>
                        <a14:backgroundMark x1="2891" y1="79028" x2="2891" y2="80556"/>
                        <a14:backgroundMark x1="27109" y1="96944" x2="27109" y2="96944"/>
                        <a14:backgroundMark x1="26875" y1="96944" x2="26875" y2="96944"/>
                        <a14:backgroundMark x1="26328" y1="97917" x2="26328" y2="97917"/>
                        <a14:backgroundMark x1="22891" y1="98750" x2="22891" y2="98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3" t="46902" r="62640"/>
          <a:stretch/>
        </p:blipFill>
        <p:spPr>
          <a:xfrm>
            <a:off x="2590357" y="3510502"/>
            <a:ext cx="3052422" cy="245363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AF9E1B5-40FC-405C-9C42-2E55BB6CC2C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3" y="-145903"/>
            <a:ext cx="4986114" cy="4986114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7606932" y="4225953"/>
            <a:ext cx="1674275" cy="1936767"/>
            <a:chOff x="10152960" y="4182584"/>
            <a:chExt cx="1674275" cy="1936767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10152960" y="4182584"/>
              <a:ext cx="1674275" cy="1936767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760261" y="4878504"/>
              <a:ext cx="470235" cy="658330"/>
            </a:xfrm>
            <a:prstGeom prst="rect">
              <a:avLst/>
            </a:prstGeom>
          </p:spPr>
        </p:pic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E92F9B38-78B8-46A4-9220-C85F8297358D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60046">
            <a:off x="7586124" y="4225955"/>
            <a:ext cx="1674275" cy="1936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4123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9 -0.21968 -0.33503 -0.23958 -0.33086 -0.23958 C -0.30521 -0.23958 -0.27878 0.08426 -0.27878 0.4081 C -0.27878 0.24468 -0.26563 0.08426 -0.25326 0.08426 C -0.2401 0.08426 -0.22774 0.24722 -0.22774 0.4081 C -0.22774 0.32755 -0.22122 0.24468 -0.21445 0.24468 C -0.20794 0.24468 -0.2013 0.32523 -0.2013 0.4081 C -0.2013 0.36667 -0.19792 0.32755 -0.19479 0.32755 C -0.19141 0.32755 -0.18815 0.36898 -0.18815 0.4081 C -0.18815 0.38681 -0.18659 0.36667 -0.1849 0.36667 C -0.18399 0.36667 -0.18151 0.3875 -0.18151 0.4081 C -0.18151 0.39769 -0.18073 0.38681 -0.17995 0.38681 C -0.17995 0.38935 -0.17826 0.39676 -0.17826 0.4081 C -0.17826 0.40255 -0.17826 0.39769 -0.17747 0.39769 C -0.17747 0.4 -0.17656 0.40301 -0.17656 0.4081 C -0.17656 0.40556 -0.17656 0.40255 -0.17656 0.4 C -0.17578 0.4 -0.17578 0.40255 -0.17578 0.40556 C -0.17487 0.40556 -0.17487 0.40301 -0.17487 0.4 C -0.17396 0.4 -0.17396 0.40255 -0.17396 0.40556 " pathEditMode="relative" rAng="0" ptsTypes="AAAAAAAAAAAAAAAAAAA">
                                      <p:cBhvr>
                                        <p:cTn id="3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Am-thanh-lam-phep-bang-cay-dua-tha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6600" y="-787986"/>
            <a:ext cx="609600" cy="609600"/>
          </a:xfrm>
          <a:prstGeom prst="rect">
            <a:avLst/>
          </a:prstGeom>
        </p:spPr>
      </p:pic>
      <p:pic>
        <p:nvPicPr>
          <p:cNvPr id="49" name="图片 18">
            <a:extLst>
              <a:ext uri="{FF2B5EF4-FFF2-40B4-BE49-F238E27FC236}">
                <a16:creationId xmlns:a16="http://schemas.microsoft.com/office/drawing/2014/main" id="{D59E7208-3166-4C65-946C-D36CF6D05D5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36" y="5316795"/>
            <a:ext cx="12192000" cy="1773053"/>
          </a:xfrm>
          <a:prstGeom prst="rect">
            <a:avLst/>
          </a:prstGeom>
        </p:spPr>
      </p:pic>
      <p:sp>
        <p:nvSpPr>
          <p:cNvPr id="6" name="Cloud Callout 5"/>
          <p:cNvSpPr/>
          <p:nvPr/>
        </p:nvSpPr>
        <p:spPr>
          <a:xfrm>
            <a:off x="5372633" y="485849"/>
            <a:ext cx="5450039" cy="2415473"/>
          </a:xfrm>
          <a:prstGeom prst="cloudCallout">
            <a:avLst>
              <a:gd name="adj1" fmla="val -35242"/>
              <a:gd name="adj2" fmla="val 66384"/>
            </a:avLst>
          </a:prstGeom>
          <a:solidFill>
            <a:srgbClr val="D98B39"/>
          </a:solidFill>
          <a:ln>
            <a:solidFill>
              <a:srgbClr val="DB98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C8EC1B9-F8A1-431A-B653-D5C32BA35187}"/>
              </a:ext>
            </a:extLst>
          </p:cNvPr>
          <p:cNvSpPr txBox="1"/>
          <p:nvPr/>
        </p:nvSpPr>
        <p:spPr>
          <a:xfrm>
            <a:off x="5999118" y="907006"/>
            <a:ext cx="419430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 </a:t>
            </a:r>
            <a:r>
              <a:rPr lang="en-US" sz="36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 lạc mẹ rồi! Các bạn hãy giúp mình đi tìm mẹ nhé!</a:t>
            </a:r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265CBF7-46C8-4DFD-9409-CE17567CA2F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91" r="61975"/>
          <a:stretch/>
        </p:blipFill>
        <p:spPr>
          <a:xfrm>
            <a:off x="1756924" y="2901322"/>
            <a:ext cx="3814586" cy="307019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D122FB5-C79B-49C7-A5E2-1A1E9631DD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0642" y="-4216986"/>
            <a:ext cx="12192000" cy="685800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5128AF6F-5961-415F-AF1E-F624FBB3E7D6}"/>
              </a:ext>
            </a:extLst>
          </p:cNvPr>
          <p:cNvSpPr txBox="1"/>
          <p:nvPr/>
        </p:nvSpPr>
        <p:spPr>
          <a:xfrm>
            <a:off x="5037362" y="1370420"/>
            <a:ext cx="61205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A! Mẹ của mình đâu rồi? </a:t>
            </a:r>
          </a:p>
        </p:txBody>
      </p:sp>
    </p:spTree>
    <p:extLst>
      <p:ext uri="{BB962C8B-B14F-4D97-AF65-F5344CB8AC3E}">
        <p14:creationId xmlns:p14="http://schemas.microsoft.com/office/powerpoint/2010/main" val="1459412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  <p:bldLst>
      <p:bldP spid="6" grpId="0" animBg="1"/>
      <p:bldP spid="19" grpId="0"/>
      <p:bldP spid="24" grpId="0"/>
      <p:bldP spid="24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14B296C-276F-478B-8315-C0E06C8AAD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8533" y="0"/>
            <a:ext cx="13885333" cy="7810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F8D7F6D-160B-4CD2-9FAD-E6F233669A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92" r="62604"/>
          <a:stretch/>
        </p:blipFill>
        <p:spPr>
          <a:xfrm>
            <a:off x="-143892" y="3429000"/>
            <a:ext cx="3162300" cy="24928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58C5741-4C82-4BCD-A9B5-FBD583FEE6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017" y="2114314"/>
            <a:ext cx="4914900" cy="4914900"/>
          </a:xfrm>
          <a:prstGeom prst="rect">
            <a:avLst/>
          </a:prstGeom>
        </p:spPr>
      </p:pic>
      <p:sp>
        <p:nvSpPr>
          <p:cNvPr id="13" name="Cloud Callout 5">
            <a:extLst>
              <a:ext uri="{FF2B5EF4-FFF2-40B4-BE49-F238E27FC236}">
                <a16:creationId xmlns:a16="http://schemas.microsoft.com/office/drawing/2014/main" id="{7C09F711-F72C-4D8E-9CBD-402888610CEF}"/>
              </a:ext>
            </a:extLst>
          </p:cNvPr>
          <p:cNvSpPr/>
          <p:nvPr/>
        </p:nvSpPr>
        <p:spPr>
          <a:xfrm>
            <a:off x="466223" y="464365"/>
            <a:ext cx="5450039" cy="2415473"/>
          </a:xfrm>
          <a:prstGeom prst="cloudCallout">
            <a:avLst>
              <a:gd name="adj1" fmla="val -24418"/>
              <a:gd name="adj2" fmla="val 68826"/>
            </a:avLst>
          </a:prstGeom>
          <a:solidFill>
            <a:srgbClr val="D98B39"/>
          </a:solidFill>
          <a:ln>
            <a:solidFill>
              <a:srgbClr val="DB98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E6310A4-08AA-4467-BBDD-B574B216D720}"/>
              </a:ext>
            </a:extLst>
          </p:cNvPr>
          <p:cNvSpPr txBox="1"/>
          <p:nvPr/>
        </p:nvSpPr>
        <p:spPr>
          <a:xfrm>
            <a:off x="607202" y="856889"/>
            <a:ext cx="482241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bay qua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ạ?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Cloud Callout 5">
            <a:extLst>
              <a:ext uri="{FF2B5EF4-FFF2-40B4-BE49-F238E27FC236}">
                <a16:creationId xmlns:a16="http://schemas.microsoft.com/office/drawing/2014/main" id="{62985D0C-3A30-4641-8D34-2D5D2439AB1B}"/>
              </a:ext>
            </a:extLst>
          </p:cNvPr>
          <p:cNvSpPr/>
          <p:nvPr/>
        </p:nvSpPr>
        <p:spPr>
          <a:xfrm>
            <a:off x="6047317" y="464365"/>
            <a:ext cx="5450039" cy="2415473"/>
          </a:xfrm>
          <a:prstGeom prst="cloudCallout">
            <a:avLst>
              <a:gd name="adj1" fmla="val 14009"/>
              <a:gd name="adj2" fmla="val 66384"/>
            </a:avLst>
          </a:prstGeom>
          <a:solidFill>
            <a:srgbClr val="D98B39"/>
          </a:solidFill>
          <a:ln>
            <a:solidFill>
              <a:srgbClr val="DB98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E7AF543-5DDE-4D57-85DF-1B8AA4DA29DC}"/>
              </a:ext>
            </a:extLst>
          </p:cNvPr>
          <p:cNvSpPr txBox="1"/>
          <p:nvPr/>
        </p:nvSpPr>
        <p:spPr>
          <a:xfrm>
            <a:off x="6361129" y="887271"/>
            <a:ext cx="482241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hãy làm giúp anh bài tập này, anh sẽ chỉ đường cho em nhé!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1926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  <p:bldP spid="16" grpId="0" animBg="1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1A7123D-248D-4AA0-B2EE-87350843AC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8533" y="0"/>
            <a:ext cx="13885333" cy="7810500"/>
          </a:xfrm>
          <a:prstGeom prst="rect">
            <a:avLst/>
          </a:prstGeom>
        </p:spPr>
      </p:pic>
      <p:sp>
        <p:nvSpPr>
          <p:cNvPr id="9" name="任意多边形: 形状 2">
            <a:extLst>
              <a:ext uri="{FF2B5EF4-FFF2-40B4-BE49-F238E27FC236}">
                <a16:creationId xmlns:a16="http://schemas.microsoft.com/office/drawing/2014/main" id="{0E6B533D-72C6-4C49-B926-B4CBD2702FD2}"/>
              </a:ext>
            </a:extLst>
          </p:cNvPr>
          <p:cNvSpPr/>
          <p:nvPr/>
        </p:nvSpPr>
        <p:spPr>
          <a:xfrm>
            <a:off x="503495" y="261258"/>
            <a:ext cx="11185010" cy="5513112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-1" fmla="*/ 267716 w 7816697"/>
              <a:gd name="connsiteY0-2" fmla="*/ 610524 h 4774669"/>
              <a:gd name="connsiteX1-3" fmla="*/ 458216 w 7816697"/>
              <a:gd name="connsiteY1-4" fmla="*/ 248574 h 4774669"/>
              <a:gd name="connsiteX2-5" fmla="*/ 1563116 w 7816697"/>
              <a:gd name="connsiteY2-6" fmla="*/ 58074 h 4774669"/>
              <a:gd name="connsiteX3-7" fmla="*/ 4915916 w 7816697"/>
              <a:gd name="connsiteY3-8" fmla="*/ 19974 h 4774669"/>
              <a:gd name="connsiteX4-9" fmla="*/ 6649466 w 7816697"/>
              <a:gd name="connsiteY4-10" fmla="*/ 343824 h 4774669"/>
              <a:gd name="connsiteX5-11" fmla="*/ 7506716 w 7816697"/>
              <a:gd name="connsiteY5-12" fmla="*/ 743874 h 4774669"/>
              <a:gd name="connsiteX6-13" fmla="*/ 7811516 w 7816697"/>
              <a:gd name="connsiteY6-14" fmla="*/ 2572674 h 4774669"/>
              <a:gd name="connsiteX7-15" fmla="*/ 7297166 w 7816697"/>
              <a:gd name="connsiteY7-16" fmla="*/ 4382424 h 4774669"/>
              <a:gd name="connsiteX8-17" fmla="*/ 6173216 w 7816697"/>
              <a:gd name="connsiteY8-18" fmla="*/ 4763424 h 4774669"/>
              <a:gd name="connsiteX9-19" fmla="*/ 4877816 w 7816697"/>
              <a:gd name="connsiteY9-20" fmla="*/ 4668174 h 4774669"/>
              <a:gd name="connsiteX10-21" fmla="*/ 3430016 w 7816697"/>
              <a:gd name="connsiteY10-22" fmla="*/ 4611024 h 4774669"/>
              <a:gd name="connsiteX11-23" fmla="*/ 2553716 w 7816697"/>
              <a:gd name="connsiteY11-24" fmla="*/ 4630074 h 4774669"/>
              <a:gd name="connsiteX12-25" fmla="*/ 1201166 w 7816697"/>
              <a:gd name="connsiteY12-26" fmla="*/ 4630074 h 4774669"/>
              <a:gd name="connsiteX13-27" fmla="*/ 305816 w 7816697"/>
              <a:gd name="connsiteY13-28" fmla="*/ 4420524 h 4774669"/>
              <a:gd name="connsiteX14-29" fmla="*/ 1016 w 7816697"/>
              <a:gd name="connsiteY14-30" fmla="*/ 3410874 h 4774669"/>
              <a:gd name="connsiteX15-31" fmla="*/ 210566 w 7816697"/>
              <a:gd name="connsiteY15-32" fmla="*/ 2153574 h 4774669"/>
              <a:gd name="connsiteX16-33" fmla="*/ 267716 w 7816697"/>
              <a:gd name="connsiteY16-34" fmla="*/ 610524 h 4774669"/>
              <a:gd name="connsiteX0-35" fmla="*/ 249006 w 7816649"/>
              <a:gd name="connsiteY0-36" fmla="*/ 610524 h 4774669"/>
              <a:gd name="connsiteX1-37" fmla="*/ 458168 w 7816649"/>
              <a:gd name="connsiteY1-38" fmla="*/ 248574 h 4774669"/>
              <a:gd name="connsiteX2-39" fmla="*/ 1563068 w 7816649"/>
              <a:gd name="connsiteY2-40" fmla="*/ 58074 h 4774669"/>
              <a:gd name="connsiteX3-41" fmla="*/ 4915868 w 7816649"/>
              <a:gd name="connsiteY3-42" fmla="*/ 19974 h 4774669"/>
              <a:gd name="connsiteX4-43" fmla="*/ 6649418 w 7816649"/>
              <a:gd name="connsiteY4-44" fmla="*/ 343824 h 4774669"/>
              <a:gd name="connsiteX5-45" fmla="*/ 7506668 w 7816649"/>
              <a:gd name="connsiteY5-46" fmla="*/ 743874 h 4774669"/>
              <a:gd name="connsiteX6-47" fmla="*/ 7811468 w 7816649"/>
              <a:gd name="connsiteY6-48" fmla="*/ 2572674 h 4774669"/>
              <a:gd name="connsiteX7-49" fmla="*/ 7297118 w 7816649"/>
              <a:gd name="connsiteY7-50" fmla="*/ 4382424 h 4774669"/>
              <a:gd name="connsiteX8-51" fmla="*/ 6173168 w 7816649"/>
              <a:gd name="connsiteY8-52" fmla="*/ 4763424 h 4774669"/>
              <a:gd name="connsiteX9-53" fmla="*/ 4877768 w 7816649"/>
              <a:gd name="connsiteY9-54" fmla="*/ 4668174 h 4774669"/>
              <a:gd name="connsiteX10-55" fmla="*/ 3429968 w 7816649"/>
              <a:gd name="connsiteY10-56" fmla="*/ 4611024 h 4774669"/>
              <a:gd name="connsiteX11-57" fmla="*/ 2553668 w 7816649"/>
              <a:gd name="connsiteY11-58" fmla="*/ 4630074 h 4774669"/>
              <a:gd name="connsiteX12-59" fmla="*/ 1201118 w 7816649"/>
              <a:gd name="connsiteY12-60" fmla="*/ 4630074 h 4774669"/>
              <a:gd name="connsiteX13-61" fmla="*/ 305768 w 7816649"/>
              <a:gd name="connsiteY13-62" fmla="*/ 4420524 h 4774669"/>
              <a:gd name="connsiteX14-63" fmla="*/ 968 w 7816649"/>
              <a:gd name="connsiteY14-64" fmla="*/ 3410874 h 4774669"/>
              <a:gd name="connsiteX15-65" fmla="*/ 210518 w 7816649"/>
              <a:gd name="connsiteY15-66" fmla="*/ 2153574 h 4774669"/>
              <a:gd name="connsiteX16-67" fmla="*/ 249006 w 7816649"/>
              <a:gd name="connsiteY16-68" fmla="*/ 610524 h 4774669"/>
              <a:gd name="connsiteX0-69" fmla="*/ 273848 w 7841491"/>
              <a:gd name="connsiteY0-70" fmla="*/ 610524 h 4774669"/>
              <a:gd name="connsiteX1-71" fmla="*/ 483010 w 7841491"/>
              <a:gd name="connsiteY1-72" fmla="*/ 248574 h 4774669"/>
              <a:gd name="connsiteX2-73" fmla="*/ 1587910 w 7841491"/>
              <a:gd name="connsiteY2-74" fmla="*/ 58074 h 4774669"/>
              <a:gd name="connsiteX3-75" fmla="*/ 4940710 w 7841491"/>
              <a:gd name="connsiteY3-76" fmla="*/ 19974 h 4774669"/>
              <a:gd name="connsiteX4-77" fmla="*/ 6674260 w 7841491"/>
              <a:gd name="connsiteY4-78" fmla="*/ 343824 h 4774669"/>
              <a:gd name="connsiteX5-79" fmla="*/ 7531510 w 7841491"/>
              <a:gd name="connsiteY5-80" fmla="*/ 743874 h 4774669"/>
              <a:gd name="connsiteX6-81" fmla="*/ 7836310 w 7841491"/>
              <a:gd name="connsiteY6-82" fmla="*/ 2572674 h 4774669"/>
              <a:gd name="connsiteX7-83" fmla="*/ 7321960 w 7841491"/>
              <a:gd name="connsiteY7-84" fmla="*/ 4382424 h 4774669"/>
              <a:gd name="connsiteX8-85" fmla="*/ 6198010 w 7841491"/>
              <a:gd name="connsiteY8-86" fmla="*/ 4763424 h 4774669"/>
              <a:gd name="connsiteX9-87" fmla="*/ 4902610 w 7841491"/>
              <a:gd name="connsiteY9-88" fmla="*/ 4668174 h 4774669"/>
              <a:gd name="connsiteX10-89" fmla="*/ 3454810 w 7841491"/>
              <a:gd name="connsiteY10-90" fmla="*/ 4611024 h 4774669"/>
              <a:gd name="connsiteX11-91" fmla="*/ 2578510 w 7841491"/>
              <a:gd name="connsiteY11-92" fmla="*/ 4630074 h 4774669"/>
              <a:gd name="connsiteX12-93" fmla="*/ 1225960 w 7841491"/>
              <a:gd name="connsiteY12-94" fmla="*/ 4630074 h 4774669"/>
              <a:gd name="connsiteX13-95" fmla="*/ 330610 w 7841491"/>
              <a:gd name="connsiteY13-96" fmla="*/ 4420524 h 4774669"/>
              <a:gd name="connsiteX14-97" fmla="*/ 25810 w 7841491"/>
              <a:gd name="connsiteY14-98" fmla="*/ 3410874 h 4774669"/>
              <a:gd name="connsiteX15-99" fmla="*/ 20756 w 7841491"/>
              <a:gd name="connsiteY15-100" fmla="*/ 2106921 h 4774669"/>
              <a:gd name="connsiteX16-101" fmla="*/ 273848 w 7841491"/>
              <a:gd name="connsiteY16-102" fmla="*/ 610524 h 4774669"/>
              <a:gd name="connsiteX0-103" fmla="*/ 273848 w 7841491"/>
              <a:gd name="connsiteY0-104" fmla="*/ 607372 h 4771517"/>
              <a:gd name="connsiteX1-105" fmla="*/ 616360 w 7841491"/>
              <a:gd name="connsiteY1-106" fmla="*/ 131122 h 4771517"/>
              <a:gd name="connsiteX2-107" fmla="*/ 1587910 w 7841491"/>
              <a:gd name="connsiteY2-108" fmla="*/ 54922 h 4771517"/>
              <a:gd name="connsiteX3-109" fmla="*/ 4940710 w 7841491"/>
              <a:gd name="connsiteY3-110" fmla="*/ 16822 h 4771517"/>
              <a:gd name="connsiteX4-111" fmla="*/ 6674260 w 7841491"/>
              <a:gd name="connsiteY4-112" fmla="*/ 340672 h 4771517"/>
              <a:gd name="connsiteX5-113" fmla="*/ 7531510 w 7841491"/>
              <a:gd name="connsiteY5-114" fmla="*/ 740722 h 4771517"/>
              <a:gd name="connsiteX6-115" fmla="*/ 7836310 w 7841491"/>
              <a:gd name="connsiteY6-116" fmla="*/ 2569522 h 4771517"/>
              <a:gd name="connsiteX7-117" fmla="*/ 7321960 w 7841491"/>
              <a:gd name="connsiteY7-118" fmla="*/ 4379272 h 4771517"/>
              <a:gd name="connsiteX8-119" fmla="*/ 6198010 w 7841491"/>
              <a:gd name="connsiteY8-120" fmla="*/ 4760272 h 4771517"/>
              <a:gd name="connsiteX9-121" fmla="*/ 4902610 w 7841491"/>
              <a:gd name="connsiteY9-122" fmla="*/ 4665022 h 4771517"/>
              <a:gd name="connsiteX10-123" fmla="*/ 3454810 w 7841491"/>
              <a:gd name="connsiteY10-124" fmla="*/ 4607872 h 4771517"/>
              <a:gd name="connsiteX11-125" fmla="*/ 2578510 w 7841491"/>
              <a:gd name="connsiteY11-126" fmla="*/ 4626922 h 4771517"/>
              <a:gd name="connsiteX12-127" fmla="*/ 1225960 w 7841491"/>
              <a:gd name="connsiteY12-128" fmla="*/ 4626922 h 4771517"/>
              <a:gd name="connsiteX13-129" fmla="*/ 330610 w 7841491"/>
              <a:gd name="connsiteY13-130" fmla="*/ 4417372 h 4771517"/>
              <a:gd name="connsiteX14-131" fmla="*/ 25810 w 7841491"/>
              <a:gd name="connsiteY14-132" fmla="*/ 3407722 h 4771517"/>
              <a:gd name="connsiteX15-133" fmla="*/ 20756 w 7841491"/>
              <a:gd name="connsiteY15-134" fmla="*/ 2103769 h 4771517"/>
              <a:gd name="connsiteX16-135" fmla="*/ 273848 w 7841491"/>
              <a:gd name="connsiteY16-136" fmla="*/ 607372 h 477151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1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sp>
        <p:nvSpPr>
          <p:cNvPr id="13620" name="Text Box 308"/>
          <p:cNvSpPr txBox="1">
            <a:spLocks noChangeArrowheads="1"/>
          </p:cNvSpPr>
          <p:nvPr/>
        </p:nvSpPr>
        <p:spPr bwMode="auto">
          <a:xfrm>
            <a:off x="3257550" y="567623"/>
            <a:ext cx="5676900" cy="923330"/>
          </a:xfrm>
          <a:prstGeom prst="rect">
            <a:avLst/>
          </a:prstGeom>
          <a:noFill/>
          <a:ln w="28575">
            <a:noFill/>
            <a:prstDash val="dash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>
                <a:solidFill>
                  <a:srgbClr val="DB8843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5400" b="1" dirty="0">
                <a:solidFill>
                  <a:srgbClr val="DB8843"/>
                </a:solidFill>
                <a:latin typeface="Times New Roman" pitchFamily="18" charset="0"/>
                <a:cs typeface="Times New Roman" pitchFamily="18" charset="0"/>
              </a:rPr>
              <a:t> 1: &gt;   &lt;    =</a:t>
            </a:r>
          </a:p>
        </p:txBody>
      </p:sp>
      <p:sp>
        <p:nvSpPr>
          <p:cNvPr id="13621" name="Text Box 309"/>
          <p:cNvSpPr txBox="1">
            <a:spLocks noChangeArrowheads="1"/>
          </p:cNvSpPr>
          <p:nvPr/>
        </p:nvSpPr>
        <p:spPr bwMode="auto">
          <a:xfrm>
            <a:off x="1043821" y="1643370"/>
            <a:ext cx="415682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84,2 …... 84,19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8C3944-5E72-47E2-96FD-58E0AF71CF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2760670"/>
            <a:ext cx="4262564" cy="42625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551957B-0279-48FB-8ADE-9F08923D30D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92" r="62604"/>
          <a:stretch/>
        </p:blipFill>
        <p:spPr>
          <a:xfrm>
            <a:off x="95249" y="4038600"/>
            <a:ext cx="3337629" cy="2631056"/>
          </a:xfrm>
          <a:prstGeom prst="rect">
            <a:avLst/>
          </a:prstGeom>
        </p:spPr>
      </p:pic>
      <p:sp>
        <p:nvSpPr>
          <p:cNvPr id="11" name="Text Box 309">
            <a:extLst>
              <a:ext uri="{FF2B5EF4-FFF2-40B4-BE49-F238E27FC236}">
                <a16:creationId xmlns:a16="http://schemas.microsoft.com/office/drawing/2014/main" id="{579B9A44-DA17-4BAC-B9A2-35F96C7B67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4761" y="1643370"/>
            <a:ext cx="446247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47,5 …... 47,500</a:t>
            </a:r>
          </a:p>
        </p:txBody>
      </p:sp>
      <p:sp>
        <p:nvSpPr>
          <p:cNvPr id="12" name="Text Box 309">
            <a:extLst>
              <a:ext uri="{FF2B5EF4-FFF2-40B4-BE49-F238E27FC236}">
                <a16:creationId xmlns:a16="http://schemas.microsoft.com/office/drawing/2014/main" id="{5C609FFC-82C8-4C3D-96B5-8D81003CFE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3821" y="2644320"/>
            <a:ext cx="415682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6,843 …... 6,85</a:t>
            </a:r>
          </a:p>
        </p:txBody>
      </p:sp>
      <p:sp>
        <p:nvSpPr>
          <p:cNvPr id="13" name="Text Box 309">
            <a:extLst>
              <a:ext uri="{FF2B5EF4-FFF2-40B4-BE49-F238E27FC236}">
                <a16:creationId xmlns:a16="http://schemas.microsoft.com/office/drawing/2014/main" id="{E3E23F07-875C-4668-9401-59DA4B083C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4762" y="2644320"/>
            <a:ext cx="385118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90,6 …. . 89,6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136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136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136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9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0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6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7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20" grpId="0"/>
      <p:bldP spid="13621" grpId="0"/>
      <p:bldP spid="11" grpId="0"/>
      <p:bldP spid="12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1A7123D-248D-4AA0-B2EE-87350843AC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8533" y="0"/>
            <a:ext cx="13885333" cy="7810500"/>
          </a:xfrm>
          <a:prstGeom prst="rect">
            <a:avLst/>
          </a:prstGeom>
        </p:spPr>
      </p:pic>
      <p:sp>
        <p:nvSpPr>
          <p:cNvPr id="9" name="任意多边形: 形状 2">
            <a:extLst>
              <a:ext uri="{FF2B5EF4-FFF2-40B4-BE49-F238E27FC236}">
                <a16:creationId xmlns:a16="http://schemas.microsoft.com/office/drawing/2014/main" id="{0E6B533D-72C6-4C49-B926-B4CBD2702FD2}"/>
              </a:ext>
            </a:extLst>
          </p:cNvPr>
          <p:cNvSpPr/>
          <p:nvPr/>
        </p:nvSpPr>
        <p:spPr>
          <a:xfrm>
            <a:off x="503495" y="261258"/>
            <a:ext cx="11185010" cy="5513112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-1" fmla="*/ 267716 w 7816697"/>
              <a:gd name="connsiteY0-2" fmla="*/ 610524 h 4774669"/>
              <a:gd name="connsiteX1-3" fmla="*/ 458216 w 7816697"/>
              <a:gd name="connsiteY1-4" fmla="*/ 248574 h 4774669"/>
              <a:gd name="connsiteX2-5" fmla="*/ 1563116 w 7816697"/>
              <a:gd name="connsiteY2-6" fmla="*/ 58074 h 4774669"/>
              <a:gd name="connsiteX3-7" fmla="*/ 4915916 w 7816697"/>
              <a:gd name="connsiteY3-8" fmla="*/ 19974 h 4774669"/>
              <a:gd name="connsiteX4-9" fmla="*/ 6649466 w 7816697"/>
              <a:gd name="connsiteY4-10" fmla="*/ 343824 h 4774669"/>
              <a:gd name="connsiteX5-11" fmla="*/ 7506716 w 7816697"/>
              <a:gd name="connsiteY5-12" fmla="*/ 743874 h 4774669"/>
              <a:gd name="connsiteX6-13" fmla="*/ 7811516 w 7816697"/>
              <a:gd name="connsiteY6-14" fmla="*/ 2572674 h 4774669"/>
              <a:gd name="connsiteX7-15" fmla="*/ 7297166 w 7816697"/>
              <a:gd name="connsiteY7-16" fmla="*/ 4382424 h 4774669"/>
              <a:gd name="connsiteX8-17" fmla="*/ 6173216 w 7816697"/>
              <a:gd name="connsiteY8-18" fmla="*/ 4763424 h 4774669"/>
              <a:gd name="connsiteX9-19" fmla="*/ 4877816 w 7816697"/>
              <a:gd name="connsiteY9-20" fmla="*/ 4668174 h 4774669"/>
              <a:gd name="connsiteX10-21" fmla="*/ 3430016 w 7816697"/>
              <a:gd name="connsiteY10-22" fmla="*/ 4611024 h 4774669"/>
              <a:gd name="connsiteX11-23" fmla="*/ 2553716 w 7816697"/>
              <a:gd name="connsiteY11-24" fmla="*/ 4630074 h 4774669"/>
              <a:gd name="connsiteX12-25" fmla="*/ 1201166 w 7816697"/>
              <a:gd name="connsiteY12-26" fmla="*/ 4630074 h 4774669"/>
              <a:gd name="connsiteX13-27" fmla="*/ 305816 w 7816697"/>
              <a:gd name="connsiteY13-28" fmla="*/ 4420524 h 4774669"/>
              <a:gd name="connsiteX14-29" fmla="*/ 1016 w 7816697"/>
              <a:gd name="connsiteY14-30" fmla="*/ 3410874 h 4774669"/>
              <a:gd name="connsiteX15-31" fmla="*/ 210566 w 7816697"/>
              <a:gd name="connsiteY15-32" fmla="*/ 2153574 h 4774669"/>
              <a:gd name="connsiteX16-33" fmla="*/ 267716 w 7816697"/>
              <a:gd name="connsiteY16-34" fmla="*/ 610524 h 4774669"/>
              <a:gd name="connsiteX0-35" fmla="*/ 249006 w 7816649"/>
              <a:gd name="connsiteY0-36" fmla="*/ 610524 h 4774669"/>
              <a:gd name="connsiteX1-37" fmla="*/ 458168 w 7816649"/>
              <a:gd name="connsiteY1-38" fmla="*/ 248574 h 4774669"/>
              <a:gd name="connsiteX2-39" fmla="*/ 1563068 w 7816649"/>
              <a:gd name="connsiteY2-40" fmla="*/ 58074 h 4774669"/>
              <a:gd name="connsiteX3-41" fmla="*/ 4915868 w 7816649"/>
              <a:gd name="connsiteY3-42" fmla="*/ 19974 h 4774669"/>
              <a:gd name="connsiteX4-43" fmla="*/ 6649418 w 7816649"/>
              <a:gd name="connsiteY4-44" fmla="*/ 343824 h 4774669"/>
              <a:gd name="connsiteX5-45" fmla="*/ 7506668 w 7816649"/>
              <a:gd name="connsiteY5-46" fmla="*/ 743874 h 4774669"/>
              <a:gd name="connsiteX6-47" fmla="*/ 7811468 w 7816649"/>
              <a:gd name="connsiteY6-48" fmla="*/ 2572674 h 4774669"/>
              <a:gd name="connsiteX7-49" fmla="*/ 7297118 w 7816649"/>
              <a:gd name="connsiteY7-50" fmla="*/ 4382424 h 4774669"/>
              <a:gd name="connsiteX8-51" fmla="*/ 6173168 w 7816649"/>
              <a:gd name="connsiteY8-52" fmla="*/ 4763424 h 4774669"/>
              <a:gd name="connsiteX9-53" fmla="*/ 4877768 w 7816649"/>
              <a:gd name="connsiteY9-54" fmla="*/ 4668174 h 4774669"/>
              <a:gd name="connsiteX10-55" fmla="*/ 3429968 w 7816649"/>
              <a:gd name="connsiteY10-56" fmla="*/ 4611024 h 4774669"/>
              <a:gd name="connsiteX11-57" fmla="*/ 2553668 w 7816649"/>
              <a:gd name="connsiteY11-58" fmla="*/ 4630074 h 4774669"/>
              <a:gd name="connsiteX12-59" fmla="*/ 1201118 w 7816649"/>
              <a:gd name="connsiteY12-60" fmla="*/ 4630074 h 4774669"/>
              <a:gd name="connsiteX13-61" fmla="*/ 305768 w 7816649"/>
              <a:gd name="connsiteY13-62" fmla="*/ 4420524 h 4774669"/>
              <a:gd name="connsiteX14-63" fmla="*/ 968 w 7816649"/>
              <a:gd name="connsiteY14-64" fmla="*/ 3410874 h 4774669"/>
              <a:gd name="connsiteX15-65" fmla="*/ 210518 w 7816649"/>
              <a:gd name="connsiteY15-66" fmla="*/ 2153574 h 4774669"/>
              <a:gd name="connsiteX16-67" fmla="*/ 249006 w 7816649"/>
              <a:gd name="connsiteY16-68" fmla="*/ 610524 h 4774669"/>
              <a:gd name="connsiteX0-69" fmla="*/ 273848 w 7841491"/>
              <a:gd name="connsiteY0-70" fmla="*/ 610524 h 4774669"/>
              <a:gd name="connsiteX1-71" fmla="*/ 483010 w 7841491"/>
              <a:gd name="connsiteY1-72" fmla="*/ 248574 h 4774669"/>
              <a:gd name="connsiteX2-73" fmla="*/ 1587910 w 7841491"/>
              <a:gd name="connsiteY2-74" fmla="*/ 58074 h 4774669"/>
              <a:gd name="connsiteX3-75" fmla="*/ 4940710 w 7841491"/>
              <a:gd name="connsiteY3-76" fmla="*/ 19974 h 4774669"/>
              <a:gd name="connsiteX4-77" fmla="*/ 6674260 w 7841491"/>
              <a:gd name="connsiteY4-78" fmla="*/ 343824 h 4774669"/>
              <a:gd name="connsiteX5-79" fmla="*/ 7531510 w 7841491"/>
              <a:gd name="connsiteY5-80" fmla="*/ 743874 h 4774669"/>
              <a:gd name="connsiteX6-81" fmla="*/ 7836310 w 7841491"/>
              <a:gd name="connsiteY6-82" fmla="*/ 2572674 h 4774669"/>
              <a:gd name="connsiteX7-83" fmla="*/ 7321960 w 7841491"/>
              <a:gd name="connsiteY7-84" fmla="*/ 4382424 h 4774669"/>
              <a:gd name="connsiteX8-85" fmla="*/ 6198010 w 7841491"/>
              <a:gd name="connsiteY8-86" fmla="*/ 4763424 h 4774669"/>
              <a:gd name="connsiteX9-87" fmla="*/ 4902610 w 7841491"/>
              <a:gd name="connsiteY9-88" fmla="*/ 4668174 h 4774669"/>
              <a:gd name="connsiteX10-89" fmla="*/ 3454810 w 7841491"/>
              <a:gd name="connsiteY10-90" fmla="*/ 4611024 h 4774669"/>
              <a:gd name="connsiteX11-91" fmla="*/ 2578510 w 7841491"/>
              <a:gd name="connsiteY11-92" fmla="*/ 4630074 h 4774669"/>
              <a:gd name="connsiteX12-93" fmla="*/ 1225960 w 7841491"/>
              <a:gd name="connsiteY12-94" fmla="*/ 4630074 h 4774669"/>
              <a:gd name="connsiteX13-95" fmla="*/ 330610 w 7841491"/>
              <a:gd name="connsiteY13-96" fmla="*/ 4420524 h 4774669"/>
              <a:gd name="connsiteX14-97" fmla="*/ 25810 w 7841491"/>
              <a:gd name="connsiteY14-98" fmla="*/ 3410874 h 4774669"/>
              <a:gd name="connsiteX15-99" fmla="*/ 20756 w 7841491"/>
              <a:gd name="connsiteY15-100" fmla="*/ 2106921 h 4774669"/>
              <a:gd name="connsiteX16-101" fmla="*/ 273848 w 7841491"/>
              <a:gd name="connsiteY16-102" fmla="*/ 610524 h 4774669"/>
              <a:gd name="connsiteX0-103" fmla="*/ 273848 w 7841491"/>
              <a:gd name="connsiteY0-104" fmla="*/ 607372 h 4771517"/>
              <a:gd name="connsiteX1-105" fmla="*/ 616360 w 7841491"/>
              <a:gd name="connsiteY1-106" fmla="*/ 131122 h 4771517"/>
              <a:gd name="connsiteX2-107" fmla="*/ 1587910 w 7841491"/>
              <a:gd name="connsiteY2-108" fmla="*/ 54922 h 4771517"/>
              <a:gd name="connsiteX3-109" fmla="*/ 4940710 w 7841491"/>
              <a:gd name="connsiteY3-110" fmla="*/ 16822 h 4771517"/>
              <a:gd name="connsiteX4-111" fmla="*/ 6674260 w 7841491"/>
              <a:gd name="connsiteY4-112" fmla="*/ 340672 h 4771517"/>
              <a:gd name="connsiteX5-113" fmla="*/ 7531510 w 7841491"/>
              <a:gd name="connsiteY5-114" fmla="*/ 740722 h 4771517"/>
              <a:gd name="connsiteX6-115" fmla="*/ 7836310 w 7841491"/>
              <a:gd name="connsiteY6-116" fmla="*/ 2569522 h 4771517"/>
              <a:gd name="connsiteX7-117" fmla="*/ 7321960 w 7841491"/>
              <a:gd name="connsiteY7-118" fmla="*/ 4379272 h 4771517"/>
              <a:gd name="connsiteX8-119" fmla="*/ 6198010 w 7841491"/>
              <a:gd name="connsiteY8-120" fmla="*/ 4760272 h 4771517"/>
              <a:gd name="connsiteX9-121" fmla="*/ 4902610 w 7841491"/>
              <a:gd name="connsiteY9-122" fmla="*/ 4665022 h 4771517"/>
              <a:gd name="connsiteX10-123" fmla="*/ 3454810 w 7841491"/>
              <a:gd name="connsiteY10-124" fmla="*/ 4607872 h 4771517"/>
              <a:gd name="connsiteX11-125" fmla="*/ 2578510 w 7841491"/>
              <a:gd name="connsiteY11-126" fmla="*/ 4626922 h 4771517"/>
              <a:gd name="connsiteX12-127" fmla="*/ 1225960 w 7841491"/>
              <a:gd name="connsiteY12-128" fmla="*/ 4626922 h 4771517"/>
              <a:gd name="connsiteX13-129" fmla="*/ 330610 w 7841491"/>
              <a:gd name="connsiteY13-130" fmla="*/ 4417372 h 4771517"/>
              <a:gd name="connsiteX14-131" fmla="*/ 25810 w 7841491"/>
              <a:gd name="connsiteY14-132" fmla="*/ 3407722 h 4771517"/>
              <a:gd name="connsiteX15-133" fmla="*/ 20756 w 7841491"/>
              <a:gd name="connsiteY15-134" fmla="*/ 2103769 h 4771517"/>
              <a:gd name="connsiteX16-135" fmla="*/ 273848 w 7841491"/>
              <a:gd name="connsiteY16-136" fmla="*/ 607372 h 477151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1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sp>
        <p:nvSpPr>
          <p:cNvPr id="13620" name="Text Box 308"/>
          <p:cNvSpPr txBox="1">
            <a:spLocks noChangeArrowheads="1"/>
          </p:cNvSpPr>
          <p:nvPr/>
        </p:nvSpPr>
        <p:spPr bwMode="auto">
          <a:xfrm>
            <a:off x="3379396" y="548240"/>
            <a:ext cx="5433207" cy="923330"/>
          </a:xfrm>
          <a:prstGeom prst="rect">
            <a:avLst/>
          </a:prstGeom>
          <a:noFill/>
          <a:ln w="28575">
            <a:noFill/>
            <a:prstDash val="dash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>
                <a:solidFill>
                  <a:srgbClr val="DB8843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5400" b="1" dirty="0">
                <a:solidFill>
                  <a:srgbClr val="DB8843"/>
                </a:solidFill>
                <a:latin typeface="Times New Roman" pitchFamily="18" charset="0"/>
                <a:cs typeface="Times New Roman" pitchFamily="18" charset="0"/>
              </a:rPr>
              <a:t> 1: &gt;   &lt;    =</a:t>
            </a:r>
          </a:p>
        </p:txBody>
      </p:sp>
      <p:sp>
        <p:nvSpPr>
          <p:cNvPr id="13621" name="Text Box 309"/>
          <p:cNvSpPr txBox="1">
            <a:spLocks noChangeArrowheads="1"/>
          </p:cNvSpPr>
          <p:nvPr/>
        </p:nvSpPr>
        <p:spPr bwMode="auto">
          <a:xfrm>
            <a:off x="2771032" y="1732693"/>
            <a:ext cx="6853158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 84,2 …... 84,19</a:t>
            </a:r>
          </a:p>
        </p:txBody>
      </p:sp>
      <p:sp>
        <p:nvSpPr>
          <p:cNvPr id="13647" name="Text Box 335"/>
          <p:cNvSpPr txBox="1">
            <a:spLocks noChangeArrowheads="1"/>
          </p:cNvSpPr>
          <p:nvPr/>
        </p:nvSpPr>
        <p:spPr bwMode="auto">
          <a:xfrm>
            <a:off x="5629560" y="1580292"/>
            <a:ext cx="76200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8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&gt;</a:t>
            </a:r>
            <a:r>
              <a:rPr lang="en-US" sz="72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8C3944-5E72-47E2-96FD-58E0AF71CF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128" y="2163214"/>
            <a:ext cx="4914900" cy="49149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551957B-0279-48FB-8ADE-9F08923D30D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92" r="62604"/>
          <a:stretch/>
        </p:blipFill>
        <p:spPr>
          <a:xfrm>
            <a:off x="466223" y="4103898"/>
            <a:ext cx="3162300" cy="2492844"/>
          </a:xfrm>
          <a:prstGeom prst="rect">
            <a:avLst/>
          </a:prstGeom>
        </p:spPr>
      </p:pic>
      <p:sp>
        <p:nvSpPr>
          <p:cNvPr id="11" name="Cloud Callout 5">
            <a:extLst>
              <a:ext uri="{FF2B5EF4-FFF2-40B4-BE49-F238E27FC236}">
                <a16:creationId xmlns:a16="http://schemas.microsoft.com/office/drawing/2014/main" id="{F492772D-E63C-437E-A495-A7FC6203A81B}"/>
              </a:ext>
            </a:extLst>
          </p:cNvPr>
          <p:cNvSpPr/>
          <p:nvPr/>
        </p:nvSpPr>
        <p:spPr>
          <a:xfrm>
            <a:off x="223730" y="723901"/>
            <a:ext cx="5450039" cy="2745756"/>
          </a:xfrm>
          <a:prstGeom prst="cloudCallout">
            <a:avLst>
              <a:gd name="adj1" fmla="val -4844"/>
              <a:gd name="adj2" fmla="val 75924"/>
            </a:avLst>
          </a:prstGeom>
          <a:solidFill>
            <a:srgbClr val="D98B39"/>
          </a:solidFill>
          <a:ln>
            <a:solidFill>
              <a:srgbClr val="DB98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FC3A7E1-7023-4923-9755-89898A5119C5}"/>
              </a:ext>
            </a:extLst>
          </p:cNvPr>
          <p:cNvSpPr txBox="1"/>
          <p:nvPr/>
        </p:nvSpPr>
        <p:spPr>
          <a:xfrm>
            <a:off x="466223" y="1302279"/>
            <a:ext cx="482241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84,2 &gt; 84,19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 &gt; 1.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Cloud Callout 5">
            <a:extLst>
              <a:ext uri="{FF2B5EF4-FFF2-40B4-BE49-F238E27FC236}">
                <a16:creationId xmlns:a16="http://schemas.microsoft.com/office/drawing/2014/main" id="{34CE38F7-9841-40D6-AB41-CD7AB7F40E17}"/>
              </a:ext>
            </a:extLst>
          </p:cNvPr>
          <p:cNvSpPr/>
          <p:nvPr/>
        </p:nvSpPr>
        <p:spPr>
          <a:xfrm>
            <a:off x="6047317" y="464365"/>
            <a:ext cx="5450039" cy="2415473"/>
          </a:xfrm>
          <a:prstGeom prst="cloudCallout">
            <a:avLst>
              <a:gd name="adj1" fmla="val 14009"/>
              <a:gd name="adj2" fmla="val 66384"/>
            </a:avLst>
          </a:prstGeom>
          <a:solidFill>
            <a:srgbClr val="D98B39"/>
          </a:solidFill>
          <a:ln>
            <a:solidFill>
              <a:srgbClr val="DB98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52A170-55D0-4348-BF16-0E81A368277F}"/>
              </a:ext>
            </a:extLst>
          </p:cNvPr>
          <p:cNvSpPr txBox="1"/>
          <p:nvPr/>
        </p:nvSpPr>
        <p:spPr>
          <a:xfrm>
            <a:off x="6619783" y="1160119"/>
            <a:ext cx="417277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 sao em ra được kết quả như thế?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2111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36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36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36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3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21" grpId="0"/>
      <p:bldP spid="13647" grpId="0"/>
      <p:bldP spid="11" grpId="0" animBg="1"/>
      <p:bldP spid="12" grpId="0"/>
      <p:bldP spid="13" grpId="0" animBg="1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837A56E2-1C6F-4A54-B953-989BFFB0ED7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8533" y="0"/>
            <a:ext cx="13885333" cy="7810500"/>
          </a:xfrm>
          <a:prstGeom prst="rect">
            <a:avLst/>
          </a:prstGeom>
        </p:spPr>
      </p:pic>
      <p:sp>
        <p:nvSpPr>
          <p:cNvPr id="15" name="任意多边形: 形状 2">
            <a:extLst>
              <a:ext uri="{FF2B5EF4-FFF2-40B4-BE49-F238E27FC236}">
                <a16:creationId xmlns:a16="http://schemas.microsoft.com/office/drawing/2014/main" id="{3CD8E6D4-4D46-4C91-A311-2CAC9874E4FC}"/>
              </a:ext>
            </a:extLst>
          </p:cNvPr>
          <p:cNvSpPr/>
          <p:nvPr/>
        </p:nvSpPr>
        <p:spPr>
          <a:xfrm>
            <a:off x="503495" y="261258"/>
            <a:ext cx="11185010" cy="5513112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-1" fmla="*/ 267716 w 7816697"/>
              <a:gd name="connsiteY0-2" fmla="*/ 610524 h 4774669"/>
              <a:gd name="connsiteX1-3" fmla="*/ 458216 w 7816697"/>
              <a:gd name="connsiteY1-4" fmla="*/ 248574 h 4774669"/>
              <a:gd name="connsiteX2-5" fmla="*/ 1563116 w 7816697"/>
              <a:gd name="connsiteY2-6" fmla="*/ 58074 h 4774669"/>
              <a:gd name="connsiteX3-7" fmla="*/ 4915916 w 7816697"/>
              <a:gd name="connsiteY3-8" fmla="*/ 19974 h 4774669"/>
              <a:gd name="connsiteX4-9" fmla="*/ 6649466 w 7816697"/>
              <a:gd name="connsiteY4-10" fmla="*/ 343824 h 4774669"/>
              <a:gd name="connsiteX5-11" fmla="*/ 7506716 w 7816697"/>
              <a:gd name="connsiteY5-12" fmla="*/ 743874 h 4774669"/>
              <a:gd name="connsiteX6-13" fmla="*/ 7811516 w 7816697"/>
              <a:gd name="connsiteY6-14" fmla="*/ 2572674 h 4774669"/>
              <a:gd name="connsiteX7-15" fmla="*/ 7297166 w 7816697"/>
              <a:gd name="connsiteY7-16" fmla="*/ 4382424 h 4774669"/>
              <a:gd name="connsiteX8-17" fmla="*/ 6173216 w 7816697"/>
              <a:gd name="connsiteY8-18" fmla="*/ 4763424 h 4774669"/>
              <a:gd name="connsiteX9-19" fmla="*/ 4877816 w 7816697"/>
              <a:gd name="connsiteY9-20" fmla="*/ 4668174 h 4774669"/>
              <a:gd name="connsiteX10-21" fmla="*/ 3430016 w 7816697"/>
              <a:gd name="connsiteY10-22" fmla="*/ 4611024 h 4774669"/>
              <a:gd name="connsiteX11-23" fmla="*/ 2553716 w 7816697"/>
              <a:gd name="connsiteY11-24" fmla="*/ 4630074 h 4774669"/>
              <a:gd name="connsiteX12-25" fmla="*/ 1201166 w 7816697"/>
              <a:gd name="connsiteY12-26" fmla="*/ 4630074 h 4774669"/>
              <a:gd name="connsiteX13-27" fmla="*/ 305816 w 7816697"/>
              <a:gd name="connsiteY13-28" fmla="*/ 4420524 h 4774669"/>
              <a:gd name="connsiteX14-29" fmla="*/ 1016 w 7816697"/>
              <a:gd name="connsiteY14-30" fmla="*/ 3410874 h 4774669"/>
              <a:gd name="connsiteX15-31" fmla="*/ 210566 w 7816697"/>
              <a:gd name="connsiteY15-32" fmla="*/ 2153574 h 4774669"/>
              <a:gd name="connsiteX16-33" fmla="*/ 267716 w 7816697"/>
              <a:gd name="connsiteY16-34" fmla="*/ 610524 h 4774669"/>
              <a:gd name="connsiteX0-35" fmla="*/ 249006 w 7816649"/>
              <a:gd name="connsiteY0-36" fmla="*/ 610524 h 4774669"/>
              <a:gd name="connsiteX1-37" fmla="*/ 458168 w 7816649"/>
              <a:gd name="connsiteY1-38" fmla="*/ 248574 h 4774669"/>
              <a:gd name="connsiteX2-39" fmla="*/ 1563068 w 7816649"/>
              <a:gd name="connsiteY2-40" fmla="*/ 58074 h 4774669"/>
              <a:gd name="connsiteX3-41" fmla="*/ 4915868 w 7816649"/>
              <a:gd name="connsiteY3-42" fmla="*/ 19974 h 4774669"/>
              <a:gd name="connsiteX4-43" fmla="*/ 6649418 w 7816649"/>
              <a:gd name="connsiteY4-44" fmla="*/ 343824 h 4774669"/>
              <a:gd name="connsiteX5-45" fmla="*/ 7506668 w 7816649"/>
              <a:gd name="connsiteY5-46" fmla="*/ 743874 h 4774669"/>
              <a:gd name="connsiteX6-47" fmla="*/ 7811468 w 7816649"/>
              <a:gd name="connsiteY6-48" fmla="*/ 2572674 h 4774669"/>
              <a:gd name="connsiteX7-49" fmla="*/ 7297118 w 7816649"/>
              <a:gd name="connsiteY7-50" fmla="*/ 4382424 h 4774669"/>
              <a:gd name="connsiteX8-51" fmla="*/ 6173168 w 7816649"/>
              <a:gd name="connsiteY8-52" fmla="*/ 4763424 h 4774669"/>
              <a:gd name="connsiteX9-53" fmla="*/ 4877768 w 7816649"/>
              <a:gd name="connsiteY9-54" fmla="*/ 4668174 h 4774669"/>
              <a:gd name="connsiteX10-55" fmla="*/ 3429968 w 7816649"/>
              <a:gd name="connsiteY10-56" fmla="*/ 4611024 h 4774669"/>
              <a:gd name="connsiteX11-57" fmla="*/ 2553668 w 7816649"/>
              <a:gd name="connsiteY11-58" fmla="*/ 4630074 h 4774669"/>
              <a:gd name="connsiteX12-59" fmla="*/ 1201118 w 7816649"/>
              <a:gd name="connsiteY12-60" fmla="*/ 4630074 h 4774669"/>
              <a:gd name="connsiteX13-61" fmla="*/ 305768 w 7816649"/>
              <a:gd name="connsiteY13-62" fmla="*/ 4420524 h 4774669"/>
              <a:gd name="connsiteX14-63" fmla="*/ 968 w 7816649"/>
              <a:gd name="connsiteY14-64" fmla="*/ 3410874 h 4774669"/>
              <a:gd name="connsiteX15-65" fmla="*/ 210518 w 7816649"/>
              <a:gd name="connsiteY15-66" fmla="*/ 2153574 h 4774669"/>
              <a:gd name="connsiteX16-67" fmla="*/ 249006 w 7816649"/>
              <a:gd name="connsiteY16-68" fmla="*/ 610524 h 4774669"/>
              <a:gd name="connsiteX0-69" fmla="*/ 273848 w 7841491"/>
              <a:gd name="connsiteY0-70" fmla="*/ 610524 h 4774669"/>
              <a:gd name="connsiteX1-71" fmla="*/ 483010 w 7841491"/>
              <a:gd name="connsiteY1-72" fmla="*/ 248574 h 4774669"/>
              <a:gd name="connsiteX2-73" fmla="*/ 1587910 w 7841491"/>
              <a:gd name="connsiteY2-74" fmla="*/ 58074 h 4774669"/>
              <a:gd name="connsiteX3-75" fmla="*/ 4940710 w 7841491"/>
              <a:gd name="connsiteY3-76" fmla="*/ 19974 h 4774669"/>
              <a:gd name="connsiteX4-77" fmla="*/ 6674260 w 7841491"/>
              <a:gd name="connsiteY4-78" fmla="*/ 343824 h 4774669"/>
              <a:gd name="connsiteX5-79" fmla="*/ 7531510 w 7841491"/>
              <a:gd name="connsiteY5-80" fmla="*/ 743874 h 4774669"/>
              <a:gd name="connsiteX6-81" fmla="*/ 7836310 w 7841491"/>
              <a:gd name="connsiteY6-82" fmla="*/ 2572674 h 4774669"/>
              <a:gd name="connsiteX7-83" fmla="*/ 7321960 w 7841491"/>
              <a:gd name="connsiteY7-84" fmla="*/ 4382424 h 4774669"/>
              <a:gd name="connsiteX8-85" fmla="*/ 6198010 w 7841491"/>
              <a:gd name="connsiteY8-86" fmla="*/ 4763424 h 4774669"/>
              <a:gd name="connsiteX9-87" fmla="*/ 4902610 w 7841491"/>
              <a:gd name="connsiteY9-88" fmla="*/ 4668174 h 4774669"/>
              <a:gd name="connsiteX10-89" fmla="*/ 3454810 w 7841491"/>
              <a:gd name="connsiteY10-90" fmla="*/ 4611024 h 4774669"/>
              <a:gd name="connsiteX11-91" fmla="*/ 2578510 w 7841491"/>
              <a:gd name="connsiteY11-92" fmla="*/ 4630074 h 4774669"/>
              <a:gd name="connsiteX12-93" fmla="*/ 1225960 w 7841491"/>
              <a:gd name="connsiteY12-94" fmla="*/ 4630074 h 4774669"/>
              <a:gd name="connsiteX13-95" fmla="*/ 330610 w 7841491"/>
              <a:gd name="connsiteY13-96" fmla="*/ 4420524 h 4774669"/>
              <a:gd name="connsiteX14-97" fmla="*/ 25810 w 7841491"/>
              <a:gd name="connsiteY14-98" fmla="*/ 3410874 h 4774669"/>
              <a:gd name="connsiteX15-99" fmla="*/ 20756 w 7841491"/>
              <a:gd name="connsiteY15-100" fmla="*/ 2106921 h 4774669"/>
              <a:gd name="connsiteX16-101" fmla="*/ 273848 w 7841491"/>
              <a:gd name="connsiteY16-102" fmla="*/ 610524 h 4774669"/>
              <a:gd name="connsiteX0-103" fmla="*/ 273848 w 7841491"/>
              <a:gd name="connsiteY0-104" fmla="*/ 607372 h 4771517"/>
              <a:gd name="connsiteX1-105" fmla="*/ 616360 w 7841491"/>
              <a:gd name="connsiteY1-106" fmla="*/ 131122 h 4771517"/>
              <a:gd name="connsiteX2-107" fmla="*/ 1587910 w 7841491"/>
              <a:gd name="connsiteY2-108" fmla="*/ 54922 h 4771517"/>
              <a:gd name="connsiteX3-109" fmla="*/ 4940710 w 7841491"/>
              <a:gd name="connsiteY3-110" fmla="*/ 16822 h 4771517"/>
              <a:gd name="connsiteX4-111" fmla="*/ 6674260 w 7841491"/>
              <a:gd name="connsiteY4-112" fmla="*/ 340672 h 4771517"/>
              <a:gd name="connsiteX5-113" fmla="*/ 7531510 w 7841491"/>
              <a:gd name="connsiteY5-114" fmla="*/ 740722 h 4771517"/>
              <a:gd name="connsiteX6-115" fmla="*/ 7836310 w 7841491"/>
              <a:gd name="connsiteY6-116" fmla="*/ 2569522 h 4771517"/>
              <a:gd name="connsiteX7-117" fmla="*/ 7321960 w 7841491"/>
              <a:gd name="connsiteY7-118" fmla="*/ 4379272 h 4771517"/>
              <a:gd name="connsiteX8-119" fmla="*/ 6198010 w 7841491"/>
              <a:gd name="connsiteY8-120" fmla="*/ 4760272 h 4771517"/>
              <a:gd name="connsiteX9-121" fmla="*/ 4902610 w 7841491"/>
              <a:gd name="connsiteY9-122" fmla="*/ 4665022 h 4771517"/>
              <a:gd name="connsiteX10-123" fmla="*/ 3454810 w 7841491"/>
              <a:gd name="connsiteY10-124" fmla="*/ 4607872 h 4771517"/>
              <a:gd name="connsiteX11-125" fmla="*/ 2578510 w 7841491"/>
              <a:gd name="connsiteY11-126" fmla="*/ 4626922 h 4771517"/>
              <a:gd name="connsiteX12-127" fmla="*/ 1225960 w 7841491"/>
              <a:gd name="connsiteY12-128" fmla="*/ 4626922 h 4771517"/>
              <a:gd name="connsiteX13-129" fmla="*/ 330610 w 7841491"/>
              <a:gd name="connsiteY13-130" fmla="*/ 4417372 h 4771517"/>
              <a:gd name="connsiteX14-131" fmla="*/ 25810 w 7841491"/>
              <a:gd name="connsiteY14-132" fmla="*/ 3407722 h 4771517"/>
              <a:gd name="connsiteX15-133" fmla="*/ 20756 w 7841491"/>
              <a:gd name="connsiteY15-134" fmla="*/ 2103769 h 4771517"/>
              <a:gd name="connsiteX16-135" fmla="*/ 273848 w 7841491"/>
              <a:gd name="connsiteY16-136" fmla="*/ 607372 h 477151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1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sp>
        <p:nvSpPr>
          <p:cNvPr id="6" name="Text Box 309"/>
          <p:cNvSpPr txBox="1">
            <a:spLocks noChangeArrowheads="1"/>
          </p:cNvSpPr>
          <p:nvPr/>
        </p:nvSpPr>
        <p:spPr bwMode="auto">
          <a:xfrm>
            <a:off x="2367525" y="2114314"/>
            <a:ext cx="6853158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 6,843 …... 6,85</a:t>
            </a:r>
          </a:p>
        </p:txBody>
      </p:sp>
      <p:sp>
        <p:nvSpPr>
          <p:cNvPr id="7" name="Text Box 335"/>
          <p:cNvSpPr txBox="1">
            <a:spLocks noChangeArrowheads="1"/>
          </p:cNvSpPr>
          <p:nvPr/>
        </p:nvSpPr>
        <p:spPr bwMode="auto">
          <a:xfrm>
            <a:off x="5644125" y="2114314"/>
            <a:ext cx="762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80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&lt;</a:t>
            </a:r>
            <a:r>
              <a:rPr lang="en-US" sz="66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5" name="Text Box 308">
            <a:extLst>
              <a:ext uri="{FF2B5EF4-FFF2-40B4-BE49-F238E27FC236}">
                <a16:creationId xmlns:a16="http://schemas.microsoft.com/office/drawing/2014/main" id="{AD1AD2E9-9C50-4714-8293-2172E73FEB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79396" y="548240"/>
            <a:ext cx="5433207" cy="923330"/>
          </a:xfrm>
          <a:prstGeom prst="rect">
            <a:avLst/>
          </a:prstGeom>
          <a:noFill/>
          <a:ln w="28575">
            <a:noFill/>
            <a:prstDash val="dash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>
                <a:solidFill>
                  <a:srgbClr val="DB8843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5400" b="1" dirty="0">
                <a:solidFill>
                  <a:srgbClr val="DB8843"/>
                </a:solidFill>
                <a:latin typeface="Times New Roman" pitchFamily="18" charset="0"/>
                <a:cs typeface="Times New Roman" pitchFamily="18" charset="0"/>
              </a:rPr>
              <a:t> 1: &gt;   &lt;    =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9CFF500-D578-4EC0-B112-E8A93F9632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017" y="2114314"/>
            <a:ext cx="4914900" cy="49149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C2DCD42-4D67-40CF-B29B-FA942CBEF8F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92" r="62604"/>
          <a:stretch/>
        </p:blipFill>
        <p:spPr>
          <a:xfrm>
            <a:off x="314378" y="4195704"/>
            <a:ext cx="3162300" cy="2492844"/>
          </a:xfrm>
          <a:prstGeom prst="rect">
            <a:avLst/>
          </a:prstGeom>
        </p:spPr>
      </p:pic>
      <p:sp>
        <p:nvSpPr>
          <p:cNvPr id="10" name="Cloud Callout 5">
            <a:extLst>
              <a:ext uri="{FF2B5EF4-FFF2-40B4-BE49-F238E27FC236}">
                <a16:creationId xmlns:a16="http://schemas.microsoft.com/office/drawing/2014/main" id="{E768E1A2-78F2-4322-BB92-7B4CB96F21E1}"/>
              </a:ext>
            </a:extLst>
          </p:cNvPr>
          <p:cNvSpPr/>
          <p:nvPr/>
        </p:nvSpPr>
        <p:spPr>
          <a:xfrm>
            <a:off x="466223" y="464365"/>
            <a:ext cx="5450039" cy="3214017"/>
          </a:xfrm>
          <a:prstGeom prst="cloudCallout">
            <a:avLst>
              <a:gd name="adj1" fmla="val -12534"/>
              <a:gd name="adj2" fmla="val 63492"/>
            </a:avLst>
          </a:prstGeom>
          <a:solidFill>
            <a:srgbClr val="D98B39"/>
          </a:solidFill>
          <a:ln>
            <a:solidFill>
              <a:srgbClr val="DB98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FCE36F5-16F5-4AC7-9350-B391237DEFC7}"/>
              </a:ext>
            </a:extLst>
          </p:cNvPr>
          <p:cNvSpPr txBox="1"/>
          <p:nvPr/>
        </p:nvSpPr>
        <p:spPr>
          <a:xfrm>
            <a:off x="792925" y="916243"/>
            <a:ext cx="4822413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6,843 &lt; 6,85 vì phần nguyên bằng nhau, hàng phần mười bằng nhau, hàng phần trăm: 4 &lt; 5.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loud Callout 5">
            <a:extLst>
              <a:ext uri="{FF2B5EF4-FFF2-40B4-BE49-F238E27FC236}">
                <a16:creationId xmlns:a16="http://schemas.microsoft.com/office/drawing/2014/main" id="{95218ED4-8405-493D-AA5F-7B9225771F2A}"/>
              </a:ext>
            </a:extLst>
          </p:cNvPr>
          <p:cNvSpPr/>
          <p:nvPr/>
        </p:nvSpPr>
        <p:spPr>
          <a:xfrm>
            <a:off x="6047317" y="464365"/>
            <a:ext cx="5450039" cy="2415473"/>
          </a:xfrm>
          <a:prstGeom prst="cloudCallout">
            <a:avLst>
              <a:gd name="adj1" fmla="val 14009"/>
              <a:gd name="adj2" fmla="val 66384"/>
            </a:avLst>
          </a:prstGeom>
          <a:solidFill>
            <a:srgbClr val="D98B39"/>
          </a:solidFill>
          <a:ln>
            <a:solidFill>
              <a:srgbClr val="DB98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EE31522-0E7E-4C3E-8F54-05303655973B}"/>
              </a:ext>
            </a:extLst>
          </p:cNvPr>
          <p:cNvSpPr txBox="1"/>
          <p:nvPr/>
        </p:nvSpPr>
        <p:spPr>
          <a:xfrm>
            <a:off x="6619783" y="1160119"/>
            <a:ext cx="417277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 sao em ra được kết quả như thế?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 animBg="1"/>
      <p:bldP spid="11" grpId="0"/>
      <p:bldP spid="12" grpId="0" animBg="1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682B28F0-9385-4AA5-B6DF-54D1B2AE6D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8533" y="0"/>
            <a:ext cx="13885333" cy="7810500"/>
          </a:xfrm>
          <a:prstGeom prst="rect">
            <a:avLst/>
          </a:prstGeom>
        </p:spPr>
      </p:pic>
      <p:sp>
        <p:nvSpPr>
          <p:cNvPr id="15" name="任意多边形: 形状 2">
            <a:extLst>
              <a:ext uri="{FF2B5EF4-FFF2-40B4-BE49-F238E27FC236}">
                <a16:creationId xmlns:a16="http://schemas.microsoft.com/office/drawing/2014/main" id="{AF03DA3C-7E22-4B98-A0D3-6F38DE4CD4F2}"/>
              </a:ext>
            </a:extLst>
          </p:cNvPr>
          <p:cNvSpPr/>
          <p:nvPr/>
        </p:nvSpPr>
        <p:spPr>
          <a:xfrm>
            <a:off x="503495" y="261258"/>
            <a:ext cx="11185010" cy="5513112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-1" fmla="*/ 267716 w 7816697"/>
              <a:gd name="connsiteY0-2" fmla="*/ 610524 h 4774669"/>
              <a:gd name="connsiteX1-3" fmla="*/ 458216 w 7816697"/>
              <a:gd name="connsiteY1-4" fmla="*/ 248574 h 4774669"/>
              <a:gd name="connsiteX2-5" fmla="*/ 1563116 w 7816697"/>
              <a:gd name="connsiteY2-6" fmla="*/ 58074 h 4774669"/>
              <a:gd name="connsiteX3-7" fmla="*/ 4915916 w 7816697"/>
              <a:gd name="connsiteY3-8" fmla="*/ 19974 h 4774669"/>
              <a:gd name="connsiteX4-9" fmla="*/ 6649466 w 7816697"/>
              <a:gd name="connsiteY4-10" fmla="*/ 343824 h 4774669"/>
              <a:gd name="connsiteX5-11" fmla="*/ 7506716 w 7816697"/>
              <a:gd name="connsiteY5-12" fmla="*/ 743874 h 4774669"/>
              <a:gd name="connsiteX6-13" fmla="*/ 7811516 w 7816697"/>
              <a:gd name="connsiteY6-14" fmla="*/ 2572674 h 4774669"/>
              <a:gd name="connsiteX7-15" fmla="*/ 7297166 w 7816697"/>
              <a:gd name="connsiteY7-16" fmla="*/ 4382424 h 4774669"/>
              <a:gd name="connsiteX8-17" fmla="*/ 6173216 w 7816697"/>
              <a:gd name="connsiteY8-18" fmla="*/ 4763424 h 4774669"/>
              <a:gd name="connsiteX9-19" fmla="*/ 4877816 w 7816697"/>
              <a:gd name="connsiteY9-20" fmla="*/ 4668174 h 4774669"/>
              <a:gd name="connsiteX10-21" fmla="*/ 3430016 w 7816697"/>
              <a:gd name="connsiteY10-22" fmla="*/ 4611024 h 4774669"/>
              <a:gd name="connsiteX11-23" fmla="*/ 2553716 w 7816697"/>
              <a:gd name="connsiteY11-24" fmla="*/ 4630074 h 4774669"/>
              <a:gd name="connsiteX12-25" fmla="*/ 1201166 w 7816697"/>
              <a:gd name="connsiteY12-26" fmla="*/ 4630074 h 4774669"/>
              <a:gd name="connsiteX13-27" fmla="*/ 305816 w 7816697"/>
              <a:gd name="connsiteY13-28" fmla="*/ 4420524 h 4774669"/>
              <a:gd name="connsiteX14-29" fmla="*/ 1016 w 7816697"/>
              <a:gd name="connsiteY14-30" fmla="*/ 3410874 h 4774669"/>
              <a:gd name="connsiteX15-31" fmla="*/ 210566 w 7816697"/>
              <a:gd name="connsiteY15-32" fmla="*/ 2153574 h 4774669"/>
              <a:gd name="connsiteX16-33" fmla="*/ 267716 w 7816697"/>
              <a:gd name="connsiteY16-34" fmla="*/ 610524 h 4774669"/>
              <a:gd name="connsiteX0-35" fmla="*/ 249006 w 7816649"/>
              <a:gd name="connsiteY0-36" fmla="*/ 610524 h 4774669"/>
              <a:gd name="connsiteX1-37" fmla="*/ 458168 w 7816649"/>
              <a:gd name="connsiteY1-38" fmla="*/ 248574 h 4774669"/>
              <a:gd name="connsiteX2-39" fmla="*/ 1563068 w 7816649"/>
              <a:gd name="connsiteY2-40" fmla="*/ 58074 h 4774669"/>
              <a:gd name="connsiteX3-41" fmla="*/ 4915868 w 7816649"/>
              <a:gd name="connsiteY3-42" fmla="*/ 19974 h 4774669"/>
              <a:gd name="connsiteX4-43" fmla="*/ 6649418 w 7816649"/>
              <a:gd name="connsiteY4-44" fmla="*/ 343824 h 4774669"/>
              <a:gd name="connsiteX5-45" fmla="*/ 7506668 w 7816649"/>
              <a:gd name="connsiteY5-46" fmla="*/ 743874 h 4774669"/>
              <a:gd name="connsiteX6-47" fmla="*/ 7811468 w 7816649"/>
              <a:gd name="connsiteY6-48" fmla="*/ 2572674 h 4774669"/>
              <a:gd name="connsiteX7-49" fmla="*/ 7297118 w 7816649"/>
              <a:gd name="connsiteY7-50" fmla="*/ 4382424 h 4774669"/>
              <a:gd name="connsiteX8-51" fmla="*/ 6173168 w 7816649"/>
              <a:gd name="connsiteY8-52" fmla="*/ 4763424 h 4774669"/>
              <a:gd name="connsiteX9-53" fmla="*/ 4877768 w 7816649"/>
              <a:gd name="connsiteY9-54" fmla="*/ 4668174 h 4774669"/>
              <a:gd name="connsiteX10-55" fmla="*/ 3429968 w 7816649"/>
              <a:gd name="connsiteY10-56" fmla="*/ 4611024 h 4774669"/>
              <a:gd name="connsiteX11-57" fmla="*/ 2553668 w 7816649"/>
              <a:gd name="connsiteY11-58" fmla="*/ 4630074 h 4774669"/>
              <a:gd name="connsiteX12-59" fmla="*/ 1201118 w 7816649"/>
              <a:gd name="connsiteY12-60" fmla="*/ 4630074 h 4774669"/>
              <a:gd name="connsiteX13-61" fmla="*/ 305768 w 7816649"/>
              <a:gd name="connsiteY13-62" fmla="*/ 4420524 h 4774669"/>
              <a:gd name="connsiteX14-63" fmla="*/ 968 w 7816649"/>
              <a:gd name="connsiteY14-64" fmla="*/ 3410874 h 4774669"/>
              <a:gd name="connsiteX15-65" fmla="*/ 210518 w 7816649"/>
              <a:gd name="connsiteY15-66" fmla="*/ 2153574 h 4774669"/>
              <a:gd name="connsiteX16-67" fmla="*/ 249006 w 7816649"/>
              <a:gd name="connsiteY16-68" fmla="*/ 610524 h 4774669"/>
              <a:gd name="connsiteX0-69" fmla="*/ 273848 w 7841491"/>
              <a:gd name="connsiteY0-70" fmla="*/ 610524 h 4774669"/>
              <a:gd name="connsiteX1-71" fmla="*/ 483010 w 7841491"/>
              <a:gd name="connsiteY1-72" fmla="*/ 248574 h 4774669"/>
              <a:gd name="connsiteX2-73" fmla="*/ 1587910 w 7841491"/>
              <a:gd name="connsiteY2-74" fmla="*/ 58074 h 4774669"/>
              <a:gd name="connsiteX3-75" fmla="*/ 4940710 w 7841491"/>
              <a:gd name="connsiteY3-76" fmla="*/ 19974 h 4774669"/>
              <a:gd name="connsiteX4-77" fmla="*/ 6674260 w 7841491"/>
              <a:gd name="connsiteY4-78" fmla="*/ 343824 h 4774669"/>
              <a:gd name="connsiteX5-79" fmla="*/ 7531510 w 7841491"/>
              <a:gd name="connsiteY5-80" fmla="*/ 743874 h 4774669"/>
              <a:gd name="connsiteX6-81" fmla="*/ 7836310 w 7841491"/>
              <a:gd name="connsiteY6-82" fmla="*/ 2572674 h 4774669"/>
              <a:gd name="connsiteX7-83" fmla="*/ 7321960 w 7841491"/>
              <a:gd name="connsiteY7-84" fmla="*/ 4382424 h 4774669"/>
              <a:gd name="connsiteX8-85" fmla="*/ 6198010 w 7841491"/>
              <a:gd name="connsiteY8-86" fmla="*/ 4763424 h 4774669"/>
              <a:gd name="connsiteX9-87" fmla="*/ 4902610 w 7841491"/>
              <a:gd name="connsiteY9-88" fmla="*/ 4668174 h 4774669"/>
              <a:gd name="connsiteX10-89" fmla="*/ 3454810 w 7841491"/>
              <a:gd name="connsiteY10-90" fmla="*/ 4611024 h 4774669"/>
              <a:gd name="connsiteX11-91" fmla="*/ 2578510 w 7841491"/>
              <a:gd name="connsiteY11-92" fmla="*/ 4630074 h 4774669"/>
              <a:gd name="connsiteX12-93" fmla="*/ 1225960 w 7841491"/>
              <a:gd name="connsiteY12-94" fmla="*/ 4630074 h 4774669"/>
              <a:gd name="connsiteX13-95" fmla="*/ 330610 w 7841491"/>
              <a:gd name="connsiteY13-96" fmla="*/ 4420524 h 4774669"/>
              <a:gd name="connsiteX14-97" fmla="*/ 25810 w 7841491"/>
              <a:gd name="connsiteY14-98" fmla="*/ 3410874 h 4774669"/>
              <a:gd name="connsiteX15-99" fmla="*/ 20756 w 7841491"/>
              <a:gd name="connsiteY15-100" fmla="*/ 2106921 h 4774669"/>
              <a:gd name="connsiteX16-101" fmla="*/ 273848 w 7841491"/>
              <a:gd name="connsiteY16-102" fmla="*/ 610524 h 4774669"/>
              <a:gd name="connsiteX0-103" fmla="*/ 273848 w 7841491"/>
              <a:gd name="connsiteY0-104" fmla="*/ 607372 h 4771517"/>
              <a:gd name="connsiteX1-105" fmla="*/ 616360 w 7841491"/>
              <a:gd name="connsiteY1-106" fmla="*/ 131122 h 4771517"/>
              <a:gd name="connsiteX2-107" fmla="*/ 1587910 w 7841491"/>
              <a:gd name="connsiteY2-108" fmla="*/ 54922 h 4771517"/>
              <a:gd name="connsiteX3-109" fmla="*/ 4940710 w 7841491"/>
              <a:gd name="connsiteY3-110" fmla="*/ 16822 h 4771517"/>
              <a:gd name="connsiteX4-111" fmla="*/ 6674260 w 7841491"/>
              <a:gd name="connsiteY4-112" fmla="*/ 340672 h 4771517"/>
              <a:gd name="connsiteX5-113" fmla="*/ 7531510 w 7841491"/>
              <a:gd name="connsiteY5-114" fmla="*/ 740722 h 4771517"/>
              <a:gd name="connsiteX6-115" fmla="*/ 7836310 w 7841491"/>
              <a:gd name="connsiteY6-116" fmla="*/ 2569522 h 4771517"/>
              <a:gd name="connsiteX7-117" fmla="*/ 7321960 w 7841491"/>
              <a:gd name="connsiteY7-118" fmla="*/ 4379272 h 4771517"/>
              <a:gd name="connsiteX8-119" fmla="*/ 6198010 w 7841491"/>
              <a:gd name="connsiteY8-120" fmla="*/ 4760272 h 4771517"/>
              <a:gd name="connsiteX9-121" fmla="*/ 4902610 w 7841491"/>
              <a:gd name="connsiteY9-122" fmla="*/ 4665022 h 4771517"/>
              <a:gd name="connsiteX10-123" fmla="*/ 3454810 w 7841491"/>
              <a:gd name="connsiteY10-124" fmla="*/ 4607872 h 4771517"/>
              <a:gd name="connsiteX11-125" fmla="*/ 2578510 w 7841491"/>
              <a:gd name="connsiteY11-126" fmla="*/ 4626922 h 4771517"/>
              <a:gd name="connsiteX12-127" fmla="*/ 1225960 w 7841491"/>
              <a:gd name="connsiteY12-128" fmla="*/ 4626922 h 4771517"/>
              <a:gd name="connsiteX13-129" fmla="*/ 330610 w 7841491"/>
              <a:gd name="connsiteY13-130" fmla="*/ 4417372 h 4771517"/>
              <a:gd name="connsiteX14-131" fmla="*/ 25810 w 7841491"/>
              <a:gd name="connsiteY14-132" fmla="*/ 3407722 h 4771517"/>
              <a:gd name="connsiteX15-133" fmla="*/ 20756 w 7841491"/>
              <a:gd name="connsiteY15-134" fmla="*/ 2103769 h 4771517"/>
              <a:gd name="connsiteX16-135" fmla="*/ 273848 w 7841491"/>
              <a:gd name="connsiteY16-136" fmla="*/ 607372 h 477151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1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sp>
        <p:nvSpPr>
          <p:cNvPr id="8" name="Text Box 309"/>
          <p:cNvSpPr txBox="1">
            <a:spLocks noChangeArrowheads="1"/>
          </p:cNvSpPr>
          <p:nvPr/>
        </p:nvSpPr>
        <p:spPr bwMode="auto">
          <a:xfrm>
            <a:off x="3223388" y="1794453"/>
            <a:ext cx="7366119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 47,5 …... 47,500</a:t>
            </a:r>
          </a:p>
        </p:txBody>
      </p:sp>
      <p:sp>
        <p:nvSpPr>
          <p:cNvPr id="9" name="Text Box 335"/>
          <p:cNvSpPr txBox="1">
            <a:spLocks noChangeArrowheads="1"/>
          </p:cNvSpPr>
          <p:nvPr/>
        </p:nvSpPr>
        <p:spPr bwMode="auto">
          <a:xfrm>
            <a:off x="6042787" y="1642052"/>
            <a:ext cx="76200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8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sz="72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5" name="Text Box 308">
            <a:extLst>
              <a:ext uri="{FF2B5EF4-FFF2-40B4-BE49-F238E27FC236}">
                <a16:creationId xmlns:a16="http://schemas.microsoft.com/office/drawing/2014/main" id="{E75A80C2-3A13-4B76-A727-021DC397C0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79396" y="548240"/>
            <a:ext cx="5433207" cy="923330"/>
          </a:xfrm>
          <a:prstGeom prst="rect">
            <a:avLst/>
          </a:prstGeom>
          <a:noFill/>
          <a:ln w="28575">
            <a:noFill/>
            <a:prstDash val="dash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>
                <a:solidFill>
                  <a:srgbClr val="DB8843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5400" b="1" dirty="0">
                <a:solidFill>
                  <a:srgbClr val="DB8843"/>
                </a:solidFill>
                <a:latin typeface="Times New Roman" pitchFamily="18" charset="0"/>
                <a:cs typeface="Times New Roman" pitchFamily="18" charset="0"/>
              </a:rPr>
              <a:t> 1: &gt;   &lt;    =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BB2DA1-A383-4B24-BF14-E3443DB972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0393" y="2389738"/>
            <a:ext cx="4914900" cy="49149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89589B2-44CD-4002-AD56-36DD54B7E5F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92" r="62604"/>
          <a:stretch/>
        </p:blipFill>
        <p:spPr>
          <a:xfrm>
            <a:off x="28942" y="3978163"/>
            <a:ext cx="3162300" cy="2492844"/>
          </a:xfrm>
          <a:prstGeom prst="rect">
            <a:avLst/>
          </a:prstGeom>
        </p:spPr>
      </p:pic>
      <p:sp>
        <p:nvSpPr>
          <p:cNvPr id="10" name="Cloud Callout 5">
            <a:extLst>
              <a:ext uri="{FF2B5EF4-FFF2-40B4-BE49-F238E27FC236}">
                <a16:creationId xmlns:a16="http://schemas.microsoft.com/office/drawing/2014/main" id="{6FE376E3-3622-4E38-BDD2-C21A11C202EF}"/>
              </a:ext>
            </a:extLst>
          </p:cNvPr>
          <p:cNvSpPr/>
          <p:nvPr/>
        </p:nvSpPr>
        <p:spPr>
          <a:xfrm>
            <a:off x="466223" y="464365"/>
            <a:ext cx="5699934" cy="3513798"/>
          </a:xfrm>
          <a:prstGeom prst="cloudCallout">
            <a:avLst>
              <a:gd name="adj1" fmla="val -24418"/>
              <a:gd name="adj2" fmla="val 68826"/>
            </a:avLst>
          </a:prstGeom>
          <a:solidFill>
            <a:srgbClr val="D98B39"/>
          </a:solidFill>
          <a:ln>
            <a:solidFill>
              <a:srgbClr val="DB98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291DD9D-1C53-4013-A000-B4BA7FE4E20A}"/>
              </a:ext>
            </a:extLst>
          </p:cNvPr>
          <p:cNvSpPr txBox="1"/>
          <p:nvPr/>
        </p:nvSpPr>
        <p:spPr>
          <a:xfrm>
            <a:off x="855618" y="874455"/>
            <a:ext cx="4822413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47,5 = 47,500 vì khi viết thêm các chữ số 0 vào tận cùng bên phải phần thập phân của một số thập phân thì số đó không thay đổi.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loud Callout 5">
            <a:extLst>
              <a:ext uri="{FF2B5EF4-FFF2-40B4-BE49-F238E27FC236}">
                <a16:creationId xmlns:a16="http://schemas.microsoft.com/office/drawing/2014/main" id="{078060B4-9B20-4BFB-96EF-47BDDD6035E7}"/>
              </a:ext>
            </a:extLst>
          </p:cNvPr>
          <p:cNvSpPr/>
          <p:nvPr/>
        </p:nvSpPr>
        <p:spPr>
          <a:xfrm>
            <a:off x="6619783" y="464365"/>
            <a:ext cx="4877573" cy="2415473"/>
          </a:xfrm>
          <a:prstGeom prst="cloudCallout">
            <a:avLst>
              <a:gd name="adj1" fmla="val 14009"/>
              <a:gd name="adj2" fmla="val 66384"/>
            </a:avLst>
          </a:prstGeom>
          <a:solidFill>
            <a:srgbClr val="D98B39"/>
          </a:solidFill>
          <a:ln>
            <a:solidFill>
              <a:srgbClr val="DB98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E2C3897-9F8A-41F0-AC43-092A4FDCCFA0}"/>
              </a:ext>
            </a:extLst>
          </p:cNvPr>
          <p:cNvSpPr txBox="1"/>
          <p:nvPr/>
        </p:nvSpPr>
        <p:spPr>
          <a:xfrm>
            <a:off x="7097597" y="1107689"/>
            <a:ext cx="417277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 sao em ra được kết quả như thế?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 animBg="1"/>
      <p:bldP spid="11" grpId="0"/>
      <p:bldP spid="12" grpId="0" animBg="1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113D9474-2C95-4763-BF50-AB22502F67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8533" y="0"/>
            <a:ext cx="13885333" cy="7810500"/>
          </a:xfrm>
          <a:prstGeom prst="rect">
            <a:avLst/>
          </a:prstGeom>
        </p:spPr>
      </p:pic>
      <p:sp>
        <p:nvSpPr>
          <p:cNvPr id="19" name="任意多边形: 形状 2">
            <a:extLst>
              <a:ext uri="{FF2B5EF4-FFF2-40B4-BE49-F238E27FC236}">
                <a16:creationId xmlns:a16="http://schemas.microsoft.com/office/drawing/2014/main" id="{C8289804-3072-49B2-BEA9-B81C67A8EFA8}"/>
              </a:ext>
            </a:extLst>
          </p:cNvPr>
          <p:cNvSpPr/>
          <p:nvPr/>
        </p:nvSpPr>
        <p:spPr>
          <a:xfrm>
            <a:off x="503495" y="261258"/>
            <a:ext cx="11185010" cy="5513112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-1" fmla="*/ 267716 w 7816697"/>
              <a:gd name="connsiteY0-2" fmla="*/ 610524 h 4774669"/>
              <a:gd name="connsiteX1-3" fmla="*/ 458216 w 7816697"/>
              <a:gd name="connsiteY1-4" fmla="*/ 248574 h 4774669"/>
              <a:gd name="connsiteX2-5" fmla="*/ 1563116 w 7816697"/>
              <a:gd name="connsiteY2-6" fmla="*/ 58074 h 4774669"/>
              <a:gd name="connsiteX3-7" fmla="*/ 4915916 w 7816697"/>
              <a:gd name="connsiteY3-8" fmla="*/ 19974 h 4774669"/>
              <a:gd name="connsiteX4-9" fmla="*/ 6649466 w 7816697"/>
              <a:gd name="connsiteY4-10" fmla="*/ 343824 h 4774669"/>
              <a:gd name="connsiteX5-11" fmla="*/ 7506716 w 7816697"/>
              <a:gd name="connsiteY5-12" fmla="*/ 743874 h 4774669"/>
              <a:gd name="connsiteX6-13" fmla="*/ 7811516 w 7816697"/>
              <a:gd name="connsiteY6-14" fmla="*/ 2572674 h 4774669"/>
              <a:gd name="connsiteX7-15" fmla="*/ 7297166 w 7816697"/>
              <a:gd name="connsiteY7-16" fmla="*/ 4382424 h 4774669"/>
              <a:gd name="connsiteX8-17" fmla="*/ 6173216 w 7816697"/>
              <a:gd name="connsiteY8-18" fmla="*/ 4763424 h 4774669"/>
              <a:gd name="connsiteX9-19" fmla="*/ 4877816 w 7816697"/>
              <a:gd name="connsiteY9-20" fmla="*/ 4668174 h 4774669"/>
              <a:gd name="connsiteX10-21" fmla="*/ 3430016 w 7816697"/>
              <a:gd name="connsiteY10-22" fmla="*/ 4611024 h 4774669"/>
              <a:gd name="connsiteX11-23" fmla="*/ 2553716 w 7816697"/>
              <a:gd name="connsiteY11-24" fmla="*/ 4630074 h 4774669"/>
              <a:gd name="connsiteX12-25" fmla="*/ 1201166 w 7816697"/>
              <a:gd name="connsiteY12-26" fmla="*/ 4630074 h 4774669"/>
              <a:gd name="connsiteX13-27" fmla="*/ 305816 w 7816697"/>
              <a:gd name="connsiteY13-28" fmla="*/ 4420524 h 4774669"/>
              <a:gd name="connsiteX14-29" fmla="*/ 1016 w 7816697"/>
              <a:gd name="connsiteY14-30" fmla="*/ 3410874 h 4774669"/>
              <a:gd name="connsiteX15-31" fmla="*/ 210566 w 7816697"/>
              <a:gd name="connsiteY15-32" fmla="*/ 2153574 h 4774669"/>
              <a:gd name="connsiteX16-33" fmla="*/ 267716 w 7816697"/>
              <a:gd name="connsiteY16-34" fmla="*/ 610524 h 4774669"/>
              <a:gd name="connsiteX0-35" fmla="*/ 249006 w 7816649"/>
              <a:gd name="connsiteY0-36" fmla="*/ 610524 h 4774669"/>
              <a:gd name="connsiteX1-37" fmla="*/ 458168 w 7816649"/>
              <a:gd name="connsiteY1-38" fmla="*/ 248574 h 4774669"/>
              <a:gd name="connsiteX2-39" fmla="*/ 1563068 w 7816649"/>
              <a:gd name="connsiteY2-40" fmla="*/ 58074 h 4774669"/>
              <a:gd name="connsiteX3-41" fmla="*/ 4915868 w 7816649"/>
              <a:gd name="connsiteY3-42" fmla="*/ 19974 h 4774669"/>
              <a:gd name="connsiteX4-43" fmla="*/ 6649418 w 7816649"/>
              <a:gd name="connsiteY4-44" fmla="*/ 343824 h 4774669"/>
              <a:gd name="connsiteX5-45" fmla="*/ 7506668 w 7816649"/>
              <a:gd name="connsiteY5-46" fmla="*/ 743874 h 4774669"/>
              <a:gd name="connsiteX6-47" fmla="*/ 7811468 w 7816649"/>
              <a:gd name="connsiteY6-48" fmla="*/ 2572674 h 4774669"/>
              <a:gd name="connsiteX7-49" fmla="*/ 7297118 w 7816649"/>
              <a:gd name="connsiteY7-50" fmla="*/ 4382424 h 4774669"/>
              <a:gd name="connsiteX8-51" fmla="*/ 6173168 w 7816649"/>
              <a:gd name="connsiteY8-52" fmla="*/ 4763424 h 4774669"/>
              <a:gd name="connsiteX9-53" fmla="*/ 4877768 w 7816649"/>
              <a:gd name="connsiteY9-54" fmla="*/ 4668174 h 4774669"/>
              <a:gd name="connsiteX10-55" fmla="*/ 3429968 w 7816649"/>
              <a:gd name="connsiteY10-56" fmla="*/ 4611024 h 4774669"/>
              <a:gd name="connsiteX11-57" fmla="*/ 2553668 w 7816649"/>
              <a:gd name="connsiteY11-58" fmla="*/ 4630074 h 4774669"/>
              <a:gd name="connsiteX12-59" fmla="*/ 1201118 w 7816649"/>
              <a:gd name="connsiteY12-60" fmla="*/ 4630074 h 4774669"/>
              <a:gd name="connsiteX13-61" fmla="*/ 305768 w 7816649"/>
              <a:gd name="connsiteY13-62" fmla="*/ 4420524 h 4774669"/>
              <a:gd name="connsiteX14-63" fmla="*/ 968 w 7816649"/>
              <a:gd name="connsiteY14-64" fmla="*/ 3410874 h 4774669"/>
              <a:gd name="connsiteX15-65" fmla="*/ 210518 w 7816649"/>
              <a:gd name="connsiteY15-66" fmla="*/ 2153574 h 4774669"/>
              <a:gd name="connsiteX16-67" fmla="*/ 249006 w 7816649"/>
              <a:gd name="connsiteY16-68" fmla="*/ 610524 h 4774669"/>
              <a:gd name="connsiteX0-69" fmla="*/ 273848 w 7841491"/>
              <a:gd name="connsiteY0-70" fmla="*/ 610524 h 4774669"/>
              <a:gd name="connsiteX1-71" fmla="*/ 483010 w 7841491"/>
              <a:gd name="connsiteY1-72" fmla="*/ 248574 h 4774669"/>
              <a:gd name="connsiteX2-73" fmla="*/ 1587910 w 7841491"/>
              <a:gd name="connsiteY2-74" fmla="*/ 58074 h 4774669"/>
              <a:gd name="connsiteX3-75" fmla="*/ 4940710 w 7841491"/>
              <a:gd name="connsiteY3-76" fmla="*/ 19974 h 4774669"/>
              <a:gd name="connsiteX4-77" fmla="*/ 6674260 w 7841491"/>
              <a:gd name="connsiteY4-78" fmla="*/ 343824 h 4774669"/>
              <a:gd name="connsiteX5-79" fmla="*/ 7531510 w 7841491"/>
              <a:gd name="connsiteY5-80" fmla="*/ 743874 h 4774669"/>
              <a:gd name="connsiteX6-81" fmla="*/ 7836310 w 7841491"/>
              <a:gd name="connsiteY6-82" fmla="*/ 2572674 h 4774669"/>
              <a:gd name="connsiteX7-83" fmla="*/ 7321960 w 7841491"/>
              <a:gd name="connsiteY7-84" fmla="*/ 4382424 h 4774669"/>
              <a:gd name="connsiteX8-85" fmla="*/ 6198010 w 7841491"/>
              <a:gd name="connsiteY8-86" fmla="*/ 4763424 h 4774669"/>
              <a:gd name="connsiteX9-87" fmla="*/ 4902610 w 7841491"/>
              <a:gd name="connsiteY9-88" fmla="*/ 4668174 h 4774669"/>
              <a:gd name="connsiteX10-89" fmla="*/ 3454810 w 7841491"/>
              <a:gd name="connsiteY10-90" fmla="*/ 4611024 h 4774669"/>
              <a:gd name="connsiteX11-91" fmla="*/ 2578510 w 7841491"/>
              <a:gd name="connsiteY11-92" fmla="*/ 4630074 h 4774669"/>
              <a:gd name="connsiteX12-93" fmla="*/ 1225960 w 7841491"/>
              <a:gd name="connsiteY12-94" fmla="*/ 4630074 h 4774669"/>
              <a:gd name="connsiteX13-95" fmla="*/ 330610 w 7841491"/>
              <a:gd name="connsiteY13-96" fmla="*/ 4420524 h 4774669"/>
              <a:gd name="connsiteX14-97" fmla="*/ 25810 w 7841491"/>
              <a:gd name="connsiteY14-98" fmla="*/ 3410874 h 4774669"/>
              <a:gd name="connsiteX15-99" fmla="*/ 20756 w 7841491"/>
              <a:gd name="connsiteY15-100" fmla="*/ 2106921 h 4774669"/>
              <a:gd name="connsiteX16-101" fmla="*/ 273848 w 7841491"/>
              <a:gd name="connsiteY16-102" fmla="*/ 610524 h 4774669"/>
              <a:gd name="connsiteX0-103" fmla="*/ 273848 w 7841491"/>
              <a:gd name="connsiteY0-104" fmla="*/ 607372 h 4771517"/>
              <a:gd name="connsiteX1-105" fmla="*/ 616360 w 7841491"/>
              <a:gd name="connsiteY1-106" fmla="*/ 131122 h 4771517"/>
              <a:gd name="connsiteX2-107" fmla="*/ 1587910 w 7841491"/>
              <a:gd name="connsiteY2-108" fmla="*/ 54922 h 4771517"/>
              <a:gd name="connsiteX3-109" fmla="*/ 4940710 w 7841491"/>
              <a:gd name="connsiteY3-110" fmla="*/ 16822 h 4771517"/>
              <a:gd name="connsiteX4-111" fmla="*/ 6674260 w 7841491"/>
              <a:gd name="connsiteY4-112" fmla="*/ 340672 h 4771517"/>
              <a:gd name="connsiteX5-113" fmla="*/ 7531510 w 7841491"/>
              <a:gd name="connsiteY5-114" fmla="*/ 740722 h 4771517"/>
              <a:gd name="connsiteX6-115" fmla="*/ 7836310 w 7841491"/>
              <a:gd name="connsiteY6-116" fmla="*/ 2569522 h 4771517"/>
              <a:gd name="connsiteX7-117" fmla="*/ 7321960 w 7841491"/>
              <a:gd name="connsiteY7-118" fmla="*/ 4379272 h 4771517"/>
              <a:gd name="connsiteX8-119" fmla="*/ 6198010 w 7841491"/>
              <a:gd name="connsiteY8-120" fmla="*/ 4760272 h 4771517"/>
              <a:gd name="connsiteX9-121" fmla="*/ 4902610 w 7841491"/>
              <a:gd name="connsiteY9-122" fmla="*/ 4665022 h 4771517"/>
              <a:gd name="connsiteX10-123" fmla="*/ 3454810 w 7841491"/>
              <a:gd name="connsiteY10-124" fmla="*/ 4607872 h 4771517"/>
              <a:gd name="connsiteX11-125" fmla="*/ 2578510 w 7841491"/>
              <a:gd name="connsiteY11-126" fmla="*/ 4626922 h 4771517"/>
              <a:gd name="connsiteX12-127" fmla="*/ 1225960 w 7841491"/>
              <a:gd name="connsiteY12-128" fmla="*/ 4626922 h 4771517"/>
              <a:gd name="connsiteX13-129" fmla="*/ 330610 w 7841491"/>
              <a:gd name="connsiteY13-130" fmla="*/ 4417372 h 4771517"/>
              <a:gd name="connsiteX14-131" fmla="*/ 25810 w 7841491"/>
              <a:gd name="connsiteY14-132" fmla="*/ 3407722 h 4771517"/>
              <a:gd name="connsiteX15-133" fmla="*/ 20756 w 7841491"/>
              <a:gd name="connsiteY15-134" fmla="*/ 2103769 h 4771517"/>
              <a:gd name="connsiteX16-135" fmla="*/ 273848 w 7841491"/>
              <a:gd name="connsiteY16-136" fmla="*/ 607372 h 477151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1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sp>
        <p:nvSpPr>
          <p:cNvPr id="10" name="Text Box 309"/>
          <p:cNvSpPr txBox="1">
            <a:spLocks noChangeArrowheads="1"/>
          </p:cNvSpPr>
          <p:nvPr/>
        </p:nvSpPr>
        <p:spPr bwMode="auto">
          <a:xfrm>
            <a:off x="2667001" y="2438401"/>
            <a:ext cx="6340197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 90,6 …. . 89,6</a:t>
            </a:r>
          </a:p>
        </p:txBody>
      </p:sp>
      <p:sp>
        <p:nvSpPr>
          <p:cNvPr id="11" name="Text Box 335"/>
          <p:cNvSpPr txBox="1">
            <a:spLocks noChangeArrowheads="1"/>
          </p:cNvSpPr>
          <p:nvPr/>
        </p:nvSpPr>
        <p:spPr bwMode="auto">
          <a:xfrm>
            <a:off x="5410200" y="2286000"/>
            <a:ext cx="76200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8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&gt;</a:t>
            </a:r>
            <a:r>
              <a:rPr lang="en-US" sz="72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5" name="Text Box 308">
            <a:extLst>
              <a:ext uri="{FF2B5EF4-FFF2-40B4-BE49-F238E27FC236}">
                <a16:creationId xmlns:a16="http://schemas.microsoft.com/office/drawing/2014/main" id="{97FF8EEB-0134-4169-ABFA-D0E5E30145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0495" y="631367"/>
            <a:ext cx="5433207" cy="923330"/>
          </a:xfrm>
          <a:prstGeom prst="rect">
            <a:avLst/>
          </a:prstGeom>
          <a:noFill/>
          <a:ln w="28575">
            <a:noFill/>
            <a:prstDash val="dash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>
                <a:solidFill>
                  <a:srgbClr val="DB8843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5400" b="1" dirty="0">
                <a:solidFill>
                  <a:srgbClr val="DB8843"/>
                </a:solidFill>
                <a:latin typeface="Times New Roman" pitchFamily="18" charset="0"/>
                <a:cs typeface="Times New Roman" pitchFamily="18" charset="0"/>
              </a:rPr>
              <a:t> 1: &gt;   &lt;    =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8655557-04AA-44EA-8FB9-729847DC16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017" y="2114314"/>
            <a:ext cx="4914900" cy="49149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3E80CBA-B349-425B-B997-57EC020D20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92" r="62604"/>
          <a:stretch/>
        </p:blipFill>
        <p:spPr>
          <a:xfrm>
            <a:off x="-132658" y="3429000"/>
            <a:ext cx="3162300" cy="2492844"/>
          </a:xfrm>
          <a:prstGeom prst="rect">
            <a:avLst/>
          </a:prstGeom>
        </p:spPr>
      </p:pic>
      <p:sp>
        <p:nvSpPr>
          <p:cNvPr id="14" name="Cloud Callout 5">
            <a:extLst>
              <a:ext uri="{FF2B5EF4-FFF2-40B4-BE49-F238E27FC236}">
                <a16:creationId xmlns:a16="http://schemas.microsoft.com/office/drawing/2014/main" id="{D0D8439E-9B4B-4D0E-B22C-AAA0110ECB90}"/>
              </a:ext>
            </a:extLst>
          </p:cNvPr>
          <p:cNvSpPr/>
          <p:nvPr/>
        </p:nvSpPr>
        <p:spPr>
          <a:xfrm>
            <a:off x="883512" y="755618"/>
            <a:ext cx="5031476" cy="2415473"/>
          </a:xfrm>
          <a:prstGeom prst="cloudCallout">
            <a:avLst>
              <a:gd name="adj1" fmla="val -24418"/>
              <a:gd name="adj2" fmla="val 68826"/>
            </a:avLst>
          </a:prstGeom>
          <a:solidFill>
            <a:srgbClr val="D98B39"/>
          </a:solidFill>
          <a:ln>
            <a:solidFill>
              <a:srgbClr val="DB98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6FE00B6-1A71-423B-9972-FEA2DF16DBD8}"/>
              </a:ext>
            </a:extLst>
          </p:cNvPr>
          <p:cNvSpPr txBox="1"/>
          <p:nvPr/>
        </p:nvSpPr>
        <p:spPr>
          <a:xfrm>
            <a:off x="1180421" y="1441041"/>
            <a:ext cx="443765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90,6 &gt; 89,6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90 &gt; 89.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Cloud Callout 5">
            <a:extLst>
              <a:ext uri="{FF2B5EF4-FFF2-40B4-BE49-F238E27FC236}">
                <a16:creationId xmlns:a16="http://schemas.microsoft.com/office/drawing/2014/main" id="{021493FE-2300-4C02-8C6D-050D5432DF7C}"/>
              </a:ext>
            </a:extLst>
          </p:cNvPr>
          <p:cNvSpPr/>
          <p:nvPr/>
        </p:nvSpPr>
        <p:spPr>
          <a:xfrm>
            <a:off x="6079602" y="346960"/>
            <a:ext cx="5031476" cy="2415473"/>
          </a:xfrm>
          <a:prstGeom prst="cloudCallout">
            <a:avLst>
              <a:gd name="adj1" fmla="val 14009"/>
              <a:gd name="adj2" fmla="val 66384"/>
            </a:avLst>
          </a:prstGeom>
          <a:solidFill>
            <a:srgbClr val="D98B39"/>
          </a:solidFill>
          <a:ln>
            <a:solidFill>
              <a:srgbClr val="DB98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5E6BB5B-585B-4931-BFE7-CD255CC1C1BA}"/>
              </a:ext>
            </a:extLst>
          </p:cNvPr>
          <p:cNvSpPr txBox="1"/>
          <p:nvPr/>
        </p:nvSpPr>
        <p:spPr>
          <a:xfrm>
            <a:off x="6490797" y="1016087"/>
            <a:ext cx="417277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 sao em ra được kết quả như thế?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4" grpId="0" animBg="1"/>
      <p:bldP spid="15" grpId="0"/>
      <p:bldP spid="16" grpId="0" animBg="1"/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14B296C-276F-478B-8315-C0E06C8AAD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8533" y="0"/>
            <a:ext cx="13885333" cy="7810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F8D7F6D-160B-4CD2-9FAD-E6F233669A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92" r="62604"/>
          <a:stretch/>
        </p:blipFill>
        <p:spPr>
          <a:xfrm>
            <a:off x="-143892" y="3429000"/>
            <a:ext cx="3162300" cy="24928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58C5741-4C82-4BCD-A9B5-FBD583FEE6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2955" y="2217972"/>
            <a:ext cx="4914900" cy="4914900"/>
          </a:xfrm>
          <a:prstGeom prst="rect">
            <a:avLst/>
          </a:prstGeom>
        </p:spPr>
      </p:pic>
      <p:sp>
        <p:nvSpPr>
          <p:cNvPr id="13" name="Cloud Callout 5">
            <a:extLst>
              <a:ext uri="{FF2B5EF4-FFF2-40B4-BE49-F238E27FC236}">
                <a16:creationId xmlns:a16="http://schemas.microsoft.com/office/drawing/2014/main" id="{7C09F711-F72C-4D8E-9CBD-402888610CEF}"/>
              </a:ext>
            </a:extLst>
          </p:cNvPr>
          <p:cNvSpPr/>
          <p:nvPr/>
        </p:nvSpPr>
        <p:spPr>
          <a:xfrm>
            <a:off x="466224" y="464365"/>
            <a:ext cx="4076280" cy="2415473"/>
          </a:xfrm>
          <a:prstGeom prst="cloudCallout">
            <a:avLst>
              <a:gd name="adj1" fmla="val -11393"/>
              <a:gd name="adj2" fmla="val 77374"/>
            </a:avLst>
          </a:prstGeom>
          <a:solidFill>
            <a:srgbClr val="D98B39"/>
          </a:solidFill>
          <a:ln>
            <a:solidFill>
              <a:srgbClr val="DB98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E6310A4-08AA-4467-BBDD-B574B216D720}"/>
              </a:ext>
            </a:extLst>
          </p:cNvPr>
          <p:cNvSpPr txBox="1"/>
          <p:nvPr/>
        </p:nvSpPr>
        <p:spPr>
          <a:xfrm>
            <a:off x="664985" y="1242058"/>
            <a:ext cx="3678758" cy="5965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cảm ơn anh ạ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Cloud Callout 5">
            <a:extLst>
              <a:ext uri="{FF2B5EF4-FFF2-40B4-BE49-F238E27FC236}">
                <a16:creationId xmlns:a16="http://schemas.microsoft.com/office/drawing/2014/main" id="{62985D0C-3A30-4641-8D34-2D5D2439AB1B}"/>
              </a:ext>
            </a:extLst>
          </p:cNvPr>
          <p:cNvSpPr/>
          <p:nvPr/>
        </p:nvSpPr>
        <p:spPr>
          <a:xfrm>
            <a:off x="4683481" y="464365"/>
            <a:ext cx="6813875" cy="2415473"/>
          </a:xfrm>
          <a:prstGeom prst="cloudCallout">
            <a:avLst>
              <a:gd name="adj1" fmla="val 14009"/>
              <a:gd name="adj2" fmla="val 66384"/>
            </a:avLst>
          </a:prstGeom>
          <a:solidFill>
            <a:srgbClr val="D98B39"/>
          </a:solidFill>
          <a:ln>
            <a:solidFill>
              <a:srgbClr val="DB98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E7AF543-5DDE-4D57-85DF-1B8AA4DA29DC}"/>
              </a:ext>
            </a:extLst>
          </p:cNvPr>
          <p:cNvSpPr txBox="1"/>
          <p:nvPr/>
        </p:nvSpPr>
        <p:spPr>
          <a:xfrm>
            <a:off x="5570591" y="887270"/>
            <a:ext cx="482241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 ơn em đã giúp anh làm bài, em hãy bay về phía nhà bác Cú Mèo để tìm mẹ nhé!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5853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  <p:bldP spid="16" grpId="0" animBg="1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室内&#10;&#10;已生成高可信度的说明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127" y="-1117600"/>
            <a:ext cx="12503435" cy="79471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8B79352-EB0D-486E-B134-198AA88727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92" b="99657" l="478" r="99113">
                        <a14:foregroundMark x1="82552" y1="3186" x2="85987" y2="11961"/>
                        <a14:foregroundMark x1="89900" y1="18039" x2="96451" y2="31176"/>
                        <a14:foregroundMark x1="96451" y1="31176" x2="96451" y2="31176"/>
                        <a14:foregroundMark x1="89900" y1="14314" x2="93949" y2="24755"/>
                        <a14:foregroundMark x1="93949" y1="24755" x2="93949" y2="24755"/>
                        <a14:foregroundMark x1="13330" y1="95833" x2="88808" y2="78627"/>
                        <a14:foregroundMark x1="2548" y1="93137" x2="22407" y2="91078"/>
                        <a14:foregroundMark x1="22407" y1="91078" x2="23339" y2="91078"/>
                        <a14:foregroundMark x1="523" y1="93137" x2="3640" y2="95147"/>
                        <a14:foregroundMark x1="1292" y1="81208" x2="1563" y2="84487"/>
                        <a14:foregroundMark x1="1066" y1="78478" x2="1183" y2="79890"/>
                        <a14:foregroundMark x1="2272" y1="88026" x2="4732" y2="98235"/>
                        <a14:foregroundMark x1="1892" y1="86447" x2="2047" y2="87091"/>
                        <a14:foregroundMark x1="1713" y1="85704" x2="1657" y2="85472"/>
                        <a14:foregroundMark x1="4732" y1="98235" x2="11169" y2="99657"/>
                        <a14:foregroundMark x1="11169" y1="99657" x2="97543" y2="95147"/>
                        <a14:foregroundMark x1="96156" y1="67206" x2="99113" y2="95833"/>
                        <a14:foregroundMark x1="7393" y1="14314" x2="9281" y2="24412"/>
                        <a14:foregroundMark x1="53344" y1="6225" x2="53344" y2="6225"/>
                        <a14:backgroundMark x1="842" y1="80637" x2="20359" y2="76275"/>
                        <a14:backgroundMark x1="20359" y1="76275" x2="28344" y2="77304"/>
                        <a14:backgroundMark x1="1456" y1="83676" x2="3480" y2="81667"/>
                        <a14:backgroundMark x1="1297" y1="76618" x2="364" y2="88088"/>
                        <a14:backgroundMark x1="25364" y1="81667" x2="34577" y2="80000"/>
                        <a14:backgroundMark x1="34577" y1="80000" x2="34577" y2="80000"/>
                        <a14:backgroundMark x1="26001" y1="83333" x2="31984" y2="82206"/>
                        <a14:backgroundMark x1="31984" y1="82206" x2="34418" y2="80000"/>
                        <a14:backgroundMark x1="3640" y1="44608" x2="12716" y2="76961"/>
                        <a14:backgroundMark x1="4595" y1="50000" x2="364" y2="80637"/>
                        <a14:backgroundMark x1="205" y1="85735" x2="5914" y2="83186"/>
                        <a14:backgroundMark x1="5914" y1="83186" x2="5983" y2="83039"/>
                        <a14:backgroundMark x1="1774" y1="86716" x2="1774" y2="77304"/>
                        <a14:backgroundMark x1="842" y1="72892" x2="205" y2="88382"/>
                        <a14:backgroundMark x1="1615" y1="88088" x2="9577" y2="80343"/>
                        <a14:backgroundMark x1="9577" y1="80343" x2="9577" y2="80343"/>
                        <a14:backgroundMark x1="18494" y1="50343" x2="20996" y2="80637"/>
                        <a14:backgroundMark x1="12238" y1="54706" x2="14900" y2="77304"/>
                        <a14:backgroundMark x1="19427" y1="54706" x2="19427" y2="70882"/>
                        <a14:backgroundMark x1="17561" y1="51716" x2="17243" y2="67206"/>
                        <a14:backgroundMark x1="10669" y1="59461" x2="13649" y2="69559"/>
                        <a14:backgroundMark x1="20678" y1="53725" x2="17402" y2="70539"/>
                        <a14:backgroundMark x1="17402" y1="70539" x2="17402" y2="70882"/>
                        <a14:backgroundMark x1="17561" y1="52696" x2="17561" y2="701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1308"/>
            <a:ext cx="12192000" cy="62482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3970969-5560-4241-B39B-50FD43AF465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67" b="90000" l="10000" r="90000">
                        <a14:foregroundMark x1="63778" y1="9545" x2="82889" y2="1667"/>
                        <a14:foregroundMark x1="20844" y1="23636" x2="23333" y2="44091"/>
                        <a14:foregroundMark x1="20660" y1="22121" x2="20844" y2="23636"/>
                        <a14:foregroundMark x1="18889" y1="7576" x2="20660" y2="22121"/>
                        <a14:foregroundMark x1="23333" y1="44091" x2="22778" y2="67727"/>
                        <a14:foregroundMark x1="16333" y1="86061" x2="28444" y2="80606"/>
                        <a14:foregroundMark x1="28444" y1="80606" x2="28667" y2="80606"/>
                        <a14:foregroundMark x1="61778" y1="59848" x2="66556" y2="64242"/>
                        <a14:backgroundMark x1="26000" y1="19545" x2="26000" y2="19545"/>
                        <a14:backgroundMark x1="21111" y1="23636" x2="21111" y2="23636"/>
                        <a14:backgroundMark x1="21556" y1="22121" x2="21556" y2="22121"/>
                        <a14:backgroundMark x1="22889" y1="22576" x2="22889" y2="22576"/>
                        <a14:backgroundMark x1="80000" y1="24848" x2="80000" y2="24848"/>
                        <a14:backgroundMark x1="83111" y1="27879" x2="83111" y2="27879"/>
                        <a14:backgroundMark x1="77333" y1="23939" x2="77333" y2="23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187" t="-1657" r="47159"/>
          <a:stretch/>
        </p:blipFill>
        <p:spPr>
          <a:xfrm>
            <a:off x="-204725" y="228600"/>
            <a:ext cx="3485066" cy="8861730"/>
          </a:xfrm>
          <a:prstGeom prst="rect">
            <a:avLst/>
          </a:prstGeom>
        </p:spPr>
      </p:pic>
      <p:sp>
        <p:nvSpPr>
          <p:cNvPr id="32" name="矩形: 圆角 6">
            <a:extLst>
              <a:ext uri="{FF2B5EF4-FFF2-40B4-BE49-F238E27FC236}">
                <a16:creationId xmlns:a16="http://schemas.microsoft.com/office/drawing/2014/main" id="{6E245909-1457-4C40-97A3-70C00034AAAC}"/>
              </a:ext>
            </a:extLst>
          </p:cNvPr>
          <p:cNvSpPr/>
          <p:nvPr/>
        </p:nvSpPr>
        <p:spPr>
          <a:xfrm>
            <a:off x="1845261" y="1402880"/>
            <a:ext cx="8501478" cy="3983840"/>
          </a:xfrm>
          <a:prstGeom prst="roundRect">
            <a:avLst>
              <a:gd name="adj" fmla="val 19216"/>
            </a:avLst>
          </a:pr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31" name="图片 30" descr="图片包含 物体&#10;&#10;已生成高可信度的说明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6451429" y="804497"/>
            <a:ext cx="273050" cy="292100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68" t="62108" r="41096"/>
          <a:stretch>
            <a:fillRect/>
          </a:stretch>
        </p:blipFill>
        <p:spPr>
          <a:xfrm>
            <a:off x="3244431" y="4507921"/>
            <a:ext cx="563301" cy="900264"/>
          </a:xfrm>
          <a:prstGeom prst="rect">
            <a:avLst/>
          </a:prstGeom>
        </p:spPr>
      </p:pic>
      <p:pic>
        <p:nvPicPr>
          <p:cNvPr id="34" name="图片 33" descr="图片包含 物体&#10;&#10;已生成高可信度的说明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7955909" y="3649144"/>
            <a:ext cx="398280" cy="426067"/>
          </a:xfrm>
          <a:prstGeom prst="rect">
            <a:avLst/>
          </a:prstGeom>
        </p:spPr>
      </p:pic>
      <p:pic>
        <p:nvPicPr>
          <p:cNvPr id="35" name="图片 34" descr="图片包含 物体&#10;&#10;已生成高可信度的说明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8940832" y="1816102"/>
            <a:ext cx="398280" cy="426067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68" t="62108" r="41096"/>
          <a:stretch>
            <a:fillRect/>
          </a:stretch>
        </p:blipFill>
        <p:spPr>
          <a:xfrm>
            <a:off x="2533136" y="3917385"/>
            <a:ext cx="949085" cy="1516822"/>
          </a:xfrm>
          <a:prstGeom prst="rect">
            <a:avLst/>
          </a:prstGeom>
        </p:spPr>
      </p:pic>
      <p:pic>
        <p:nvPicPr>
          <p:cNvPr id="39" name="图片 38" descr="图片包含 物体&#10;&#10;已生成高可信度的说明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2927051" y="980319"/>
            <a:ext cx="273050" cy="292100"/>
          </a:xfrm>
          <a:prstGeom prst="rect">
            <a:avLst/>
          </a:prstGeom>
        </p:spPr>
      </p:pic>
      <p:pic>
        <p:nvPicPr>
          <p:cNvPr id="40" name="图片 39" descr="图片包含 物体&#10;&#10;已生成高可信度的说明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2603135" y="2707549"/>
            <a:ext cx="647832" cy="69303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15937000-9967-445B-B231-96BB4B963856}"/>
              </a:ext>
            </a:extLst>
          </p:cNvPr>
          <p:cNvSpPr txBox="1"/>
          <p:nvPr/>
        </p:nvSpPr>
        <p:spPr>
          <a:xfrm>
            <a:off x="4815044" y="1627313"/>
            <a:ext cx="256190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solidFill>
                  <a:srgbClr val="668B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6600" b="1" dirty="0">
              <a:solidFill>
                <a:srgbClr val="668B1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2BFA6A7-D503-4552-963A-55582941F7DA}"/>
              </a:ext>
            </a:extLst>
          </p:cNvPr>
          <p:cNvSpPr txBox="1"/>
          <p:nvPr/>
        </p:nvSpPr>
        <p:spPr>
          <a:xfrm>
            <a:off x="2345261" y="2782796"/>
            <a:ext cx="75014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>
                <a:solidFill>
                  <a:srgbClr val="ED72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</a:t>
            </a:r>
            <a:r>
              <a:rPr lang="en-US" sz="9600" b="1" dirty="0">
                <a:solidFill>
                  <a:srgbClr val="ED72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A1EDA4FD-20C8-4509-9421-4B3A1584516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67" b="90000" l="10000" r="90000">
                        <a14:foregroundMark x1="63778" y1="9545" x2="82889" y2="1667"/>
                        <a14:foregroundMark x1="20844" y1="23636" x2="23333" y2="44091"/>
                        <a14:foregroundMark x1="20660" y1="22121" x2="20844" y2="23636"/>
                        <a14:foregroundMark x1="18889" y1="7576" x2="20660" y2="22121"/>
                        <a14:foregroundMark x1="23333" y1="44091" x2="22778" y2="67727"/>
                        <a14:foregroundMark x1="16333" y1="86061" x2="28444" y2="80606"/>
                        <a14:foregroundMark x1="28444" y1="80606" x2="28667" y2="80606"/>
                        <a14:foregroundMark x1="61778" y1="59848" x2="66556" y2="64242"/>
                        <a14:backgroundMark x1="26000" y1="19545" x2="26000" y2="19545"/>
                        <a14:backgroundMark x1="21111" y1="23636" x2="21111" y2="23636"/>
                        <a14:backgroundMark x1="21556" y1="22121" x2="21556" y2="22121"/>
                        <a14:backgroundMark x1="22889" y1="22576" x2="22889" y2="22576"/>
                        <a14:backgroundMark x1="80000" y1="24848" x2="80000" y2="24848"/>
                        <a14:backgroundMark x1="83111" y1="27879" x2="83111" y2="27879"/>
                        <a14:backgroundMark x1="77333" y1="23939" x2="77333" y2="23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31" b="12103"/>
          <a:stretch/>
        </p:blipFill>
        <p:spPr>
          <a:xfrm>
            <a:off x="9315190" y="41470"/>
            <a:ext cx="4189476" cy="6248282"/>
          </a:xfrm>
          <a:prstGeom prst="rect">
            <a:avLst/>
          </a:prstGeom>
        </p:spPr>
      </p:pic>
      <p:pic>
        <p:nvPicPr>
          <p:cNvPr id="37" name="图片 19">
            <a:extLst>
              <a:ext uri="{FF2B5EF4-FFF2-40B4-BE49-F238E27FC236}">
                <a16:creationId xmlns:a16="http://schemas.microsoft.com/office/drawing/2014/main" id="{C1680C6A-212A-4ECA-BD27-4C153F926F7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997" y="-1897"/>
            <a:ext cx="6404157" cy="1648763"/>
          </a:xfrm>
          <a:prstGeom prst="rect">
            <a:avLst/>
          </a:prstGeom>
        </p:spPr>
      </p:pic>
      <p:pic>
        <p:nvPicPr>
          <p:cNvPr id="41" name="图片 15">
            <a:extLst>
              <a:ext uri="{FF2B5EF4-FFF2-40B4-BE49-F238E27FC236}">
                <a16:creationId xmlns:a16="http://schemas.microsoft.com/office/drawing/2014/main" id="{B0F3A46E-4BA6-474F-9673-9BFF6018091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5006" y="-1197579"/>
            <a:ext cx="12192000" cy="4745841"/>
          </a:xfrm>
          <a:prstGeom prst="rect">
            <a:avLst/>
          </a:prstGeom>
        </p:spPr>
      </p:pic>
      <p:pic>
        <p:nvPicPr>
          <p:cNvPr id="44" name="图片 24">
            <a:extLst>
              <a:ext uri="{FF2B5EF4-FFF2-40B4-BE49-F238E27FC236}">
                <a16:creationId xmlns:a16="http://schemas.microsoft.com/office/drawing/2014/main" id="{2264DD83-B89F-4172-A397-A07B177EB493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111" b="99028" l="625" r="93594">
                        <a14:foregroundMark x1="8775" y1="79513" x2="9205" y2="88320"/>
                        <a14:foregroundMark x1="8707" y1="78110" x2="8747" y2="78936"/>
                        <a14:foregroundMark x1="65062" y1="87449" x2="65404" y2="87402"/>
                        <a14:foregroundMark x1="58939" y1="88281" x2="60278" y2="88099"/>
                        <a14:foregroundMark x1="58220" y1="88379" x2="58557" y2="88333"/>
                        <a14:foregroundMark x1="57227" y1="88514" x2="57939" y2="88417"/>
                        <a14:foregroundMark x1="38872" y1="91011" x2="39347" y2="90946"/>
                        <a14:foregroundMark x1="10668" y1="94846" x2="38739" y2="91029"/>
                        <a14:foregroundMark x1="86132" y1="59640" x2="89408" y2="47761"/>
                        <a14:foregroundMark x1="1563" y1="2083" x2="1670" y2="2938"/>
                        <a14:foregroundMark x1="5763" y1="80059" x2="7540" y2="88007"/>
                        <a14:foregroundMark x1="5560" y1="94990" x2="5636" y2="95407"/>
                        <a14:foregroundMark x1="3361" y1="82987" x2="4388" y2="88596"/>
                        <a14:foregroundMark x1="2739" y1="79594" x2="2863" y2="80271"/>
                        <a14:foregroundMark x1="77969" y1="51751" x2="77969" y2="72381"/>
                        <a14:foregroundMark x1="93240" y1="45572" x2="92514" y2="52822"/>
                        <a14:foregroundMark x1="97188" y1="6111" x2="96896" y2="9027"/>
                        <a14:foregroundMark x1="83563" y1="45565" x2="82578" y2="50000"/>
                        <a14:foregroundMark x1="82578" y1="50000" x2="82578" y2="50417"/>
                        <a14:foregroundMark x1="47838" y1="10854" x2="54297" y2="15417"/>
                        <a14:foregroundMark x1="36016" y1="2500" x2="36574" y2="2894"/>
                        <a14:foregroundMark x1="59299" y1="16662" x2="62197" y2="30224"/>
                        <a14:foregroundMark x1="64796" y1="43904" x2="67344" y2="51944"/>
                        <a14:foregroundMark x1="47891" y1="33194" x2="50781" y2="47639"/>
                        <a14:foregroundMark x1="24688" y1="62917" x2="28438" y2="73194"/>
                        <a14:foregroundMark x1="31797" y1="60556" x2="34219" y2="69583"/>
                        <a14:foregroundMark x1="32031" y1="58194" x2="36641" y2="68056"/>
                        <a14:foregroundMark x1="28906" y1="66111" x2="32031" y2="73194"/>
                        <a14:foregroundMark x1="31328" y1="65278" x2="33516" y2="71944"/>
                        <a14:foregroundMark x1="64717" y1="84014" x2="65391" y2="86111"/>
                        <a14:foregroundMark x1="92439" y1="5663" x2="92422" y2="5833"/>
                        <a14:foregroundMark x1="92891" y1="1111" x2="92830" y2="1720"/>
                        <a14:foregroundMark x1="32109" y1="80833" x2="38313" y2="81580"/>
                        <a14:foregroundMark x1="64021" y1="91715" x2="67333" y2="95144"/>
                        <a14:foregroundMark x1="62096" y1="89722" x2="62799" y2="90450"/>
                        <a14:foregroundMark x1="61635" y1="89245" x2="62096" y2="89722"/>
                        <a14:foregroundMark x1="79141" y1="66944" x2="80547" y2="67500"/>
                        <a14:foregroundMark x1="80781" y1="67917" x2="81563" y2="67639"/>
                        <a14:backgroundMark x1="13906" y1="64583" x2="14375" y2="71250"/>
                        <a14:backgroundMark x1="42578" y1="71944" x2="42578" y2="71944"/>
                        <a14:backgroundMark x1="34219" y1="75556" x2="34219" y2="75556"/>
                        <a14:backgroundMark x1="95703" y1="2917" x2="93438" y2="32361"/>
                        <a14:backgroundMark x1="97578" y1="13194" x2="96250" y2="24028"/>
                        <a14:backgroundMark x1="96406" y1="10556" x2="96953" y2="18056"/>
                        <a14:backgroundMark x1="96953" y1="11250" x2="96875" y2="22222"/>
                        <a14:backgroundMark x1="96875" y1="9028" x2="96953" y2="19861"/>
                        <a14:backgroundMark x1="94531" y1="32917" x2="92422" y2="45139"/>
                        <a14:backgroundMark x1="92266" y1="56806" x2="91016" y2="69306"/>
                        <a14:backgroundMark x1="91719" y1="57639" x2="94531" y2="49583"/>
                        <a14:backgroundMark x1="91719" y1="55833" x2="95391" y2="53472"/>
                        <a14:backgroundMark x1="91406" y1="55833" x2="95234" y2="50139"/>
                        <a14:backgroundMark x1="91016" y1="66528" x2="91250" y2="80278"/>
                        <a14:backgroundMark x1="91250" y1="80278" x2="91094" y2="80833"/>
                        <a14:backgroundMark x1="91563" y1="90694" x2="91094" y2="99861"/>
                        <a14:backgroundMark x1="1953" y1="93333" x2="1953" y2="93333"/>
                        <a14:backgroundMark x1="156" y1="90139" x2="2344" y2="98194"/>
                        <a14:backgroundMark x1="39688" y1="69306" x2="39688" y2="69306"/>
                        <a14:backgroundMark x1="53516" y1="73472" x2="53516" y2="73472"/>
                        <a14:backgroundMark x1="57734" y1="77917" x2="57734" y2="77917"/>
                        <a14:backgroundMark x1="40859" y1="68611" x2="40859" y2="68611"/>
                        <a14:backgroundMark x1="48672" y1="69167" x2="48672" y2="69167"/>
                        <a14:backgroundMark x1="43828" y1="66528" x2="51719" y2="72222"/>
                        <a14:backgroundMark x1="53672" y1="74306" x2="53672" y2="74306"/>
                        <a14:backgroundMark x1="41016" y1="74306" x2="41016" y2="74306"/>
                        <a14:backgroundMark x1="8516" y1="7361" x2="2656" y2="78194"/>
                        <a14:backgroundMark x1="19922" y1="54861" x2="6094" y2="77500"/>
                        <a14:backgroundMark x1="6094" y1="77500" x2="2734" y2="79583"/>
                        <a14:backgroundMark x1="14297" y1="51389" x2="1328" y2="77500"/>
                        <a14:backgroundMark x1="12266" y1="51111" x2="703" y2="61528"/>
                        <a14:backgroundMark x1="4375" y1="1667" x2="2500" y2="31389"/>
                        <a14:backgroundMark x1="6250" y1="7222" x2="6172" y2="31111"/>
                        <a14:backgroundMark x1="2891" y1="2778" x2="4219" y2="34722"/>
                        <a14:backgroundMark x1="2344" y1="2500" x2="15234" y2="7222"/>
                        <a14:backgroundMark x1="5547" y1="1944" x2="22422" y2="2778"/>
                        <a14:backgroundMark x1="35313" y1="4861" x2="47578" y2="5278"/>
                        <a14:backgroundMark x1="55625" y1="2222" x2="66016" y2="18056"/>
                        <a14:backgroundMark x1="82578" y1="17778" x2="89453" y2="31944"/>
                        <a14:backgroundMark x1="76250" y1="17083" x2="92109" y2="43333"/>
                        <a14:backgroundMark x1="89922" y1="27778" x2="97344" y2="42083"/>
                        <a14:backgroundMark x1="89922" y1="22500" x2="82578" y2="41806"/>
                        <a14:backgroundMark x1="82578" y1="41806" x2="82578" y2="41806"/>
                        <a14:backgroundMark x1="93438" y1="6389" x2="89766" y2="13889"/>
                        <a14:backgroundMark x1="74375" y1="85000" x2="80391" y2="98750"/>
                        <a14:backgroundMark x1="81094" y1="79028" x2="85547" y2="87083"/>
                        <a14:backgroundMark x1="313" y1="54583" x2="1563" y2="61806"/>
                        <a14:backgroundMark x1="703" y1="55556" x2="1172" y2="77500"/>
                        <a14:backgroundMark x1="7422" y1="44583" x2="8359" y2="73056"/>
                        <a14:backgroundMark x1="7031" y1="46528" x2="5391" y2="67500"/>
                        <a14:backgroundMark x1="5391" y1="67500" x2="5391" y2="67500"/>
                        <a14:backgroundMark x1="7031" y1="44444" x2="9531" y2="77917"/>
                        <a14:backgroundMark x1="6016" y1="43611" x2="4375" y2="78472"/>
                        <a14:backgroundMark x1="2734" y1="81111" x2="2734" y2="81111"/>
                        <a14:backgroundMark x1="3047" y1="81111" x2="3672" y2="82639"/>
                        <a14:backgroundMark x1="2891" y1="93056" x2="10469" y2="92917"/>
                        <a14:backgroundMark x1="10469" y1="92917" x2="11406" y2="92361"/>
                        <a14:backgroundMark x1="4063" y1="89444" x2="10703" y2="90694"/>
                        <a14:backgroundMark x1="9531" y1="93056" x2="8750" y2="99306"/>
                        <a14:backgroundMark x1="5547" y1="95417" x2="5703" y2="99861"/>
                        <a14:backgroundMark x1="19609" y1="70139" x2="19609" y2="70139"/>
                        <a14:backgroundMark x1="19922" y1="66806" x2="17578" y2="73056"/>
                        <a14:backgroundMark x1="57500" y1="77917" x2="57500" y2="77917"/>
                        <a14:backgroundMark x1="58672" y1="6944" x2="62656" y2="20694"/>
                        <a14:backgroundMark x1="63281" y1="26667" x2="65078" y2="40278"/>
                        <a14:backgroundMark x1="65078" y1="40278" x2="72969" y2="47500"/>
                        <a14:backgroundMark x1="72969" y1="47500" x2="77969" y2="31389"/>
                        <a14:backgroundMark x1="77969" y1="31389" x2="78047" y2="29861"/>
                        <a14:backgroundMark x1="45703" y1="9722" x2="48438" y2="9028"/>
                        <a14:backgroundMark x1="57656" y1="7917" x2="57969" y2="12917"/>
                        <a14:backgroundMark x1="44375" y1="8750" x2="46719" y2="9722"/>
                        <a14:backgroundMark x1="43594" y1="7361" x2="42344" y2="8472"/>
                        <a14:backgroundMark x1="57969" y1="13611" x2="60469" y2="15000"/>
                        <a14:backgroundMark x1="62344" y1="30139" x2="64844" y2="43333"/>
                        <a14:backgroundMark x1="64844" y1="43333" x2="65000" y2="43333"/>
                        <a14:backgroundMark x1="90781" y1="16528" x2="84219" y2="26944"/>
                        <a14:backgroundMark x1="90781" y1="19444" x2="83438" y2="24861"/>
                        <a14:backgroundMark x1="78594" y1="6111" x2="76016" y2="15972"/>
                        <a14:backgroundMark x1="80859" y1="8750" x2="74688" y2="26667"/>
                        <a14:backgroundMark x1="80938" y1="16806" x2="77188" y2="38333"/>
                        <a14:backgroundMark x1="77188" y1="38333" x2="77188" y2="38333"/>
                        <a14:backgroundMark x1="86484" y1="65833" x2="80313" y2="85972"/>
                        <a14:backgroundMark x1="79297" y1="93889" x2="90313" y2="92361"/>
                        <a14:backgroundMark x1="90313" y1="92361" x2="90781" y2="91806"/>
                        <a14:backgroundMark x1="89063" y1="74722" x2="87656" y2="94861"/>
                        <a14:backgroundMark x1="89766" y1="78750" x2="88750" y2="98889"/>
                        <a14:backgroundMark x1="87891" y1="72222" x2="81094" y2="85694"/>
                        <a14:backgroundMark x1="87344" y1="72778" x2="83203" y2="82917"/>
                        <a14:backgroundMark x1="88359" y1="69722" x2="82500" y2="77083"/>
                        <a14:backgroundMark x1="90156" y1="76667" x2="84688" y2="87222"/>
                        <a14:backgroundMark x1="88125" y1="77083" x2="84688" y2="87361"/>
                        <a14:backgroundMark x1="87188" y1="75972" x2="82891" y2="89028"/>
                        <a14:backgroundMark x1="82891" y1="89028" x2="78984" y2="95139"/>
                        <a14:backgroundMark x1="82109" y1="87500" x2="75078" y2="93611"/>
                        <a14:backgroundMark x1="75078" y1="93611" x2="67969" y2="87361"/>
                        <a14:backgroundMark x1="67969" y1="87361" x2="77969" y2="80417"/>
                        <a14:backgroundMark x1="77969" y1="80417" x2="82656" y2="68472"/>
                        <a14:backgroundMark x1="82656" y1="68472" x2="82656" y2="63056"/>
                        <a14:backgroundMark x1="53359" y1="75972" x2="53359" y2="75972"/>
                        <a14:backgroundMark x1="37188" y1="71667" x2="37188" y2="71667"/>
                        <a14:backgroundMark x1="82422" y1="44861" x2="86016" y2="41944"/>
                        <a14:backgroundMark x1="93125" y1="5694" x2="92109" y2="5278"/>
                        <a14:backgroundMark x1="76875" y1="50833" x2="79766" y2="45972"/>
                        <a14:backgroundMark x1="76875" y1="51944" x2="79219" y2="43889"/>
                        <a14:backgroundMark x1="77500" y1="44444" x2="80234" y2="35417"/>
                        <a14:backgroundMark x1="79063" y1="41389" x2="77500" y2="51528"/>
                        <a14:backgroundMark x1="77344" y1="47778" x2="78984" y2="35000"/>
                        <a14:backgroundMark x1="79063" y1="22083" x2="77031" y2="30694"/>
                        <a14:backgroundMark x1="78047" y1="23056" x2="77031" y2="41528"/>
                        <a14:backgroundMark x1="77031" y1="41528" x2="84922" y2="41111"/>
                        <a14:backgroundMark x1="84922" y1="41111" x2="91953" y2="35139"/>
                        <a14:backgroundMark x1="91953" y1="35139" x2="89688" y2="15556"/>
                        <a14:backgroundMark x1="89688" y1="15556" x2="77266" y2="6528"/>
                        <a14:backgroundMark x1="77266" y1="6528" x2="81641" y2="5694"/>
                        <a14:backgroundMark x1="90000" y1="45694" x2="91484" y2="44861"/>
                        <a14:backgroundMark x1="92734" y1="24861" x2="91563" y2="38333"/>
                        <a14:backgroundMark x1="91563" y1="38333" x2="91406" y2="37500"/>
                        <a14:backgroundMark x1="93359" y1="22083" x2="90469" y2="39167"/>
                        <a14:backgroundMark x1="91250" y1="38333" x2="90313" y2="39722"/>
                        <a14:backgroundMark x1="91016" y1="11667" x2="90703" y2="18472"/>
                        <a14:backgroundMark x1="83359" y1="64306" x2="87813" y2="61806"/>
                        <a14:backgroundMark x1="84922" y1="62639" x2="87188" y2="59722"/>
                        <a14:backgroundMark x1="82188" y1="67222" x2="86016" y2="66389"/>
                        <a14:backgroundMark x1="85469" y1="65556" x2="80547" y2="79028"/>
                        <a14:backgroundMark x1="80547" y1="79028" x2="74766" y2="87222"/>
                        <a14:backgroundMark x1="74766" y1="87222" x2="74297" y2="87361"/>
                        <a14:backgroundMark x1="83828" y1="69583" x2="78906" y2="85972"/>
                        <a14:backgroundMark x1="78906" y1="85972" x2="71797" y2="86111"/>
                        <a14:backgroundMark x1="67344" y1="87778" x2="67734" y2="86389"/>
                        <a14:backgroundMark x1="73281" y1="87361" x2="76328" y2="91944"/>
                        <a14:backgroundMark x1="82813" y1="85694" x2="84063" y2="93472"/>
                        <a14:backgroundMark x1="76094" y1="74306" x2="81641" y2="74583"/>
                        <a14:backgroundMark x1="80313" y1="64167" x2="80313" y2="64167"/>
                        <a14:backgroundMark x1="77344" y1="72639" x2="78438" y2="72222"/>
                        <a14:backgroundMark x1="62656" y1="79306" x2="62656" y2="79306"/>
                        <a14:backgroundMark x1="64219" y1="80694" x2="64219" y2="80694"/>
                        <a14:backgroundMark x1="64219" y1="80972" x2="64688" y2="84028"/>
                        <a14:backgroundMark x1="63672" y1="80694" x2="62500" y2="80000"/>
                        <a14:backgroundMark x1="60547" y1="78333" x2="59297" y2="78333"/>
                        <a14:backgroundMark x1="80391" y1="94583" x2="86641" y2="95556"/>
                        <a14:backgroundMark x1="80234" y1="95972" x2="88125" y2="96806"/>
                        <a14:backgroundMark x1="81641" y1="98056" x2="86953" y2="97083"/>
                        <a14:backgroundMark x1="70391" y1="85972" x2="73047" y2="87361"/>
                        <a14:backgroundMark x1="6250" y1="40833" x2="6719" y2="49444"/>
                        <a14:backgroundMark x1="6719" y1="42361" x2="6484" y2="52778"/>
                        <a14:backgroundMark x1="4063" y1="61389" x2="1797" y2="66389"/>
                        <a14:backgroundMark x1="2422" y1="80694" x2="2656" y2="81389"/>
                        <a14:backgroundMark x1="8516" y1="79583" x2="8750" y2="79583"/>
                        <a14:backgroundMark x1="9844" y1="76667" x2="8516" y2="77639"/>
                        <a14:backgroundMark x1="75391" y1="5278" x2="81641" y2="4444"/>
                        <a14:backgroundMark x1="75859" y1="4861" x2="95781" y2="3472"/>
                        <a14:backgroundMark x1="41641" y1="71944" x2="58047" y2="99444"/>
                        <a14:backgroundMark x1="53203" y1="84028" x2="57656" y2="83333"/>
                        <a14:backgroundMark x1="43516" y1="77778" x2="44297" y2="99722"/>
                        <a14:backgroundMark x1="41016" y1="78472" x2="41797" y2="95972"/>
                        <a14:backgroundMark x1="41797" y1="77778" x2="42578" y2="96389"/>
                        <a14:backgroundMark x1="62891" y1="82917" x2="64375" y2="91528"/>
                        <a14:backgroundMark x1="68047" y1="92917" x2="70234" y2="98056"/>
                        <a14:backgroundMark x1="61719" y1="87778" x2="61484" y2="89167"/>
                        <a14:backgroundMark x1="66797" y1="95278" x2="66797" y2="95278"/>
                        <a14:backgroundMark x1="66719" y1="86667" x2="66797" y2="90556"/>
                        <a14:backgroundMark x1="57422" y1="86528" x2="57578" y2="86806"/>
                        <a14:backgroundMark x1="58438" y1="86806" x2="58750" y2="86667"/>
                        <a14:backgroundMark x1="58984" y1="86667" x2="59531" y2="85972"/>
                        <a14:backgroundMark x1="59453" y1="85139" x2="58516" y2="86250"/>
                        <a14:backgroundMark x1="58828" y1="85417" x2="57188" y2="85833"/>
                        <a14:backgroundMark x1="57422" y1="84722" x2="54844" y2="89583"/>
                        <a14:backgroundMark x1="53359" y1="81528" x2="54688" y2="82639"/>
                        <a14:backgroundMark x1="45781" y1="81111" x2="54766" y2="89444"/>
                        <a14:backgroundMark x1="50781" y1="83750" x2="52891" y2="82639"/>
                        <a14:backgroundMark x1="44844" y1="90556" x2="50938" y2="89444"/>
                        <a14:backgroundMark x1="50234" y1="85972" x2="51563" y2="81667"/>
                        <a14:backgroundMark x1="62109" y1="89722" x2="62109" y2="89722"/>
                        <a14:backgroundMark x1="51953" y1="83194" x2="50469" y2="83333"/>
                        <a14:backgroundMark x1="62813" y1="78889" x2="62734" y2="78333"/>
                        <a14:backgroundMark x1="66641" y1="95000" x2="66641" y2="95000"/>
                        <a14:backgroundMark x1="47188" y1="11389" x2="48125" y2="9583"/>
                        <a14:backgroundMark x1="45703" y1="8750" x2="42422" y2="8889"/>
                        <a14:backgroundMark x1="40469" y1="71528" x2="38906" y2="90833"/>
                        <a14:backgroundMark x1="38906" y1="90833" x2="40703" y2="76944"/>
                        <a14:backgroundMark x1="40703" y1="76944" x2="40781" y2="96111"/>
                        <a14:backgroundMark x1="40781" y1="96111" x2="40469" y2="856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90" t="3514" r="4826" b="-624"/>
          <a:stretch/>
        </p:blipFill>
        <p:spPr>
          <a:xfrm>
            <a:off x="9052478" y="144233"/>
            <a:ext cx="3239375" cy="3183484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2E6F0157-115F-4189-8312-7592B736A61A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92" r="62604"/>
          <a:stretch/>
        </p:blipFill>
        <p:spPr>
          <a:xfrm>
            <a:off x="-316997" y="3443509"/>
            <a:ext cx="3162300" cy="249284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750"/>
                            </p:stCondLst>
                            <p:childTnLst>
                              <p:par>
                                <p:cTn id="40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loud Callout 16"/>
          <p:cNvSpPr/>
          <p:nvPr/>
        </p:nvSpPr>
        <p:spPr>
          <a:xfrm>
            <a:off x="6705599" y="1336604"/>
            <a:ext cx="5450065" cy="2560674"/>
          </a:xfrm>
          <a:prstGeom prst="cloudCallout">
            <a:avLst>
              <a:gd name="adj1" fmla="val -6024"/>
              <a:gd name="adj2" fmla="val 60589"/>
            </a:avLst>
          </a:prstGeom>
          <a:solidFill>
            <a:srgbClr val="D98B39"/>
          </a:solidFill>
          <a:ln>
            <a:solidFill>
              <a:srgbClr val="DB98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Con chào</a:t>
            </a: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bác Cú Mèo, bác có thấy mẹ con bay qua đây không ạ?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86D8349-9388-4129-8BBC-7528A3694A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92" r="62604"/>
          <a:stretch/>
        </p:blipFill>
        <p:spPr>
          <a:xfrm flipH="1">
            <a:off x="8033840" y="4038984"/>
            <a:ext cx="3162300" cy="24928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C57E465-8A80-485D-A25F-24256F20FE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67" b="98111" l="6667" r="92778">
                        <a14:foregroundMark x1="57778" y1="8889" x2="49111" y2="3889"/>
                        <a14:foregroundMark x1="49111" y1="3889" x2="35222" y2="2778"/>
                        <a14:foregroundMark x1="35222" y1="2778" x2="30111" y2="9889"/>
                        <a14:foregroundMark x1="30111" y1="9889" x2="29778" y2="12778"/>
                        <a14:foregroundMark x1="25889" y1="5000" x2="33222" y2="2667"/>
                        <a14:foregroundMark x1="33222" y1="2667" x2="55000" y2="8889"/>
                        <a14:foregroundMark x1="7222" y1="83111" x2="6667" y2="89222"/>
                        <a14:foregroundMark x1="28889" y1="91444" x2="45444" y2="95778"/>
                        <a14:foregroundMark x1="45444" y1="95778" x2="52222" y2="92667"/>
                        <a14:foregroundMark x1="52222" y1="92667" x2="55556" y2="88333"/>
                        <a14:foregroundMark x1="35333" y1="95889" x2="42444" y2="98222"/>
                        <a14:foregroundMark x1="42444" y1="98222" x2="46111" y2="95556"/>
                        <a14:foregroundMark x1="91444" y1="65556" x2="92778" y2="65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36" y="1655873"/>
            <a:ext cx="2883845" cy="2883845"/>
          </a:xfrm>
          <a:prstGeom prst="rect">
            <a:avLst/>
          </a:prstGeom>
        </p:spPr>
      </p:pic>
      <p:sp>
        <p:nvSpPr>
          <p:cNvPr id="19" name="Cloud Callout 16">
            <a:extLst>
              <a:ext uri="{FF2B5EF4-FFF2-40B4-BE49-F238E27FC236}">
                <a16:creationId xmlns:a16="http://schemas.microsoft.com/office/drawing/2014/main" id="{E3C04C9A-A1F5-48D7-84B9-DBF88690D481}"/>
              </a:ext>
            </a:extLst>
          </p:cNvPr>
          <p:cNvSpPr/>
          <p:nvPr/>
        </p:nvSpPr>
        <p:spPr>
          <a:xfrm>
            <a:off x="2117435" y="400049"/>
            <a:ext cx="4892965" cy="2560674"/>
          </a:xfrm>
          <a:prstGeom prst="cloudCallout">
            <a:avLst>
              <a:gd name="adj1" fmla="val -56920"/>
              <a:gd name="adj2" fmla="val 9905"/>
            </a:avLst>
          </a:prstGeom>
          <a:solidFill>
            <a:schemeClr val="accent4">
              <a:lumMod val="75000"/>
            </a:schemeClr>
          </a:solidFill>
          <a:ln>
            <a:solidFill>
              <a:srgbClr val="DB98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Con hãy</a:t>
            </a: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làm bài tập này giúp ta, ta sẽ chỉ đường cho con!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033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Cloud Callout 16">
            <a:extLst>
              <a:ext uri="{FF2B5EF4-FFF2-40B4-BE49-F238E27FC236}">
                <a16:creationId xmlns:a16="http://schemas.microsoft.com/office/drawing/2014/main" id="{892EDDE4-A55A-472B-A107-BFE0715594F0}"/>
              </a:ext>
            </a:extLst>
          </p:cNvPr>
          <p:cNvSpPr/>
          <p:nvPr/>
        </p:nvSpPr>
        <p:spPr>
          <a:xfrm>
            <a:off x="2514600" y="2995770"/>
            <a:ext cx="9284110" cy="1814785"/>
          </a:xfrm>
          <a:prstGeom prst="cloudCallout">
            <a:avLst>
              <a:gd name="adj1" fmla="val 21583"/>
              <a:gd name="adj2" fmla="val 55366"/>
            </a:avLst>
          </a:prstGeom>
          <a:solidFill>
            <a:srgbClr val="D98B39"/>
          </a:solidFill>
          <a:ln>
            <a:solidFill>
              <a:srgbClr val="DB98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744DA869-6062-4E6C-B7DB-E2284DC53F26}"/>
              </a:ext>
            </a:extLst>
          </p:cNvPr>
          <p:cNvSpPr/>
          <p:nvPr/>
        </p:nvSpPr>
        <p:spPr>
          <a:xfrm>
            <a:off x="3253388" y="1979055"/>
            <a:ext cx="115929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5,7;</a:t>
            </a: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D1BF207D-DAEA-49CC-93B9-497502E629E3}"/>
              </a:ext>
            </a:extLst>
          </p:cNvPr>
          <p:cNvSpPr/>
          <p:nvPr/>
        </p:nvSpPr>
        <p:spPr>
          <a:xfrm>
            <a:off x="4649459" y="1986258"/>
            <a:ext cx="146706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6,02;</a:t>
            </a: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9FCDB1A6-4ED7-48DA-A6BB-9CDCD2D56175}"/>
              </a:ext>
            </a:extLst>
          </p:cNvPr>
          <p:cNvSpPr/>
          <p:nvPr/>
        </p:nvSpPr>
        <p:spPr>
          <a:xfrm>
            <a:off x="6394272" y="1986258"/>
            <a:ext cx="146706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4,23;</a:t>
            </a: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882C839B-05C3-4183-8411-7CED1CF74988}"/>
              </a:ext>
            </a:extLst>
          </p:cNvPr>
          <p:cNvSpPr/>
          <p:nvPr/>
        </p:nvSpPr>
        <p:spPr>
          <a:xfrm>
            <a:off x="8223072" y="1910058"/>
            <a:ext cx="146706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4,32;</a:t>
            </a: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875CF6FC-FA78-4FAC-ADA5-D461B24242AE}"/>
              </a:ext>
            </a:extLst>
          </p:cNvPr>
          <p:cNvSpPr/>
          <p:nvPr/>
        </p:nvSpPr>
        <p:spPr>
          <a:xfrm>
            <a:off x="10133453" y="1910058"/>
            <a:ext cx="115929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5,3;</a:t>
            </a:r>
            <a:endParaRPr lang="en-US" sz="4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41B29850-2B84-44BF-ACD7-2263F5E552FD}"/>
              </a:ext>
            </a:extLst>
          </p:cNvPr>
          <p:cNvSpPr/>
          <p:nvPr/>
        </p:nvSpPr>
        <p:spPr>
          <a:xfrm>
            <a:off x="3095564" y="3466890"/>
            <a:ext cx="146706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10541" cmpd="sng">
                  <a:noFill/>
                  <a:prstDash val="solid"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4,23;</a:t>
            </a: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74BD51FE-11A8-4525-B53E-0FAECA507C6E}"/>
              </a:ext>
            </a:extLst>
          </p:cNvPr>
          <p:cNvSpPr/>
          <p:nvPr/>
        </p:nvSpPr>
        <p:spPr>
          <a:xfrm>
            <a:off x="4937858" y="3466890"/>
            <a:ext cx="146706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10541" cmpd="sng">
                  <a:noFill/>
                  <a:prstDash val="solid"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4,32;</a:t>
            </a: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51386241-554C-48D2-8D9D-049346C5C948}"/>
              </a:ext>
            </a:extLst>
          </p:cNvPr>
          <p:cNvSpPr/>
          <p:nvPr/>
        </p:nvSpPr>
        <p:spPr>
          <a:xfrm>
            <a:off x="6780152" y="3466890"/>
            <a:ext cx="115929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10541" cmpd="sng">
                  <a:noFill/>
                  <a:prstDash val="solid"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5,3;</a:t>
            </a: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CC8C826B-27F7-4AFA-9543-A44E4CDCBE70}"/>
              </a:ext>
            </a:extLst>
          </p:cNvPr>
          <p:cNvSpPr/>
          <p:nvPr/>
        </p:nvSpPr>
        <p:spPr>
          <a:xfrm>
            <a:off x="8314670" y="3466890"/>
            <a:ext cx="115929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10541" cmpd="sng">
                  <a:noFill/>
                  <a:prstDash val="solid"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5,7;</a:t>
            </a: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E29E4E67-2C32-4D7C-A4D9-4C942BE75AC5}"/>
              </a:ext>
            </a:extLst>
          </p:cNvPr>
          <p:cNvSpPr/>
          <p:nvPr/>
        </p:nvSpPr>
        <p:spPr>
          <a:xfrm>
            <a:off x="9849188" y="3466890"/>
            <a:ext cx="126188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>
                <a:ln w="10541" cmpd="sng">
                  <a:noFill/>
                  <a:prstDash val="solid"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6,02</a:t>
            </a:r>
            <a:endParaRPr lang="en-US" sz="4800" b="1" dirty="0">
              <a:ln w="10541" cmpd="sng">
                <a:noFill/>
                <a:prstDash val="solid"/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0" name="Picture 99">
            <a:extLst>
              <a:ext uri="{FF2B5EF4-FFF2-40B4-BE49-F238E27FC236}">
                <a16:creationId xmlns:a16="http://schemas.microsoft.com/office/drawing/2014/main" id="{E62E48BE-1656-4193-BEA6-31E9FD58B0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92" r="62604"/>
          <a:stretch/>
        </p:blipFill>
        <p:spPr>
          <a:xfrm flipH="1">
            <a:off x="9029700" y="4365156"/>
            <a:ext cx="3162300" cy="2492844"/>
          </a:xfrm>
          <a:prstGeom prst="rect">
            <a:avLst/>
          </a:prstGeom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id="{674E9A30-EA26-45E6-9E9E-BBA6A562FA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67" b="98111" l="6667" r="92778">
                        <a14:foregroundMark x1="57778" y1="8889" x2="49111" y2="3889"/>
                        <a14:foregroundMark x1="49111" y1="3889" x2="35222" y2="2778"/>
                        <a14:foregroundMark x1="35222" y1="2778" x2="30111" y2="9889"/>
                        <a14:foregroundMark x1="30111" y1="9889" x2="29778" y2="12778"/>
                        <a14:foregroundMark x1="25889" y1="5000" x2="33222" y2="2667"/>
                        <a14:foregroundMark x1="33222" y1="2667" x2="55000" y2="8889"/>
                        <a14:foregroundMark x1="7222" y1="83111" x2="6667" y2="89222"/>
                        <a14:foregroundMark x1="28889" y1="91444" x2="45444" y2="95778"/>
                        <a14:foregroundMark x1="45444" y1="95778" x2="52222" y2="92667"/>
                        <a14:foregroundMark x1="52222" y1="92667" x2="55556" y2="88333"/>
                        <a14:foregroundMark x1="35333" y1="95889" x2="42444" y2="98222"/>
                        <a14:foregroundMark x1="42444" y1="98222" x2="46111" y2="95556"/>
                        <a14:foregroundMark x1="91444" y1="65556" x2="92778" y2="65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8739"/>
            <a:ext cx="2883845" cy="2883845"/>
          </a:xfrm>
          <a:prstGeom prst="rect">
            <a:avLst/>
          </a:prstGeom>
        </p:spPr>
      </p:pic>
      <p:sp>
        <p:nvSpPr>
          <p:cNvPr id="102" name="Cloud Callout 16">
            <a:extLst>
              <a:ext uri="{FF2B5EF4-FFF2-40B4-BE49-F238E27FC236}">
                <a16:creationId xmlns:a16="http://schemas.microsoft.com/office/drawing/2014/main" id="{9856F4A5-3627-449F-90FD-ECC50032CBF1}"/>
              </a:ext>
            </a:extLst>
          </p:cNvPr>
          <p:cNvSpPr/>
          <p:nvPr/>
        </p:nvSpPr>
        <p:spPr>
          <a:xfrm>
            <a:off x="2081098" y="-137387"/>
            <a:ext cx="9717612" cy="2060820"/>
          </a:xfrm>
          <a:prstGeom prst="cloudCallout">
            <a:avLst>
              <a:gd name="adj1" fmla="val -51669"/>
              <a:gd name="adj2" fmla="val 22576"/>
            </a:avLst>
          </a:prstGeom>
          <a:solidFill>
            <a:schemeClr val="accent4">
              <a:lumMod val="75000"/>
            </a:schemeClr>
          </a:solidFill>
          <a:ln>
            <a:solidFill>
              <a:srgbClr val="DB98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2: Viết các số sau theo thứ tự từ bé đến lớn:  </a:t>
            </a:r>
            <a:endParaRPr lang="en-US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0508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 animBg="1"/>
      <p:bldP spid="88" grpId="0"/>
      <p:bldP spid="89" grpId="0"/>
      <p:bldP spid="90" grpId="0"/>
      <p:bldP spid="91" grpId="0"/>
      <p:bldP spid="92" grpId="0"/>
      <p:bldP spid="94" grpId="0"/>
      <p:bldP spid="95" grpId="0"/>
      <p:bldP spid="96" grpId="0"/>
      <p:bldP spid="97" grpId="0"/>
      <p:bldP spid="98" grpId="0"/>
      <p:bldP spid="10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3804" y="4906693"/>
            <a:ext cx="1350100" cy="1350100"/>
          </a:xfrm>
          <a:prstGeom prst="rect">
            <a:avLst/>
          </a:prstGeom>
        </p:spPr>
      </p:pic>
      <p:sp>
        <p:nvSpPr>
          <p:cNvPr id="17" name="Cloud Callout 16"/>
          <p:cNvSpPr/>
          <p:nvPr/>
        </p:nvSpPr>
        <p:spPr>
          <a:xfrm>
            <a:off x="7351028" y="2031139"/>
            <a:ext cx="4645751" cy="1968581"/>
          </a:xfrm>
          <a:prstGeom prst="cloudCallout">
            <a:avLst>
              <a:gd name="adj1" fmla="val -10125"/>
              <a:gd name="adj2" fmla="val 55688"/>
            </a:avLst>
          </a:prstGeom>
          <a:solidFill>
            <a:srgbClr val="D98B39"/>
          </a:solidFill>
          <a:ln>
            <a:solidFill>
              <a:srgbClr val="DB98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Con cảm</a:t>
            </a: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ơn bác ạ!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86D8349-9388-4129-8BBC-7528A3694A9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92" r="62604"/>
          <a:stretch/>
        </p:blipFill>
        <p:spPr>
          <a:xfrm flipH="1">
            <a:off x="8323804" y="4107426"/>
            <a:ext cx="3162300" cy="24928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C57E465-8A80-485D-A25F-24256F20FE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67" b="98111" l="6667" r="92778">
                        <a14:foregroundMark x1="57778" y1="8889" x2="49111" y2="3889"/>
                        <a14:foregroundMark x1="49111" y1="3889" x2="35222" y2="2778"/>
                        <a14:foregroundMark x1="35222" y1="2778" x2="30111" y2="9889"/>
                        <a14:foregroundMark x1="30111" y1="9889" x2="29778" y2="12778"/>
                        <a14:foregroundMark x1="25889" y1="5000" x2="33222" y2="2667"/>
                        <a14:foregroundMark x1="33222" y1="2667" x2="55000" y2="8889"/>
                        <a14:foregroundMark x1="7222" y1="83111" x2="6667" y2="89222"/>
                        <a14:foregroundMark x1="28889" y1="91444" x2="45444" y2="95778"/>
                        <a14:foregroundMark x1="45444" y1="95778" x2="52222" y2="92667"/>
                        <a14:foregroundMark x1="52222" y1="92667" x2="55556" y2="88333"/>
                        <a14:foregroundMark x1="35333" y1="95889" x2="42444" y2="98222"/>
                        <a14:foregroundMark x1="42444" y1="98222" x2="46111" y2="95556"/>
                        <a14:foregroundMark x1="91444" y1="65556" x2="92778" y2="65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8739"/>
            <a:ext cx="2883845" cy="2883845"/>
          </a:xfrm>
          <a:prstGeom prst="rect">
            <a:avLst/>
          </a:prstGeom>
        </p:spPr>
      </p:pic>
      <p:sp>
        <p:nvSpPr>
          <p:cNvPr id="19" name="Cloud Callout 16">
            <a:extLst>
              <a:ext uri="{FF2B5EF4-FFF2-40B4-BE49-F238E27FC236}">
                <a16:creationId xmlns:a16="http://schemas.microsoft.com/office/drawing/2014/main" id="{E3C04C9A-A1F5-48D7-84B9-DBF88690D481}"/>
              </a:ext>
            </a:extLst>
          </p:cNvPr>
          <p:cNvSpPr/>
          <p:nvPr/>
        </p:nvSpPr>
        <p:spPr>
          <a:xfrm>
            <a:off x="2378405" y="85426"/>
            <a:ext cx="6620449" cy="2560674"/>
          </a:xfrm>
          <a:prstGeom prst="cloudCallout">
            <a:avLst>
              <a:gd name="adj1" fmla="val -56920"/>
              <a:gd name="adj2" fmla="val -10925"/>
            </a:avLst>
          </a:prstGeom>
          <a:solidFill>
            <a:schemeClr val="accent4">
              <a:lumMod val="75000"/>
            </a:schemeClr>
          </a:solidFill>
          <a:ln>
            <a:solidFill>
              <a:srgbClr val="DB98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noProof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mừng con đã làm được bài tập, con hãy bay vào khu rừng Nấm để tìm mẹ nhé!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8358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D58EEBF-15E2-4331-880B-E55DDC83B1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74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8C6197-7D37-4A69-A752-C4F4D67750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113" y="3237773"/>
            <a:ext cx="2114449" cy="36059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A5B6A-927E-412E-A761-67A54980A3E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92" r="62604"/>
          <a:stretch/>
        </p:blipFill>
        <p:spPr>
          <a:xfrm>
            <a:off x="0" y="4095261"/>
            <a:ext cx="3162300" cy="2492844"/>
          </a:xfrm>
          <a:prstGeom prst="rect">
            <a:avLst/>
          </a:prstGeom>
        </p:spPr>
      </p:pic>
      <p:sp>
        <p:nvSpPr>
          <p:cNvPr id="8" name="Cloud Callout 5">
            <a:extLst>
              <a:ext uri="{FF2B5EF4-FFF2-40B4-BE49-F238E27FC236}">
                <a16:creationId xmlns:a16="http://schemas.microsoft.com/office/drawing/2014/main" id="{5A97FFF4-74F6-4C21-8646-D051C6D5433A}"/>
              </a:ext>
            </a:extLst>
          </p:cNvPr>
          <p:cNvSpPr/>
          <p:nvPr/>
        </p:nvSpPr>
        <p:spPr>
          <a:xfrm>
            <a:off x="1016170" y="1421879"/>
            <a:ext cx="4484955" cy="2415473"/>
          </a:xfrm>
          <a:prstGeom prst="cloudCallout">
            <a:avLst>
              <a:gd name="adj1" fmla="val -24418"/>
              <a:gd name="adj2" fmla="val 68826"/>
            </a:avLst>
          </a:prstGeom>
          <a:solidFill>
            <a:srgbClr val="D98B39"/>
          </a:solidFill>
          <a:ln>
            <a:solidFill>
              <a:srgbClr val="DB98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DCE1BDA-BFAC-413B-9F54-953EC2A0FAEC}"/>
              </a:ext>
            </a:extLst>
          </p:cNvPr>
          <p:cNvSpPr txBox="1"/>
          <p:nvPr/>
        </p:nvSpPr>
        <p:spPr>
          <a:xfrm>
            <a:off x="1321291" y="1928569"/>
            <a:ext cx="368201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chào anh Sóc, anh có thấy mẹ không ạ?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Cloud Callout 5">
            <a:extLst>
              <a:ext uri="{FF2B5EF4-FFF2-40B4-BE49-F238E27FC236}">
                <a16:creationId xmlns:a16="http://schemas.microsoft.com/office/drawing/2014/main" id="{1DDDB698-0200-4147-8670-6FFC28FE2678}"/>
              </a:ext>
            </a:extLst>
          </p:cNvPr>
          <p:cNvSpPr/>
          <p:nvPr/>
        </p:nvSpPr>
        <p:spPr>
          <a:xfrm>
            <a:off x="6212259" y="796413"/>
            <a:ext cx="5468463" cy="2632281"/>
          </a:xfrm>
          <a:prstGeom prst="cloudCallout">
            <a:avLst>
              <a:gd name="adj1" fmla="val -10803"/>
              <a:gd name="adj2" fmla="val 57419"/>
            </a:avLst>
          </a:prstGeom>
          <a:solidFill>
            <a:srgbClr val="D98B39"/>
          </a:solidFill>
          <a:ln>
            <a:solidFill>
              <a:srgbClr val="DB98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28970BA-3104-46CD-B2AC-57CDD8CCCC64}"/>
              </a:ext>
            </a:extLst>
          </p:cNvPr>
          <p:cNvSpPr txBox="1"/>
          <p:nvPr/>
        </p:nvSpPr>
        <p:spPr>
          <a:xfrm>
            <a:off x="6697932" y="1189905"/>
            <a:ext cx="4172777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 em có để lại chỉ dẫn để em tìm, em hãy làm bài sau để nhận chỉ dẫn em nhé!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0019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 animBg="1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6FDE446-D0D9-4031-A00E-64D1B22105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7405"/>
          </a:xfrm>
          <a:prstGeom prst="rect">
            <a:avLst/>
          </a:prstGeom>
        </p:spPr>
      </p:pic>
      <p:sp>
        <p:nvSpPr>
          <p:cNvPr id="12" name="任意多边形: 形状 2">
            <a:extLst>
              <a:ext uri="{FF2B5EF4-FFF2-40B4-BE49-F238E27FC236}">
                <a16:creationId xmlns:a16="http://schemas.microsoft.com/office/drawing/2014/main" id="{38A5E686-151F-4905-8C0D-DEAC878FF8B7}"/>
              </a:ext>
            </a:extLst>
          </p:cNvPr>
          <p:cNvSpPr/>
          <p:nvPr/>
        </p:nvSpPr>
        <p:spPr>
          <a:xfrm>
            <a:off x="503495" y="495452"/>
            <a:ext cx="11185010" cy="5513112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-1" fmla="*/ 267716 w 7816697"/>
              <a:gd name="connsiteY0-2" fmla="*/ 610524 h 4774669"/>
              <a:gd name="connsiteX1-3" fmla="*/ 458216 w 7816697"/>
              <a:gd name="connsiteY1-4" fmla="*/ 248574 h 4774669"/>
              <a:gd name="connsiteX2-5" fmla="*/ 1563116 w 7816697"/>
              <a:gd name="connsiteY2-6" fmla="*/ 58074 h 4774669"/>
              <a:gd name="connsiteX3-7" fmla="*/ 4915916 w 7816697"/>
              <a:gd name="connsiteY3-8" fmla="*/ 19974 h 4774669"/>
              <a:gd name="connsiteX4-9" fmla="*/ 6649466 w 7816697"/>
              <a:gd name="connsiteY4-10" fmla="*/ 343824 h 4774669"/>
              <a:gd name="connsiteX5-11" fmla="*/ 7506716 w 7816697"/>
              <a:gd name="connsiteY5-12" fmla="*/ 743874 h 4774669"/>
              <a:gd name="connsiteX6-13" fmla="*/ 7811516 w 7816697"/>
              <a:gd name="connsiteY6-14" fmla="*/ 2572674 h 4774669"/>
              <a:gd name="connsiteX7-15" fmla="*/ 7297166 w 7816697"/>
              <a:gd name="connsiteY7-16" fmla="*/ 4382424 h 4774669"/>
              <a:gd name="connsiteX8-17" fmla="*/ 6173216 w 7816697"/>
              <a:gd name="connsiteY8-18" fmla="*/ 4763424 h 4774669"/>
              <a:gd name="connsiteX9-19" fmla="*/ 4877816 w 7816697"/>
              <a:gd name="connsiteY9-20" fmla="*/ 4668174 h 4774669"/>
              <a:gd name="connsiteX10-21" fmla="*/ 3430016 w 7816697"/>
              <a:gd name="connsiteY10-22" fmla="*/ 4611024 h 4774669"/>
              <a:gd name="connsiteX11-23" fmla="*/ 2553716 w 7816697"/>
              <a:gd name="connsiteY11-24" fmla="*/ 4630074 h 4774669"/>
              <a:gd name="connsiteX12-25" fmla="*/ 1201166 w 7816697"/>
              <a:gd name="connsiteY12-26" fmla="*/ 4630074 h 4774669"/>
              <a:gd name="connsiteX13-27" fmla="*/ 305816 w 7816697"/>
              <a:gd name="connsiteY13-28" fmla="*/ 4420524 h 4774669"/>
              <a:gd name="connsiteX14-29" fmla="*/ 1016 w 7816697"/>
              <a:gd name="connsiteY14-30" fmla="*/ 3410874 h 4774669"/>
              <a:gd name="connsiteX15-31" fmla="*/ 210566 w 7816697"/>
              <a:gd name="connsiteY15-32" fmla="*/ 2153574 h 4774669"/>
              <a:gd name="connsiteX16-33" fmla="*/ 267716 w 7816697"/>
              <a:gd name="connsiteY16-34" fmla="*/ 610524 h 4774669"/>
              <a:gd name="connsiteX0-35" fmla="*/ 249006 w 7816649"/>
              <a:gd name="connsiteY0-36" fmla="*/ 610524 h 4774669"/>
              <a:gd name="connsiteX1-37" fmla="*/ 458168 w 7816649"/>
              <a:gd name="connsiteY1-38" fmla="*/ 248574 h 4774669"/>
              <a:gd name="connsiteX2-39" fmla="*/ 1563068 w 7816649"/>
              <a:gd name="connsiteY2-40" fmla="*/ 58074 h 4774669"/>
              <a:gd name="connsiteX3-41" fmla="*/ 4915868 w 7816649"/>
              <a:gd name="connsiteY3-42" fmla="*/ 19974 h 4774669"/>
              <a:gd name="connsiteX4-43" fmla="*/ 6649418 w 7816649"/>
              <a:gd name="connsiteY4-44" fmla="*/ 343824 h 4774669"/>
              <a:gd name="connsiteX5-45" fmla="*/ 7506668 w 7816649"/>
              <a:gd name="connsiteY5-46" fmla="*/ 743874 h 4774669"/>
              <a:gd name="connsiteX6-47" fmla="*/ 7811468 w 7816649"/>
              <a:gd name="connsiteY6-48" fmla="*/ 2572674 h 4774669"/>
              <a:gd name="connsiteX7-49" fmla="*/ 7297118 w 7816649"/>
              <a:gd name="connsiteY7-50" fmla="*/ 4382424 h 4774669"/>
              <a:gd name="connsiteX8-51" fmla="*/ 6173168 w 7816649"/>
              <a:gd name="connsiteY8-52" fmla="*/ 4763424 h 4774669"/>
              <a:gd name="connsiteX9-53" fmla="*/ 4877768 w 7816649"/>
              <a:gd name="connsiteY9-54" fmla="*/ 4668174 h 4774669"/>
              <a:gd name="connsiteX10-55" fmla="*/ 3429968 w 7816649"/>
              <a:gd name="connsiteY10-56" fmla="*/ 4611024 h 4774669"/>
              <a:gd name="connsiteX11-57" fmla="*/ 2553668 w 7816649"/>
              <a:gd name="connsiteY11-58" fmla="*/ 4630074 h 4774669"/>
              <a:gd name="connsiteX12-59" fmla="*/ 1201118 w 7816649"/>
              <a:gd name="connsiteY12-60" fmla="*/ 4630074 h 4774669"/>
              <a:gd name="connsiteX13-61" fmla="*/ 305768 w 7816649"/>
              <a:gd name="connsiteY13-62" fmla="*/ 4420524 h 4774669"/>
              <a:gd name="connsiteX14-63" fmla="*/ 968 w 7816649"/>
              <a:gd name="connsiteY14-64" fmla="*/ 3410874 h 4774669"/>
              <a:gd name="connsiteX15-65" fmla="*/ 210518 w 7816649"/>
              <a:gd name="connsiteY15-66" fmla="*/ 2153574 h 4774669"/>
              <a:gd name="connsiteX16-67" fmla="*/ 249006 w 7816649"/>
              <a:gd name="connsiteY16-68" fmla="*/ 610524 h 4774669"/>
              <a:gd name="connsiteX0-69" fmla="*/ 273848 w 7841491"/>
              <a:gd name="connsiteY0-70" fmla="*/ 610524 h 4774669"/>
              <a:gd name="connsiteX1-71" fmla="*/ 483010 w 7841491"/>
              <a:gd name="connsiteY1-72" fmla="*/ 248574 h 4774669"/>
              <a:gd name="connsiteX2-73" fmla="*/ 1587910 w 7841491"/>
              <a:gd name="connsiteY2-74" fmla="*/ 58074 h 4774669"/>
              <a:gd name="connsiteX3-75" fmla="*/ 4940710 w 7841491"/>
              <a:gd name="connsiteY3-76" fmla="*/ 19974 h 4774669"/>
              <a:gd name="connsiteX4-77" fmla="*/ 6674260 w 7841491"/>
              <a:gd name="connsiteY4-78" fmla="*/ 343824 h 4774669"/>
              <a:gd name="connsiteX5-79" fmla="*/ 7531510 w 7841491"/>
              <a:gd name="connsiteY5-80" fmla="*/ 743874 h 4774669"/>
              <a:gd name="connsiteX6-81" fmla="*/ 7836310 w 7841491"/>
              <a:gd name="connsiteY6-82" fmla="*/ 2572674 h 4774669"/>
              <a:gd name="connsiteX7-83" fmla="*/ 7321960 w 7841491"/>
              <a:gd name="connsiteY7-84" fmla="*/ 4382424 h 4774669"/>
              <a:gd name="connsiteX8-85" fmla="*/ 6198010 w 7841491"/>
              <a:gd name="connsiteY8-86" fmla="*/ 4763424 h 4774669"/>
              <a:gd name="connsiteX9-87" fmla="*/ 4902610 w 7841491"/>
              <a:gd name="connsiteY9-88" fmla="*/ 4668174 h 4774669"/>
              <a:gd name="connsiteX10-89" fmla="*/ 3454810 w 7841491"/>
              <a:gd name="connsiteY10-90" fmla="*/ 4611024 h 4774669"/>
              <a:gd name="connsiteX11-91" fmla="*/ 2578510 w 7841491"/>
              <a:gd name="connsiteY11-92" fmla="*/ 4630074 h 4774669"/>
              <a:gd name="connsiteX12-93" fmla="*/ 1225960 w 7841491"/>
              <a:gd name="connsiteY12-94" fmla="*/ 4630074 h 4774669"/>
              <a:gd name="connsiteX13-95" fmla="*/ 330610 w 7841491"/>
              <a:gd name="connsiteY13-96" fmla="*/ 4420524 h 4774669"/>
              <a:gd name="connsiteX14-97" fmla="*/ 25810 w 7841491"/>
              <a:gd name="connsiteY14-98" fmla="*/ 3410874 h 4774669"/>
              <a:gd name="connsiteX15-99" fmla="*/ 20756 w 7841491"/>
              <a:gd name="connsiteY15-100" fmla="*/ 2106921 h 4774669"/>
              <a:gd name="connsiteX16-101" fmla="*/ 273848 w 7841491"/>
              <a:gd name="connsiteY16-102" fmla="*/ 610524 h 4774669"/>
              <a:gd name="connsiteX0-103" fmla="*/ 273848 w 7841491"/>
              <a:gd name="connsiteY0-104" fmla="*/ 607372 h 4771517"/>
              <a:gd name="connsiteX1-105" fmla="*/ 616360 w 7841491"/>
              <a:gd name="connsiteY1-106" fmla="*/ 131122 h 4771517"/>
              <a:gd name="connsiteX2-107" fmla="*/ 1587910 w 7841491"/>
              <a:gd name="connsiteY2-108" fmla="*/ 54922 h 4771517"/>
              <a:gd name="connsiteX3-109" fmla="*/ 4940710 w 7841491"/>
              <a:gd name="connsiteY3-110" fmla="*/ 16822 h 4771517"/>
              <a:gd name="connsiteX4-111" fmla="*/ 6674260 w 7841491"/>
              <a:gd name="connsiteY4-112" fmla="*/ 340672 h 4771517"/>
              <a:gd name="connsiteX5-113" fmla="*/ 7531510 w 7841491"/>
              <a:gd name="connsiteY5-114" fmla="*/ 740722 h 4771517"/>
              <a:gd name="connsiteX6-115" fmla="*/ 7836310 w 7841491"/>
              <a:gd name="connsiteY6-116" fmla="*/ 2569522 h 4771517"/>
              <a:gd name="connsiteX7-117" fmla="*/ 7321960 w 7841491"/>
              <a:gd name="connsiteY7-118" fmla="*/ 4379272 h 4771517"/>
              <a:gd name="connsiteX8-119" fmla="*/ 6198010 w 7841491"/>
              <a:gd name="connsiteY8-120" fmla="*/ 4760272 h 4771517"/>
              <a:gd name="connsiteX9-121" fmla="*/ 4902610 w 7841491"/>
              <a:gd name="connsiteY9-122" fmla="*/ 4665022 h 4771517"/>
              <a:gd name="connsiteX10-123" fmla="*/ 3454810 w 7841491"/>
              <a:gd name="connsiteY10-124" fmla="*/ 4607872 h 4771517"/>
              <a:gd name="connsiteX11-125" fmla="*/ 2578510 w 7841491"/>
              <a:gd name="connsiteY11-126" fmla="*/ 4626922 h 4771517"/>
              <a:gd name="connsiteX12-127" fmla="*/ 1225960 w 7841491"/>
              <a:gd name="connsiteY12-128" fmla="*/ 4626922 h 4771517"/>
              <a:gd name="connsiteX13-129" fmla="*/ 330610 w 7841491"/>
              <a:gd name="connsiteY13-130" fmla="*/ 4417372 h 4771517"/>
              <a:gd name="connsiteX14-131" fmla="*/ 25810 w 7841491"/>
              <a:gd name="connsiteY14-132" fmla="*/ 3407722 h 4771517"/>
              <a:gd name="connsiteX15-133" fmla="*/ 20756 w 7841491"/>
              <a:gd name="connsiteY15-134" fmla="*/ 2103769 h 4771517"/>
              <a:gd name="connsiteX16-135" fmla="*/ 273848 w 7841491"/>
              <a:gd name="connsiteY16-136" fmla="*/ 607372 h 477151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1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 Box 308"/>
              <p:cNvSpPr txBox="1">
                <a:spLocks noChangeArrowheads="1"/>
              </p:cNvSpPr>
              <p:nvPr/>
            </p:nvSpPr>
            <p:spPr bwMode="auto">
              <a:xfrm>
                <a:off x="2400300" y="503838"/>
                <a:ext cx="7391400" cy="769441"/>
              </a:xfrm>
              <a:prstGeom prst="rect">
                <a:avLst/>
              </a:prstGeom>
              <a:noFill/>
              <a:ln w="28575">
                <a:noFill/>
                <a:prstDash val="dash"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sz="4400" b="1" dirty="0" err="1">
                    <a:solidFill>
                      <a:srgbClr val="764A0D"/>
                    </a:solidFill>
                    <a:latin typeface="Times New Roman" pitchFamily="18" charset="0"/>
                    <a:cs typeface="Times New Roman" pitchFamily="18" charset="0"/>
                  </a:rPr>
                  <a:t>Câu</a:t>
                </a:r>
                <a:r>
                  <a:rPr lang="en-US" sz="4400" b="1" dirty="0">
                    <a:solidFill>
                      <a:srgbClr val="764A0D"/>
                    </a:solidFill>
                    <a:latin typeface="Times New Roman" pitchFamily="18" charset="0"/>
                    <a:cs typeface="Times New Roman" pitchFamily="18" charset="0"/>
                  </a:rPr>
                  <a:t> 3: </a:t>
                </a:r>
                <a:r>
                  <a:rPr lang="en-US" sz="4400" b="1" dirty="0" err="1">
                    <a:solidFill>
                      <a:srgbClr val="764A0D"/>
                    </a:solidFill>
                    <a:latin typeface="Times New Roman" pitchFamily="18" charset="0"/>
                    <a:cs typeface="Times New Roman" pitchFamily="18" charset="0"/>
                  </a:rPr>
                  <a:t>Tìm</a:t>
                </a:r>
                <a:r>
                  <a:rPr lang="en-US" sz="4400" b="1" dirty="0">
                    <a:solidFill>
                      <a:srgbClr val="764A0D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764A0D"/>
                    </a:solidFill>
                    <a:latin typeface="Times New Roman" pitchFamily="18" charset="0"/>
                    <a:cs typeface="Times New Roman" pitchFamily="18" charset="0"/>
                  </a:rPr>
                  <a:t>chữ</a:t>
                </a:r>
                <a:r>
                  <a:rPr lang="en-US" sz="4400" b="1" dirty="0">
                    <a:solidFill>
                      <a:srgbClr val="764A0D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764A0D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4400" b="1" dirty="0">
                    <a:solidFill>
                      <a:srgbClr val="764A0D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1" dirty="0" smtClean="0">
                        <a:solidFill>
                          <a:srgbClr val="764A0D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𝒙</m:t>
                    </m:r>
                    <m:r>
                      <a:rPr lang="en-US" sz="4400" b="1" i="1" dirty="0" smtClean="0">
                        <a:solidFill>
                          <a:srgbClr val="764A0D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,</m:t>
                    </m:r>
                  </m:oMath>
                </a14:m>
                <a:r>
                  <a:rPr lang="en-US" sz="4400" b="1" dirty="0">
                    <a:solidFill>
                      <a:srgbClr val="764A0D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764A0D"/>
                    </a:solidFill>
                    <a:latin typeface="Times New Roman" pitchFamily="18" charset="0"/>
                    <a:cs typeface="Times New Roman" pitchFamily="18" charset="0"/>
                  </a:rPr>
                  <a:t>biết</a:t>
                </a:r>
                <a:r>
                  <a:rPr lang="en-US" sz="4400" b="1" dirty="0">
                    <a:solidFill>
                      <a:srgbClr val="764A0D"/>
                    </a:solidFill>
                    <a:latin typeface="Times New Roman" pitchFamily="18" charset="0"/>
                    <a:cs typeface="Times New Roman" pitchFamily="18" charset="0"/>
                  </a:rPr>
                  <a:t>: </a:t>
                </a:r>
              </a:p>
            </p:txBody>
          </p:sp>
        </mc:Choice>
        <mc:Fallback xmlns="">
          <p:sp>
            <p:nvSpPr>
              <p:cNvPr id="2" name="Text Box 30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00300" y="503838"/>
                <a:ext cx="7391400" cy="769441"/>
              </a:xfrm>
              <a:prstGeom prst="rect">
                <a:avLst/>
              </a:prstGeom>
              <a:blipFill>
                <a:blip r:embed="rId3"/>
                <a:stretch>
                  <a:fillRect l="-3383" t="-15873" b="-38095"/>
                </a:stretch>
              </a:blipFill>
              <a:ln w="28575">
                <a:noFill/>
                <a:prstDash val="dash"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Box 309"/>
              <p:cNvSpPr txBox="1">
                <a:spLocks noChangeArrowheads="1"/>
              </p:cNvSpPr>
              <p:nvPr/>
            </p:nvSpPr>
            <p:spPr bwMode="auto">
              <a:xfrm>
                <a:off x="2819400" y="1524000"/>
                <a:ext cx="5767926" cy="11079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6600" dirty="0">
                    <a:latin typeface="Times New Roman" pitchFamily="18" charset="0"/>
                    <a:cs typeface="Times New Roman" pitchFamily="18" charset="0"/>
                  </a:rPr>
                  <a:t> 9,7</a:t>
                </a:r>
                <a14:m>
                  <m:oMath xmlns:m="http://schemas.openxmlformats.org/officeDocument/2006/math">
                    <m:r>
                      <a:rPr lang="en-US" sz="660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 </m:t>
                    </m:r>
                    <m:r>
                      <a:rPr lang="en-US" sz="8800" b="1" i="1" dirty="0">
                        <a:solidFill>
                          <a:srgbClr val="990099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𝒙</m:t>
                    </m:r>
                    <m:r>
                      <a:rPr lang="en-US" sz="8800" b="1" i="1" dirty="0">
                        <a:solidFill>
                          <a:srgbClr val="990099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en-US" sz="6600" dirty="0">
                    <a:latin typeface="Times New Roman" pitchFamily="18" charset="0"/>
                    <a:cs typeface="Times New Roman" pitchFamily="18" charset="0"/>
                  </a:rPr>
                  <a:t>8 &lt; 9,718</a:t>
                </a:r>
              </a:p>
            </p:txBody>
          </p:sp>
        </mc:Choice>
        <mc:Fallback xmlns="">
          <p:sp>
            <p:nvSpPr>
              <p:cNvPr id="3" name="Text Box 30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19400" y="1524000"/>
                <a:ext cx="5767926" cy="1107996"/>
              </a:xfrm>
              <a:prstGeom prst="rect">
                <a:avLst/>
              </a:prstGeom>
              <a:blipFill>
                <a:blip r:embed="rId4"/>
                <a:stretch>
                  <a:fillRect l="-3700" t="-18681" r="-6342" b="-4120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4191000" y="3276600"/>
                <a:ext cx="2609850" cy="144655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8800" b="1" i="1" dirty="0" smtClean="0">
                        <a:solidFill>
                          <a:srgbClr val="990099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𝒙</m:t>
                    </m:r>
                    <m:r>
                      <a:rPr lang="en-US" sz="8800" b="1" i="1" dirty="0" smtClean="0">
                        <a:solidFill>
                          <a:srgbClr val="990099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en-US" sz="6000" b="1" dirty="0">
                    <a:solidFill>
                      <a:srgbClr val="990099"/>
                    </a:solidFill>
                    <a:latin typeface="HP001 4H_cham" pitchFamily="34" charset="0"/>
                    <a:cs typeface="Times New Roman" pitchFamily="18" charset="0"/>
                  </a:rPr>
                  <a:t>= 0</a:t>
                </a:r>
                <a:endParaRPr lang="en-US" sz="6000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1000" y="3276600"/>
                <a:ext cx="2609850" cy="1446550"/>
              </a:xfrm>
              <a:prstGeom prst="rect">
                <a:avLst/>
              </a:prstGeom>
              <a:blipFill>
                <a:blip r:embed="rId5"/>
                <a:stretch>
                  <a:fillRect b="-265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EF483503-AD5C-4FAD-9ADB-7943F168D6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973" y="3301413"/>
            <a:ext cx="2114449" cy="36059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5744E57-260C-47E2-A18C-CB2072A86D6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92" r="62604"/>
          <a:stretch/>
        </p:blipFill>
        <p:spPr>
          <a:xfrm>
            <a:off x="0" y="4095261"/>
            <a:ext cx="3162300" cy="2492844"/>
          </a:xfrm>
          <a:prstGeom prst="rect">
            <a:avLst/>
          </a:prstGeom>
        </p:spPr>
      </p:pic>
      <p:sp>
        <p:nvSpPr>
          <p:cNvPr id="7" name="Cloud Callout 5">
            <a:extLst>
              <a:ext uri="{FF2B5EF4-FFF2-40B4-BE49-F238E27FC236}">
                <a16:creationId xmlns:a16="http://schemas.microsoft.com/office/drawing/2014/main" id="{9D9FA758-B816-4C95-B4CD-03C560727173}"/>
              </a:ext>
            </a:extLst>
          </p:cNvPr>
          <p:cNvSpPr/>
          <p:nvPr/>
        </p:nvSpPr>
        <p:spPr>
          <a:xfrm>
            <a:off x="-166329" y="385265"/>
            <a:ext cx="5682966" cy="3062916"/>
          </a:xfrm>
          <a:prstGeom prst="cloudCallout">
            <a:avLst>
              <a:gd name="adj1" fmla="val -7809"/>
              <a:gd name="adj2" fmla="val 70752"/>
            </a:avLst>
          </a:prstGeom>
          <a:solidFill>
            <a:srgbClr val="D98B39"/>
          </a:solidFill>
          <a:ln>
            <a:solidFill>
              <a:srgbClr val="DB98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0E02AA-C511-49FA-92AF-2A2E39398E01}"/>
              </a:ext>
            </a:extLst>
          </p:cNvPr>
          <p:cNvSpPr txBox="1"/>
          <p:nvPr/>
        </p:nvSpPr>
        <p:spPr>
          <a:xfrm>
            <a:off x="326621" y="1106611"/>
            <a:ext cx="466555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nguyên và hàng phần mười của hai số bằng nhau, để 9,7x8 &lt; 9,718 thì x&lt;1.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 x = 0.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loud Callout 5">
            <a:extLst>
              <a:ext uri="{FF2B5EF4-FFF2-40B4-BE49-F238E27FC236}">
                <a16:creationId xmlns:a16="http://schemas.microsoft.com/office/drawing/2014/main" id="{6831F5DD-D856-4362-947F-E4941BEE83A7}"/>
              </a:ext>
            </a:extLst>
          </p:cNvPr>
          <p:cNvSpPr/>
          <p:nvPr/>
        </p:nvSpPr>
        <p:spPr>
          <a:xfrm>
            <a:off x="7591572" y="207859"/>
            <a:ext cx="4600428" cy="2632281"/>
          </a:xfrm>
          <a:prstGeom prst="cloudCallout">
            <a:avLst>
              <a:gd name="adj1" fmla="val -20155"/>
              <a:gd name="adj2" fmla="val 73107"/>
            </a:avLst>
          </a:prstGeom>
          <a:solidFill>
            <a:srgbClr val="D98B39"/>
          </a:solidFill>
          <a:ln>
            <a:solidFill>
              <a:srgbClr val="DB98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A1B7EE-FCCC-4E60-A445-1124AC978ACE}"/>
              </a:ext>
            </a:extLst>
          </p:cNvPr>
          <p:cNvSpPr txBox="1"/>
          <p:nvPr/>
        </p:nvSpPr>
        <p:spPr>
          <a:xfrm>
            <a:off x="7715760" y="1128162"/>
            <a:ext cx="448668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hãy nêu cách làm nhé!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7" grpId="0" animBg="1"/>
      <p:bldP spid="8" grpId="0"/>
      <p:bldP spid="9" grpId="0" animBg="1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6FDE446-D0D9-4031-A00E-64D1B22105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74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F483503-AD5C-4FAD-9ADB-7943F168D6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973" y="3301413"/>
            <a:ext cx="2114449" cy="36059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5744E57-260C-47E2-A18C-CB2072A86D6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92" r="62604"/>
          <a:stretch/>
        </p:blipFill>
        <p:spPr>
          <a:xfrm>
            <a:off x="0" y="4095261"/>
            <a:ext cx="3162300" cy="2492844"/>
          </a:xfrm>
          <a:prstGeom prst="rect">
            <a:avLst/>
          </a:prstGeom>
        </p:spPr>
      </p:pic>
      <p:sp>
        <p:nvSpPr>
          <p:cNvPr id="7" name="Cloud Callout 5">
            <a:extLst>
              <a:ext uri="{FF2B5EF4-FFF2-40B4-BE49-F238E27FC236}">
                <a16:creationId xmlns:a16="http://schemas.microsoft.com/office/drawing/2014/main" id="{9D9FA758-B816-4C95-B4CD-03C560727173}"/>
              </a:ext>
            </a:extLst>
          </p:cNvPr>
          <p:cNvSpPr/>
          <p:nvPr/>
        </p:nvSpPr>
        <p:spPr>
          <a:xfrm>
            <a:off x="0" y="1415845"/>
            <a:ext cx="4478274" cy="2110778"/>
          </a:xfrm>
          <a:prstGeom prst="cloudCallout">
            <a:avLst>
              <a:gd name="adj1" fmla="val 2071"/>
              <a:gd name="adj2" fmla="val 74944"/>
            </a:avLst>
          </a:prstGeom>
          <a:solidFill>
            <a:srgbClr val="D98B39"/>
          </a:solidFill>
          <a:ln>
            <a:solidFill>
              <a:srgbClr val="DB98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0E02AA-C511-49FA-92AF-2A2E39398E01}"/>
              </a:ext>
            </a:extLst>
          </p:cNvPr>
          <p:cNvSpPr txBox="1"/>
          <p:nvPr/>
        </p:nvSpPr>
        <p:spPr>
          <a:xfrm>
            <a:off x="-187276" y="2117291"/>
            <a:ext cx="466555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= 0; 1; 2; 3; 4.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loud Callout 5">
            <a:extLst>
              <a:ext uri="{FF2B5EF4-FFF2-40B4-BE49-F238E27FC236}">
                <a16:creationId xmlns:a16="http://schemas.microsoft.com/office/drawing/2014/main" id="{6831F5DD-D856-4362-947F-E4941BEE83A7}"/>
              </a:ext>
            </a:extLst>
          </p:cNvPr>
          <p:cNvSpPr/>
          <p:nvPr/>
        </p:nvSpPr>
        <p:spPr>
          <a:xfrm>
            <a:off x="6535379" y="140416"/>
            <a:ext cx="4600428" cy="2632281"/>
          </a:xfrm>
          <a:prstGeom prst="cloudCallout">
            <a:avLst>
              <a:gd name="adj1" fmla="val -20155"/>
              <a:gd name="adj2" fmla="val 73107"/>
            </a:avLst>
          </a:prstGeom>
          <a:solidFill>
            <a:srgbClr val="D98B39"/>
          </a:solidFill>
          <a:ln>
            <a:solidFill>
              <a:srgbClr val="DB98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A1B7EE-FCCC-4E60-A445-1124AC978ACE}"/>
              </a:ext>
            </a:extLst>
          </p:cNvPr>
          <p:cNvSpPr txBox="1"/>
          <p:nvPr/>
        </p:nvSpPr>
        <p:spPr>
          <a:xfrm>
            <a:off x="6684852" y="917947"/>
            <a:ext cx="448668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hãy tìm x, biết: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9,7x8 &lt; 9,758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95199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 animBg="1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D58EEBF-15E2-4331-880B-E55DDC83B1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74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8C6197-7D37-4A69-A752-C4F4D67750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113" y="3237773"/>
            <a:ext cx="2114449" cy="36059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A5B6A-927E-412E-A761-67A54980A3E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92" r="62604"/>
          <a:stretch/>
        </p:blipFill>
        <p:spPr>
          <a:xfrm>
            <a:off x="0" y="4095261"/>
            <a:ext cx="3162300" cy="2492844"/>
          </a:xfrm>
          <a:prstGeom prst="rect">
            <a:avLst/>
          </a:prstGeom>
        </p:spPr>
      </p:pic>
      <p:sp>
        <p:nvSpPr>
          <p:cNvPr id="8" name="Cloud Callout 5">
            <a:extLst>
              <a:ext uri="{FF2B5EF4-FFF2-40B4-BE49-F238E27FC236}">
                <a16:creationId xmlns:a16="http://schemas.microsoft.com/office/drawing/2014/main" id="{5A97FFF4-74F6-4C21-8646-D051C6D5433A}"/>
              </a:ext>
            </a:extLst>
          </p:cNvPr>
          <p:cNvSpPr/>
          <p:nvPr/>
        </p:nvSpPr>
        <p:spPr>
          <a:xfrm>
            <a:off x="1016170" y="1421879"/>
            <a:ext cx="4484955" cy="2415473"/>
          </a:xfrm>
          <a:prstGeom prst="cloudCallout">
            <a:avLst>
              <a:gd name="adj1" fmla="val -24418"/>
              <a:gd name="adj2" fmla="val 68826"/>
            </a:avLst>
          </a:prstGeom>
          <a:solidFill>
            <a:srgbClr val="D98B39"/>
          </a:solidFill>
          <a:ln>
            <a:solidFill>
              <a:srgbClr val="DB98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DCE1BDA-BFAC-413B-9F54-953EC2A0FAEC}"/>
              </a:ext>
            </a:extLst>
          </p:cNvPr>
          <p:cNvSpPr txBox="1"/>
          <p:nvPr/>
        </p:nvSpPr>
        <p:spPr>
          <a:xfrm>
            <a:off x="1321291" y="1928569"/>
            <a:ext cx="368201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cảm ơn anh! Em đi nhé!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Cloud Callout 5">
            <a:extLst>
              <a:ext uri="{FF2B5EF4-FFF2-40B4-BE49-F238E27FC236}">
                <a16:creationId xmlns:a16="http://schemas.microsoft.com/office/drawing/2014/main" id="{1DDDB698-0200-4147-8670-6FFC28FE2678}"/>
              </a:ext>
            </a:extLst>
          </p:cNvPr>
          <p:cNvSpPr/>
          <p:nvPr/>
        </p:nvSpPr>
        <p:spPr>
          <a:xfrm>
            <a:off x="6212259" y="796413"/>
            <a:ext cx="5468463" cy="2632281"/>
          </a:xfrm>
          <a:prstGeom prst="cloudCallout">
            <a:avLst>
              <a:gd name="adj1" fmla="val -10803"/>
              <a:gd name="adj2" fmla="val 57419"/>
            </a:avLst>
          </a:prstGeom>
          <a:solidFill>
            <a:srgbClr val="D98B39"/>
          </a:solidFill>
          <a:ln>
            <a:solidFill>
              <a:srgbClr val="DB98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28970BA-3104-46CD-B2AC-57CDD8CCCC64}"/>
              </a:ext>
            </a:extLst>
          </p:cNvPr>
          <p:cNvSpPr txBox="1"/>
          <p:nvPr/>
        </p:nvSpPr>
        <p:spPr>
          <a:xfrm>
            <a:off x="6697932" y="1189905"/>
            <a:ext cx="4172777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mừng em đã trả lời đúng! Em hãy đi về phía nhà Nhím để gặp mẹ của mình nhé!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0494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 animBg="1"/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13582"/>
          <a:stretch/>
        </p:blipFill>
        <p:spPr>
          <a:xfrm>
            <a:off x="2" y="-594"/>
            <a:ext cx="12191999" cy="6858594"/>
          </a:xfrm>
          <a:prstGeom prst="rect">
            <a:avLst/>
          </a:prstGeom>
        </p:spPr>
      </p:pic>
      <p:pic>
        <p:nvPicPr>
          <p:cNvPr id="9" name="图片 18">
            <a:extLst>
              <a:ext uri="{FF2B5EF4-FFF2-40B4-BE49-F238E27FC236}">
                <a16:creationId xmlns:a16="http://schemas.microsoft.com/office/drawing/2014/main" id="{D59E7208-3166-4C65-946C-D36CF6D05D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07805"/>
            <a:ext cx="12192000" cy="1773053"/>
          </a:xfrm>
          <a:prstGeom prst="rect">
            <a:avLst/>
          </a:prstGeom>
        </p:spPr>
      </p:pic>
      <p:sp>
        <p:nvSpPr>
          <p:cNvPr id="23" name="Cloud Callout 22"/>
          <p:cNvSpPr/>
          <p:nvPr/>
        </p:nvSpPr>
        <p:spPr>
          <a:xfrm>
            <a:off x="1435871" y="546455"/>
            <a:ext cx="4916647" cy="2560674"/>
          </a:xfrm>
          <a:prstGeom prst="cloudCallout">
            <a:avLst>
              <a:gd name="adj1" fmla="val -35242"/>
              <a:gd name="adj2" fmla="val 66384"/>
            </a:avLst>
          </a:prstGeom>
          <a:solidFill>
            <a:srgbClr val="D98B39"/>
          </a:solidFill>
          <a:ln>
            <a:solidFill>
              <a:srgbClr val="DB98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 kìa, Sẻ con à! Em đang tìm mẹ phải không?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9" name="图片 7">
            <a:extLst>
              <a:ext uri="{FF2B5EF4-FFF2-40B4-BE49-F238E27FC236}">
                <a16:creationId xmlns:a16="http://schemas.microsoft.com/office/drawing/2014/main" id="{21154161-9613-4E1B-855E-891B6A36F3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225" y="3527625"/>
            <a:ext cx="4389285" cy="3484553"/>
          </a:xfrm>
          <a:prstGeom prst="rect">
            <a:avLst/>
          </a:prstGeom>
        </p:spPr>
      </p:pic>
      <p:sp>
        <p:nvSpPr>
          <p:cNvPr id="20" name="Cloud Callout 16">
            <a:extLst>
              <a:ext uri="{FF2B5EF4-FFF2-40B4-BE49-F238E27FC236}">
                <a16:creationId xmlns:a16="http://schemas.microsoft.com/office/drawing/2014/main" id="{CD18FE8D-B103-4298-9140-3A65443D4202}"/>
              </a:ext>
            </a:extLst>
          </p:cNvPr>
          <p:cNvSpPr/>
          <p:nvPr/>
        </p:nvSpPr>
        <p:spPr>
          <a:xfrm>
            <a:off x="7579633" y="714148"/>
            <a:ext cx="4188542" cy="2560674"/>
          </a:xfrm>
          <a:prstGeom prst="cloudCallout">
            <a:avLst>
              <a:gd name="adj1" fmla="val -6024"/>
              <a:gd name="adj2" fmla="val 60589"/>
            </a:avLst>
          </a:prstGeom>
          <a:solidFill>
            <a:srgbClr val="D98B39"/>
          </a:solidFill>
          <a:ln>
            <a:solidFill>
              <a:srgbClr val="DB98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Dạ!</a:t>
            </a: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Anh có thấy mẹ em không ạ?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388C57F-29F1-428B-A5CA-1374FCD95F7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92" r="62604"/>
          <a:stretch/>
        </p:blipFill>
        <p:spPr>
          <a:xfrm flipH="1">
            <a:off x="8092754" y="3429000"/>
            <a:ext cx="3162300" cy="2492844"/>
          </a:xfrm>
          <a:prstGeom prst="rect">
            <a:avLst/>
          </a:prstGeom>
        </p:spPr>
      </p:pic>
      <p:sp>
        <p:nvSpPr>
          <p:cNvPr id="25" name="Cloud Callout 22">
            <a:extLst>
              <a:ext uri="{FF2B5EF4-FFF2-40B4-BE49-F238E27FC236}">
                <a16:creationId xmlns:a16="http://schemas.microsoft.com/office/drawing/2014/main" id="{99BF2E4E-6D30-46C2-9734-3E32BF7BA886}"/>
              </a:ext>
            </a:extLst>
          </p:cNvPr>
          <p:cNvSpPr/>
          <p:nvPr/>
        </p:nvSpPr>
        <p:spPr>
          <a:xfrm>
            <a:off x="1435871" y="277775"/>
            <a:ext cx="5498329" cy="2821184"/>
          </a:xfrm>
          <a:prstGeom prst="cloudCallout">
            <a:avLst>
              <a:gd name="adj1" fmla="val -35242"/>
              <a:gd name="adj2" fmla="val 66384"/>
            </a:avLst>
          </a:prstGeom>
          <a:solidFill>
            <a:srgbClr val="D98B39"/>
          </a:solidFill>
          <a:ln>
            <a:solidFill>
              <a:srgbClr val="DB98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 em có để lại 1 bài tập, em giải xong sẽ tìm được mẹ em nhé!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995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20" grpId="0" animBg="1"/>
      <p:bldP spid="2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13582"/>
          <a:stretch/>
        </p:blipFill>
        <p:spPr>
          <a:xfrm>
            <a:off x="2" y="-594"/>
            <a:ext cx="12191999" cy="6858594"/>
          </a:xfrm>
          <a:prstGeom prst="rect">
            <a:avLst/>
          </a:prstGeom>
        </p:spPr>
      </p:pic>
      <p:sp>
        <p:nvSpPr>
          <p:cNvPr id="11" name="任意多边形: 形状 2">
            <a:extLst>
              <a:ext uri="{FF2B5EF4-FFF2-40B4-BE49-F238E27FC236}">
                <a16:creationId xmlns:a16="http://schemas.microsoft.com/office/drawing/2014/main" id="{C4FA4488-267B-44F8-92F4-C7F0B1BAF411}"/>
              </a:ext>
            </a:extLst>
          </p:cNvPr>
          <p:cNvSpPr/>
          <p:nvPr/>
        </p:nvSpPr>
        <p:spPr>
          <a:xfrm>
            <a:off x="503495" y="672444"/>
            <a:ext cx="11185010" cy="5513112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-1" fmla="*/ 267716 w 7816697"/>
              <a:gd name="connsiteY0-2" fmla="*/ 610524 h 4774669"/>
              <a:gd name="connsiteX1-3" fmla="*/ 458216 w 7816697"/>
              <a:gd name="connsiteY1-4" fmla="*/ 248574 h 4774669"/>
              <a:gd name="connsiteX2-5" fmla="*/ 1563116 w 7816697"/>
              <a:gd name="connsiteY2-6" fmla="*/ 58074 h 4774669"/>
              <a:gd name="connsiteX3-7" fmla="*/ 4915916 w 7816697"/>
              <a:gd name="connsiteY3-8" fmla="*/ 19974 h 4774669"/>
              <a:gd name="connsiteX4-9" fmla="*/ 6649466 w 7816697"/>
              <a:gd name="connsiteY4-10" fmla="*/ 343824 h 4774669"/>
              <a:gd name="connsiteX5-11" fmla="*/ 7506716 w 7816697"/>
              <a:gd name="connsiteY5-12" fmla="*/ 743874 h 4774669"/>
              <a:gd name="connsiteX6-13" fmla="*/ 7811516 w 7816697"/>
              <a:gd name="connsiteY6-14" fmla="*/ 2572674 h 4774669"/>
              <a:gd name="connsiteX7-15" fmla="*/ 7297166 w 7816697"/>
              <a:gd name="connsiteY7-16" fmla="*/ 4382424 h 4774669"/>
              <a:gd name="connsiteX8-17" fmla="*/ 6173216 w 7816697"/>
              <a:gd name="connsiteY8-18" fmla="*/ 4763424 h 4774669"/>
              <a:gd name="connsiteX9-19" fmla="*/ 4877816 w 7816697"/>
              <a:gd name="connsiteY9-20" fmla="*/ 4668174 h 4774669"/>
              <a:gd name="connsiteX10-21" fmla="*/ 3430016 w 7816697"/>
              <a:gd name="connsiteY10-22" fmla="*/ 4611024 h 4774669"/>
              <a:gd name="connsiteX11-23" fmla="*/ 2553716 w 7816697"/>
              <a:gd name="connsiteY11-24" fmla="*/ 4630074 h 4774669"/>
              <a:gd name="connsiteX12-25" fmla="*/ 1201166 w 7816697"/>
              <a:gd name="connsiteY12-26" fmla="*/ 4630074 h 4774669"/>
              <a:gd name="connsiteX13-27" fmla="*/ 305816 w 7816697"/>
              <a:gd name="connsiteY13-28" fmla="*/ 4420524 h 4774669"/>
              <a:gd name="connsiteX14-29" fmla="*/ 1016 w 7816697"/>
              <a:gd name="connsiteY14-30" fmla="*/ 3410874 h 4774669"/>
              <a:gd name="connsiteX15-31" fmla="*/ 210566 w 7816697"/>
              <a:gd name="connsiteY15-32" fmla="*/ 2153574 h 4774669"/>
              <a:gd name="connsiteX16-33" fmla="*/ 267716 w 7816697"/>
              <a:gd name="connsiteY16-34" fmla="*/ 610524 h 4774669"/>
              <a:gd name="connsiteX0-35" fmla="*/ 249006 w 7816649"/>
              <a:gd name="connsiteY0-36" fmla="*/ 610524 h 4774669"/>
              <a:gd name="connsiteX1-37" fmla="*/ 458168 w 7816649"/>
              <a:gd name="connsiteY1-38" fmla="*/ 248574 h 4774669"/>
              <a:gd name="connsiteX2-39" fmla="*/ 1563068 w 7816649"/>
              <a:gd name="connsiteY2-40" fmla="*/ 58074 h 4774669"/>
              <a:gd name="connsiteX3-41" fmla="*/ 4915868 w 7816649"/>
              <a:gd name="connsiteY3-42" fmla="*/ 19974 h 4774669"/>
              <a:gd name="connsiteX4-43" fmla="*/ 6649418 w 7816649"/>
              <a:gd name="connsiteY4-44" fmla="*/ 343824 h 4774669"/>
              <a:gd name="connsiteX5-45" fmla="*/ 7506668 w 7816649"/>
              <a:gd name="connsiteY5-46" fmla="*/ 743874 h 4774669"/>
              <a:gd name="connsiteX6-47" fmla="*/ 7811468 w 7816649"/>
              <a:gd name="connsiteY6-48" fmla="*/ 2572674 h 4774669"/>
              <a:gd name="connsiteX7-49" fmla="*/ 7297118 w 7816649"/>
              <a:gd name="connsiteY7-50" fmla="*/ 4382424 h 4774669"/>
              <a:gd name="connsiteX8-51" fmla="*/ 6173168 w 7816649"/>
              <a:gd name="connsiteY8-52" fmla="*/ 4763424 h 4774669"/>
              <a:gd name="connsiteX9-53" fmla="*/ 4877768 w 7816649"/>
              <a:gd name="connsiteY9-54" fmla="*/ 4668174 h 4774669"/>
              <a:gd name="connsiteX10-55" fmla="*/ 3429968 w 7816649"/>
              <a:gd name="connsiteY10-56" fmla="*/ 4611024 h 4774669"/>
              <a:gd name="connsiteX11-57" fmla="*/ 2553668 w 7816649"/>
              <a:gd name="connsiteY11-58" fmla="*/ 4630074 h 4774669"/>
              <a:gd name="connsiteX12-59" fmla="*/ 1201118 w 7816649"/>
              <a:gd name="connsiteY12-60" fmla="*/ 4630074 h 4774669"/>
              <a:gd name="connsiteX13-61" fmla="*/ 305768 w 7816649"/>
              <a:gd name="connsiteY13-62" fmla="*/ 4420524 h 4774669"/>
              <a:gd name="connsiteX14-63" fmla="*/ 968 w 7816649"/>
              <a:gd name="connsiteY14-64" fmla="*/ 3410874 h 4774669"/>
              <a:gd name="connsiteX15-65" fmla="*/ 210518 w 7816649"/>
              <a:gd name="connsiteY15-66" fmla="*/ 2153574 h 4774669"/>
              <a:gd name="connsiteX16-67" fmla="*/ 249006 w 7816649"/>
              <a:gd name="connsiteY16-68" fmla="*/ 610524 h 4774669"/>
              <a:gd name="connsiteX0-69" fmla="*/ 273848 w 7841491"/>
              <a:gd name="connsiteY0-70" fmla="*/ 610524 h 4774669"/>
              <a:gd name="connsiteX1-71" fmla="*/ 483010 w 7841491"/>
              <a:gd name="connsiteY1-72" fmla="*/ 248574 h 4774669"/>
              <a:gd name="connsiteX2-73" fmla="*/ 1587910 w 7841491"/>
              <a:gd name="connsiteY2-74" fmla="*/ 58074 h 4774669"/>
              <a:gd name="connsiteX3-75" fmla="*/ 4940710 w 7841491"/>
              <a:gd name="connsiteY3-76" fmla="*/ 19974 h 4774669"/>
              <a:gd name="connsiteX4-77" fmla="*/ 6674260 w 7841491"/>
              <a:gd name="connsiteY4-78" fmla="*/ 343824 h 4774669"/>
              <a:gd name="connsiteX5-79" fmla="*/ 7531510 w 7841491"/>
              <a:gd name="connsiteY5-80" fmla="*/ 743874 h 4774669"/>
              <a:gd name="connsiteX6-81" fmla="*/ 7836310 w 7841491"/>
              <a:gd name="connsiteY6-82" fmla="*/ 2572674 h 4774669"/>
              <a:gd name="connsiteX7-83" fmla="*/ 7321960 w 7841491"/>
              <a:gd name="connsiteY7-84" fmla="*/ 4382424 h 4774669"/>
              <a:gd name="connsiteX8-85" fmla="*/ 6198010 w 7841491"/>
              <a:gd name="connsiteY8-86" fmla="*/ 4763424 h 4774669"/>
              <a:gd name="connsiteX9-87" fmla="*/ 4902610 w 7841491"/>
              <a:gd name="connsiteY9-88" fmla="*/ 4668174 h 4774669"/>
              <a:gd name="connsiteX10-89" fmla="*/ 3454810 w 7841491"/>
              <a:gd name="connsiteY10-90" fmla="*/ 4611024 h 4774669"/>
              <a:gd name="connsiteX11-91" fmla="*/ 2578510 w 7841491"/>
              <a:gd name="connsiteY11-92" fmla="*/ 4630074 h 4774669"/>
              <a:gd name="connsiteX12-93" fmla="*/ 1225960 w 7841491"/>
              <a:gd name="connsiteY12-94" fmla="*/ 4630074 h 4774669"/>
              <a:gd name="connsiteX13-95" fmla="*/ 330610 w 7841491"/>
              <a:gd name="connsiteY13-96" fmla="*/ 4420524 h 4774669"/>
              <a:gd name="connsiteX14-97" fmla="*/ 25810 w 7841491"/>
              <a:gd name="connsiteY14-98" fmla="*/ 3410874 h 4774669"/>
              <a:gd name="connsiteX15-99" fmla="*/ 20756 w 7841491"/>
              <a:gd name="connsiteY15-100" fmla="*/ 2106921 h 4774669"/>
              <a:gd name="connsiteX16-101" fmla="*/ 273848 w 7841491"/>
              <a:gd name="connsiteY16-102" fmla="*/ 610524 h 4774669"/>
              <a:gd name="connsiteX0-103" fmla="*/ 273848 w 7841491"/>
              <a:gd name="connsiteY0-104" fmla="*/ 607372 h 4771517"/>
              <a:gd name="connsiteX1-105" fmla="*/ 616360 w 7841491"/>
              <a:gd name="connsiteY1-106" fmla="*/ 131122 h 4771517"/>
              <a:gd name="connsiteX2-107" fmla="*/ 1587910 w 7841491"/>
              <a:gd name="connsiteY2-108" fmla="*/ 54922 h 4771517"/>
              <a:gd name="connsiteX3-109" fmla="*/ 4940710 w 7841491"/>
              <a:gd name="connsiteY3-110" fmla="*/ 16822 h 4771517"/>
              <a:gd name="connsiteX4-111" fmla="*/ 6674260 w 7841491"/>
              <a:gd name="connsiteY4-112" fmla="*/ 340672 h 4771517"/>
              <a:gd name="connsiteX5-113" fmla="*/ 7531510 w 7841491"/>
              <a:gd name="connsiteY5-114" fmla="*/ 740722 h 4771517"/>
              <a:gd name="connsiteX6-115" fmla="*/ 7836310 w 7841491"/>
              <a:gd name="connsiteY6-116" fmla="*/ 2569522 h 4771517"/>
              <a:gd name="connsiteX7-117" fmla="*/ 7321960 w 7841491"/>
              <a:gd name="connsiteY7-118" fmla="*/ 4379272 h 4771517"/>
              <a:gd name="connsiteX8-119" fmla="*/ 6198010 w 7841491"/>
              <a:gd name="connsiteY8-120" fmla="*/ 4760272 h 4771517"/>
              <a:gd name="connsiteX9-121" fmla="*/ 4902610 w 7841491"/>
              <a:gd name="connsiteY9-122" fmla="*/ 4665022 h 4771517"/>
              <a:gd name="connsiteX10-123" fmla="*/ 3454810 w 7841491"/>
              <a:gd name="connsiteY10-124" fmla="*/ 4607872 h 4771517"/>
              <a:gd name="connsiteX11-125" fmla="*/ 2578510 w 7841491"/>
              <a:gd name="connsiteY11-126" fmla="*/ 4626922 h 4771517"/>
              <a:gd name="connsiteX12-127" fmla="*/ 1225960 w 7841491"/>
              <a:gd name="connsiteY12-128" fmla="*/ 4626922 h 4771517"/>
              <a:gd name="connsiteX13-129" fmla="*/ 330610 w 7841491"/>
              <a:gd name="connsiteY13-130" fmla="*/ 4417372 h 4771517"/>
              <a:gd name="connsiteX14-131" fmla="*/ 25810 w 7841491"/>
              <a:gd name="connsiteY14-132" fmla="*/ 3407722 h 4771517"/>
              <a:gd name="connsiteX15-133" fmla="*/ 20756 w 7841491"/>
              <a:gd name="connsiteY15-134" fmla="*/ 2103769 h 4771517"/>
              <a:gd name="connsiteX16-135" fmla="*/ 273848 w 7841491"/>
              <a:gd name="connsiteY16-136" fmla="*/ 607372 h 477151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1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pic>
        <p:nvPicPr>
          <p:cNvPr id="9" name="图片 18">
            <a:extLst>
              <a:ext uri="{FF2B5EF4-FFF2-40B4-BE49-F238E27FC236}">
                <a16:creationId xmlns:a16="http://schemas.microsoft.com/office/drawing/2014/main" id="{D59E7208-3166-4C65-946C-D36CF6D05D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07805"/>
            <a:ext cx="12192000" cy="1773053"/>
          </a:xfrm>
          <a:prstGeom prst="rect">
            <a:avLst/>
          </a:prstGeom>
        </p:spPr>
      </p:pic>
      <p:pic>
        <p:nvPicPr>
          <p:cNvPr id="19" name="图片 7">
            <a:extLst>
              <a:ext uri="{FF2B5EF4-FFF2-40B4-BE49-F238E27FC236}">
                <a16:creationId xmlns:a16="http://schemas.microsoft.com/office/drawing/2014/main" id="{21154161-9613-4E1B-855E-891B6A36F3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225" y="4078478"/>
            <a:ext cx="3695408" cy="29337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388C57F-29F1-428B-A5CA-1374FCD95F7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92" r="62604"/>
          <a:stretch/>
        </p:blipFill>
        <p:spPr>
          <a:xfrm flipH="1">
            <a:off x="8935475" y="4279425"/>
            <a:ext cx="3162300" cy="24928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 Box 308">
                <a:extLst>
                  <a:ext uri="{FF2B5EF4-FFF2-40B4-BE49-F238E27FC236}">
                    <a16:creationId xmlns:a16="http://schemas.microsoft.com/office/drawing/2014/main" id="{6D6BB754-F37C-4337-81D4-E839F7F9FA3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47839" y="1097031"/>
                <a:ext cx="8570042" cy="1107996"/>
              </a:xfrm>
              <a:prstGeom prst="rect">
                <a:avLst/>
              </a:prstGeom>
              <a:noFill/>
              <a:ln w="28575">
                <a:noFill/>
                <a:prstDash val="dash"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4800" b="1" dirty="0" err="1">
                    <a:solidFill>
                      <a:srgbClr val="764A0D"/>
                    </a:solidFill>
                    <a:latin typeface="Times New Roman" pitchFamily="18" charset="0"/>
                    <a:cs typeface="Times New Roman" pitchFamily="18" charset="0"/>
                  </a:rPr>
                  <a:t>Câu</a:t>
                </a:r>
                <a:r>
                  <a:rPr lang="en-US" sz="4800" b="1" dirty="0">
                    <a:solidFill>
                      <a:srgbClr val="764A0D"/>
                    </a:solidFill>
                    <a:latin typeface="Times New Roman" pitchFamily="18" charset="0"/>
                    <a:cs typeface="Times New Roman" pitchFamily="18" charset="0"/>
                  </a:rPr>
                  <a:t> 4: </a:t>
                </a:r>
                <a:r>
                  <a:rPr lang="en-US" sz="4800" b="1" dirty="0" err="1">
                    <a:solidFill>
                      <a:srgbClr val="764A0D"/>
                    </a:solidFill>
                    <a:latin typeface="Times New Roman" pitchFamily="18" charset="0"/>
                    <a:cs typeface="Times New Roman" pitchFamily="18" charset="0"/>
                  </a:rPr>
                  <a:t>Tìm</a:t>
                </a:r>
                <a:r>
                  <a:rPr lang="en-US" sz="4800" b="1" dirty="0">
                    <a:solidFill>
                      <a:srgbClr val="764A0D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764A0D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4800" b="1" dirty="0">
                    <a:solidFill>
                      <a:srgbClr val="764A0D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764A0D"/>
                    </a:solidFill>
                    <a:latin typeface="Times New Roman" pitchFamily="18" charset="0"/>
                    <a:cs typeface="Times New Roman" pitchFamily="18" charset="0"/>
                  </a:rPr>
                  <a:t>tự</a:t>
                </a:r>
                <a:r>
                  <a:rPr lang="en-US" sz="4800" b="1" dirty="0">
                    <a:solidFill>
                      <a:srgbClr val="764A0D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764A0D"/>
                    </a:solidFill>
                    <a:latin typeface="Times New Roman" pitchFamily="18" charset="0"/>
                    <a:cs typeface="Times New Roman" pitchFamily="18" charset="0"/>
                  </a:rPr>
                  <a:t>nhiên</a:t>
                </a:r>
                <a:r>
                  <a:rPr lang="en-US" sz="4800" b="1" dirty="0">
                    <a:solidFill>
                      <a:srgbClr val="764A0D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6600" b="1" i="1" dirty="0" smtClean="0">
                        <a:solidFill>
                          <a:srgbClr val="764A0D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𝒙</m:t>
                    </m:r>
                    <m:r>
                      <a:rPr lang="en-US" sz="4800" b="1" i="1" dirty="0">
                        <a:solidFill>
                          <a:srgbClr val="764A0D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en-US" sz="4800" b="1" dirty="0">
                    <a:solidFill>
                      <a:srgbClr val="764A0D"/>
                    </a:solidFill>
                    <a:latin typeface="Times New Roman" pitchFamily="18" charset="0"/>
                    <a:cs typeface="Times New Roman" pitchFamily="18" charset="0"/>
                  </a:rPr>
                  <a:t>, </a:t>
                </a:r>
                <a:r>
                  <a:rPr lang="en-US" sz="4800" b="1" dirty="0" err="1">
                    <a:solidFill>
                      <a:srgbClr val="764A0D"/>
                    </a:solidFill>
                    <a:latin typeface="Times New Roman" pitchFamily="18" charset="0"/>
                    <a:cs typeface="Times New Roman" pitchFamily="18" charset="0"/>
                  </a:rPr>
                  <a:t>biết</a:t>
                </a:r>
                <a:r>
                  <a:rPr lang="en-US" sz="4800" b="1" dirty="0">
                    <a:solidFill>
                      <a:srgbClr val="764A0D"/>
                    </a:solidFill>
                    <a:latin typeface="Times New Roman" pitchFamily="18" charset="0"/>
                    <a:cs typeface="Times New Roman" pitchFamily="18" charset="0"/>
                  </a:rPr>
                  <a:t>: </a:t>
                </a:r>
              </a:p>
            </p:txBody>
          </p:sp>
        </mc:Choice>
        <mc:Fallback xmlns="">
          <p:sp>
            <p:nvSpPr>
              <p:cNvPr id="12" name="Text Box 308">
                <a:extLst>
                  <a:ext uri="{FF2B5EF4-FFF2-40B4-BE49-F238E27FC236}">
                    <a16:creationId xmlns:a16="http://schemas.microsoft.com/office/drawing/2014/main" id="{6D6BB754-F37C-4337-81D4-E839F7F9FA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47839" y="1097031"/>
                <a:ext cx="8570042" cy="1107996"/>
              </a:xfrm>
              <a:prstGeom prst="rect">
                <a:avLst/>
              </a:prstGeom>
              <a:blipFill>
                <a:blip r:embed="rId6"/>
                <a:stretch>
                  <a:fillRect l="-2418" r="-4267" b="-22527"/>
                </a:stretch>
              </a:blipFill>
              <a:ln w="28575">
                <a:noFill/>
                <a:prstDash val="dash"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 Box 309">
                <a:extLst>
                  <a:ext uri="{FF2B5EF4-FFF2-40B4-BE49-F238E27FC236}">
                    <a16:creationId xmlns:a16="http://schemas.microsoft.com/office/drawing/2014/main" id="{3B5E540C-125C-4A2F-9E4E-DD91EA2754C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498974" y="2052235"/>
                <a:ext cx="5447325" cy="12003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5400" dirty="0">
                    <a:latin typeface="Times New Roman" pitchFamily="18" charset="0"/>
                    <a:cs typeface="Times New Roman" pitchFamily="18" charset="0"/>
                  </a:rPr>
                  <a:t> a. 0,9  &lt;  </a:t>
                </a:r>
                <a14:m>
                  <m:oMath xmlns:m="http://schemas.openxmlformats.org/officeDocument/2006/math">
                    <m:r>
                      <a:rPr lang="en-US" sz="7200" b="1" i="1" dirty="0" smtClean="0">
                        <a:solidFill>
                          <a:srgbClr val="990099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𝒙</m:t>
                    </m:r>
                  </m:oMath>
                </a14:m>
                <a:r>
                  <a:rPr lang="en-US" sz="7200" b="1" dirty="0">
                    <a:solidFill>
                      <a:srgbClr val="990099"/>
                    </a:solidFill>
                    <a:latin typeface="HP001 4H_cham" pitchFamily="34" charset="0"/>
                    <a:cs typeface="Times New Roman" pitchFamily="18" charset="0"/>
                  </a:rPr>
                  <a:t> </a:t>
                </a:r>
                <a:r>
                  <a:rPr lang="en-US" sz="6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&lt; 1,2</a:t>
                </a:r>
                <a:endParaRPr lang="en-US" sz="5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3" name="Text Box 309">
                <a:extLst>
                  <a:ext uri="{FF2B5EF4-FFF2-40B4-BE49-F238E27FC236}">
                    <a16:creationId xmlns:a16="http://schemas.microsoft.com/office/drawing/2014/main" id="{3B5E540C-125C-4A2F-9E4E-DD91EA2754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98974" y="2052235"/>
                <a:ext cx="5447325" cy="1200329"/>
              </a:xfrm>
              <a:prstGeom prst="rect">
                <a:avLst/>
              </a:prstGeom>
              <a:blipFill>
                <a:blip r:embed="rId7"/>
                <a:stretch>
                  <a:fillRect l="-2908" t="-15228" r="-5705" b="-1878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 Box 309">
                <a:extLst>
                  <a:ext uri="{FF2B5EF4-FFF2-40B4-BE49-F238E27FC236}">
                    <a16:creationId xmlns:a16="http://schemas.microsoft.com/office/drawing/2014/main" id="{68107427-C334-45D8-9F1B-5CADE285400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46086" y="3209633"/>
                <a:ext cx="7313220" cy="12003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5400">
                    <a:latin typeface="Times New Roman" pitchFamily="18" charset="0"/>
                    <a:cs typeface="Times New Roman" pitchFamily="18" charset="0"/>
                  </a:rPr>
                  <a:t> b. 64,97  </a:t>
                </a:r>
                <a:r>
                  <a:rPr lang="en-US" sz="5400" dirty="0">
                    <a:latin typeface="Times New Roman" pitchFamily="18" charset="0"/>
                    <a:cs typeface="Times New Roman" pitchFamily="18" charset="0"/>
                  </a:rPr>
                  <a:t>&lt;  </a:t>
                </a:r>
                <a14:m>
                  <m:oMath xmlns:m="http://schemas.openxmlformats.org/officeDocument/2006/math">
                    <m:r>
                      <a:rPr lang="en-US" sz="7200" b="1" i="1" smtClean="0">
                        <a:solidFill>
                          <a:srgbClr val="990099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𝒙</m:t>
                    </m:r>
                  </m:oMath>
                </a14:m>
                <a:r>
                  <a:rPr lang="en-US" sz="7200" b="1">
                    <a:solidFill>
                      <a:srgbClr val="990099"/>
                    </a:solidFill>
                    <a:latin typeface="HP001 4H_cham" pitchFamily="34" charset="0"/>
                    <a:cs typeface="Times New Roman" pitchFamily="18" charset="0"/>
                  </a:rPr>
                  <a:t>  </a:t>
                </a:r>
                <a:r>
                  <a:rPr lang="en-US" sz="600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&lt; 65,14</a:t>
                </a:r>
                <a:endParaRPr lang="en-US" sz="5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5" name="Text Box 309">
                <a:extLst>
                  <a:ext uri="{FF2B5EF4-FFF2-40B4-BE49-F238E27FC236}">
                    <a16:creationId xmlns:a16="http://schemas.microsoft.com/office/drawing/2014/main" id="{68107427-C334-45D8-9F1B-5CADE28540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46086" y="3209633"/>
                <a:ext cx="7313220" cy="1200329"/>
              </a:xfrm>
              <a:prstGeom prst="rect">
                <a:avLst/>
              </a:prstGeom>
              <a:blipFill>
                <a:blip r:embed="rId8"/>
                <a:stretch>
                  <a:fillRect l="-2168" t="-15306" r="-4170" b="-1938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931029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13582"/>
          <a:stretch/>
        </p:blipFill>
        <p:spPr>
          <a:xfrm>
            <a:off x="2" y="-594"/>
            <a:ext cx="12191999" cy="6858594"/>
          </a:xfrm>
          <a:prstGeom prst="rect">
            <a:avLst/>
          </a:prstGeom>
        </p:spPr>
      </p:pic>
      <p:sp>
        <p:nvSpPr>
          <p:cNvPr id="11" name="任意多边形: 形状 2">
            <a:extLst>
              <a:ext uri="{FF2B5EF4-FFF2-40B4-BE49-F238E27FC236}">
                <a16:creationId xmlns:a16="http://schemas.microsoft.com/office/drawing/2014/main" id="{C4FA4488-267B-44F8-92F4-C7F0B1BAF411}"/>
              </a:ext>
            </a:extLst>
          </p:cNvPr>
          <p:cNvSpPr/>
          <p:nvPr/>
        </p:nvSpPr>
        <p:spPr>
          <a:xfrm>
            <a:off x="503495" y="672444"/>
            <a:ext cx="11185010" cy="5513112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-1" fmla="*/ 267716 w 7816697"/>
              <a:gd name="connsiteY0-2" fmla="*/ 610524 h 4774669"/>
              <a:gd name="connsiteX1-3" fmla="*/ 458216 w 7816697"/>
              <a:gd name="connsiteY1-4" fmla="*/ 248574 h 4774669"/>
              <a:gd name="connsiteX2-5" fmla="*/ 1563116 w 7816697"/>
              <a:gd name="connsiteY2-6" fmla="*/ 58074 h 4774669"/>
              <a:gd name="connsiteX3-7" fmla="*/ 4915916 w 7816697"/>
              <a:gd name="connsiteY3-8" fmla="*/ 19974 h 4774669"/>
              <a:gd name="connsiteX4-9" fmla="*/ 6649466 w 7816697"/>
              <a:gd name="connsiteY4-10" fmla="*/ 343824 h 4774669"/>
              <a:gd name="connsiteX5-11" fmla="*/ 7506716 w 7816697"/>
              <a:gd name="connsiteY5-12" fmla="*/ 743874 h 4774669"/>
              <a:gd name="connsiteX6-13" fmla="*/ 7811516 w 7816697"/>
              <a:gd name="connsiteY6-14" fmla="*/ 2572674 h 4774669"/>
              <a:gd name="connsiteX7-15" fmla="*/ 7297166 w 7816697"/>
              <a:gd name="connsiteY7-16" fmla="*/ 4382424 h 4774669"/>
              <a:gd name="connsiteX8-17" fmla="*/ 6173216 w 7816697"/>
              <a:gd name="connsiteY8-18" fmla="*/ 4763424 h 4774669"/>
              <a:gd name="connsiteX9-19" fmla="*/ 4877816 w 7816697"/>
              <a:gd name="connsiteY9-20" fmla="*/ 4668174 h 4774669"/>
              <a:gd name="connsiteX10-21" fmla="*/ 3430016 w 7816697"/>
              <a:gd name="connsiteY10-22" fmla="*/ 4611024 h 4774669"/>
              <a:gd name="connsiteX11-23" fmla="*/ 2553716 w 7816697"/>
              <a:gd name="connsiteY11-24" fmla="*/ 4630074 h 4774669"/>
              <a:gd name="connsiteX12-25" fmla="*/ 1201166 w 7816697"/>
              <a:gd name="connsiteY12-26" fmla="*/ 4630074 h 4774669"/>
              <a:gd name="connsiteX13-27" fmla="*/ 305816 w 7816697"/>
              <a:gd name="connsiteY13-28" fmla="*/ 4420524 h 4774669"/>
              <a:gd name="connsiteX14-29" fmla="*/ 1016 w 7816697"/>
              <a:gd name="connsiteY14-30" fmla="*/ 3410874 h 4774669"/>
              <a:gd name="connsiteX15-31" fmla="*/ 210566 w 7816697"/>
              <a:gd name="connsiteY15-32" fmla="*/ 2153574 h 4774669"/>
              <a:gd name="connsiteX16-33" fmla="*/ 267716 w 7816697"/>
              <a:gd name="connsiteY16-34" fmla="*/ 610524 h 4774669"/>
              <a:gd name="connsiteX0-35" fmla="*/ 249006 w 7816649"/>
              <a:gd name="connsiteY0-36" fmla="*/ 610524 h 4774669"/>
              <a:gd name="connsiteX1-37" fmla="*/ 458168 w 7816649"/>
              <a:gd name="connsiteY1-38" fmla="*/ 248574 h 4774669"/>
              <a:gd name="connsiteX2-39" fmla="*/ 1563068 w 7816649"/>
              <a:gd name="connsiteY2-40" fmla="*/ 58074 h 4774669"/>
              <a:gd name="connsiteX3-41" fmla="*/ 4915868 w 7816649"/>
              <a:gd name="connsiteY3-42" fmla="*/ 19974 h 4774669"/>
              <a:gd name="connsiteX4-43" fmla="*/ 6649418 w 7816649"/>
              <a:gd name="connsiteY4-44" fmla="*/ 343824 h 4774669"/>
              <a:gd name="connsiteX5-45" fmla="*/ 7506668 w 7816649"/>
              <a:gd name="connsiteY5-46" fmla="*/ 743874 h 4774669"/>
              <a:gd name="connsiteX6-47" fmla="*/ 7811468 w 7816649"/>
              <a:gd name="connsiteY6-48" fmla="*/ 2572674 h 4774669"/>
              <a:gd name="connsiteX7-49" fmla="*/ 7297118 w 7816649"/>
              <a:gd name="connsiteY7-50" fmla="*/ 4382424 h 4774669"/>
              <a:gd name="connsiteX8-51" fmla="*/ 6173168 w 7816649"/>
              <a:gd name="connsiteY8-52" fmla="*/ 4763424 h 4774669"/>
              <a:gd name="connsiteX9-53" fmla="*/ 4877768 w 7816649"/>
              <a:gd name="connsiteY9-54" fmla="*/ 4668174 h 4774669"/>
              <a:gd name="connsiteX10-55" fmla="*/ 3429968 w 7816649"/>
              <a:gd name="connsiteY10-56" fmla="*/ 4611024 h 4774669"/>
              <a:gd name="connsiteX11-57" fmla="*/ 2553668 w 7816649"/>
              <a:gd name="connsiteY11-58" fmla="*/ 4630074 h 4774669"/>
              <a:gd name="connsiteX12-59" fmla="*/ 1201118 w 7816649"/>
              <a:gd name="connsiteY12-60" fmla="*/ 4630074 h 4774669"/>
              <a:gd name="connsiteX13-61" fmla="*/ 305768 w 7816649"/>
              <a:gd name="connsiteY13-62" fmla="*/ 4420524 h 4774669"/>
              <a:gd name="connsiteX14-63" fmla="*/ 968 w 7816649"/>
              <a:gd name="connsiteY14-64" fmla="*/ 3410874 h 4774669"/>
              <a:gd name="connsiteX15-65" fmla="*/ 210518 w 7816649"/>
              <a:gd name="connsiteY15-66" fmla="*/ 2153574 h 4774669"/>
              <a:gd name="connsiteX16-67" fmla="*/ 249006 w 7816649"/>
              <a:gd name="connsiteY16-68" fmla="*/ 610524 h 4774669"/>
              <a:gd name="connsiteX0-69" fmla="*/ 273848 w 7841491"/>
              <a:gd name="connsiteY0-70" fmla="*/ 610524 h 4774669"/>
              <a:gd name="connsiteX1-71" fmla="*/ 483010 w 7841491"/>
              <a:gd name="connsiteY1-72" fmla="*/ 248574 h 4774669"/>
              <a:gd name="connsiteX2-73" fmla="*/ 1587910 w 7841491"/>
              <a:gd name="connsiteY2-74" fmla="*/ 58074 h 4774669"/>
              <a:gd name="connsiteX3-75" fmla="*/ 4940710 w 7841491"/>
              <a:gd name="connsiteY3-76" fmla="*/ 19974 h 4774669"/>
              <a:gd name="connsiteX4-77" fmla="*/ 6674260 w 7841491"/>
              <a:gd name="connsiteY4-78" fmla="*/ 343824 h 4774669"/>
              <a:gd name="connsiteX5-79" fmla="*/ 7531510 w 7841491"/>
              <a:gd name="connsiteY5-80" fmla="*/ 743874 h 4774669"/>
              <a:gd name="connsiteX6-81" fmla="*/ 7836310 w 7841491"/>
              <a:gd name="connsiteY6-82" fmla="*/ 2572674 h 4774669"/>
              <a:gd name="connsiteX7-83" fmla="*/ 7321960 w 7841491"/>
              <a:gd name="connsiteY7-84" fmla="*/ 4382424 h 4774669"/>
              <a:gd name="connsiteX8-85" fmla="*/ 6198010 w 7841491"/>
              <a:gd name="connsiteY8-86" fmla="*/ 4763424 h 4774669"/>
              <a:gd name="connsiteX9-87" fmla="*/ 4902610 w 7841491"/>
              <a:gd name="connsiteY9-88" fmla="*/ 4668174 h 4774669"/>
              <a:gd name="connsiteX10-89" fmla="*/ 3454810 w 7841491"/>
              <a:gd name="connsiteY10-90" fmla="*/ 4611024 h 4774669"/>
              <a:gd name="connsiteX11-91" fmla="*/ 2578510 w 7841491"/>
              <a:gd name="connsiteY11-92" fmla="*/ 4630074 h 4774669"/>
              <a:gd name="connsiteX12-93" fmla="*/ 1225960 w 7841491"/>
              <a:gd name="connsiteY12-94" fmla="*/ 4630074 h 4774669"/>
              <a:gd name="connsiteX13-95" fmla="*/ 330610 w 7841491"/>
              <a:gd name="connsiteY13-96" fmla="*/ 4420524 h 4774669"/>
              <a:gd name="connsiteX14-97" fmla="*/ 25810 w 7841491"/>
              <a:gd name="connsiteY14-98" fmla="*/ 3410874 h 4774669"/>
              <a:gd name="connsiteX15-99" fmla="*/ 20756 w 7841491"/>
              <a:gd name="connsiteY15-100" fmla="*/ 2106921 h 4774669"/>
              <a:gd name="connsiteX16-101" fmla="*/ 273848 w 7841491"/>
              <a:gd name="connsiteY16-102" fmla="*/ 610524 h 4774669"/>
              <a:gd name="connsiteX0-103" fmla="*/ 273848 w 7841491"/>
              <a:gd name="connsiteY0-104" fmla="*/ 607372 h 4771517"/>
              <a:gd name="connsiteX1-105" fmla="*/ 616360 w 7841491"/>
              <a:gd name="connsiteY1-106" fmla="*/ 131122 h 4771517"/>
              <a:gd name="connsiteX2-107" fmla="*/ 1587910 w 7841491"/>
              <a:gd name="connsiteY2-108" fmla="*/ 54922 h 4771517"/>
              <a:gd name="connsiteX3-109" fmla="*/ 4940710 w 7841491"/>
              <a:gd name="connsiteY3-110" fmla="*/ 16822 h 4771517"/>
              <a:gd name="connsiteX4-111" fmla="*/ 6674260 w 7841491"/>
              <a:gd name="connsiteY4-112" fmla="*/ 340672 h 4771517"/>
              <a:gd name="connsiteX5-113" fmla="*/ 7531510 w 7841491"/>
              <a:gd name="connsiteY5-114" fmla="*/ 740722 h 4771517"/>
              <a:gd name="connsiteX6-115" fmla="*/ 7836310 w 7841491"/>
              <a:gd name="connsiteY6-116" fmla="*/ 2569522 h 4771517"/>
              <a:gd name="connsiteX7-117" fmla="*/ 7321960 w 7841491"/>
              <a:gd name="connsiteY7-118" fmla="*/ 4379272 h 4771517"/>
              <a:gd name="connsiteX8-119" fmla="*/ 6198010 w 7841491"/>
              <a:gd name="connsiteY8-120" fmla="*/ 4760272 h 4771517"/>
              <a:gd name="connsiteX9-121" fmla="*/ 4902610 w 7841491"/>
              <a:gd name="connsiteY9-122" fmla="*/ 4665022 h 4771517"/>
              <a:gd name="connsiteX10-123" fmla="*/ 3454810 w 7841491"/>
              <a:gd name="connsiteY10-124" fmla="*/ 4607872 h 4771517"/>
              <a:gd name="connsiteX11-125" fmla="*/ 2578510 w 7841491"/>
              <a:gd name="connsiteY11-126" fmla="*/ 4626922 h 4771517"/>
              <a:gd name="connsiteX12-127" fmla="*/ 1225960 w 7841491"/>
              <a:gd name="connsiteY12-128" fmla="*/ 4626922 h 4771517"/>
              <a:gd name="connsiteX13-129" fmla="*/ 330610 w 7841491"/>
              <a:gd name="connsiteY13-130" fmla="*/ 4417372 h 4771517"/>
              <a:gd name="connsiteX14-131" fmla="*/ 25810 w 7841491"/>
              <a:gd name="connsiteY14-132" fmla="*/ 3407722 h 4771517"/>
              <a:gd name="connsiteX15-133" fmla="*/ 20756 w 7841491"/>
              <a:gd name="connsiteY15-134" fmla="*/ 2103769 h 4771517"/>
              <a:gd name="connsiteX16-135" fmla="*/ 273848 w 7841491"/>
              <a:gd name="connsiteY16-136" fmla="*/ 607372 h 477151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1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pic>
        <p:nvPicPr>
          <p:cNvPr id="9" name="图片 18">
            <a:extLst>
              <a:ext uri="{FF2B5EF4-FFF2-40B4-BE49-F238E27FC236}">
                <a16:creationId xmlns:a16="http://schemas.microsoft.com/office/drawing/2014/main" id="{D59E7208-3166-4C65-946C-D36CF6D05D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07805"/>
            <a:ext cx="12192000" cy="1773053"/>
          </a:xfrm>
          <a:prstGeom prst="rect">
            <a:avLst/>
          </a:prstGeom>
        </p:spPr>
      </p:pic>
      <p:pic>
        <p:nvPicPr>
          <p:cNvPr id="19" name="图片 7">
            <a:extLst>
              <a:ext uri="{FF2B5EF4-FFF2-40B4-BE49-F238E27FC236}">
                <a16:creationId xmlns:a16="http://schemas.microsoft.com/office/drawing/2014/main" id="{21154161-9613-4E1B-855E-891B6A36F3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225" y="4078478"/>
            <a:ext cx="3695408" cy="29337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388C57F-29F1-428B-A5CA-1374FCD95F7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92" r="62604"/>
          <a:stretch/>
        </p:blipFill>
        <p:spPr>
          <a:xfrm flipH="1">
            <a:off x="8935475" y="4279425"/>
            <a:ext cx="3162300" cy="24928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 Box 308">
                <a:extLst>
                  <a:ext uri="{FF2B5EF4-FFF2-40B4-BE49-F238E27FC236}">
                    <a16:creationId xmlns:a16="http://schemas.microsoft.com/office/drawing/2014/main" id="{6D6BB754-F37C-4337-81D4-E839F7F9FA3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47839" y="1097031"/>
                <a:ext cx="8570042" cy="1107996"/>
              </a:xfrm>
              <a:prstGeom prst="rect">
                <a:avLst/>
              </a:prstGeom>
              <a:noFill/>
              <a:ln w="28575">
                <a:noFill/>
                <a:prstDash val="dash"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4800" b="1" dirty="0" err="1">
                    <a:solidFill>
                      <a:srgbClr val="764A0D"/>
                    </a:solidFill>
                    <a:latin typeface="Times New Roman" pitchFamily="18" charset="0"/>
                    <a:cs typeface="Times New Roman" pitchFamily="18" charset="0"/>
                  </a:rPr>
                  <a:t>Câu</a:t>
                </a:r>
                <a:r>
                  <a:rPr lang="en-US" sz="4800" b="1" dirty="0">
                    <a:solidFill>
                      <a:srgbClr val="764A0D"/>
                    </a:solidFill>
                    <a:latin typeface="Times New Roman" pitchFamily="18" charset="0"/>
                    <a:cs typeface="Times New Roman" pitchFamily="18" charset="0"/>
                  </a:rPr>
                  <a:t> 4: </a:t>
                </a:r>
                <a:r>
                  <a:rPr lang="en-US" sz="4800" b="1" dirty="0" err="1">
                    <a:solidFill>
                      <a:srgbClr val="764A0D"/>
                    </a:solidFill>
                    <a:latin typeface="Times New Roman" pitchFamily="18" charset="0"/>
                    <a:cs typeface="Times New Roman" pitchFamily="18" charset="0"/>
                  </a:rPr>
                  <a:t>Tìm</a:t>
                </a:r>
                <a:r>
                  <a:rPr lang="en-US" sz="4800" b="1" dirty="0">
                    <a:solidFill>
                      <a:srgbClr val="764A0D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764A0D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4800" b="1" dirty="0">
                    <a:solidFill>
                      <a:srgbClr val="764A0D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764A0D"/>
                    </a:solidFill>
                    <a:latin typeface="Times New Roman" pitchFamily="18" charset="0"/>
                    <a:cs typeface="Times New Roman" pitchFamily="18" charset="0"/>
                  </a:rPr>
                  <a:t>tự</a:t>
                </a:r>
                <a:r>
                  <a:rPr lang="en-US" sz="4800" b="1" dirty="0">
                    <a:solidFill>
                      <a:srgbClr val="764A0D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764A0D"/>
                    </a:solidFill>
                    <a:latin typeface="Times New Roman" pitchFamily="18" charset="0"/>
                    <a:cs typeface="Times New Roman" pitchFamily="18" charset="0"/>
                  </a:rPr>
                  <a:t>nhiên</a:t>
                </a:r>
                <a:r>
                  <a:rPr lang="en-US" sz="4800" b="1" dirty="0">
                    <a:solidFill>
                      <a:srgbClr val="764A0D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6600" b="1" i="1" dirty="0" smtClean="0">
                        <a:solidFill>
                          <a:srgbClr val="764A0D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𝒙</m:t>
                    </m:r>
                    <m:r>
                      <a:rPr lang="en-US" sz="4800" b="1" i="1" dirty="0">
                        <a:solidFill>
                          <a:srgbClr val="764A0D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 ,</m:t>
                    </m:r>
                  </m:oMath>
                </a14:m>
                <a:r>
                  <a:rPr lang="en-US" sz="4800" b="1" dirty="0">
                    <a:solidFill>
                      <a:srgbClr val="764A0D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764A0D"/>
                    </a:solidFill>
                    <a:latin typeface="Times New Roman" pitchFamily="18" charset="0"/>
                    <a:cs typeface="Times New Roman" pitchFamily="18" charset="0"/>
                  </a:rPr>
                  <a:t>biết</a:t>
                </a:r>
                <a:r>
                  <a:rPr lang="en-US" sz="4800" b="1" dirty="0">
                    <a:solidFill>
                      <a:srgbClr val="764A0D"/>
                    </a:solidFill>
                    <a:latin typeface="Times New Roman" pitchFamily="18" charset="0"/>
                    <a:cs typeface="Times New Roman" pitchFamily="18" charset="0"/>
                  </a:rPr>
                  <a:t>: </a:t>
                </a:r>
              </a:p>
            </p:txBody>
          </p:sp>
        </mc:Choice>
        <mc:Fallback xmlns="">
          <p:sp>
            <p:nvSpPr>
              <p:cNvPr id="12" name="Text Box 308">
                <a:extLst>
                  <a:ext uri="{FF2B5EF4-FFF2-40B4-BE49-F238E27FC236}">
                    <a16:creationId xmlns:a16="http://schemas.microsoft.com/office/drawing/2014/main" id="{6D6BB754-F37C-4337-81D4-E839F7F9FA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47839" y="1097031"/>
                <a:ext cx="8570042" cy="1107996"/>
              </a:xfrm>
              <a:prstGeom prst="rect">
                <a:avLst/>
              </a:prstGeom>
              <a:blipFill>
                <a:blip r:embed="rId6"/>
                <a:stretch>
                  <a:fillRect l="-2276" r="-4125" b="-22527"/>
                </a:stretch>
              </a:blipFill>
              <a:ln w="28575">
                <a:noFill/>
                <a:prstDash val="dash"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 Box 309">
                <a:extLst>
                  <a:ext uri="{FF2B5EF4-FFF2-40B4-BE49-F238E27FC236}">
                    <a16:creationId xmlns:a16="http://schemas.microsoft.com/office/drawing/2014/main" id="{3B5E540C-125C-4A2F-9E4E-DD91EA2754C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498974" y="2052235"/>
                <a:ext cx="5447325" cy="12003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5400" dirty="0">
                    <a:latin typeface="Times New Roman" pitchFamily="18" charset="0"/>
                    <a:cs typeface="Times New Roman" pitchFamily="18" charset="0"/>
                  </a:rPr>
                  <a:t> a. 0,9  &lt;  </a:t>
                </a:r>
                <a14:m>
                  <m:oMath xmlns:m="http://schemas.openxmlformats.org/officeDocument/2006/math">
                    <m:r>
                      <a:rPr lang="en-US" sz="7200" b="1" i="1" dirty="0" smtClean="0">
                        <a:solidFill>
                          <a:srgbClr val="990099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𝒙</m:t>
                    </m:r>
                  </m:oMath>
                </a14:m>
                <a:r>
                  <a:rPr lang="en-US" sz="7200" b="1" dirty="0">
                    <a:solidFill>
                      <a:srgbClr val="990099"/>
                    </a:solidFill>
                    <a:latin typeface="HP001 4H_cham" pitchFamily="34" charset="0"/>
                    <a:cs typeface="Times New Roman" pitchFamily="18" charset="0"/>
                  </a:rPr>
                  <a:t> </a:t>
                </a:r>
                <a:r>
                  <a:rPr lang="en-US" sz="6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&lt; 1,2</a:t>
                </a:r>
                <a:endParaRPr lang="en-US" sz="5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3" name="Text Box 309">
                <a:extLst>
                  <a:ext uri="{FF2B5EF4-FFF2-40B4-BE49-F238E27FC236}">
                    <a16:creationId xmlns:a16="http://schemas.microsoft.com/office/drawing/2014/main" id="{3B5E540C-125C-4A2F-9E4E-DD91EA2754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98974" y="2052235"/>
                <a:ext cx="5447325" cy="1200329"/>
              </a:xfrm>
              <a:prstGeom prst="rect">
                <a:avLst/>
              </a:prstGeom>
              <a:blipFill>
                <a:blip r:embed="rId7"/>
                <a:stretch>
                  <a:fillRect l="-2908" t="-15228" r="-5705" b="-1878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F6E06A8A-1BE2-48F3-B75F-6A2CD8FD6B88}"/>
                  </a:ext>
                </a:extLst>
              </p:cNvPr>
              <p:cNvSpPr/>
              <p:nvPr/>
            </p:nvSpPr>
            <p:spPr>
              <a:xfrm>
                <a:off x="5105399" y="3370793"/>
                <a:ext cx="1981200" cy="12003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7200" b="1" i="1" dirty="0" smtClean="0">
                        <a:solidFill>
                          <a:srgbClr val="990099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𝒙</m:t>
                    </m:r>
                    <m:r>
                      <a:rPr lang="en-US" sz="7200" b="1" i="1" dirty="0" smtClean="0">
                        <a:solidFill>
                          <a:srgbClr val="990099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en-US" sz="6000" b="1" dirty="0">
                    <a:solidFill>
                      <a:srgbClr val="990099"/>
                    </a:solidFill>
                    <a:latin typeface="Times New Roman" pitchFamily="18" charset="0"/>
                    <a:cs typeface="Times New Roman" pitchFamily="18" charset="0"/>
                  </a:rPr>
                  <a:t>= 1</a:t>
                </a:r>
                <a:endParaRPr lang="en-US" sz="60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F6E06A8A-1BE2-48F3-B75F-6A2CD8FD6B8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5399" y="3370793"/>
                <a:ext cx="1981200" cy="1200329"/>
              </a:xfrm>
              <a:prstGeom prst="rect">
                <a:avLst/>
              </a:prstGeom>
              <a:blipFill>
                <a:blip r:embed="rId8"/>
                <a:stretch>
                  <a:fillRect t="-4569" r="-16000" b="-294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Cloud Callout 22"/>
          <p:cNvSpPr/>
          <p:nvPr/>
        </p:nvSpPr>
        <p:spPr>
          <a:xfrm>
            <a:off x="1522690" y="1082243"/>
            <a:ext cx="4916647" cy="2560674"/>
          </a:xfrm>
          <a:prstGeom prst="cloudCallout">
            <a:avLst>
              <a:gd name="adj1" fmla="val -35242"/>
              <a:gd name="adj2" fmla="val 66384"/>
            </a:avLst>
          </a:prstGeom>
          <a:solidFill>
            <a:srgbClr val="D98B39"/>
          </a:solidFill>
          <a:ln>
            <a:solidFill>
              <a:srgbClr val="DB98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 sao vậy em?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Cloud Callout 16">
            <a:extLst>
              <a:ext uri="{FF2B5EF4-FFF2-40B4-BE49-F238E27FC236}">
                <a16:creationId xmlns:a16="http://schemas.microsoft.com/office/drawing/2014/main" id="{CD18FE8D-B103-4298-9140-3A65443D4202}"/>
              </a:ext>
            </a:extLst>
          </p:cNvPr>
          <p:cNvSpPr/>
          <p:nvPr/>
        </p:nvSpPr>
        <p:spPr>
          <a:xfrm>
            <a:off x="7033653" y="1211335"/>
            <a:ext cx="4855999" cy="2560674"/>
          </a:xfrm>
          <a:prstGeom prst="cloudCallout">
            <a:avLst>
              <a:gd name="adj1" fmla="val -6024"/>
              <a:gd name="adj2" fmla="val 60589"/>
            </a:avLst>
          </a:prstGeom>
          <a:solidFill>
            <a:srgbClr val="D98B39"/>
          </a:solidFill>
          <a:ln>
            <a:solidFill>
              <a:srgbClr val="DB98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Vì</a:t>
            </a: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0,9 &lt; 1   &lt; 1,2.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7858746" y="2913777"/>
            <a:ext cx="314325" cy="142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8904460" y="2920921"/>
            <a:ext cx="314325" cy="142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9061622" y="2402159"/>
            <a:ext cx="8857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,0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9272652" y="2932279"/>
            <a:ext cx="314325" cy="142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0204089" y="2928065"/>
            <a:ext cx="314325" cy="142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3746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23" grpId="0" animBg="1"/>
      <p:bldP spid="20" grpId="0" animBg="1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08DE164B-EF56-48F8-AE4E-0D0B94FD38A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67" b="90000" l="10000" r="90000">
                        <a14:foregroundMark x1="63778" y1="9545" x2="82889" y2="1667"/>
                        <a14:foregroundMark x1="20844" y1="23636" x2="23333" y2="44091"/>
                        <a14:foregroundMark x1="20660" y1="22121" x2="20844" y2="23636"/>
                        <a14:foregroundMark x1="18889" y1="7576" x2="20660" y2="22121"/>
                        <a14:foregroundMark x1="23333" y1="44091" x2="22778" y2="67727"/>
                        <a14:foregroundMark x1="16333" y1="86061" x2="28444" y2="80606"/>
                        <a14:foregroundMark x1="28444" y1="80606" x2="28667" y2="80606"/>
                        <a14:foregroundMark x1="61778" y1="59848" x2="66556" y2="64242"/>
                        <a14:backgroundMark x1="26000" y1="19545" x2="26000" y2="19545"/>
                        <a14:backgroundMark x1="21111" y1="23636" x2="21111" y2="23636"/>
                        <a14:backgroundMark x1="21556" y1="22121" x2="21556" y2="22121"/>
                        <a14:backgroundMark x1="22889" y1="22576" x2="22889" y2="22576"/>
                        <a14:backgroundMark x1="80000" y1="24848" x2="80000" y2="24848"/>
                        <a14:backgroundMark x1="83111" y1="27879" x2="83111" y2="27879"/>
                        <a14:backgroundMark x1="77333" y1="23939" x2="77333" y2="23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31" b="12103"/>
          <a:stretch/>
        </p:blipFill>
        <p:spPr>
          <a:xfrm flipH="1">
            <a:off x="-1674277" y="-1"/>
            <a:ext cx="4189476" cy="76925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758C9F3-A0CE-4F34-BA38-E52477DEA0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67" b="90000" l="10000" r="90000">
                        <a14:foregroundMark x1="63778" y1="9545" x2="82889" y2="1667"/>
                        <a14:foregroundMark x1="20844" y1="23636" x2="23333" y2="44091"/>
                        <a14:foregroundMark x1="20660" y1="22121" x2="20844" y2="23636"/>
                        <a14:foregroundMark x1="18889" y1="7576" x2="20660" y2="22121"/>
                        <a14:foregroundMark x1="23333" y1="44091" x2="22778" y2="67727"/>
                        <a14:foregroundMark x1="16333" y1="86061" x2="28444" y2="80606"/>
                        <a14:foregroundMark x1="28444" y1="80606" x2="28667" y2="80606"/>
                        <a14:foregroundMark x1="61778" y1="59848" x2="66556" y2="64242"/>
                        <a14:backgroundMark x1="26000" y1="19545" x2="26000" y2="19545"/>
                        <a14:backgroundMark x1="21111" y1="23636" x2="21111" y2="23636"/>
                        <a14:backgroundMark x1="21556" y1="22121" x2="21556" y2="22121"/>
                        <a14:backgroundMark x1="22889" y1="22576" x2="22889" y2="22576"/>
                        <a14:backgroundMark x1="80000" y1="24848" x2="80000" y2="24848"/>
                        <a14:backgroundMark x1="83111" y1="27879" x2="83111" y2="27879"/>
                        <a14:backgroundMark x1="77333" y1="23939" x2="77333" y2="23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31" b="12103"/>
          <a:stretch/>
        </p:blipFill>
        <p:spPr>
          <a:xfrm>
            <a:off x="9311285" y="0"/>
            <a:ext cx="4189476" cy="6248282"/>
          </a:xfrm>
          <a:prstGeom prst="rect">
            <a:avLst/>
          </a:prstGeom>
        </p:spPr>
      </p:pic>
      <p:sp>
        <p:nvSpPr>
          <p:cNvPr id="7" name="矩形: 圆角 6"/>
          <p:cNvSpPr/>
          <p:nvPr/>
        </p:nvSpPr>
        <p:spPr>
          <a:xfrm>
            <a:off x="1605871" y="890899"/>
            <a:ext cx="8868228" cy="4758221"/>
          </a:xfrm>
          <a:prstGeom prst="roundRect">
            <a:avLst>
              <a:gd name="adj" fmla="val 19216"/>
            </a:avLst>
          </a:pr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583053" y="1124453"/>
            <a:ext cx="702589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>
                <a:solidFill>
                  <a:srgbClr val="65A48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+mn-lt"/>
              </a:rPr>
              <a:t>YÊU </a:t>
            </a:r>
            <a:r>
              <a:rPr lang="en-US" altLang="zh-CN" sz="5400" b="1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+mn-lt"/>
              </a:rPr>
              <a:t>CẦU </a:t>
            </a:r>
            <a:r>
              <a:rPr lang="en-US" altLang="zh-CN" sz="5400" b="1">
                <a:solidFill>
                  <a:srgbClr val="65A48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+mn-lt"/>
              </a:rPr>
              <a:t>CẦN </a:t>
            </a:r>
            <a:r>
              <a:rPr lang="en-US" altLang="zh-CN" sz="5400" b="1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+mn-lt"/>
              </a:rPr>
              <a:t>ĐẠT</a:t>
            </a:r>
          </a:p>
          <a:p>
            <a:pPr algn="ctr"/>
            <a:endParaRPr lang="en-US" altLang="zh-CN" sz="5400" b="1" dirty="0">
              <a:solidFill>
                <a:srgbClr val="65A481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31" name="图片 30" descr="图片包含 物体&#10;&#10;已生成高可信度的说明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6451429" y="804497"/>
            <a:ext cx="273050" cy="292100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68" t="62108" r="41096"/>
          <a:stretch>
            <a:fillRect/>
          </a:stretch>
        </p:blipFill>
        <p:spPr>
          <a:xfrm>
            <a:off x="2499258" y="5426720"/>
            <a:ext cx="563301" cy="900264"/>
          </a:xfrm>
          <a:prstGeom prst="rect">
            <a:avLst/>
          </a:prstGeom>
        </p:spPr>
      </p:pic>
      <p:pic>
        <p:nvPicPr>
          <p:cNvPr id="34" name="图片 33" descr="图片包含 物体&#10;&#10;已生成高可信度的说明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9727694" y="5426720"/>
            <a:ext cx="398280" cy="426067"/>
          </a:xfrm>
          <a:prstGeom prst="rect">
            <a:avLst/>
          </a:prstGeom>
        </p:spPr>
      </p:pic>
      <p:pic>
        <p:nvPicPr>
          <p:cNvPr id="35" name="图片 34" descr="图片包含 物体&#10;&#10;已生成高可信度的说明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2252877" y="3424548"/>
            <a:ext cx="1447045" cy="1548000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68" t="62108" r="41096"/>
          <a:stretch>
            <a:fillRect/>
          </a:stretch>
        </p:blipFill>
        <p:spPr>
          <a:xfrm>
            <a:off x="1768779" y="4837917"/>
            <a:ext cx="949085" cy="1516822"/>
          </a:xfrm>
          <a:prstGeom prst="rect">
            <a:avLst/>
          </a:prstGeom>
        </p:spPr>
      </p:pic>
      <p:pic>
        <p:nvPicPr>
          <p:cNvPr id="40" name="图片 39" descr="图片包含 物体&#10;&#10;已生成高可信度的说明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2280039" y="2050896"/>
            <a:ext cx="1447044" cy="1548000"/>
          </a:xfrm>
          <a:prstGeom prst="rect">
            <a:avLst/>
          </a:prstGeom>
        </p:spPr>
      </p:pic>
      <p:pic>
        <p:nvPicPr>
          <p:cNvPr id="26" name="图片 8">
            <a:extLst>
              <a:ext uri="{FF2B5EF4-FFF2-40B4-BE49-F238E27FC236}">
                <a16:creationId xmlns:a16="http://schemas.microsoft.com/office/drawing/2014/main" id="{C3FFE1D4-86F8-4B5F-8211-39D3E731D59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479" y="5107864"/>
            <a:ext cx="6084464" cy="1782704"/>
          </a:xfrm>
          <a:prstGeom prst="rect">
            <a:avLst/>
          </a:prstGeom>
        </p:spPr>
      </p:pic>
      <p:pic>
        <p:nvPicPr>
          <p:cNvPr id="30" name="图片 8">
            <a:extLst>
              <a:ext uri="{FF2B5EF4-FFF2-40B4-BE49-F238E27FC236}">
                <a16:creationId xmlns:a16="http://schemas.microsoft.com/office/drawing/2014/main" id="{ECF9DF8A-9D01-4A4D-A25F-A48DF55A7CF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80925" y="5051748"/>
            <a:ext cx="4355556" cy="1782704"/>
          </a:xfrm>
          <a:prstGeom prst="rect">
            <a:avLst/>
          </a:prstGeom>
        </p:spPr>
      </p:pic>
      <p:pic>
        <p:nvPicPr>
          <p:cNvPr id="32" name="图片 8">
            <a:extLst>
              <a:ext uri="{FF2B5EF4-FFF2-40B4-BE49-F238E27FC236}">
                <a16:creationId xmlns:a16="http://schemas.microsoft.com/office/drawing/2014/main" id="{575AF2D8-6503-4EEC-9BCB-72077DF6C1D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5369" y="5051748"/>
            <a:ext cx="6013588" cy="1782704"/>
          </a:xfrm>
          <a:prstGeom prst="rect">
            <a:avLst/>
          </a:prstGeom>
        </p:spPr>
      </p:pic>
      <p:pic>
        <p:nvPicPr>
          <p:cNvPr id="36" name="图片 24">
            <a:extLst>
              <a:ext uri="{FF2B5EF4-FFF2-40B4-BE49-F238E27FC236}">
                <a16:creationId xmlns:a16="http://schemas.microsoft.com/office/drawing/2014/main" id="{FADAA8F1-75AB-44A6-A829-750A154AD09A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111" b="99028" l="625" r="93594">
                        <a14:foregroundMark x1="8775" y1="79513" x2="9205" y2="88320"/>
                        <a14:foregroundMark x1="8707" y1="78110" x2="8747" y2="78936"/>
                        <a14:foregroundMark x1="65062" y1="87449" x2="65404" y2="87402"/>
                        <a14:foregroundMark x1="58939" y1="88281" x2="60278" y2="88099"/>
                        <a14:foregroundMark x1="58220" y1="88379" x2="58557" y2="88333"/>
                        <a14:foregroundMark x1="57227" y1="88514" x2="57939" y2="88417"/>
                        <a14:foregroundMark x1="38872" y1="91011" x2="39347" y2="90946"/>
                        <a14:foregroundMark x1="10668" y1="94846" x2="38739" y2="91029"/>
                        <a14:foregroundMark x1="86132" y1="59640" x2="89408" y2="47761"/>
                        <a14:foregroundMark x1="1563" y1="2083" x2="1670" y2="2938"/>
                        <a14:foregroundMark x1="5763" y1="80059" x2="7540" y2="88007"/>
                        <a14:foregroundMark x1="5560" y1="94990" x2="5636" y2="95407"/>
                        <a14:foregroundMark x1="3361" y1="82987" x2="4388" y2="88596"/>
                        <a14:foregroundMark x1="2739" y1="79594" x2="2863" y2="80271"/>
                        <a14:foregroundMark x1="77969" y1="51751" x2="77969" y2="72381"/>
                        <a14:foregroundMark x1="93240" y1="45572" x2="92514" y2="52822"/>
                        <a14:foregroundMark x1="97188" y1="6111" x2="96896" y2="9027"/>
                        <a14:foregroundMark x1="83563" y1="45565" x2="82578" y2="50000"/>
                        <a14:foregroundMark x1="82578" y1="50000" x2="82578" y2="50417"/>
                        <a14:foregroundMark x1="47838" y1="10854" x2="54297" y2="15417"/>
                        <a14:foregroundMark x1="36016" y1="2500" x2="36574" y2="2894"/>
                        <a14:foregroundMark x1="59299" y1="16662" x2="62197" y2="30224"/>
                        <a14:foregroundMark x1="64796" y1="43904" x2="67344" y2="51944"/>
                        <a14:foregroundMark x1="47891" y1="33194" x2="50781" y2="47639"/>
                        <a14:foregroundMark x1="24688" y1="62917" x2="28438" y2="73194"/>
                        <a14:foregroundMark x1="31797" y1="60556" x2="34219" y2="69583"/>
                        <a14:foregroundMark x1="32031" y1="58194" x2="36641" y2="68056"/>
                        <a14:foregroundMark x1="28906" y1="66111" x2="32031" y2="73194"/>
                        <a14:foregroundMark x1="31328" y1="65278" x2="33516" y2="71944"/>
                        <a14:foregroundMark x1="64717" y1="84014" x2="65391" y2="86111"/>
                        <a14:foregroundMark x1="92439" y1="5663" x2="92422" y2="5833"/>
                        <a14:foregroundMark x1="92891" y1="1111" x2="92830" y2="1720"/>
                        <a14:foregroundMark x1="32109" y1="80833" x2="38313" y2="81580"/>
                        <a14:foregroundMark x1="64021" y1="91715" x2="67333" y2="95144"/>
                        <a14:foregroundMark x1="62096" y1="89722" x2="62799" y2="90450"/>
                        <a14:foregroundMark x1="61635" y1="89245" x2="62096" y2="89722"/>
                        <a14:foregroundMark x1="79141" y1="66944" x2="80547" y2="67500"/>
                        <a14:foregroundMark x1="80781" y1="67917" x2="81563" y2="67639"/>
                        <a14:backgroundMark x1="13906" y1="64583" x2="14375" y2="71250"/>
                        <a14:backgroundMark x1="42578" y1="71944" x2="42578" y2="71944"/>
                        <a14:backgroundMark x1="34219" y1="75556" x2="34219" y2="75556"/>
                        <a14:backgroundMark x1="95703" y1="2917" x2="93438" y2="32361"/>
                        <a14:backgroundMark x1="97578" y1="13194" x2="96250" y2="24028"/>
                        <a14:backgroundMark x1="96406" y1="10556" x2="96953" y2="18056"/>
                        <a14:backgroundMark x1="96953" y1="11250" x2="96875" y2="22222"/>
                        <a14:backgroundMark x1="96875" y1="9028" x2="96953" y2="19861"/>
                        <a14:backgroundMark x1="94531" y1="32917" x2="92422" y2="45139"/>
                        <a14:backgroundMark x1="92266" y1="56806" x2="91016" y2="69306"/>
                        <a14:backgroundMark x1="91719" y1="57639" x2="94531" y2="49583"/>
                        <a14:backgroundMark x1="91719" y1="55833" x2="95391" y2="53472"/>
                        <a14:backgroundMark x1="91406" y1="55833" x2="95234" y2="50139"/>
                        <a14:backgroundMark x1="91016" y1="66528" x2="91250" y2="80278"/>
                        <a14:backgroundMark x1="91250" y1="80278" x2="91094" y2="80833"/>
                        <a14:backgroundMark x1="91563" y1="90694" x2="91094" y2="99861"/>
                        <a14:backgroundMark x1="1953" y1="93333" x2="1953" y2="93333"/>
                        <a14:backgroundMark x1="156" y1="90139" x2="2344" y2="98194"/>
                        <a14:backgroundMark x1="39688" y1="69306" x2="39688" y2="69306"/>
                        <a14:backgroundMark x1="53516" y1="73472" x2="53516" y2="73472"/>
                        <a14:backgroundMark x1="57734" y1="77917" x2="57734" y2="77917"/>
                        <a14:backgroundMark x1="40859" y1="68611" x2="40859" y2="68611"/>
                        <a14:backgroundMark x1="48672" y1="69167" x2="48672" y2="69167"/>
                        <a14:backgroundMark x1="43828" y1="66528" x2="51719" y2="72222"/>
                        <a14:backgroundMark x1="53672" y1="74306" x2="53672" y2="74306"/>
                        <a14:backgroundMark x1="41016" y1="74306" x2="41016" y2="74306"/>
                        <a14:backgroundMark x1="8516" y1="7361" x2="2656" y2="78194"/>
                        <a14:backgroundMark x1="19922" y1="54861" x2="6094" y2="77500"/>
                        <a14:backgroundMark x1="6094" y1="77500" x2="2734" y2="79583"/>
                        <a14:backgroundMark x1="14297" y1="51389" x2="1328" y2="77500"/>
                        <a14:backgroundMark x1="12266" y1="51111" x2="703" y2="61528"/>
                        <a14:backgroundMark x1="4375" y1="1667" x2="2500" y2="31389"/>
                        <a14:backgroundMark x1="6250" y1="7222" x2="6172" y2="31111"/>
                        <a14:backgroundMark x1="2891" y1="2778" x2="4219" y2="34722"/>
                        <a14:backgroundMark x1="2344" y1="2500" x2="15234" y2="7222"/>
                        <a14:backgroundMark x1="5547" y1="1944" x2="22422" y2="2778"/>
                        <a14:backgroundMark x1="35313" y1="4861" x2="47578" y2="5278"/>
                        <a14:backgroundMark x1="55625" y1="2222" x2="66016" y2="18056"/>
                        <a14:backgroundMark x1="82578" y1="17778" x2="89453" y2="31944"/>
                        <a14:backgroundMark x1="76250" y1="17083" x2="92109" y2="43333"/>
                        <a14:backgroundMark x1="89922" y1="27778" x2="97344" y2="42083"/>
                        <a14:backgroundMark x1="89922" y1="22500" x2="82578" y2="41806"/>
                        <a14:backgroundMark x1="82578" y1="41806" x2="82578" y2="41806"/>
                        <a14:backgroundMark x1="93438" y1="6389" x2="89766" y2="13889"/>
                        <a14:backgroundMark x1="74375" y1="85000" x2="80391" y2="98750"/>
                        <a14:backgroundMark x1="81094" y1="79028" x2="85547" y2="87083"/>
                        <a14:backgroundMark x1="313" y1="54583" x2="1563" y2="61806"/>
                        <a14:backgroundMark x1="703" y1="55556" x2="1172" y2="77500"/>
                        <a14:backgroundMark x1="7422" y1="44583" x2="8359" y2="73056"/>
                        <a14:backgroundMark x1="7031" y1="46528" x2="5391" y2="67500"/>
                        <a14:backgroundMark x1="5391" y1="67500" x2="5391" y2="67500"/>
                        <a14:backgroundMark x1="7031" y1="44444" x2="9531" y2="77917"/>
                        <a14:backgroundMark x1="6016" y1="43611" x2="4375" y2="78472"/>
                        <a14:backgroundMark x1="2734" y1="81111" x2="2734" y2="81111"/>
                        <a14:backgroundMark x1="3047" y1="81111" x2="3672" y2="82639"/>
                        <a14:backgroundMark x1="2891" y1="93056" x2="10469" y2="92917"/>
                        <a14:backgroundMark x1="10469" y1="92917" x2="11406" y2="92361"/>
                        <a14:backgroundMark x1="4063" y1="89444" x2="10703" y2="90694"/>
                        <a14:backgroundMark x1="9531" y1="93056" x2="8750" y2="99306"/>
                        <a14:backgroundMark x1="5547" y1="95417" x2="5703" y2="99861"/>
                        <a14:backgroundMark x1="19609" y1="70139" x2="19609" y2="70139"/>
                        <a14:backgroundMark x1="19922" y1="66806" x2="17578" y2="73056"/>
                        <a14:backgroundMark x1="57500" y1="77917" x2="57500" y2="77917"/>
                        <a14:backgroundMark x1="58672" y1="6944" x2="62656" y2="20694"/>
                        <a14:backgroundMark x1="63281" y1="26667" x2="65078" y2="40278"/>
                        <a14:backgroundMark x1="65078" y1="40278" x2="72969" y2="47500"/>
                        <a14:backgroundMark x1="72969" y1="47500" x2="77969" y2="31389"/>
                        <a14:backgroundMark x1="77969" y1="31389" x2="78047" y2="29861"/>
                        <a14:backgroundMark x1="45703" y1="9722" x2="48438" y2="9028"/>
                        <a14:backgroundMark x1="57656" y1="7917" x2="57969" y2="12917"/>
                        <a14:backgroundMark x1="44375" y1="8750" x2="46719" y2="9722"/>
                        <a14:backgroundMark x1="43594" y1="7361" x2="42344" y2="8472"/>
                        <a14:backgroundMark x1="57969" y1="13611" x2="60469" y2="15000"/>
                        <a14:backgroundMark x1="62344" y1="30139" x2="64844" y2="43333"/>
                        <a14:backgroundMark x1="64844" y1="43333" x2="65000" y2="43333"/>
                        <a14:backgroundMark x1="90781" y1="16528" x2="84219" y2="26944"/>
                        <a14:backgroundMark x1="90781" y1="19444" x2="83438" y2="24861"/>
                        <a14:backgroundMark x1="78594" y1="6111" x2="76016" y2="15972"/>
                        <a14:backgroundMark x1="80859" y1="8750" x2="74688" y2="26667"/>
                        <a14:backgroundMark x1="80938" y1="16806" x2="77188" y2="38333"/>
                        <a14:backgroundMark x1="77188" y1="38333" x2="77188" y2="38333"/>
                        <a14:backgroundMark x1="86484" y1="65833" x2="80313" y2="85972"/>
                        <a14:backgroundMark x1="79297" y1="93889" x2="90313" y2="92361"/>
                        <a14:backgroundMark x1="90313" y1="92361" x2="90781" y2="91806"/>
                        <a14:backgroundMark x1="89063" y1="74722" x2="87656" y2="94861"/>
                        <a14:backgroundMark x1="89766" y1="78750" x2="88750" y2="98889"/>
                        <a14:backgroundMark x1="87891" y1="72222" x2="81094" y2="85694"/>
                        <a14:backgroundMark x1="87344" y1="72778" x2="83203" y2="82917"/>
                        <a14:backgroundMark x1="88359" y1="69722" x2="82500" y2="77083"/>
                        <a14:backgroundMark x1="90156" y1="76667" x2="84688" y2="87222"/>
                        <a14:backgroundMark x1="88125" y1="77083" x2="84688" y2="87361"/>
                        <a14:backgroundMark x1="87188" y1="75972" x2="82891" y2="89028"/>
                        <a14:backgroundMark x1="82891" y1="89028" x2="78984" y2="95139"/>
                        <a14:backgroundMark x1="82109" y1="87500" x2="75078" y2="93611"/>
                        <a14:backgroundMark x1="75078" y1="93611" x2="67969" y2="87361"/>
                        <a14:backgroundMark x1="67969" y1="87361" x2="77969" y2="80417"/>
                        <a14:backgroundMark x1="77969" y1="80417" x2="82656" y2="68472"/>
                        <a14:backgroundMark x1="82656" y1="68472" x2="82656" y2="63056"/>
                        <a14:backgroundMark x1="53359" y1="75972" x2="53359" y2="75972"/>
                        <a14:backgroundMark x1="37188" y1="71667" x2="37188" y2="71667"/>
                        <a14:backgroundMark x1="82422" y1="44861" x2="86016" y2="41944"/>
                        <a14:backgroundMark x1="93125" y1="5694" x2="92109" y2="5278"/>
                        <a14:backgroundMark x1="76875" y1="50833" x2="79766" y2="45972"/>
                        <a14:backgroundMark x1="76875" y1="51944" x2="79219" y2="43889"/>
                        <a14:backgroundMark x1="77500" y1="44444" x2="80234" y2="35417"/>
                        <a14:backgroundMark x1="79063" y1="41389" x2="77500" y2="51528"/>
                        <a14:backgroundMark x1="77344" y1="47778" x2="78984" y2="35000"/>
                        <a14:backgroundMark x1="79063" y1="22083" x2="77031" y2="30694"/>
                        <a14:backgroundMark x1="78047" y1="23056" x2="77031" y2="41528"/>
                        <a14:backgroundMark x1="77031" y1="41528" x2="84922" y2="41111"/>
                        <a14:backgroundMark x1="84922" y1="41111" x2="91953" y2="35139"/>
                        <a14:backgroundMark x1="91953" y1="35139" x2="89688" y2="15556"/>
                        <a14:backgroundMark x1="89688" y1="15556" x2="77266" y2="6528"/>
                        <a14:backgroundMark x1="77266" y1="6528" x2="81641" y2="5694"/>
                        <a14:backgroundMark x1="90000" y1="45694" x2="91484" y2="44861"/>
                        <a14:backgroundMark x1="92734" y1="24861" x2="91563" y2="38333"/>
                        <a14:backgroundMark x1="91563" y1="38333" x2="91406" y2="37500"/>
                        <a14:backgroundMark x1="93359" y1="22083" x2="90469" y2="39167"/>
                        <a14:backgroundMark x1="91250" y1="38333" x2="90313" y2="39722"/>
                        <a14:backgroundMark x1="91016" y1="11667" x2="90703" y2="18472"/>
                        <a14:backgroundMark x1="83359" y1="64306" x2="87813" y2="61806"/>
                        <a14:backgroundMark x1="84922" y1="62639" x2="87188" y2="59722"/>
                        <a14:backgroundMark x1="82188" y1="67222" x2="86016" y2="66389"/>
                        <a14:backgroundMark x1="85469" y1="65556" x2="80547" y2="79028"/>
                        <a14:backgroundMark x1="80547" y1="79028" x2="74766" y2="87222"/>
                        <a14:backgroundMark x1="74766" y1="87222" x2="74297" y2="87361"/>
                        <a14:backgroundMark x1="83828" y1="69583" x2="78906" y2="85972"/>
                        <a14:backgroundMark x1="78906" y1="85972" x2="71797" y2="86111"/>
                        <a14:backgroundMark x1="67344" y1="87778" x2="67734" y2="86389"/>
                        <a14:backgroundMark x1="73281" y1="87361" x2="76328" y2="91944"/>
                        <a14:backgroundMark x1="82813" y1="85694" x2="84063" y2="93472"/>
                        <a14:backgroundMark x1="76094" y1="74306" x2="81641" y2="74583"/>
                        <a14:backgroundMark x1="80313" y1="64167" x2="80313" y2="64167"/>
                        <a14:backgroundMark x1="77344" y1="72639" x2="78438" y2="72222"/>
                        <a14:backgroundMark x1="62656" y1="79306" x2="62656" y2="79306"/>
                        <a14:backgroundMark x1="64219" y1="80694" x2="64219" y2="80694"/>
                        <a14:backgroundMark x1="64219" y1="80972" x2="64688" y2="84028"/>
                        <a14:backgroundMark x1="63672" y1="80694" x2="62500" y2="80000"/>
                        <a14:backgroundMark x1="60547" y1="78333" x2="59297" y2="78333"/>
                        <a14:backgroundMark x1="80391" y1="94583" x2="86641" y2="95556"/>
                        <a14:backgroundMark x1="80234" y1="95972" x2="88125" y2="96806"/>
                        <a14:backgroundMark x1="81641" y1="98056" x2="86953" y2="97083"/>
                        <a14:backgroundMark x1="70391" y1="85972" x2="73047" y2="87361"/>
                        <a14:backgroundMark x1="6250" y1="40833" x2="6719" y2="49444"/>
                        <a14:backgroundMark x1="6719" y1="42361" x2="6484" y2="52778"/>
                        <a14:backgroundMark x1="4063" y1="61389" x2="1797" y2="66389"/>
                        <a14:backgroundMark x1="2422" y1="80694" x2="2656" y2="81389"/>
                        <a14:backgroundMark x1="8516" y1="79583" x2="8750" y2="79583"/>
                        <a14:backgroundMark x1="9844" y1="76667" x2="8516" y2="77639"/>
                        <a14:backgroundMark x1="75391" y1="5278" x2="81641" y2="4444"/>
                        <a14:backgroundMark x1="75859" y1="4861" x2="95781" y2="3472"/>
                        <a14:backgroundMark x1="41641" y1="71944" x2="58047" y2="99444"/>
                        <a14:backgroundMark x1="53203" y1="84028" x2="57656" y2="83333"/>
                        <a14:backgroundMark x1="43516" y1="77778" x2="44297" y2="99722"/>
                        <a14:backgroundMark x1="41016" y1="78472" x2="41797" y2="95972"/>
                        <a14:backgroundMark x1="41797" y1="77778" x2="42578" y2="96389"/>
                        <a14:backgroundMark x1="62891" y1="82917" x2="64375" y2="91528"/>
                        <a14:backgroundMark x1="68047" y1="92917" x2="70234" y2="98056"/>
                        <a14:backgroundMark x1="61719" y1="87778" x2="61484" y2="89167"/>
                        <a14:backgroundMark x1="66797" y1="95278" x2="66797" y2="95278"/>
                        <a14:backgroundMark x1="66719" y1="86667" x2="66797" y2="90556"/>
                        <a14:backgroundMark x1="57422" y1="86528" x2="57578" y2="86806"/>
                        <a14:backgroundMark x1="58438" y1="86806" x2="58750" y2="86667"/>
                        <a14:backgroundMark x1="58984" y1="86667" x2="59531" y2="85972"/>
                        <a14:backgroundMark x1="59453" y1="85139" x2="58516" y2="86250"/>
                        <a14:backgroundMark x1="58828" y1="85417" x2="57188" y2="85833"/>
                        <a14:backgroundMark x1="57422" y1="84722" x2="54844" y2="89583"/>
                        <a14:backgroundMark x1="53359" y1="81528" x2="54688" y2="82639"/>
                        <a14:backgroundMark x1="45781" y1="81111" x2="54766" y2="89444"/>
                        <a14:backgroundMark x1="50781" y1="83750" x2="52891" y2="82639"/>
                        <a14:backgroundMark x1="44844" y1="90556" x2="50938" y2="89444"/>
                        <a14:backgroundMark x1="50234" y1="85972" x2="51563" y2="81667"/>
                        <a14:backgroundMark x1="62109" y1="89722" x2="62109" y2="89722"/>
                        <a14:backgroundMark x1="51953" y1="83194" x2="50469" y2="83333"/>
                        <a14:backgroundMark x1="62813" y1="78889" x2="62734" y2="78333"/>
                        <a14:backgroundMark x1="66641" y1="95000" x2="66641" y2="95000"/>
                        <a14:backgroundMark x1="47188" y1="11389" x2="48125" y2="9583"/>
                        <a14:backgroundMark x1="45703" y1="8750" x2="42422" y2="8889"/>
                        <a14:backgroundMark x1="40469" y1="71528" x2="38906" y2="90833"/>
                        <a14:backgroundMark x1="38906" y1="90833" x2="40703" y2="76944"/>
                        <a14:backgroundMark x1="40703" y1="76944" x2="40781" y2="96111"/>
                        <a14:backgroundMark x1="40781" y1="96111" x2="40469" y2="856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90" t="3514" r="4826" b="-624"/>
          <a:stretch/>
        </p:blipFill>
        <p:spPr>
          <a:xfrm>
            <a:off x="9311164" y="30828"/>
            <a:ext cx="2625333" cy="2580036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83C4EE65-70FA-48C8-AF67-B57412D00060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92" r="62604"/>
          <a:stretch/>
        </p:blipFill>
        <p:spPr>
          <a:xfrm>
            <a:off x="246150" y="4679517"/>
            <a:ext cx="2213038" cy="174454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C152C95-09D4-4363-84FF-BDAF7396FC10}"/>
              </a:ext>
            </a:extLst>
          </p:cNvPr>
          <p:cNvSpPr txBox="1"/>
          <p:nvPr/>
        </p:nvSpPr>
        <p:spPr>
          <a:xfrm>
            <a:off x="3699983" y="2273133"/>
            <a:ext cx="58180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Biết so sánh hai số thập phân.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0DA3CF3-07BF-451F-ABDD-682FCD6D9D91}"/>
              </a:ext>
            </a:extLst>
          </p:cNvPr>
          <p:cNvSpPr txBox="1"/>
          <p:nvPr/>
        </p:nvSpPr>
        <p:spPr>
          <a:xfrm>
            <a:off x="3699983" y="3441024"/>
            <a:ext cx="58180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Sắp xếp các số thập phân theo thứ tự từ bé đến lớn.</a:t>
            </a:r>
          </a:p>
        </p:txBody>
      </p:sp>
    </p:spTree>
    <p:extLst>
      <p:ext uri="{BB962C8B-B14F-4D97-AF65-F5344CB8AC3E}">
        <p14:creationId xmlns:p14="http://schemas.microsoft.com/office/powerpoint/2010/main" val="1389730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9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3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"/>
                            </p:stCondLst>
                            <p:childTnLst>
                              <p:par>
                                <p:cTn id="29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  <p:bldP spid="2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13582"/>
          <a:stretch/>
        </p:blipFill>
        <p:spPr>
          <a:xfrm>
            <a:off x="2" y="-594"/>
            <a:ext cx="12191999" cy="6858594"/>
          </a:xfrm>
          <a:prstGeom prst="rect">
            <a:avLst/>
          </a:prstGeom>
        </p:spPr>
      </p:pic>
      <p:sp>
        <p:nvSpPr>
          <p:cNvPr id="11" name="任意多边形: 形状 2">
            <a:extLst>
              <a:ext uri="{FF2B5EF4-FFF2-40B4-BE49-F238E27FC236}">
                <a16:creationId xmlns:a16="http://schemas.microsoft.com/office/drawing/2014/main" id="{C4FA4488-267B-44F8-92F4-C7F0B1BAF411}"/>
              </a:ext>
            </a:extLst>
          </p:cNvPr>
          <p:cNvSpPr/>
          <p:nvPr/>
        </p:nvSpPr>
        <p:spPr>
          <a:xfrm>
            <a:off x="503495" y="672444"/>
            <a:ext cx="11185010" cy="5513112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-1" fmla="*/ 267716 w 7816697"/>
              <a:gd name="connsiteY0-2" fmla="*/ 610524 h 4774669"/>
              <a:gd name="connsiteX1-3" fmla="*/ 458216 w 7816697"/>
              <a:gd name="connsiteY1-4" fmla="*/ 248574 h 4774669"/>
              <a:gd name="connsiteX2-5" fmla="*/ 1563116 w 7816697"/>
              <a:gd name="connsiteY2-6" fmla="*/ 58074 h 4774669"/>
              <a:gd name="connsiteX3-7" fmla="*/ 4915916 w 7816697"/>
              <a:gd name="connsiteY3-8" fmla="*/ 19974 h 4774669"/>
              <a:gd name="connsiteX4-9" fmla="*/ 6649466 w 7816697"/>
              <a:gd name="connsiteY4-10" fmla="*/ 343824 h 4774669"/>
              <a:gd name="connsiteX5-11" fmla="*/ 7506716 w 7816697"/>
              <a:gd name="connsiteY5-12" fmla="*/ 743874 h 4774669"/>
              <a:gd name="connsiteX6-13" fmla="*/ 7811516 w 7816697"/>
              <a:gd name="connsiteY6-14" fmla="*/ 2572674 h 4774669"/>
              <a:gd name="connsiteX7-15" fmla="*/ 7297166 w 7816697"/>
              <a:gd name="connsiteY7-16" fmla="*/ 4382424 h 4774669"/>
              <a:gd name="connsiteX8-17" fmla="*/ 6173216 w 7816697"/>
              <a:gd name="connsiteY8-18" fmla="*/ 4763424 h 4774669"/>
              <a:gd name="connsiteX9-19" fmla="*/ 4877816 w 7816697"/>
              <a:gd name="connsiteY9-20" fmla="*/ 4668174 h 4774669"/>
              <a:gd name="connsiteX10-21" fmla="*/ 3430016 w 7816697"/>
              <a:gd name="connsiteY10-22" fmla="*/ 4611024 h 4774669"/>
              <a:gd name="connsiteX11-23" fmla="*/ 2553716 w 7816697"/>
              <a:gd name="connsiteY11-24" fmla="*/ 4630074 h 4774669"/>
              <a:gd name="connsiteX12-25" fmla="*/ 1201166 w 7816697"/>
              <a:gd name="connsiteY12-26" fmla="*/ 4630074 h 4774669"/>
              <a:gd name="connsiteX13-27" fmla="*/ 305816 w 7816697"/>
              <a:gd name="connsiteY13-28" fmla="*/ 4420524 h 4774669"/>
              <a:gd name="connsiteX14-29" fmla="*/ 1016 w 7816697"/>
              <a:gd name="connsiteY14-30" fmla="*/ 3410874 h 4774669"/>
              <a:gd name="connsiteX15-31" fmla="*/ 210566 w 7816697"/>
              <a:gd name="connsiteY15-32" fmla="*/ 2153574 h 4774669"/>
              <a:gd name="connsiteX16-33" fmla="*/ 267716 w 7816697"/>
              <a:gd name="connsiteY16-34" fmla="*/ 610524 h 4774669"/>
              <a:gd name="connsiteX0-35" fmla="*/ 249006 w 7816649"/>
              <a:gd name="connsiteY0-36" fmla="*/ 610524 h 4774669"/>
              <a:gd name="connsiteX1-37" fmla="*/ 458168 w 7816649"/>
              <a:gd name="connsiteY1-38" fmla="*/ 248574 h 4774669"/>
              <a:gd name="connsiteX2-39" fmla="*/ 1563068 w 7816649"/>
              <a:gd name="connsiteY2-40" fmla="*/ 58074 h 4774669"/>
              <a:gd name="connsiteX3-41" fmla="*/ 4915868 w 7816649"/>
              <a:gd name="connsiteY3-42" fmla="*/ 19974 h 4774669"/>
              <a:gd name="connsiteX4-43" fmla="*/ 6649418 w 7816649"/>
              <a:gd name="connsiteY4-44" fmla="*/ 343824 h 4774669"/>
              <a:gd name="connsiteX5-45" fmla="*/ 7506668 w 7816649"/>
              <a:gd name="connsiteY5-46" fmla="*/ 743874 h 4774669"/>
              <a:gd name="connsiteX6-47" fmla="*/ 7811468 w 7816649"/>
              <a:gd name="connsiteY6-48" fmla="*/ 2572674 h 4774669"/>
              <a:gd name="connsiteX7-49" fmla="*/ 7297118 w 7816649"/>
              <a:gd name="connsiteY7-50" fmla="*/ 4382424 h 4774669"/>
              <a:gd name="connsiteX8-51" fmla="*/ 6173168 w 7816649"/>
              <a:gd name="connsiteY8-52" fmla="*/ 4763424 h 4774669"/>
              <a:gd name="connsiteX9-53" fmla="*/ 4877768 w 7816649"/>
              <a:gd name="connsiteY9-54" fmla="*/ 4668174 h 4774669"/>
              <a:gd name="connsiteX10-55" fmla="*/ 3429968 w 7816649"/>
              <a:gd name="connsiteY10-56" fmla="*/ 4611024 h 4774669"/>
              <a:gd name="connsiteX11-57" fmla="*/ 2553668 w 7816649"/>
              <a:gd name="connsiteY11-58" fmla="*/ 4630074 h 4774669"/>
              <a:gd name="connsiteX12-59" fmla="*/ 1201118 w 7816649"/>
              <a:gd name="connsiteY12-60" fmla="*/ 4630074 h 4774669"/>
              <a:gd name="connsiteX13-61" fmla="*/ 305768 w 7816649"/>
              <a:gd name="connsiteY13-62" fmla="*/ 4420524 h 4774669"/>
              <a:gd name="connsiteX14-63" fmla="*/ 968 w 7816649"/>
              <a:gd name="connsiteY14-64" fmla="*/ 3410874 h 4774669"/>
              <a:gd name="connsiteX15-65" fmla="*/ 210518 w 7816649"/>
              <a:gd name="connsiteY15-66" fmla="*/ 2153574 h 4774669"/>
              <a:gd name="connsiteX16-67" fmla="*/ 249006 w 7816649"/>
              <a:gd name="connsiteY16-68" fmla="*/ 610524 h 4774669"/>
              <a:gd name="connsiteX0-69" fmla="*/ 273848 w 7841491"/>
              <a:gd name="connsiteY0-70" fmla="*/ 610524 h 4774669"/>
              <a:gd name="connsiteX1-71" fmla="*/ 483010 w 7841491"/>
              <a:gd name="connsiteY1-72" fmla="*/ 248574 h 4774669"/>
              <a:gd name="connsiteX2-73" fmla="*/ 1587910 w 7841491"/>
              <a:gd name="connsiteY2-74" fmla="*/ 58074 h 4774669"/>
              <a:gd name="connsiteX3-75" fmla="*/ 4940710 w 7841491"/>
              <a:gd name="connsiteY3-76" fmla="*/ 19974 h 4774669"/>
              <a:gd name="connsiteX4-77" fmla="*/ 6674260 w 7841491"/>
              <a:gd name="connsiteY4-78" fmla="*/ 343824 h 4774669"/>
              <a:gd name="connsiteX5-79" fmla="*/ 7531510 w 7841491"/>
              <a:gd name="connsiteY5-80" fmla="*/ 743874 h 4774669"/>
              <a:gd name="connsiteX6-81" fmla="*/ 7836310 w 7841491"/>
              <a:gd name="connsiteY6-82" fmla="*/ 2572674 h 4774669"/>
              <a:gd name="connsiteX7-83" fmla="*/ 7321960 w 7841491"/>
              <a:gd name="connsiteY7-84" fmla="*/ 4382424 h 4774669"/>
              <a:gd name="connsiteX8-85" fmla="*/ 6198010 w 7841491"/>
              <a:gd name="connsiteY8-86" fmla="*/ 4763424 h 4774669"/>
              <a:gd name="connsiteX9-87" fmla="*/ 4902610 w 7841491"/>
              <a:gd name="connsiteY9-88" fmla="*/ 4668174 h 4774669"/>
              <a:gd name="connsiteX10-89" fmla="*/ 3454810 w 7841491"/>
              <a:gd name="connsiteY10-90" fmla="*/ 4611024 h 4774669"/>
              <a:gd name="connsiteX11-91" fmla="*/ 2578510 w 7841491"/>
              <a:gd name="connsiteY11-92" fmla="*/ 4630074 h 4774669"/>
              <a:gd name="connsiteX12-93" fmla="*/ 1225960 w 7841491"/>
              <a:gd name="connsiteY12-94" fmla="*/ 4630074 h 4774669"/>
              <a:gd name="connsiteX13-95" fmla="*/ 330610 w 7841491"/>
              <a:gd name="connsiteY13-96" fmla="*/ 4420524 h 4774669"/>
              <a:gd name="connsiteX14-97" fmla="*/ 25810 w 7841491"/>
              <a:gd name="connsiteY14-98" fmla="*/ 3410874 h 4774669"/>
              <a:gd name="connsiteX15-99" fmla="*/ 20756 w 7841491"/>
              <a:gd name="connsiteY15-100" fmla="*/ 2106921 h 4774669"/>
              <a:gd name="connsiteX16-101" fmla="*/ 273848 w 7841491"/>
              <a:gd name="connsiteY16-102" fmla="*/ 610524 h 4774669"/>
              <a:gd name="connsiteX0-103" fmla="*/ 273848 w 7841491"/>
              <a:gd name="connsiteY0-104" fmla="*/ 607372 h 4771517"/>
              <a:gd name="connsiteX1-105" fmla="*/ 616360 w 7841491"/>
              <a:gd name="connsiteY1-106" fmla="*/ 131122 h 4771517"/>
              <a:gd name="connsiteX2-107" fmla="*/ 1587910 w 7841491"/>
              <a:gd name="connsiteY2-108" fmla="*/ 54922 h 4771517"/>
              <a:gd name="connsiteX3-109" fmla="*/ 4940710 w 7841491"/>
              <a:gd name="connsiteY3-110" fmla="*/ 16822 h 4771517"/>
              <a:gd name="connsiteX4-111" fmla="*/ 6674260 w 7841491"/>
              <a:gd name="connsiteY4-112" fmla="*/ 340672 h 4771517"/>
              <a:gd name="connsiteX5-113" fmla="*/ 7531510 w 7841491"/>
              <a:gd name="connsiteY5-114" fmla="*/ 740722 h 4771517"/>
              <a:gd name="connsiteX6-115" fmla="*/ 7836310 w 7841491"/>
              <a:gd name="connsiteY6-116" fmla="*/ 2569522 h 4771517"/>
              <a:gd name="connsiteX7-117" fmla="*/ 7321960 w 7841491"/>
              <a:gd name="connsiteY7-118" fmla="*/ 4379272 h 4771517"/>
              <a:gd name="connsiteX8-119" fmla="*/ 6198010 w 7841491"/>
              <a:gd name="connsiteY8-120" fmla="*/ 4760272 h 4771517"/>
              <a:gd name="connsiteX9-121" fmla="*/ 4902610 w 7841491"/>
              <a:gd name="connsiteY9-122" fmla="*/ 4665022 h 4771517"/>
              <a:gd name="connsiteX10-123" fmla="*/ 3454810 w 7841491"/>
              <a:gd name="connsiteY10-124" fmla="*/ 4607872 h 4771517"/>
              <a:gd name="connsiteX11-125" fmla="*/ 2578510 w 7841491"/>
              <a:gd name="connsiteY11-126" fmla="*/ 4626922 h 4771517"/>
              <a:gd name="connsiteX12-127" fmla="*/ 1225960 w 7841491"/>
              <a:gd name="connsiteY12-128" fmla="*/ 4626922 h 4771517"/>
              <a:gd name="connsiteX13-129" fmla="*/ 330610 w 7841491"/>
              <a:gd name="connsiteY13-130" fmla="*/ 4417372 h 4771517"/>
              <a:gd name="connsiteX14-131" fmla="*/ 25810 w 7841491"/>
              <a:gd name="connsiteY14-132" fmla="*/ 3407722 h 4771517"/>
              <a:gd name="connsiteX15-133" fmla="*/ 20756 w 7841491"/>
              <a:gd name="connsiteY15-134" fmla="*/ 2103769 h 4771517"/>
              <a:gd name="connsiteX16-135" fmla="*/ 273848 w 7841491"/>
              <a:gd name="connsiteY16-136" fmla="*/ 607372 h 477151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1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pic>
        <p:nvPicPr>
          <p:cNvPr id="9" name="图片 18">
            <a:extLst>
              <a:ext uri="{FF2B5EF4-FFF2-40B4-BE49-F238E27FC236}">
                <a16:creationId xmlns:a16="http://schemas.microsoft.com/office/drawing/2014/main" id="{D59E7208-3166-4C65-946C-D36CF6D05D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07805"/>
            <a:ext cx="12192000" cy="1773053"/>
          </a:xfrm>
          <a:prstGeom prst="rect">
            <a:avLst/>
          </a:prstGeom>
        </p:spPr>
      </p:pic>
      <p:pic>
        <p:nvPicPr>
          <p:cNvPr id="19" name="图片 7">
            <a:extLst>
              <a:ext uri="{FF2B5EF4-FFF2-40B4-BE49-F238E27FC236}">
                <a16:creationId xmlns:a16="http://schemas.microsoft.com/office/drawing/2014/main" id="{21154161-9613-4E1B-855E-891B6A36F3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225" y="4078478"/>
            <a:ext cx="3695408" cy="29337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388C57F-29F1-428B-A5CA-1374FCD95F7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92" r="62604"/>
          <a:stretch/>
        </p:blipFill>
        <p:spPr>
          <a:xfrm flipH="1">
            <a:off x="8935475" y="4279425"/>
            <a:ext cx="3162300" cy="24928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 Box 308">
                <a:extLst>
                  <a:ext uri="{FF2B5EF4-FFF2-40B4-BE49-F238E27FC236}">
                    <a16:creationId xmlns:a16="http://schemas.microsoft.com/office/drawing/2014/main" id="{6D6BB754-F37C-4337-81D4-E839F7F9FA3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47839" y="1097031"/>
                <a:ext cx="8570042" cy="1107996"/>
              </a:xfrm>
              <a:prstGeom prst="rect">
                <a:avLst/>
              </a:prstGeom>
              <a:noFill/>
              <a:ln w="28575">
                <a:noFill/>
                <a:prstDash val="dash"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4800" b="1" dirty="0" err="1">
                    <a:solidFill>
                      <a:srgbClr val="764A0D"/>
                    </a:solidFill>
                    <a:latin typeface="Times New Roman" pitchFamily="18" charset="0"/>
                    <a:cs typeface="Times New Roman" pitchFamily="18" charset="0"/>
                  </a:rPr>
                  <a:t>Câu</a:t>
                </a:r>
                <a:r>
                  <a:rPr lang="en-US" sz="4800" b="1" dirty="0">
                    <a:solidFill>
                      <a:srgbClr val="764A0D"/>
                    </a:solidFill>
                    <a:latin typeface="Times New Roman" pitchFamily="18" charset="0"/>
                    <a:cs typeface="Times New Roman" pitchFamily="18" charset="0"/>
                  </a:rPr>
                  <a:t> 4: </a:t>
                </a:r>
                <a:r>
                  <a:rPr lang="en-US" sz="4800" b="1" dirty="0" err="1">
                    <a:solidFill>
                      <a:srgbClr val="764A0D"/>
                    </a:solidFill>
                    <a:latin typeface="Times New Roman" pitchFamily="18" charset="0"/>
                    <a:cs typeface="Times New Roman" pitchFamily="18" charset="0"/>
                  </a:rPr>
                  <a:t>Tìm</a:t>
                </a:r>
                <a:r>
                  <a:rPr lang="en-US" sz="4800" b="1" dirty="0">
                    <a:solidFill>
                      <a:srgbClr val="764A0D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764A0D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4800" b="1" dirty="0">
                    <a:solidFill>
                      <a:srgbClr val="764A0D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764A0D"/>
                    </a:solidFill>
                    <a:latin typeface="Times New Roman" pitchFamily="18" charset="0"/>
                    <a:cs typeface="Times New Roman" pitchFamily="18" charset="0"/>
                  </a:rPr>
                  <a:t>tự</a:t>
                </a:r>
                <a:r>
                  <a:rPr lang="en-US" sz="4800" b="1" dirty="0">
                    <a:solidFill>
                      <a:srgbClr val="764A0D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800" b="1" dirty="0" err="1">
                    <a:solidFill>
                      <a:srgbClr val="764A0D"/>
                    </a:solidFill>
                    <a:latin typeface="Times New Roman" pitchFamily="18" charset="0"/>
                    <a:cs typeface="Times New Roman" pitchFamily="18" charset="0"/>
                  </a:rPr>
                  <a:t>nhiên</a:t>
                </a:r>
                <a:r>
                  <a:rPr lang="en-US" sz="4800" b="1" dirty="0">
                    <a:solidFill>
                      <a:srgbClr val="764A0D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6600" b="1" i="1" dirty="0" smtClean="0">
                        <a:solidFill>
                          <a:srgbClr val="764A0D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𝒙</m:t>
                    </m:r>
                    <m:r>
                      <a:rPr lang="en-US" sz="4800" b="1" i="1" dirty="0">
                        <a:solidFill>
                          <a:srgbClr val="764A0D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en-US" sz="4800" b="1" dirty="0">
                    <a:solidFill>
                      <a:srgbClr val="764A0D"/>
                    </a:solidFill>
                    <a:latin typeface="Times New Roman" pitchFamily="18" charset="0"/>
                    <a:cs typeface="Times New Roman" pitchFamily="18" charset="0"/>
                  </a:rPr>
                  <a:t>, </a:t>
                </a:r>
                <a:r>
                  <a:rPr lang="en-US" sz="4800" b="1" dirty="0" err="1">
                    <a:solidFill>
                      <a:srgbClr val="764A0D"/>
                    </a:solidFill>
                    <a:latin typeface="Times New Roman" pitchFamily="18" charset="0"/>
                    <a:cs typeface="Times New Roman" pitchFamily="18" charset="0"/>
                  </a:rPr>
                  <a:t>biết</a:t>
                </a:r>
                <a:r>
                  <a:rPr lang="en-US" sz="4800" b="1" dirty="0">
                    <a:solidFill>
                      <a:srgbClr val="764A0D"/>
                    </a:solidFill>
                    <a:latin typeface="Times New Roman" pitchFamily="18" charset="0"/>
                    <a:cs typeface="Times New Roman" pitchFamily="18" charset="0"/>
                  </a:rPr>
                  <a:t>: </a:t>
                </a:r>
              </a:p>
            </p:txBody>
          </p:sp>
        </mc:Choice>
        <mc:Fallback xmlns="">
          <p:sp>
            <p:nvSpPr>
              <p:cNvPr id="12" name="Text Box 308">
                <a:extLst>
                  <a:ext uri="{FF2B5EF4-FFF2-40B4-BE49-F238E27FC236}">
                    <a16:creationId xmlns:a16="http://schemas.microsoft.com/office/drawing/2014/main" id="{6D6BB754-F37C-4337-81D4-E839F7F9FA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47839" y="1097031"/>
                <a:ext cx="8570042" cy="1107996"/>
              </a:xfrm>
              <a:prstGeom prst="rect">
                <a:avLst/>
              </a:prstGeom>
              <a:blipFill>
                <a:blip r:embed="rId6"/>
                <a:stretch>
                  <a:fillRect l="-2418" r="-4267" b="-22527"/>
                </a:stretch>
              </a:blipFill>
              <a:ln w="28575">
                <a:noFill/>
                <a:prstDash val="dash"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 Box 309">
                <a:extLst>
                  <a:ext uri="{FF2B5EF4-FFF2-40B4-BE49-F238E27FC236}">
                    <a16:creationId xmlns:a16="http://schemas.microsoft.com/office/drawing/2014/main" id="{3B5E540C-125C-4A2F-9E4E-DD91EA2754C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498974" y="2052235"/>
                <a:ext cx="7151317" cy="12003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5400">
                    <a:latin typeface="Times New Roman" pitchFamily="18" charset="0"/>
                    <a:cs typeface="Times New Roman" pitchFamily="18" charset="0"/>
                  </a:rPr>
                  <a:t> b. 64,97  &lt;  </a:t>
                </a:r>
                <a14:m>
                  <m:oMath xmlns:m="http://schemas.openxmlformats.org/officeDocument/2006/math">
                    <m:r>
                      <a:rPr lang="en-US" sz="7200" b="1" i="1" smtClean="0">
                        <a:solidFill>
                          <a:srgbClr val="990099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𝒙</m:t>
                    </m:r>
                    <m:r>
                      <a:rPr lang="en-US" sz="7200" b="1" i="1" smtClean="0">
                        <a:solidFill>
                          <a:srgbClr val="990099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en-US" sz="7200" b="1">
                    <a:solidFill>
                      <a:srgbClr val="990099"/>
                    </a:solidFill>
                    <a:latin typeface="HP001 4H_cham" pitchFamily="34" charset="0"/>
                    <a:cs typeface="Times New Roman" pitchFamily="18" charset="0"/>
                  </a:rPr>
                  <a:t> </a:t>
                </a:r>
                <a:r>
                  <a:rPr lang="en-US" sz="600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&lt; 65,14</a:t>
                </a:r>
                <a:endParaRPr lang="en-US" sz="5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3" name="Text Box 309">
                <a:extLst>
                  <a:ext uri="{FF2B5EF4-FFF2-40B4-BE49-F238E27FC236}">
                    <a16:creationId xmlns:a16="http://schemas.microsoft.com/office/drawing/2014/main" id="{3B5E540C-125C-4A2F-9E4E-DD91EA2754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98974" y="2052235"/>
                <a:ext cx="7151317" cy="1200329"/>
              </a:xfrm>
              <a:prstGeom prst="rect">
                <a:avLst/>
              </a:prstGeom>
              <a:blipFill>
                <a:blip r:embed="rId7"/>
                <a:stretch>
                  <a:fillRect l="-2217" t="-15228" r="-4348" b="-1878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F6E06A8A-1BE2-48F3-B75F-6A2CD8FD6B88}"/>
                  </a:ext>
                </a:extLst>
              </p:cNvPr>
              <p:cNvSpPr/>
              <p:nvPr/>
            </p:nvSpPr>
            <p:spPr>
              <a:xfrm>
                <a:off x="5105398" y="3370793"/>
                <a:ext cx="2505783" cy="12003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7200" b="1" i="1" dirty="0" smtClean="0">
                        <a:solidFill>
                          <a:srgbClr val="990099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𝒙</m:t>
                    </m:r>
                    <m:r>
                      <a:rPr lang="en-US" sz="7200" b="1" i="1" dirty="0" smtClean="0">
                        <a:solidFill>
                          <a:srgbClr val="990099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en-US" sz="6000" b="1">
                    <a:solidFill>
                      <a:srgbClr val="990099"/>
                    </a:solidFill>
                    <a:latin typeface="Times New Roman" pitchFamily="18" charset="0"/>
                    <a:cs typeface="Times New Roman" pitchFamily="18" charset="0"/>
                  </a:rPr>
                  <a:t>= 65</a:t>
                </a:r>
                <a:endParaRPr lang="en-US" sz="60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F6E06A8A-1BE2-48F3-B75F-6A2CD8FD6B8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5398" y="3370793"/>
                <a:ext cx="2505783" cy="1200329"/>
              </a:xfrm>
              <a:prstGeom prst="rect">
                <a:avLst/>
              </a:prstGeom>
              <a:blipFill>
                <a:blip r:embed="rId8"/>
                <a:stretch>
                  <a:fillRect t="-4569" r="-6796" b="-294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Cloud Callout 22"/>
          <p:cNvSpPr/>
          <p:nvPr/>
        </p:nvSpPr>
        <p:spPr>
          <a:xfrm>
            <a:off x="503496" y="1466849"/>
            <a:ext cx="4728996" cy="2160157"/>
          </a:xfrm>
          <a:prstGeom prst="cloudCallout">
            <a:avLst>
              <a:gd name="adj1" fmla="val 5041"/>
              <a:gd name="adj2" fmla="val 102541"/>
            </a:avLst>
          </a:prstGeom>
          <a:solidFill>
            <a:srgbClr val="D98B39"/>
          </a:solidFill>
          <a:ln>
            <a:solidFill>
              <a:srgbClr val="DB98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 sao vậy em?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Cloud Callout 16">
            <a:extLst>
              <a:ext uri="{FF2B5EF4-FFF2-40B4-BE49-F238E27FC236}">
                <a16:creationId xmlns:a16="http://schemas.microsoft.com/office/drawing/2014/main" id="{CD18FE8D-B103-4298-9140-3A65443D4202}"/>
              </a:ext>
            </a:extLst>
          </p:cNvPr>
          <p:cNvSpPr/>
          <p:nvPr/>
        </p:nvSpPr>
        <p:spPr>
          <a:xfrm>
            <a:off x="6027747" y="1091946"/>
            <a:ext cx="5912506" cy="2560674"/>
          </a:xfrm>
          <a:prstGeom prst="cloudCallout">
            <a:avLst>
              <a:gd name="adj1" fmla="val -6024"/>
              <a:gd name="adj2" fmla="val 60589"/>
            </a:avLst>
          </a:prstGeom>
          <a:solidFill>
            <a:srgbClr val="D98B39"/>
          </a:solidFill>
          <a:ln>
            <a:solidFill>
              <a:srgbClr val="DB98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Vì</a:t>
            </a: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64,97 &lt; 65   &lt; 65,14.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7095844" y="2802218"/>
            <a:ext cx="314325" cy="142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8446979" y="2822783"/>
            <a:ext cx="314325" cy="142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8670768" y="2301363"/>
            <a:ext cx="8857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,0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8856249" y="2827252"/>
            <a:ext cx="314325" cy="142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9894078" y="2809362"/>
            <a:ext cx="314325" cy="142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53271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23" grpId="0" animBg="1"/>
      <p:bldP spid="20" grpId="0" animBg="1"/>
      <p:bldP spid="1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13582"/>
          <a:stretch/>
        </p:blipFill>
        <p:spPr>
          <a:xfrm>
            <a:off x="2" y="-594"/>
            <a:ext cx="12191999" cy="6858594"/>
          </a:xfrm>
          <a:prstGeom prst="rect">
            <a:avLst/>
          </a:prstGeom>
        </p:spPr>
      </p:pic>
      <p:pic>
        <p:nvPicPr>
          <p:cNvPr id="9" name="图片 18">
            <a:extLst>
              <a:ext uri="{FF2B5EF4-FFF2-40B4-BE49-F238E27FC236}">
                <a16:creationId xmlns:a16="http://schemas.microsoft.com/office/drawing/2014/main" id="{D59E7208-3166-4C65-946C-D36CF6D05D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07805"/>
            <a:ext cx="12192000" cy="1773053"/>
          </a:xfrm>
          <a:prstGeom prst="rect">
            <a:avLst/>
          </a:prstGeom>
        </p:spPr>
      </p:pic>
      <p:sp>
        <p:nvSpPr>
          <p:cNvPr id="23" name="Cloud Callout 22"/>
          <p:cNvSpPr/>
          <p:nvPr/>
        </p:nvSpPr>
        <p:spPr>
          <a:xfrm>
            <a:off x="1435871" y="294968"/>
            <a:ext cx="5719936" cy="2812161"/>
          </a:xfrm>
          <a:prstGeom prst="cloudCallout">
            <a:avLst>
              <a:gd name="adj1" fmla="val -35242"/>
              <a:gd name="adj2" fmla="val 66384"/>
            </a:avLst>
          </a:prstGeom>
          <a:solidFill>
            <a:srgbClr val="D98B39"/>
          </a:solidFill>
          <a:ln>
            <a:solidFill>
              <a:srgbClr val="DB98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mừng em, em hãy bay về khu rừng mẹ em đang chờ ở đó nhé!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9" name="图片 7">
            <a:extLst>
              <a:ext uri="{FF2B5EF4-FFF2-40B4-BE49-F238E27FC236}">
                <a16:creationId xmlns:a16="http://schemas.microsoft.com/office/drawing/2014/main" id="{21154161-9613-4E1B-855E-891B6A36F3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225" y="3527625"/>
            <a:ext cx="4389285" cy="3484553"/>
          </a:xfrm>
          <a:prstGeom prst="rect">
            <a:avLst/>
          </a:prstGeom>
        </p:spPr>
      </p:pic>
      <p:sp>
        <p:nvSpPr>
          <p:cNvPr id="20" name="Cloud Callout 16">
            <a:extLst>
              <a:ext uri="{FF2B5EF4-FFF2-40B4-BE49-F238E27FC236}">
                <a16:creationId xmlns:a16="http://schemas.microsoft.com/office/drawing/2014/main" id="{CD18FE8D-B103-4298-9140-3A65443D4202}"/>
              </a:ext>
            </a:extLst>
          </p:cNvPr>
          <p:cNvSpPr/>
          <p:nvPr/>
        </p:nvSpPr>
        <p:spPr>
          <a:xfrm>
            <a:off x="7579633" y="714148"/>
            <a:ext cx="4188542" cy="2560674"/>
          </a:xfrm>
          <a:prstGeom prst="cloudCallout">
            <a:avLst>
              <a:gd name="adj1" fmla="val -6024"/>
              <a:gd name="adj2" fmla="val 60589"/>
            </a:avLst>
          </a:prstGeom>
          <a:solidFill>
            <a:srgbClr val="D98B39"/>
          </a:solidFill>
          <a:ln>
            <a:solidFill>
              <a:srgbClr val="DB98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Dạ!</a:t>
            </a: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Em cảm ơn anh!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388C57F-29F1-428B-A5CA-1374FCD95F7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92" r="62604"/>
          <a:stretch/>
        </p:blipFill>
        <p:spPr>
          <a:xfrm flipH="1">
            <a:off x="8092754" y="3429000"/>
            <a:ext cx="3162300" cy="2492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289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F02FFCC1-8FFF-4861-8874-6E73853915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19" r="4327"/>
          <a:stretch/>
        </p:blipFill>
        <p:spPr>
          <a:xfrm>
            <a:off x="5623047" y="1845780"/>
            <a:ext cx="5110592" cy="501222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705587" y="371761"/>
            <a:ext cx="10780825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prstTxWarp prst="textPlai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0" cap="none" spc="50" normalizeH="0" baseline="0" noProof="0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Chào</a:t>
            </a:r>
            <a:r>
              <a:rPr kumimoji="0" lang="en-US" sz="9600" b="1" i="0" u="none" strike="noStrike" kern="0" cap="none" spc="50" normalizeH="0" noProof="0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mừng con  quay về!</a:t>
            </a:r>
            <a:endParaRPr kumimoji="0" lang="en-US" sz="9600" b="1" i="0" u="none" strike="noStrike" kern="0" cap="none" spc="50" normalizeH="0" baseline="0" noProof="0" dirty="0">
              <a:ln w="28575" cmpd="sng">
                <a:solidFill>
                  <a:prstClr val="black">
                    <a:lumMod val="95000"/>
                    <a:lumOff val="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15252B6-5F37-43DD-8FE3-BFC794C6EB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92" r="62604"/>
          <a:stretch/>
        </p:blipFill>
        <p:spPr>
          <a:xfrm>
            <a:off x="1793066" y="3839971"/>
            <a:ext cx="3162300" cy="249284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AE36D8E-C943-4995-BFF8-00C53F2F0BC9}"/>
              </a:ext>
            </a:extLst>
          </p:cNvPr>
          <p:cNvGrpSpPr/>
          <p:nvPr/>
        </p:nvGrpSpPr>
        <p:grpSpPr>
          <a:xfrm rot="471803">
            <a:off x="6407376" y="5190268"/>
            <a:ext cx="1733378" cy="1632502"/>
            <a:chOff x="-2428404" y="2486482"/>
            <a:chExt cx="2015143" cy="2033819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BBEC033D-A724-4BF1-B854-B842AE24B9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-2414653" y="2486483"/>
              <a:ext cx="1876794" cy="2033818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6FCEF13-1FB0-400C-8F2B-62CB26C51E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386"/>
            <a:stretch/>
          </p:blipFill>
          <p:spPr>
            <a:xfrm>
              <a:off x="-2399082" y="2974081"/>
              <a:ext cx="1269269" cy="1353823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976629C6-C1DC-42D0-9356-33CB1184A7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386"/>
            <a:stretch/>
          </p:blipFill>
          <p:spPr>
            <a:xfrm>
              <a:off x="-2124640" y="2972387"/>
              <a:ext cx="1269269" cy="1353823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B6672251-8F52-486F-9FCB-2D77EC1899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386"/>
            <a:stretch/>
          </p:blipFill>
          <p:spPr>
            <a:xfrm>
              <a:off x="-1791402" y="3118775"/>
              <a:ext cx="1269269" cy="1353823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A32D2CBD-70A4-4F6E-BA2B-EE7CD19B8F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386"/>
            <a:stretch/>
          </p:blipFill>
          <p:spPr>
            <a:xfrm flipH="1">
              <a:off x="-1682530" y="2726850"/>
              <a:ext cx="1269269" cy="1353823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7253FB0A-615B-4140-B39E-3C7AFF4D8B1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235" b="98519" l="4021" r="97587">
                          <a14:foregroundMark x1="41019" y1="3457" x2="18767" y2="17531"/>
                          <a14:foregroundMark x1="18767" y1="17531" x2="4558" y2="46914"/>
                          <a14:foregroundMark x1="7403" y1="58268" x2="9383" y2="66173"/>
                          <a14:foregroundMark x1="4558" y1="46914" x2="4820" y2="47958"/>
                          <a14:foregroundMark x1="46113" y1="1975" x2="83110" y2="28642"/>
                          <a14:foregroundMark x1="83110" y1="28642" x2="91049" y2="48642"/>
                          <a14:foregroundMark x1="86059" y1="20741" x2="61930" y2="1481"/>
                          <a14:foregroundMark x1="61930" y1="1481" x2="67292" y2="9877"/>
                          <a14:foregroundMark x1="88904" y1="68285" x2="85791" y2="80741"/>
                          <a14:foregroundMark x1="85791" y1="80741" x2="58445" y2="91852"/>
                          <a14:foregroundMark x1="58445" y1="91852" x2="18499" y2="84938"/>
                          <a14:foregroundMark x1="18499" y1="84938" x2="7507" y2="87407"/>
                          <a14:foregroundMark x1="4826" y1="61975" x2="22252" y2="91852"/>
                          <a14:foregroundMark x1="22252" y1="91852" x2="50134" y2="98765"/>
                          <a14:foregroundMark x1="50134" y1="98765" x2="80697" y2="89630"/>
                          <a14:foregroundMark x1="80697" y1="89630" x2="83378" y2="86420"/>
                          <a14:foregroundMark x1="94343" y1="65830" x2="94370" y2="69383"/>
                          <a14:foregroundMark x1="94102" y1="33580" x2="94191" y2="45474"/>
                          <a14:foregroundMark x1="94102" y1="32346" x2="95810" y2="46396"/>
                          <a14:foregroundMark x1="6725" y1="57820" x2="12869" y2="69136"/>
                          <a14:foregroundMark x1="4021" y1="52840" x2="4668" y2="54031"/>
                          <a14:backgroundMark x1="10724" y1="45926" x2="71046" y2="48642"/>
                          <a14:backgroundMark x1="71046" y1="48642" x2="88204" y2="54815"/>
                          <a14:backgroundMark x1="91153" y1="50123" x2="86595" y2="64444"/>
                          <a14:backgroundMark x1="89812" y1="48642" x2="41555" y2="42963"/>
                          <a14:backgroundMark x1="86595" y1="48889" x2="49330" y2="61481"/>
                          <a14:backgroundMark x1="49330" y1="61481" x2="28418" y2="56543"/>
                          <a14:backgroundMark x1="9651" y1="45679" x2="34853" y2="70864"/>
                          <a14:backgroundMark x1="34853" y1="70864" x2="72654" y2="62963"/>
                          <a14:backgroundMark x1="13941" y1="47654" x2="8043" y2="57037"/>
                          <a14:backgroundMark x1="8847" y1="51358" x2="8847" y2="51358"/>
                          <a14:backgroundMark x1="9115" y1="47654" x2="9651" y2="54074"/>
                          <a14:backgroundMark x1="97587" y1="47407" x2="87668" y2="60247"/>
                          <a14:backgroundMark x1="98928" y1="59259" x2="85255" y2="65432"/>
                          <a14:backgroundMark x1="98391" y1="55556" x2="90885" y2="57531"/>
                          <a14:backgroundMark x1="7239" y1="53086" x2="25201" y2="649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-2428404" y="2486482"/>
              <a:ext cx="1876794" cy="2033818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FE2C7B59-28B7-4250-B44B-105D78B1BE95}"/>
              </a:ext>
            </a:extLst>
          </p:cNvPr>
          <p:cNvGrpSpPr/>
          <p:nvPr/>
        </p:nvGrpSpPr>
        <p:grpSpPr>
          <a:xfrm rot="825158">
            <a:off x="7844191" y="4991247"/>
            <a:ext cx="1845165" cy="1781322"/>
            <a:chOff x="-2428404" y="2486482"/>
            <a:chExt cx="2015143" cy="2033819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B6105EBB-7199-49F4-B3AB-C6C75FF24F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-2414653" y="2486483"/>
              <a:ext cx="1876794" cy="2033818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A18233C5-7040-4A59-BF2D-4AC010C9BE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386"/>
            <a:stretch/>
          </p:blipFill>
          <p:spPr>
            <a:xfrm>
              <a:off x="-2399082" y="2974081"/>
              <a:ext cx="1269269" cy="1353823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565C9B06-B289-439E-9CA1-1F896591D4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386"/>
            <a:stretch/>
          </p:blipFill>
          <p:spPr>
            <a:xfrm>
              <a:off x="-2124640" y="2972387"/>
              <a:ext cx="1269269" cy="1353823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92A27411-FBA6-4294-9EAA-67746DEBD3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386"/>
            <a:stretch/>
          </p:blipFill>
          <p:spPr>
            <a:xfrm>
              <a:off x="-1791402" y="3118775"/>
              <a:ext cx="1269269" cy="1353823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F8445900-B504-42DB-B21B-9B9B28FAFE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386"/>
            <a:stretch/>
          </p:blipFill>
          <p:spPr>
            <a:xfrm flipH="1">
              <a:off x="-1682530" y="2726850"/>
              <a:ext cx="1269269" cy="1353823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8012DCD6-7ABD-4943-9243-30A83DD9BB5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235" b="98519" l="4021" r="97587">
                          <a14:foregroundMark x1="41019" y1="3457" x2="18767" y2="17531"/>
                          <a14:foregroundMark x1="18767" y1="17531" x2="4558" y2="46914"/>
                          <a14:foregroundMark x1="7403" y1="58268" x2="9383" y2="66173"/>
                          <a14:foregroundMark x1="4558" y1="46914" x2="4820" y2="47958"/>
                          <a14:foregroundMark x1="46113" y1="1975" x2="83110" y2="28642"/>
                          <a14:foregroundMark x1="83110" y1="28642" x2="91049" y2="48642"/>
                          <a14:foregroundMark x1="86059" y1="20741" x2="61930" y2="1481"/>
                          <a14:foregroundMark x1="61930" y1="1481" x2="67292" y2="9877"/>
                          <a14:foregroundMark x1="88904" y1="68285" x2="85791" y2="80741"/>
                          <a14:foregroundMark x1="85791" y1="80741" x2="58445" y2="91852"/>
                          <a14:foregroundMark x1="58445" y1="91852" x2="18499" y2="84938"/>
                          <a14:foregroundMark x1="18499" y1="84938" x2="7507" y2="87407"/>
                          <a14:foregroundMark x1="4826" y1="61975" x2="22252" y2="91852"/>
                          <a14:foregroundMark x1="22252" y1="91852" x2="50134" y2="98765"/>
                          <a14:foregroundMark x1="50134" y1="98765" x2="80697" y2="89630"/>
                          <a14:foregroundMark x1="80697" y1="89630" x2="83378" y2="86420"/>
                          <a14:foregroundMark x1="94343" y1="65830" x2="94370" y2="69383"/>
                          <a14:foregroundMark x1="94102" y1="33580" x2="94191" y2="45474"/>
                          <a14:foregroundMark x1="94102" y1="32346" x2="95810" y2="46396"/>
                          <a14:foregroundMark x1="6725" y1="57820" x2="12869" y2="69136"/>
                          <a14:foregroundMark x1="4021" y1="52840" x2="4668" y2="54031"/>
                          <a14:backgroundMark x1="10724" y1="45926" x2="71046" y2="48642"/>
                          <a14:backgroundMark x1="71046" y1="48642" x2="88204" y2="54815"/>
                          <a14:backgroundMark x1="91153" y1="50123" x2="86595" y2="64444"/>
                          <a14:backgroundMark x1="89812" y1="48642" x2="41555" y2="42963"/>
                          <a14:backgroundMark x1="86595" y1="48889" x2="49330" y2="61481"/>
                          <a14:backgroundMark x1="49330" y1="61481" x2="28418" y2="56543"/>
                          <a14:backgroundMark x1="9651" y1="45679" x2="34853" y2="70864"/>
                          <a14:backgroundMark x1="34853" y1="70864" x2="72654" y2="62963"/>
                          <a14:backgroundMark x1="13941" y1="47654" x2="8043" y2="57037"/>
                          <a14:backgroundMark x1="8847" y1="51358" x2="8847" y2="51358"/>
                          <a14:backgroundMark x1="9115" y1="47654" x2="9651" y2="54074"/>
                          <a14:backgroundMark x1="97587" y1="47407" x2="87668" y2="60247"/>
                          <a14:backgroundMark x1="98928" y1="59259" x2="85255" y2="65432"/>
                          <a14:backgroundMark x1="98391" y1="55556" x2="90885" y2="57531"/>
                          <a14:backgroundMark x1="7239" y1="53086" x2="25201" y2="649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-2428404" y="2486482"/>
              <a:ext cx="1876794" cy="20338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75952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700"/>
                            </p:stCondLst>
                            <p:childTnLst>
                              <p:par>
                                <p:cTn id="30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31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450"/>
                            </p:stCondLst>
                            <p:childTnLst>
                              <p:par>
                                <p:cTn id="3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4.44444E-6 L -0.16731 -0.0118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72" y="-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3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室内&#10;&#10;已生成高可信度的说明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127" y="-1117600"/>
            <a:ext cx="12503435" cy="79471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8B79352-EB0D-486E-B134-198AA88727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92" b="99657" l="478" r="99113">
                        <a14:foregroundMark x1="82552" y1="3186" x2="85987" y2="11961"/>
                        <a14:foregroundMark x1="89900" y1="18039" x2="96451" y2="31176"/>
                        <a14:foregroundMark x1="96451" y1="31176" x2="96451" y2="31176"/>
                        <a14:foregroundMark x1="89900" y1="14314" x2="93949" y2="24755"/>
                        <a14:foregroundMark x1="93949" y1="24755" x2="93949" y2="24755"/>
                        <a14:foregroundMark x1="13330" y1="95833" x2="88808" y2="78627"/>
                        <a14:foregroundMark x1="2548" y1="93137" x2="22407" y2="91078"/>
                        <a14:foregroundMark x1="22407" y1="91078" x2="23339" y2="91078"/>
                        <a14:foregroundMark x1="523" y1="93137" x2="3640" y2="95147"/>
                        <a14:foregroundMark x1="1292" y1="81208" x2="1563" y2="84487"/>
                        <a14:foregroundMark x1="1066" y1="78478" x2="1183" y2="79890"/>
                        <a14:foregroundMark x1="2272" y1="88026" x2="4732" y2="98235"/>
                        <a14:foregroundMark x1="1892" y1="86447" x2="2047" y2="87091"/>
                        <a14:foregroundMark x1="1713" y1="85704" x2="1657" y2="85472"/>
                        <a14:foregroundMark x1="4732" y1="98235" x2="11169" y2="99657"/>
                        <a14:foregroundMark x1="11169" y1="99657" x2="97543" y2="95147"/>
                        <a14:foregroundMark x1="96156" y1="67206" x2="99113" y2="95833"/>
                        <a14:foregroundMark x1="7393" y1="14314" x2="9281" y2="24412"/>
                        <a14:foregroundMark x1="53344" y1="6225" x2="53344" y2="6225"/>
                        <a14:backgroundMark x1="842" y1="80637" x2="20359" y2="76275"/>
                        <a14:backgroundMark x1="20359" y1="76275" x2="28344" y2="77304"/>
                        <a14:backgroundMark x1="1456" y1="83676" x2="3480" y2="81667"/>
                        <a14:backgroundMark x1="1297" y1="76618" x2="364" y2="88088"/>
                        <a14:backgroundMark x1="25364" y1="81667" x2="34577" y2="80000"/>
                        <a14:backgroundMark x1="34577" y1="80000" x2="34577" y2="80000"/>
                        <a14:backgroundMark x1="26001" y1="83333" x2="31984" y2="82206"/>
                        <a14:backgroundMark x1="31984" y1="82206" x2="34418" y2="80000"/>
                        <a14:backgroundMark x1="3640" y1="44608" x2="12716" y2="76961"/>
                        <a14:backgroundMark x1="4595" y1="50000" x2="364" y2="80637"/>
                        <a14:backgroundMark x1="205" y1="85735" x2="5914" y2="83186"/>
                        <a14:backgroundMark x1="5914" y1="83186" x2="5983" y2="83039"/>
                        <a14:backgroundMark x1="1774" y1="86716" x2="1774" y2="77304"/>
                        <a14:backgroundMark x1="842" y1="72892" x2="205" y2="88382"/>
                        <a14:backgroundMark x1="1615" y1="88088" x2="9577" y2="80343"/>
                        <a14:backgroundMark x1="9577" y1="80343" x2="9577" y2="80343"/>
                        <a14:backgroundMark x1="18494" y1="50343" x2="20996" y2="80637"/>
                        <a14:backgroundMark x1="12238" y1="54706" x2="14900" y2="77304"/>
                        <a14:backgroundMark x1="19427" y1="54706" x2="19427" y2="70882"/>
                        <a14:backgroundMark x1="17561" y1="51716" x2="17243" y2="67206"/>
                        <a14:backgroundMark x1="10669" y1="59461" x2="13649" y2="69559"/>
                        <a14:backgroundMark x1="20678" y1="53725" x2="17402" y2="70539"/>
                        <a14:backgroundMark x1="17402" y1="70539" x2="17402" y2="70882"/>
                        <a14:backgroundMark x1="17561" y1="52696" x2="17561" y2="701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1308"/>
            <a:ext cx="12192000" cy="62482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3970969-5560-4241-B39B-50FD43AF465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67" b="90000" l="10000" r="90000">
                        <a14:foregroundMark x1="63778" y1="9545" x2="82889" y2="1667"/>
                        <a14:foregroundMark x1="20844" y1="23636" x2="23333" y2="44091"/>
                        <a14:foregroundMark x1="20660" y1="22121" x2="20844" y2="23636"/>
                        <a14:foregroundMark x1="18889" y1="7576" x2="20660" y2="22121"/>
                        <a14:foregroundMark x1="23333" y1="44091" x2="22778" y2="67727"/>
                        <a14:foregroundMark x1="16333" y1="86061" x2="28444" y2="80606"/>
                        <a14:foregroundMark x1="28444" y1="80606" x2="28667" y2="80606"/>
                        <a14:foregroundMark x1="61778" y1="59848" x2="66556" y2="64242"/>
                        <a14:backgroundMark x1="26000" y1="19545" x2="26000" y2="19545"/>
                        <a14:backgroundMark x1="21111" y1="23636" x2="21111" y2="23636"/>
                        <a14:backgroundMark x1="21556" y1="22121" x2="21556" y2="22121"/>
                        <a14:backgroundMark x1="22889" y1="22576" x2="22889" y2="22576"/>
                        <a14:backgroundMark x1="80000" y1="24848" x2="80000" y2="24848"/>
                        <a14:backgroundMark x1="83111" y1="27879" x2="83111" y2="27879"/>
                        <a14:backgroundMark x1="77333" y1="23939" x2="77333" y2="23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187" t="-1657" r="47159"/>
          <a:stretch/>
        </p:blipFill>
        <p:spPr>
          <a:xfrm>
            <a:off x="-204725" y="228600"/>
            <a:ext cx="3485066" cy="8861730"/>
          </a:xfrm>
          <a:prstGeom prst="rect">
            <a:avLst/>
          </a:prstGeom>
        </p:spPr>
      </p:pic>
      <p:sp>
        <p:nvSpPr>
          <p:cNvPr id="32" name="矩形: 圆角 6">
            <a:extLst>
              <a:ext uri="{FF2B5EF4-FFF2-40B4-BE49-F238E27FC236}">
                <a16:creationId xmlns:a16="http://schemas.microsoft.com/office/drawing/2014/main" id="{6E245909-1457-4C40-97A3-70C00034AAAC}"/>
              </a:ext>
            </a:extLst>
          </p:cNvPr>
          <p:cNvSpPr/>
          <p:nvPr/>
        </p:nvSpPr>
        <p:spPr>
          <a:xfrm>
            <a:off x="2003611" y="715629"/>
            <a:ext cx="8501478" cy="3983840"/>
          </a:xfrm>
          <a:prstGeom prst="roundRect">
            <a:avLst>
              <a:gd name="adj" fmla="val 19216"/>
            </a:avLst>
          </a:pr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31" name="图片 30" descr="图片包含 物体&#10;&#10;已生成高可信度的说明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6451429" y="804497"/>
            <a:ext cx="273050" cy="292100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68" t="62108" r="41096"/>
          <a:stretch>
            <a:fillRect/>
          </a:stretch>
        </p:blipFill>
        <p:spPr>
          <a:xfrm>
            <a:off x="3681543" y="3633296"/>
            <a:ext cx="563301" cy="900264"/>
          </a:xfrm>
          <a:prstGeom prst="rect">
            <a:avLst/>
          </a:prstGeom>
        </p:spPr>
      </p:pic>
      <p:pic>
        <p:nvPicPr>
          <p:cNvPr id="34" name="图片 33" descr="图片包含 物体&#10;&#10;已生成高可信度的说明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7955909" y="3649144"/>
            <a:ext cx="398280" cy="426067"/>
          </a:xfrm>
          <a:prstGeom prst="rect">
            <a:avLst/>
          </a:prstGeom>
        </p:spPr>
      </p:pic>
      <p:pic>
        <p:nvPicPr>
          <p:cNvPr id="35" name="图片 34" descr="图片包含 物体&#10;&#10;已生成高可信度的说明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8940832" y="1816102"/>
            <a:ext cx="398280" cy="426067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68" t="62108" r="41096"/>
          <a:stretch>
            <a:fillRect/>
          </a:stretch>
        </p:blipFill>
        <p:spPr>
          <a:xfrm>
            <a:off x="2951064" y="3044493"/>
            <a:ext cx="949085" cy="1516822"/>
          </a:xfrm>
          <a:prstGeom prst="rect">
            <a:avLst/>
          </a:prstGeom>
        </p:spPr>
      </p:pic>
      <p:pic>
        <p:nvPicPr>
          <p:cNvPr id="39" name="图片 38" descr="图片包含 物体&#10;&#10;已生成高可信度的说明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2927051" y="980319"/>
            <a:ext cx="273050" cy="292100"/>
          </a:xfrm>
          <a:prstGeom prst="rect">
            <a:avLst/>
          </a:prstGeom>
        </p:spPr>
      </p:pic>
      <p:pic>
        <p:nvPicPr>
          <p:cNvPr id="40" name="图片 39" descr="图片包含 物体&#10;&#10;已生成高可信度的说明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2603135" y="2707549"/>
            <a:ext cx="647832" cy="69303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62BFA6A7-D503-4552-963A-55582941F7DA}"/>
              </a:ext>
            </a:extLst>
          </p:cNvPr>
          <p:cNvSpPr txBox="1"/>
          <p:nvPr/>
        </p:nvSpPr>
        <p:spPr>
          <a:xfrm>
            <a:off x="2585229" y="859911"/>
            <a:ext cx="750147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lang="en-US" sz="8000">
                <a:solidFill>
                  <a:srgbClr val="ED72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 biệt và hẹn gặp lại!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A1EDA4FD-20C8-4509-9421-4B3A1584516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67" b="90000" l="10000" r="90000">
                        <a14:foregroundMark x1="63778" y1="9545" x2="82889" y2="1667"/>
                        <a14:foregroundMark x1="20844" y1="23636" x2="23333" y2="44091"/>
                        <a14:foregroundMark x1="20660" y1="22121" x2="20844" y2="23636"/>
                        <a14:foregroundMark x1="18889" y1="7576" x2="20660" y2="22121"/>
                        <a14:foregroundMark x1="23333" y1="44091" x2="22778" y2="67727"/>
                        <a14:foregroundMark x1="16333" y1="86061" x2="28444" y2="80606"/>
                        <a14:foregroundMark x1="28444" y1="80606" x2="28667" y2="80606"/>
                        <a14:foregroundMark x1="61778" y1="59848" x2="66556" y2="64242"/>
                        <a14:backgroundMark x1="26000" y1="19545" x2="26000" y2="19545"/>
                        <a14:backgroundMark x1="21111" y1="23636" x2="21111" y2="23636"/>
                        <a14:backgroundMark x1="21556" y1="22121" x2="21556" y2="22121"/>
                        <a14:backgroundMark x1="22889" y1="22576" x2="22889" y2="22576"/>
                        <a14:backgroundMark x1="80000" y1="24848" x2="80000" y2="24848"/>
                        <a14:backgroundMark x1="83111" y1="27879" x2="83111" y2="27879"/>
                        <a14:backgroundMark x1="77333" y1="23939" x2="77333" y2="23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31" b="12103"/>
          <a:stretch/>
        </p:blipFill>
        <p:spPr>
          <a:xfrm>
            <a:off x="9328980" y="-268152"/>
            <a:ext cx="4189476" cy="6248282"/>
          </a:xfrm>
          <a:prstGeom prst="rect">
            <a:avLst/>
          </a:prstGeom>
        </p:spPr>
      </p:pic>
      <p:pic>
        <p:nvPicPr>
          <p:cNvPr id="37" name="图片 19">
            <a:extLst>
              <a:ext uri="{FF2B5EF4-FFF2-40B4-BE49-F238E27FC236}">
                <a16:creationId xmlns:a16="http://schemas.microsoft.com/office/drawing/2014/main" id="{C1680C6A-212A-4ECA-BD27-4C153F926F7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997" y="-1897"/>
            <a:ext cx="6404157" cy="1648763"/>
          </a:xfrm>
          <a:prstGeom prst="rect">
            <a:avLst/>
          </a:prstGeom>
        </p:spPr>
      </p:pic>
      <p:pic>
        <p:nvPicPr>
          <p:cNvPr id="41" name="图片 15">
            <a:extLst>
              <a:ext uri="{FF2B5EF4-FFF2-40B4-BE49-F238E27FC236}">
                <a16:creationId xmlns:a16="http://schemas.microsoft.com/office/drawing/2014/main" id="{B0F3A46E-4BA6-474F-9673-9BFF6018091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5885" y="-451131"/>
            <a:ext cx="12192000" cy="4745841"/>
          </a:xfrm>
          <a:prstGeom prst="rect">
            <a:avLst/>
          </a:prstGeom>
        </p:spPr>
      </p:pic>
      <p:pic>
        <p:nvPicPr>
          <p:cNvPr id="44" name="图片 24">
            <a:extLst>
              <a:ext uri="{FF2B5EF4-FFF2-40B4-BE49-F238E27FC236}">
                <a16:creationId xmlns:a16="http://schemas.microsoft.com/office/drawing/2014/main" id="{2264DD83-B89F-4172-A397-A07B177EB493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111" b="99028" l="625" r="93594">
                        <a14:foregroundMark x1="8775" y1="79513" x2="9205" y2="88320"/>
                        <a14:foregroundMark x1="8707" y1="78110" x2="8747" y2="78936"/>
                        <a14:foregroundMark x1="65062" y1="87449" x2="65404" y2="87402"/>
                        <a14:foregroundMark x1="58939" y1="88281" x2="60278" y2="88099"/>
                        <a14:foregroundMark x1="58220" y1="88379" x2="58557" y2="88333"/>
                        <a14:foregroundMark x1="57227" y1="88514" x2="57939" y2="88417"/>
                        <a14:foregroundMark x1="38872" y1="91011" x2="39347" y2="90946"/>
                        <a14:foregroundMark x1="10668" y1="94846" x2="38739" y2="91029"/>
                        <a14:foregroundMark x1="86132" y1="59640" x2="89408" y2="47761"/>
                        <a14:foregroundMark x1="1563" y1="2083" x2="1670" y2="2938"/>
                        <a14:foregroundMark x1="5763" y1="80059" x2="7540" y2="88007"/>
                        <a14:foregroundMark x1="5560" y1="94990" x2="5636" y2="95407"/>
                        <a14:foregroundMark x1="3361" y1="82987" x2="4388" y2="88596"/>
                        <a14:foregroundMark x1="2739" y1="79594" x2="2863" y2="80271"/>
                        <a14:foregroundMark x1="77969" y1="51751" x2="77969" y2="72381"/>
                        <a14:foregroundMark x1="93240" y1="45572" x2="92514" y2="52822"/>
                        <a14:foregroundMark x1="97188" y1="6111" x2="96896" y2="9027"/>
                        <a14:foregroundMark x1="83563" y1="45565" x2="82578" y2="50000"/>
                        <a14:foregroundMark x1="82578" y1="50000" x2="82578" y2="50417"/>
                        <a14:foregroundMark x1="47838" y1="10854" x2="54297" y2="15417"/>
                        <a14:foregroundMark x1="36016" y1="2500" x2="36574" y2="2894"/>
                        <a14:foregroundMark x1="59299" y1="16662" x2="62197" y2="30224"/>
                        <a14:foregroundMark x1="64796" y1="43904" x2="67344" y2="51944"/>
                        <a14:foregroundMark x1="47891" y1="33194" x2="50781" y2="47639"/>
                        <a14:foregroundMark x1="24688" y1="62917" x2="28438" y2="73194"/>
                        <a14:foregroundMark x1="31797" y1="60556" x2="34219" y2="69583"/>
                        <a14:foregroundMark x1="32031" y1="58194" x2="36641" y2="68056"/>
                        <a14:foregroundMark x1="28906" y1="66111" x2="32031" y2="73194"/>
                        <a14:foregroundMark x1="31328" y1="65278" x2="33516" y2="71944"/>
                        <a14:foregroundMark x1="64717" y1="84014" x2="65391" y2="86111"/>
                        <a14:foregroundMark x1="92439" y1="5663" x2="92422" y2="5833"/>
                        <a14:foregroundMark x1="92891" y1="1111" x2="92830" y2="1720"/>
                        <a14:foregroundMark x1="32109" y1="80833" x2="38313" y2="81580"/>
                        <a14:foregroundMark x1="64021" y1="91715" x2="67333" y2="95144"/>
                        <a14:foregroundMark x1="62096" y1="89722" x2="62799" y2="90450"/>
                        <a14:foregroundMark x1="61635" y1="89245" x2="62096" y2="89722"/>
                        <a14:foregroundMark x1="79141" y1="66944" x2="80547" y2="67500"/>
                        <a14:foregroundMark x1="80781" y1="67917" x2="81563" y2="67639"/>
                        <a14:backgroundMark x1="13906" y1="64583" x2="14375" y2="71250"/>
                        <a14:backgroundMark x1="42578" y1="71944" x2="42578" y2="71944"/>
                        <a14:backgroundMark x1="34219" y1="75556" x2="34219" y2="75556"/>
                        <a14:backgroundMark x1="95703" y1="2917" x2="93438" y2="32361"/>
                        <a14:backgroundMark x1="97578" y1="13194" x2="96250" y2="24028"/>
                        <a14:backgroundMark x1="96406" y1="10556" x2="96953" y2="18056"/>
                        <a14:backgroundMark x1="96953" y1="11250" x2="96875" y2="22222"/>
                        <a14:backgroundMark x1="96875" y1="9028" x2="96953" y2="19861"/>
                        <a14:backgroundMark x1="94531" y1="32917" x2="92422" y2="45139"/>
                        <a14:backgroundMark x1="92266" y1="56806" x2="91016" y2="69306"/>
                        <a14:backgroundMark x1="91719" y1="57639" x2="94531" y2="49583"/>
                        <a14:backgroundMark x1="91719" y1="55833" x2="95391" y2="53472"/>
                        <a14:backgroundMark x1="91406" y1="55833" x2="95234" y2="50139"/>
                        <a14:backgroundMark x1="91016" y1="66528" x2="91250" y2="80278"/>
                        <a14:backgroundMark x1="91250" y1="80278" x2="91094" y2="80833"/>
                        <a14:backgroundMark x1="91563" y1="90694" x2="91094" y2="99861"/>
                        <a14:backgroundMark x1="1953" y1="93333" x2="1953" y2="93333"/>
                        <a14:backgroundMark x1="156" y1="90139" x2="2344" y2="98194"/>
                        <a14:backgroundMark x1="39688" y1="69306" x2="39688" y2="69306"/>
                        <a14:backgroundMark x1="53516" y1="73472" x2="53516" y2="73472"/>
                        <a14:backgroundMark x1="57734" y1="77917" x2="57734" y2="77917"/>
                        <a14:backgroundMark x1="40859" y1="68611" x2="40859" y2="68611"/>
                        <a14:backgroundMark x1="48672" y1="69167" x2="48672" y2="69167"/>
                        <a14:backgroundMark x1="43828" y1="66528" x2="51719" y2="72222"/>
                        <a14:backgroundMark x1="53672" y1="74306" x2="53672" y2="74306"/>
                        <a14:backgroundMark x1="41016" y1="74306" x2="41016" y2="74306"/>
                        <a14:backgroundMark x1="8516" y1="7361" x2="2656" y2="78194"/>
                        <a14:backgroundMark x1="19922" y1="54861" x2="6094" y2="77500"/>
                        <a14:backgroundMark x1="6094" y1="77500" x2="2734" y2="79583"/>
                        <a14:backgroundMark x1="14297" y1="51389" x2="1328" y2="77500"/>
                        <a14:backgroundMark x1="12266" y1="51111" x2="703" y2="61528"/>
                        <a14:backgroundMark x1="4375" y1="1667" x2="2500" y2="31389"/>
                        <a14:backgroundMark x1="6250" y1="7222" x2="6172" y2="31111"/>
                        <a14:backgroundMark x1="2891" y1="2778" x2="4219" y2="34722"/>
                        <a14:backgroundMark x1="2344" y1="2500" x2="15234" y2="7222"/>
                        <a14:backgroundMark x1="5547" y1="1944" x2="22422" y2="2778"/>
                        <a14:backgroundMark x1="35313" y1="4861" x2="47578" y2="5278"/>
                        <a14:backgroundMark x1="55625" y1="2222" x2="66016" y2="18056"/>
                        <a14:backgroundMark x1="82578" y1="17778" x2="89453" y2="31944"/>
                        <a14:backgroundMark x1="76250" y1="17083" x2="92109" y2="43333"/>
                        <a14:backgroundMark x1="89922" y1="27778" x2="97344" y2="42083"/>
                        <a14:backgroundMark x1="89922" y1="22500" x2="82578" y2="41806"/>
                        <a14:backgroundMark x1="82578" y1="41806" x2="82578" y2="41806"/>
                        <a14:backgroundMark x1="93438" y1="6389" x2="89766" y2="13889"/>
                        <a14:backgroundMark x1="74375" y1="85000" x2="80391" y2="98750"/>
                        <a14:backgroundMark x1="81094" y1="79028" x2="85547" y2="87083"/>
                        <a14:backgroundMark x1="313" y1="54583" x2="1563" y2="61806"/>
                        <a14:backgroundMark x1="703" y1="55556" x2="1172" y2="77500"/>
                        <a14:backgroundMark x1="7422" y1="44583" x2="8359" y2="73056"/>
                        <a14:backgroundMark x1="7031" y1="46528" x2="5391" y2="67500"/>
                        <a14:backgroundMark x1="5391" y1="67500" x2="5391" y2="67500"/>
                        <a14:backgroundMark x1="7031" y1="44444" x2="9531" y2="77917"/>
                        <a14:backgroundMark x1="6016" y1="43611" x2="4375" y2="78472"/>
                        <a14:backgroundMark x1="2734" y1="81111" x2="2734" y2="81111"/>
                        <a14:backgroundMark x1="3047" y1="81111" x2="3672" y2="82639"/>
                        <a14:backgroundMark x1="2891" y1="93056" x2="10469" y2="92917"/>
                        <a14:backgroundMark x1="10469" y1="92917" x2="11406" y2="92361"/>
                        <a14:backgroundMark x1="4063" y1="89444" x2="10703" y2="90694"/>
                        <a14:backgroundMark x1="9531" y1="93056" x2="8750" y2="99306"/>
                        <a14:backgroundMark x1="5547" y1="95417" x2="5703" y2="99861"/>
                        <a14:backgroundMark x1="19609" y1="70139" x2="19609" y2="70139"/>
                        <a14:backgroundMark x1="19922" y1="66806" x2="17578" y2="73056"/>
                        <a14:backgroundMark x1="57500" y1="77917" x2="57500" y2="77917"/>
                        <a14:backgroundMark x1="58672" y1="6944" x2="62656" y2="20694"/>
                        <a14:backgroundMark x1="63281" y1="26667" x2="65078" y2="40278"/>
                        <a14:backgroundMark x1="65078" y1="40278" x2="72969" y2="47500"/>
                        <a14:backgroundMark x1="72969" y1="47500" x2="77969" y2="31389"/>
                        <a14:backgroundMark x1="77969" y1="31389" x2="78047" y2="29861"/>
                        <a14:backgroundMark x1="45703" y1="9722" x2="48438" y2="9028"/>
                        <a14:backgroundMark x1="57656" y1="7917" x2="57969" y2="12917"/>
                        <a14:backgroundMark x1="44375" y1="8750" x2="46719" y2="9722"/>
                        <a14:backgroundMark x1="43594" y1="7361" x2="42344" y2="8472"/>
                        <a14:backgroundMark x1="57969" y1="13611" x2="60469" y2="15000"/>
                        <a14:backgroundMark x1="62344" y1="30139" x2="64844" y2="43333"/>
                        <a14:backgroundMark x1="64844" y1="43333" x2="65000" y2="43333"/>
                        <a14:backgroundMark x1="90781" y1="16528" x2="84219" y2="26944"/>
                        <a14:backgroundMark x1="90781" y1="19444" x2="83438" y2="24861"/>
                        <a14:backgroundMark x1="78594" y1="6111" x2="76016" y2="15972"/>
                        <a14:backgroundMark x1="80859" y1="8750" x2="74688" y2="26667"/>
                        <a14:backgroundMark x1="80938" y1="16806" x2="77188" y2="38333"/>
                        <a14:backgroundMark x1="77188" y1="38333" x2="77188" y2="38333"/>
                        <a14:backgroundMark x1="86484" y1="65833" x2="80313" y2="85972"/>
                        <a14:backgroundMark x1="79297" y1="93889" x2="90313" y2="92361"/>
                        <a14:backgroundMark x1="90313" y1="92361" x2="90781" y2="91806"/>
                        <a14:backgroundMark x1="89063" y1="74722" x2="87656" y2="94861"/>
                        <a14:backgroundMark x1="89766" y1="78750" x2="88750" y2="98889"/>
                        <a14:backgroundMark x1="87891" y1="72222" x2="81094" y2="85694"/>
                        <a14:backgroundMark x1="87344" y1="72778" x2="83203" y2="82917"/>
                        <a14:backgroundMark x1="88359" y1="69722" x2="82500" y2="77083"/>
                        <a14:backgroundMark x1="90156" y1="76667" x2="84688" y2="87222"/>
                        <a14:backgroundMark x1="88125" y1="77083" x2="84688" y2="87361"/>
                        <a14:backgroundMark x1="87188" y1="75972" x2="82891" y2="89028"/>
                        <a14:backgroundMark x1="82891" y1="89028" x2="78984" y2="95139"/>
                        <a14:backgroundMark x1="82109" y1="87500" x2="75078" y2="93611"/>
                        <a14:backgroundMark x1="75078" y1="93611" x2="67969" y2="87361"/>
                        <a14:backgroundMark x1="67969" y1="87361" x2="77969" y2="80417"/>
                        <a14:backgroundMark x1="77969" y1="80417" x2="82656" y2="68472"/>
                        <a14:backgroundMark x1="82656" y1="68472" x2="82656" y2="63056"/>
                        <a14:backgroundMark x1="53359" y1="75972" x2="53359" y2="75972"/>
                        <a14:backgroundMark x1="37188" y1="71667" x2="37188" y2="71667"/>
                        <a14:backgroundMark x1="82422" y1="44861" x2="86016" y2="41944"/>
                        <a14:backgroundMark x1="93125" y1="5694" x2="92109" y2="5278"/>
                        <a14:backgroundMark x1="76875" y1="50833" x2="79766" y2="45972"/>
                        <a14:backgroundMark x1="76875" y1="51944" x2="79219" y2="43889"/>
                        <a14:backgroundMark x1="77500" y1="44444" x2="80234" y2="35417"/>
                        <a14:backgroundMark x1="79063" y1="41389" x2="77500" y2="51528"/>
                        <a14:backgroundMark x1="77344" y1="47778" x2="78984" y2="35000"/>
                        <a14:backgroundMark x1="79063" y1="22083" x2="77031" y2="30694"/>
                        <a14:backgroundMark x1="78047" y1="23056" x2="77031" y2="41528"/>
                        <a14:backgroundMark x1="77031" y1="41528" x2="84922" y2="41111"/>
                        <a14:backgroundMark x1="84922" y1="41111" x2="91953" y2="35139"/>
                        <a14:backgroundMark x1="91953" y1="35139" x2="89688" y2="15556"/>
                        <a14:backgroundMark x1="89688" y1="15556" x2="77266" y2="6528"/>
                        <a14:backgroundMark x1="77266" y1="6528" x2="81641" y2="5694"/>
                        <a14:backgroundMark x1="90000" y1="45694" x2="91484" y2="44861"/>
                        <a14:backgroundMark x1="92734" y1="24861" x2="91563" y2="38333"/>
                        <a14:backgroundMark x1="91563" y1="38333" x2="91406" y2="37500"/>
                        <a14:backgroundMark x1="93359" y1="22083" x2="90469" y2="39167"/>
                        <a14:backgroundMark x1="91250" y1="38333" x2="90313" y2="39722"/>
                        <a14:backgroundMark x1="91016" y1="11667" x2="90703" y2="18472"/>
                        <a14:backgroundMark x1="83359" y1="64306" x2="87813" y2="61806"/>
                        <a14:backgroundMark x1="84922" y1="62639" x2="87188" y2="59722"/>
                        <a14:backgroundMark x1="82188" y1="67222" x2="86016" y2="66389"/>
                        <a14:backgroundMark x1="85469" y1="65556" x2="80547" y2="79028"/>
                        <a14:backgroundMark x1="80547" y1="79028" x2="74766" y2="87222"/>
                        <a14:backgroundMark x1="74766" y1="87222" x2="74297" y2="87361"/>
                        <a14:backgroundMark x1="83828" y1="69583" x2="78906" y2="85972"/>
                        <a14:backgroundMark x1="78906" y1="85972" x2="71797" y2="86111"/>
                        <a14:backgroundMark x1="67344" y1="87778" x2="67734" y2="86389"/>
                        <a14:backgroundMark x1="73281" y1="87361" x2="76328" y2="91944"/>
                        <a14:backgroundMark x1="82813" y1="85694" x2="84063" y2="93472"/>
                        <a14:backgroundMark x1="76094" y1="74306" x2="81641" y2="74583"/>
                        <a14:backgroundMark x1="80313" y1="64167" x2="80313" y2="64167"/>
                        <a14:backgroundMark x1="77344" y1="72639" x2="78438" y2="72222"/>
                        <a14:backgroundMark x1="62656" y1="79306" x2="62656" y2="79306"/>
                        <a14:backgroundMark x1="64219" y1="80694" x2="64219" y2="80694"/>
                        <a14:backgroundMark x1="64219" y1="80972" x2="64688" y2="84028"/>
                        <a14:backgroundMark x1="63672" y1="80694" x2="62500" y2="80000"/>
                        <a14:backgroundMark x1="60547" y1="78333" x2="59297" y2="78333"/>
                        <a14:backgroundMark x1="80391" y1="94583" x2="86641" y2="95556"/>
                        <a14:backgroundMark x1="80234" y1="95972" x2="88125" y2="96806"/>
                        <a14:backgroundMark x1="81641" y1="98056" x2="86953" y2="97083"/>
                        <a14:backgroundMark x1="70391" y1="85972" x2="73047" y2="87361"/>
                        <a14:backgroundMark x1="6250" y1="40833" x2="6719" y2="49444"/>
                        <a14:backgroundMark x1="6719" y1="42361" x2="6484" y2="52778"/>
                        <a14:backgroundMark x1="4063" y1="61389" x2="1797" y2="66389"/>
                        <a14:backgroundMark x1="2422" y1="80694" x2="2656" y2="81389"/>
                        <a14:backgroundMark x1="8516" y1="79583" x2="8750" y2="79583"/>
                        <a14:backgroundMark x1="9844" y1="76667" x2="8516" y2="77639"/>
                        <a14:backgroundMark x1="75391" y1="5278" x2="81641" y2="4444"/>
                        <a14:backgroundMark x1="75859" y1="4861" x2="95781" y2="3472"/>
                        <a14:backgroundMark x1="41641" y1="71944" x2="58047" y2="99444"/>
                        <a14:backgroundMark x1="53203" y1="84028" x2="57656" y2="83333"/>
                        <a14:backgroundMark x1="43516" y1="77778" x2="44297" y2="99722"/>
                        <a14:backgroundMark x1="41016" y1="78472" x2="41797" y2="95972"/>
                        <a14:backgroundMark x1="41797" y1="77778" x2="42578" y2="96389"/>
                        <a14:backgroundMark x1="62891" y1="82917" x2="64375" y2="91528"/>
                        <a14:backgroundMark x1="68047" y1="92917" x2="70234" y2="98056"/>
                        <a14:backgroundMark x1="61719" y1="87778" x2="61484" y2="89167"/>
                        <a14:backgroundMark x1="66797" y1="95278" x2="66797" y2="95278"/>
                        <a14:backgroundMark x1="66719" y1="86667" x2="66797" y2="90556"/>
                        <a14:backgroundMark x1="57422" y1="86528" x2="57578" y2="86806"/>
                        <a14:backgroundMark x1="58438" y1="86806" x2="58750" y2="86667"/>
                        <a14:backgroundMark x1="58984" y1="86667" x2="59531" y2="85972"/>
                        <a14:backgroundMark x1="59453" y1="85139" x2="58516" y2="86250"/>
                        <a14:backgroundMark x1="58828" y1="85417" x2="57188" y2="85833"/>
                        <a14:backgroundMark x1="57422" y1="84722" x2="54844" y2="89583"/>
                        <a14:backgroundMark x1="53359" y1="81528" x2="54688" y2="82639"/>
                        <a14:backgroundMark x1="45781" y1="81111" x2="54766" y2="89444"/>
                        <a14:backgroundMark x1="50781" y1="83750" x2="52891" y2="82639"/>
                        <a14:backgroundMark x1="44844" y1="90556" x2="50938" y2="89444"/>
                        <a14:backgroundMark x1="50234" y1="85972" x2="51563" y2="81667"/>
                        <a14:backgroundMark x1="62109" y1="89722" x2="62109" y2="89722"/>
                        <a14:backgroundMark x1="51953" y1="83194" x2="50469" y2="83333"/>
                        <a14:backgroundMark x1="62813" y1="78889" x2="62734" y2="78333"/>
                        <a14:backgroundMark x1="66641" y1="95000" x2="66641" y2="95000"/>
                        <a14:backgroundMark x1="47188" y1="11389" x2="48125" y2="9583"/>
                        <a14:backgroundMark x1="45703" y1="8750" x2="42422" y2="8889"/>
                        <a14:backgroundMark x1="40469" y1="71528" x2="38906" y2="90833"/>
                        <a14:backgroundMark x1="38906" y1="90833" x2="40703" y2="76944"/>
                        <a14:backgroundMark x1="40703" y1="76944" x2="40781" y2="96111"/>
                        <a14:backgroundMark x1="40781" y1="96111" x2="40469" y2="856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90" t="3514" r="4826" b="-624"/>
          <a:stretch/>
        </p:blipFill>
        <p:spPr>
          <a:xfrm>
            <a:off x="8925010" y="-4732"/>
            <a:ext cx="3239375" cy="3183484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2E6F0157-115F-4189-8312-7592B736A61A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92" r="62604"/>
          <a:stretch/>
        </p:blipFill>
        <p:spPr>
          <a:xfrm>
            <a:off x="635696" y="2905957"/>
            <a:ext cx="3162300" cy="2492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371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室内&#10;&#10;已生成高可信度的说明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7" name="矩形: 圆角 6"/>
          <p:cNvSpPr/>
          <p:nvPr/>
        </p:nvSpPr>
        <p:spPr>
          <a:xfrm>
            <a:off x="2674890" y="933546"/>
            <a:ext cx="6746032" cy="3665149"/>
          </a:xfrm>
          <a:prstGeom prst="roundRect">
            <a:avLst>
              <a:gd name="adj" fmla="val 19216"/>
            </a:avLst>
          </a:pr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681635" y="1058560"/>
            <a:ext cx="454381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9600" b="1">
                <a:solidFill>
                  <a:srgbClr val="65A481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+mn-lt"/>
              </a:rPr>
              <a:t>KHỞI</a:t>
            </a:r>
            <a:endParaRPr lang="en-US" altLang="zh-CN" sz="9600" b="1" dirty="0">
              <a:solidFill>
                <a:srgbClr val="65A481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849208" y="2586862"/>
            <a:ext cx="62484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 sz="9600" b="1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+mn-lt"/>
              </a:rPr>
              <a:t>ĐỘNG</a:t>
            </a:r>
            <a:endParaRPr lang="en-US" altLang="zh-CN" sz="9600" b="1" dirty="0">
              <a:solidFill>
                <a:schemeClr val="accent2">
                  <a:lumMod val="60000"/>
                  <a:lumOff val="40000"/>
                </a:schemeClr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31" name="图片 30" descr="图片包含 物体&#10;&#10;已生成高可信度的说明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6451429" y="804497"/>
            <a:ext cx="273050" cy="292100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68" t="62108" r="41096"/>
          <a:stretch>
            <a:fillRect/>
          </a:stretch>
        </p:blipFill>
        <p:spPr>
          <a:xfrm>
            <a:off x="3681543" y="3633296"/>
            <a:ext cx="563301" cy="900264"/>
          </a:xfrm>
          <a:prstGeom prst="rect">
            <a:avLst/>
          </a:prstGeom>
        </p:spPr>
      </p:pic>
      <p:pic>
        <p:nvPicPr>
          <p:cNvPr id="34" name="图片 33" descr="图片包含 物体&#10;&#10;已生成高可信度的说明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7955909" y="3649144"/>
            <a:ext cx="398280" cy="426067"/>
          </a:xfrm>
          <a:prstGeom prst="rect">
            <a:avLst/>
          </a:prstGeom>
        </p:spPr>
      </p:pic>
      <p:pic>
        <p:nvPicPr>
          <p:cNvPr id="35" name="图片 34" descr="图片包含 物体&#10;&#10;已生成高可信度的说明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8940832" y="1816102"/>
            <a:ext cx="398280" cy="426067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68" t="62108" r="41096"/>
          <a:stretch>
            <a:fillRect/>
          </a:stretch>
        </p:blipFill>
        <p:spPr>
          <a:xfrm>
            <a:off x="2951064" y="3044493"/>
            <a:ext cx="949085" cy="1516822"/>
          </a:xfrm>
          <a:prstGeom prst="rect">
            <a:avLst/>
          </a:prstGeom>
        </p:spPr>
      </p:pic>
      <p:pic>
        <p:nvPicPr>
          <p:cNvPr id="39" name="图片 38" descr="图片包含 物体&#10;&#10;已生成高可信度的说明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2927051" y="980319"/>
            <a:ext cx="273050" cy="292100"/>
          </a:xfrm>
          <a:prstGeom prst="rect">
            <a:avLst/>
          </a:prstGeom>
        </p:spPr>
      </p:pic>
      <p:pic>
        <p:nvPicPr>
          <p:cNvPr id="40" name="图片 39" descr="图片包含 物体&#10;&#10;已生成高可信度的说明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2603135" y="2707549"/>
            <a:ext cx="647832" cy="693030"/>
          </a:xfrm>
          <a:prstGeom prst="rect">
            <a:avLst/>
          </a:prstGeom>
        </p:spPr>
      </p:pic>
      <p:pic>
        <p:nvPicPr>
          <p:cNvPr id="26" name="图片 8">
            <a:extLst>
              <a:ext uri="{FF2B5EF4-FFF2-40B4-BE49-F238E27FC236}">
                <a16:creationId xmlns:a16="http://schemas.microsoft.com/office/drawing/2014/main" id="{C3FFE1D4-86F8-4B5F-8211-39D3E731D59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479" y="5107864"/>
            <a:ext cx="6084464" cy="1782704"/>
          </a:xfrm>
          <a:prstGeom prst="rect">
            <a:avLst/>
          </a:prstGeom>
        </p:spPr>
      </p:pic>
      <p:pic>
        <p:nvPicPr>
          <p:cNvPr id="30" name="图片 8">
            <a:extLst>
              <a:ext uri="{FF2B5EF4-FFF2-40B4-BE49-F238E27FC236}">
                <a16:creationId xmlns:a16="http://schemas.microsoft.com/office/drawing/2014/main" id="{ECF9DF8A-9D01-4A4D-A25F-A48DF55A7CF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80925" y="5051748"/>
            <a:ext cx="4355556" cy="1782704"/>
          </a:xfrm>
          <a:prstGeom prst="rect">
            <a:avLst/>
          </a:prstGeom>
        </p:spPr>
      </p:pic>
      <p:pic>
        <p:nvPicPr>
          <p:cNvPr id="32" name="图片 8">
            <a:extLst>
              <a:ext uri="{FF2B5EF4-FFF2-40B4-BE49-F238E27FC236}">
                <a16:creationId xmlns:a16="http://schemas.microsoft.com/office/drawing/2014/main" id="{575AF2D8-6503-4EEC-9BCB-72077DF6C1D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5369" y="5051748"/>
            <a:ext cx="6013588" cy="1782704"/>
          </a:xfrm>
          <a:prstGeom prst="rect">
            <a:avLst/>
          </a:prstGeom>
        </p:spPr>
      </p:pic>
      <p:pic>
        <p:nvPicPr>
          <p:cNvPr id="36" name="图片 24">
            <a:extLst>
              <a:ext uri="{FF2B5EF4-FFF2-40B4-BE49-F238E27FC236}">
                <a16:creationId xmlns:a16="http://schemas.microsoft.com/office/drawing/2014/main" id="{FADAA8F1-75AB-44A6-A829-750A154AD09A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111" b="99028" l="625" r="93594">
                        <a14:foregroundMark x1="8775" y1="79513" x2="9205" y2="88320"/>
                        <a14:foregroundMark x1="8707" y1="78110" x2="8747" y2="78936"/>
                        <a14:foregroundMark x1="65062" y1="87449" x2="65404" y2="87402"/>
                        <a14:foregroundMark x1="58939" y1="88281" x2="60278" y2="88099"/>
                        <a14:foregroundMark x1="58220" y1="88379" x2="58557" y2="88333"/>
                        <a14:foregroundMark x1="57227" y1="88514" x2="57939" y2="88417"/>
                        <a14:foregroundMark x1="38872" y1="91011" x2="39347" y2="90946"/>
                        <a14:foregroundMark x1="10668" y1="94846" x2="38739" y2="91029"/>
                        <a14:foregroundMark x1="86132" y1="59640" x2="89408" y2="47761"/>
                        <a14:foregroundMark x1="1563" y1="2083" x2="1670" y2="2938"/>
                        <a14:foregroundMark x1="5763" y1="80059" x2="7540" y2="88007"/>
                        <a14:foregroundMark x1="5560" y1="94990" x2="5636" y2="95407"/>
                        <a14:foregroundMark x1="3361" y1="82987" x2="4388" y2="88596"/>
                        <a14:foregroundMark x1="2739" y1="79594" x2="2863" y2="80271"/>
                        <a14:foregroundMark x1="77969" y1="51751" x2="77969" y2="72381"/>
                        <a14:foregroundMark x1="93240" y1="45572" x2="92514" y2="52822"/>
                        <a14:foregroundMark x1="97188" y1="6111" x2="96896" y2="9027"/>
                        <a14:foregroundMark x1="83563" y1="45565" x2="82578" y2="50000"/>
                        <a14:foregroundMark x1="82578" y1="50000" x2="82578" y2="50417"/>
                        <a14:foregroundMark x1="47838" y1="10854" x2="54297" y2="15417"/>
                        <a14:foregroundMark x1="36016" y1="2500" x2="36574" y2="2894"/>
                        <a14:foregroundMark x1="59299" y1="16662" x2="62197" y2="30224"/>
                        <a14:foregroundMark x1="64796" y1="43904" x2="67344" y2="51944"/>
                        <a14:foregroundMark x1="47891" y1="33194" x2="50781" y2="47639"/>
                        <a14:foregroundMark x1="24688" y1="62917" x2="28438" y2="73194"/>
                        <a14:foregroundMark x1="31797" y1="60556" x2="34219" y2="69583"/>
                        <a14:foregroundMark x1="32031" y1="58194" x2="36641" y2="68056"/>
                        <a14:foregroundMark x1="28906" y1="66111" x2="32031" y2="73194"/>
                        <a14:foregroundMark x1="31328" y1="65278" x2="33516" y2="71944"/>
                        <a14:foregroundMark x1="64717" y1="84014" x2="65391" y2="86111"/>
                        <a14:foregroundMark x1="92439" y1="5663" x2="92422" y2="5833"/>
                        <a14:foregroundMark x1="92891" y1="1111" x2="92830" y2="1720"/>
                        <a14:foregroundMark x1="32109" y1="80833" x2="38313" y2="81580"/>
                        <a14:foregroundMark x1="64021" y1="91715" x2="67333" y2="95144"/>
                        <a14:foregroundMark x1="62096" y1="89722" x2="62799" y2="90450"/>
                        <a14:foregroundMark x1="61635" y1="89245" x2="62096" y2="89722"/>
                        <a14:foregroundMark x1="79141" y1="66944" x2="80547" y2="67500"/>
                        <a14:foregroundMark x1="80781" y1="67917" x2="81563" y2="67639"/>
                        <a14:backgroundMark x1="13906" y1="64583" x2="14375" y2="71250"/>
                        <a14:backgroundMark x1="42578" y1="71944" x2="42578" y2="71944"/>
                        <a14:backgroundMark x1="34219" y1="75556" x2="34219" y2="75556"/>
                        <a14:backgroundMark x1="95703" y1="2917" x2="93438" y2="32361"/>
                        <a14:backgroundMark x1="97578" y1="13194" x2="96250" y2="24028"/>
                        <a14:backgroundMark x1="96406" y1="10556" x2="96953" y2="18056"/>
                        <a14:backgroundMark x1="96953" y1="11250" x2="96875" y2="22222"/>
                        <a14:backgroundMark x1="96875" y1="9028" x2="96953" y2="19861"/>
                        <a14:backgroundMark x1="94531" y1="32917" x2="92422" y2="45139"/>
                        <a14:backgroundMark x1="92266" y1="56806" x2="91016" y2="69306"/>
                        <a14:backgroundMark x1="91719" y1="57639" x2="94531" y2="49583"/>
                        <a14:backgroundMark x1="91719" y1="55833" x2="95391" y2="53472"/>
                        <a14:backgroundMark x1="91406" y1="55833" x2="95234" y2="50139"/>
                        <a14:backgroundMark x1="91016" y1="66528" x2="91250" y2="80278"/>
                        <a14:backgroundMark x1="91250" y1="80278" x2="91094" y2="80833"/>
                        <a14:backgroundMark x1="91563" y1="90694" x2="91094" y2="99861"/>
                        <a14:backgroundMark x1="1953" y1="93333" x2="1953" y2="93333"/>
                        <a14:backgroundMark x1="156" y1="90139" x2="2344" y2="98194"/>
                        <a14:backgroundMark x1="39688" y1="69306" x2="39688" y2="69306"/>
                        <a14:backgroundMark x1="53516" y1="73472" x2="53516" y2="73472"/>
                        <a14:backgroundMark x1="57734" y1="77917" x2="57734" y2="77917"/>
                        <a14:backgroundMark x1="40859" y1="68611" x2="40859" y2="68611"/>
                        <a14:backgroundMark x1="48672" y1="69167" x2="48672" y2="69167"/>
                        <a14:backgroundMark x1="43828" y1="66528" x2="51719" y2="72222"/>
                        <a14:backgroundMark x1="53672" y1="74306" x2="53672" y2="74306"/>
                        <a14:backgroundMark x1="41016" y1="74306" x2="41016" y2="74306"/>
                        <a14:backgroundMark x1="8516" y1="7361" x2="2656" y2="78194"/>
                        <a14:backgroundMark x1="19922" y1="54861" x2="6094" y2="77500"/>
                        <a14:backgroundMark x1="6094" y1="77500" x2="2734" y2="79583"/>
                        <a14:backgroundMark x1="14297" y1="51389" x2="1328" y2="77500"/>
                        <a14:backgroundMark x1="12266" y1="51111" x2="703" y2="61528"/>
                        <a14:backgroundMark x1="4375" y1="1667" x2="2500" y2="31389"/>
                        <a14:backgroundMark x1="6250" y1="7222" x2="6172" y2="31111"/>
                        <a14:backgroundMark x1="2891" y1="2778" x2="4219" y2="34722"/>
                        <a14:backgroundMark x1="2344" y1="2500" x2="15234" y2="7222"/>
                        <a14:backgroundMark x1="5547" y1="1944" x2="22422" y2="2778"/>
                        <a14:backgroundMark x1="35313" y1="4861" x2="47578" y2="5278"/>
                        <a14:backgroundMark x1="55625" y1="2222" x2="66016" y2="18056"/>
                        <a14:backgroundMark x1="82578" y1="17778" x2="89453" y2="31944"/>
                        <a14:backgroundMark x1="76250" y1="17083" x2="92109" y2="43333"/>
                        <a14:backgroundMark x1="89922" y1="27778" x2="97344" y2="42083"/>
                        <a14:backgroundMark x1="89922" y1="22500" x2="82578" y2="41806"/>
                        <a14:backgroundMark x1="82578" y1="41806" x2="82578" y2="41806"/>
                        <a14:backgroundMark x1="93438" y1="6389" x2="89766" y2="13889"/>
                        <a14:backgroundMark x1="74375" y1="85000" x2="80391" y2="98750"/>
                        <a14:backgroundMark x1="81094" y1="79028" x2="85547" y2="87083"/>
                        <a14:backgroundMark x1="313" y1="54583" x2="1563" y2="61806"/>
                        <a14:backgroundMark x1="703" y1="55556" x2="1172" y2="77500"/>
                        <a14:backgroundMark x1="7422" y1="44583" x2="8359" y2="73056"/>
                        <a14:backgroundMark x1="7031" y1="46528" x2="5391" y2="67500"/>
                        <a14:backgroundMark x1="5391" y1="67500" x2="5391" y2="67500"/>
                        <a14:backgroundMark x1="7031" y1="44444" x2="9531" y2="77917"/>
                        <a14:backgroundMark x1="6016" y1="43611" x2="4375" y2="78472"/>
                        <a14:backgroundMark x1="2734" y1="81111" x2="2734" y2="81111"/>
                        <a14:backgroundMark x1="3047" y1="81111" x2="3672" y2="82639"/>
                        <a14:backgroundMark x1="2891" y1="93056" x2="10469" y2="92917"/>
                        <a14:backgroundMark x1="10469" y1="92917" x2="11406" y2="92361"/>
                        <a14:backgroundMark x1="4063" y1="89444" x2="10703" y2="90694"/>
                        <a14:backgroundMark x1="9531" y1="93056" x2="8750" y2="99306"/>
                        <a14:backgroundMark x1="5547" y1="95417" x2="5703" y2="99861"/>
                        <a14:backgroundMark x1="19609" y1="70139" x2="19609" y2="70139"/>
                        <a14:backgroundMark x1="19922" y1="66806" x2="17578" y2="73056"/>
                        <a14:backgroundMark x1="57500" y1="77917" x2="57500" y2="77917"/>
                        <a14:backgroundMark x1="58672" y1="6944" x2="62656" y2="20694"/>
                        <a14:backgroundMark x1="63281" y1="26667" x2="65078" y2="40278"/>
                        <a14:backgroundMark x1="65078" y1="40278" x2="72969" y2="47500"/>
                        <a14:backgroundMark x1="72969" y1="47500" x2="77969" y2="31389"/>
                        <a14:backgroundMark x1="77969" y1="31389" x2="78047" y2="29861"/>
                        <a14:backgroundMark x1="45703" y1="9722" x2="48438" y2="9028"/>
                        <a14:backgroundMark x1="57656" y1="7917" x2="57969" y2="12917"/>
                        <a14:backgroundMark x1="44375" y1="8750" x2="46719" y2="9722"/>
                        <a14:backgroundMark x1="43594" y1="7361" x2="42344" y2="8472"/>
                        <a14:backgroundMark x1="57969" y1="13611" x2="60469" y2="15000"/>
                        <a14:backgroundMark x1="62344" y1="30139" x2="64844" y2="43333"/>
                        <a14:backgroundMark x1="64844" y1="43333" x2="65000" y2="43333"/>
                        <a14:backgroundMark x1="90781" y1="16528" x2="84219" y2="26944"/>
                        <a14:backgroundMark x1="90781" y1="19444" x2="83438" y2="24861"/>
                        <a14:backgroundMark x1="78594" y1="6111" x2="76016" y2="15972"/>
                        <a14:backgroundMark x1="80859" y1="8750" x2="74688" y2="26667"/>
                        <a14:backgroundMark x1="80938" y1="16806" x2="77188" y2="38333"/>
                        <a14:backgroundMark x1="77188" y1="38333" x2="77188" y2="38333"/>
                        <a14:backgroundMark x1="86484" y1="65833" x2="80313" y2="85972"/>
                        <a14:backgroundMark x1="79297" y1="93889" x2="90313" y2="92361"/>
                        <a14:backgroundMark x1="90313" y1="92361" x2="90781" y2="91806"/>
                        <a14:backgroundMark x1="89063" y1="74722" x2="87656" y2="94861"/>
                        <a14:backgroundMark x1="89766" y1="78750" x2="88750" y2="98889"/>
                        <a14:backgroundMark x1="87891" y1="72222" x2="81094" y2="85694"/>
                        <a14:backgroundMark x1="87344" y1="72778" x2="83203" y2="82917"/>
                        <a14:backgroundMark x1="88359" y1="69722" x2="82500" y2="77083"/>
                        <a14:backgroundMark x1="90156" y1="76667" x2="84688" y2="87222"/>
                        <a14:backgroundMark x1="88125" y1="77083" x2="84688" y2="87361"/>
                        <a14:backgroundMark x1="87188" y1="75972" x2="82891" y2="89028"/>
                        <a14:backgroundMark x1="82891" y1="89028" x2="78984" y2="95139"/>
                        <a14:backgroundMark x1="82109" y1="87500" x2="75078" y2="93611"/>
                        <a14:backgroundMark x1="75078" y1="93611" x2="67969" y2="87361"/>
                        <a14:backgroundMark x1="67969" y1="87361" x2="77969" y2="80417"/>
                        <a14:backgroundMark x1="77969" y1="80417" x2="82656" y2="68472"/>
                        <a14:backgroundMark x1="82656" y1="68472" x2="82656" y2="63056"/>
                        <a14:backgroundMark x1="53359" y1="75972" x2="53359" y2="75972"/>
                        <a14:backgroundMark x1="37188" y1="71667" x2="37188" y2="71667"/>
                        <a14:backgroundMark x1="82422" y1="44861" x2="86016" y2="41944"/>
                        <a14:backgroundMark x1="93125" y1="5694" x2="92109" y2="5278"/>
                        <a14:backgroundMark x1="76875" y1="50833" x2="79766" y2="45972"/>
                        <a14:backgroundMark x1="76875" y1="51944" x2="79219" y2="43889"/>
                        <a14:backgroundMark x1="77500" y1="44444" x2="80234" y2="35417"/>
                        <a14:backgroundMark x1="79063" y1="41389" x2="77500" y2="51528"/>
                        <a14:backgroundMark x1="77344" y1="47778" x2="78984" y2="35000"/>
                        <a14:backgroundMark x1="79063" y1="22083" x2="77031" y2="30694"/>
                        <a14:backgroundMark x1="78047" y1="23056" x2="77031" y2="41528"/>
                        <a14:backgroundMark x1="77031" y1="41528" x2="84922" y2="41111"/>
                        <a14:backgroundMark x1="84922" y1="41111" x2="91953" y2="35139"/>
                        <a14:backgroundMark x1="91953" y1="35139" x2="89688" y2="15556"/>
                        <a14:backgroundMark x1="89688" y1="15556" x2="77266" y2="6528"/>
                        <a14:backgroundMark x1="77266" y1="6528" x2="81641" y2="5694"/>
                        <a14:backgroundMark x1="90000" y1="45694" x2="91484" y2="44861"/>
                        <a14:backgroundMark x1="92734" y1="24861" x2="91563" y2="38333"/>
                        <a14:backgroundMark x1="91563" y1="38333" x2="91406" y2="37500"/>
                        <a14:backgroundMark x1="93359" y1="22083" x2="90469" y2="39167"/>
                        <a14:backgroundMark x1="91250" y1="38333" x2="90313" y2="39722"/>
                        <a14:backgroundMark x1="91016" y1="11667" x2="90703" y2="18472"/>
                        <a14:backgroundMark x1="83359" y1="64306" x2="87813" y2="61806"/>
                        <a14:backgroundMark x1="84922" y1="62639" x2="87188" y2="59722"/>
                        <a14:backgroundMark x1="82188" y1="67222" x2="86016" y2="66389"/>
                        <a14:backgroundMark x1="85469" y1="65556" x2="80547" y2="79028"/>
                        <a14:backgroundMark x1="80547" y1="79028" x2="74766" y2="87222"/>
                        <a14:backgroundMark x1="74766" y1="87222" x2="74297" y2="87361"/>
                        <a14:backgroundMark x1="83828" y1="69583" x2="78906" y2="85972"/>
                        <a14:backgroundMark x1="78906" y1="85972" x2="71797" y2="86111"/>
                        <a14:backgroundMark x1="67344" y1="87778" x2="67734" y2="86389"/>
                        <a14:backgroundMark x1="73281" y1="87361" x2="76328" y2="91944"/>
                        <a14:backgroundMark x1="82813" y1="85694" x2="84063" y2="93472"/>
                        <a14:backgroundMark x1="76094" y1="74306" x2="81641" y2="74583"/>
                        <a14:backgroundMark x1="80313" y1="64167" x2="80313" y2="64167"/>
                        <a14:backgroundMark x1="77344" y1="72639" x2="78438" y2="72222"/>
                        <a14:backgroundMark x1="62656" y1="79306" x2="62656" y2="79306"/>
                        <a14:backgroundMark x1="64219" y1="80694" x2="64219" y2="80694"/>
                        <a14:backgroundMark x1="64219" y1="80972" x2="64688" y2="84028"/>
                        <a14:backgroundMark x1="63672" y1="80694" x2="62500" y2="80000"/>
                        <a14:backgroundMark x1="60547" y1="78333" x2="59297" y2="78333"/>
                        <a14:backgroundMark x1="80391" y1="94583" x2="86641" y2="95556"/>
                        <a14:backgroundMark x1="80234" y1="95972" x2="88125" y2="96806"/>
                        <a14:backgroundMark x1="81641" y1="98056" x2="86953" y2="97083"/>
                        <a14:backgroundMark x1="70391" y1="85972" x2="73047" y2="87361"/>
                        <a14:backgroundMark x1="6250" y1="40833" x2="6719" y2="49444"/>
                        <a14:backgroundMark x1="6719" y1="42361" x2="6484" y2="52778"/>
                        <a14:backgroundMark x1="4063" y1="61389" x2="1797" y2="66389"/>
                        <a14:backgroundMark x1="2422" y1="80694" x2="2656" y2="81389"/>
                        <a14:backgroundMark x1="8516" y1="79583" x2="8750" y2="79583"/>
                        <a14:backgroundMark x1="9844" y1="76667" x2="8516" y2="77639"/>
                        <a14:backgroundMark x1="75391" y1="5278" x2="81641" y2="4444"/>
                        <a14:backgroundMark x1="75859" y1="4861" x2="95781" y2="3472"/>
                        <a14:backgroundMark x1="41641" y1="71944" x2="58047" y2="99444"/>
                        <a14:backgroundMark x1="53203" y1="84028" x2="57656" y2="83333"/>
                        <a14:backgroundMark x1="43516" y1="77778" x2="44297" y2="99722"/>
                        <a14:backgroundMark x1="41016" y1="78472" x2="41797" y2="95972"/>
                        <a14:backgroundMark x1="41797" y1="77778" x2="42578" y2="96389"/>
                        <a14:backgroundMark x1="62891" y1="82917" x2="64375" y2="91528"/>
                        <a14:backgroundMark x1="68047" y1="92917" x2="70234" y2="98056"/>
                        <a14:backgroundMark x1="61719" y1="87778" x2="61484" y2="89167"/>
                        <a14:backgroundMark x1="66797" y1="95278" x2="66797" y2="95278"/>
                        <a14:backgroundMark x1="66719" y1="86667" x2="66797" y2="90556"/>
                        <a14:backgroundMark x1="57422" y1="86528" x2="57578" y2="86806"/>
                        <a14:backgroundMark x1="58438" y1="86806" x2="58750" y2="86667"/>
                        <a14:backgroundMark x1="58984" y1="86667" x2="59531" y2="85972"/>
                        <a14:backgroundMark x1="59453" y1="85139" x2="58516" y2="86250"/>
                        <a14:backgroundMark x1="58828" y1="85417" x2="57188" y2="85833"/>
                        <a14:backgroundMark x1="57422" y1="84722" x2="54844" y2="89583"/>
                        <a14:backgroundMark x1="53359" y1="81528" x2="54688" y2="82639"/>
                        <a14:backgroundMark x1="45781" y1="81111" x2="54766" y2="89444"/>
                        <a14:backgroundMark x1="50781" y1="83750" x2="52891" y2="82639"/>
                        <a14:backgroundMark x1="44844" y1="90556" x2="50938" y2="89444"/>
                        <a14:backgroundMark x1="50234" y1="85972" x2="51563" y2="81667"/>
                        <a14:backgroundMark x1="62109" y1="89722" x2="62109" y2="89722"/>
                        <a14:backgroundMark x1="51953" y1="83194" x2="50469" y2="83333"/>
                        <a14:backgroundMark x1="62813" y1="78889" x2="62734" y2="78333"/>
                        <a14:backgroundMark x1="66641" y1="95000" x2="66641" y2="95000"/>
                        <a14:backgroundMark x1="47188" y1="11389" x2="48125" y2="9583"/>
                        <a14:backgroundMark x1="45703" y1="8750" x2="42422" y2="8889"/>
                        <a14:backgroundMark x1="40469" y1="71528" x2="38906" y2="90833"/>
                        <a14:backgroundMark x1="38906" y1="90833" x2="40703" y2="76944"/>
                        <a14:backgroundMark x1="40703" y1="76944" x2="40781" y2="96111"/>
                        <a14:backgroundMark x1="40781" y1="96111" x2="40469" y2="856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90" t="3514" r="4826" b="-624"/>
          <a:stretch/>
        </p:blipFill>
        <p:spPr>
          <a:xfrm>
            <a:off x="7685880" y="112411"/>
            <a:ext cx="3239375" cy="3183484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83C4EE65-70FA-48C8-AF67-B57412D0006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92" r="62604"/>
          <a:stretch/>
        </p:blipFill>
        <p:spPr>
          <a:xfrm>
            <a:off x="764652" y="2926986"/>
            <a:ext cx="3162300" cy="2492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125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225"/>
                            </p:stCondLst>
                            <p:childTnLst>
                              <p:par>
                                <p:cTn id="3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10" descr="图片包含 植物&#10;&#10;已生成高可信度的说明">
            <a:extLst>
              <a:ext uri="{FF2B5EF4-FFF2-40B4-BE49-F238E27FC236}">
                <a16:creationId xmlns:a16="http://schemas.microsoft.com/office/drawing/2014/main" id="{4C0A65DB-2E4F-45F0-9D18-FAB5D1FE564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5548" y="-500658"/>
            <a:ext cx="6117883" cy="7859315"/>
          </a:xfrm>
          <a:prstGeom prst="rect">
            <a:avLst/>
          </a:prstGeom>
        </p:spPr>
      </p:pic>
      <p:pic>
        <p:nvPicPr>
          <p:cNvPr id="31" name="图片 30" descr="图片包含 物体&#10;&#10;已生成高可信度的说明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6451429" y="804497"/>
            <a:ext cx="273050" cy="292100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68" t="62108" r="41096"/>
          <a:stretch>
            <a:fillRect/>
          </a:stretch>
        </p:blipFill>
        <p:spPr>
          <a:xfrm>
            <a:off x="3681543" y="3633296"/>
            <a:ext cx="563301" cy="900264"/>
          </a:xfrm>
          <a:prstGeom prst="rect">
            <a:avLst/>
          </a:prstGeom>
        </p:spPr>
      </p:pic>
      <p:pic>
        <p:nvPicPr>
          <p:cNvPr id="34" name="图片 33" descr="图片包含 物体&#10;&#10;已生成高可信度的说明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7955909" y="3649144"/>
            <a:ext cx="398280" cy="426067"/>
          </a:xfrm>
          <a:prstGeom prst="rect">
            <a:avLst/>
          </a:prstGeom>
        </p:spPr>
      </p:pic>
      <p:pic>
        <p:nvPicPr>
          <p:cNvPr id="35" name="图片 34" descr="图片包含 物体&#10;&#10;已生成高可信度的说明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8940832" y="1816102"/>
            <a:ext cx="398280" cy="426067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68" t="62108" r="41096"/>
          <a:stretch>
            <a:fillRect/>
          </a:stretch>
        </p:blipFill>
        <p:spPr>
          <a:xfrm>
            <a:off x="2951064" y="3044493"/>
            <a:ext cx="949085" cy="1516822"/>
          </a:xfrm>
          <a:prstGeom prst="rect">
            <a:avLst/>
          </a:prstGeom>
        </p:spPr>
      </p:pic>
      <p:pic>
        <p:nvPicPr>
          <p:cNvPr id="39" name="图片 38" descr="图片包含 物体&#10;&#10;已生成高可信度的说明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2927051" y="980319"/>
            <a:ext cx="273050" cy="292100"/>
          </a:xfrm>
          <a:prstGeom prst="rect">
            <a:avLst/>
          </a:prstGeom>
        </p:spPr>
      </p:pic>
      <p:pic>
        <p:nvPicPr>
          <p:cNvPr id="40" name="图片 39" descr="图片包含 物体&#10;&#10;已生成高可信度的说明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2603135" y="2707549"/>
            <a:ext cx="647832" cy="693030"/>
          </a:xfrm>
          <a:prstGeom prst="rect">
            <a:avLst/>
          </a:prstGeom>
        </p:spPr>
      </p:pic>
      <p:sp>
        <p:nvSpPr>
          <p:cNvPr id="30" name="Cloud Callout 7">
            <a:extLst>
              <a:ext uri="{FF2B5EF4-FFF2-40B4-BE49-F238E27FC236}">
                <a16:creationId xmlns:a16="http://schemas.microsoft.com/office/drawing/2014/main" id="{D61C7841-3DB4-4679-AC23-B77D1B115DDE}"/>
              </a:ext>
            </a:extLst>
          </p:cNvPr>
          <p:cNvSpPr/>
          <p:nvPr/>
        </p:nvSpPr>
        <p:spPr>
          <a:xfrm>
            <a:off x="572447" y="163221"/>
            <a:ext cx="5646305" cy="3429000"/>
          </a:xfrm>
          <a:prstGeom prst="cloudCallout">
            <a:avLst>
              <a:gd name="adj1" fmla="val 37706"/>
              <a:gd name="adj2" fmla="val 65220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32" name="图片 24">
            <a:extLst>
              <a:ext uri="{FF2B5EF4-FFF2-40B4-BE49-F238E27FC236}">
                <a16:creationId xmlns:a16="http://schemas.microsoft.com/office/drawing/2014/main" id="{670CF16A-FC0B-444B-9596-9F3238084A5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111" b="99028" l="625" r="93594">
                        <a14:foregroundMark x1="8775" y1="79513" x2="9205" y2="88320"/>
                        <a14:foregroundMark x1="8707" y1="78110" x2="8747" y2="78936"/>
                        <a14:foregroundMark x1="67584" y1="87106" x2="67887" y2="87065"/>
                        <a14:foregroundMark x1="10668" y1="94846" x2="67482" y2="87120"/>
                        <a14:foregroundMark x1="86132" y1="59640" x2="89408" y2="47761"/>
                        <a14:foregroundMark x1="1563" y1="2083" x2="1670" y2="2938"/>
                        <a14:foregroundMark x1="5763" y1="80059" x2="7540" y2="88007"/>
                        <a14:foregroundMark x1="5560" y1="94990" x2="5636" y2="95407"/>
                        <a14:foregroundMark x1="3361" y1="82987" x2="4388" y2="88596"/>
                        <a14:foregroundMark x1="2739" y1="79594" x2="2863" y2="80271"/>
                        <a14:foregroundMark x1="77969" y1="51751" x2="77969" y2="72381"/>
                        <a14:foregroundMark x1="93240" y1="45572" x2="92514" y2="52822"/>
                        <a14:foregroundMark x1="97188" y1="6111" x2="96896" y2="9027"/>
                        <a14:foregroundMark x1="83563" y1="45565" x2="82578" y2="50000"/>
                        <a14:foregroundMark x1="82578" y1="50000" x2="82578" y2="50417"/>
                        <a14:foregroundMark x1="47838" y1="10854" x2="54297" y2="15417"/>
                        <a14:foregroundMark x1="43984" y1="8131" x2="44486" y2="8485"/>
                        <a14:foregroundMark x1="36016" y1="2500" x2="36574" y2="2894"/>
                        <a14:foregroundMark x1="59299" y1="16662" x2="62197" y2="30224"/>
                        <a14:foregroundMark x1="64796" y1="43904" x2="67344" y2="51944"/>
                        <a14:foregroundMark x1="47891" y1="33194" x2="50781" y2="47639"/>
                        <a14:foregroundMark x1="24688" y1="62917" x2="28438" y2="73194"/>
                        <a14:foregroundMark x1="31797" y1="60556" x2="34219" y2="69583"/>
                        <a14:foregroundMark x1="32031" y1="58194" x2="36641" y2="68056"/>
                        <a14:foregroundMark x1="28906" y1="66111" x2="32031" y2="73194"/>
                        <a14:foregroundMark x1="31328" y1="65278" x2="33516" y2="71944"/>
                        <a14:foregroundMark x1="64717" y1="84014" x2="65391" y2="86111"/>
                        <a14:foregroundMark x1="62266" y1="76389" x2="62962" y2="78553"/>
                        <a14:foregroundMark x1="92439" y1="5663" x2="92422" y2="5833"/>
                        <a14:foregroundMark x1="92891" y1="1111" x2="92830" y2="1720"/>
                        <a14:foregroundMark x1="32109" y1="80833" x2="56328" y2="83750"/>
                        <a14:foregroundMark x1="56328" y1="83750" x2="69609" y2="97500"/>
                        <a14:foregroundMark x1="79141" y1="66944" x2="80547" y2="67500"/>
                        <a14:foregroundMark x1="80781" y1="67917" x2="81563" y2="67639"/>
                        <a14:backgroundMark x1="13906" y1="64583" x2="14375" y2="71250"/>
                        <a14:backgroundMark x1="42578" y1="71944" x2="42578" y2="71944"/>
                        <a14:backgroundMark x1="34219" y1="75556" x2="34219" y2="75556"/>
                        <a14:backgroundMark x1="95703" y1="2917" x2="93438" y2="32361"/>
                        <a14:backgroundMark x1="97578" y1="13194" x2="96250" y2="24028"/>
                        <a14:backgroundMark x1="96406" y1="10556" x2="96953" y2="18056"/>
                        <a14:backgroundMark x1="96953" y1="11250" x2="96875" y2="22222"/>
                        <a14:backgroundMark x1="96875" y1="9028" x2="96953" y2="19861"/>
                        <a14:backgroundMark x1="94531" y1="32917" x2="92422" y2="45139"/>
                        <a14:backgroundMark x1="92266" y1="56806" x2="91016" y2="69306"/>
                        <a14:backgroundMark x1="91719" y1="57639" x2="94531" y2="49583"/>
                        <a14:backgroundMark x1="91719" y1="55833" x2="95391" y2="53472"/>
                        <a14:backgroundMark x1="91406" y1="55833" x2="95234" y2="50139"/>
                        <a14:backgroundMark x1="91016" y1="66528" x2="91250" y2="80278"/>
                        <a14:backgroundMark x1="91250" y1="80278" x2="91094" y2="80833"/>
                        <a14:backgroundMark x1="91563" y1="90694" x2="91094" y2="99861"/>
                        <a14:backgroundMark x1="1953" y1="93333" x2="1953" y2="93333"/>
                        <a14:backgroundMark x1="156" y1="90139" x2="2344" y2="98194"/>
                        <a14:backgroundMark x1="39688" y1="69306" x2="39688" y2="69306"/>
                        <a14:backgroundMark x1="53516" y1="73472" x2="53516" y2="73472"/>
                        <a14:backgroundMark x1="57734" y1="77917" x2="57734" y2="77917"/>
                        <a14:backgroundMark x1="40859" y1="68611" x2="40859" y2="68611"/>
                        <a14:backgroundMark x1="48672" y1="69167" x2="48672" y2="69167"/>
                        <a14:backgroundMark x1="43828" y1="66528" x2="51719" y2="72222"/>
                        <a14:backgroundMark x1="53672" y1="74306" x2="53672" y2="74306"/>
                        <a14:backgroundMark x1="41016" y1="74306" x2="41016" y2="74306"/>
                        <a14:backgroundMark x1="8516" y1="7361" x2="2656" y2="78194"/>
                        <a14:backgroundMark x1="19922" y1="54861" x2="6094" y2="77500"/>
                        <a14:backgroundMark x1="6094" y1="77500" x2="2734" y2="79583"/>
                        <a14:backgroundMark x1="14297" y1="51389" x2="1328" y2="77500"/>
                        <a14:backgroundMark x1="12266" y1="51111" x2="703" y2="61528"/>
                        <a14:backgroundMark x1="4375" y1="1667" x2="2500" y2="31389"/>
                        <a14:backgroundMark x1="6250" y1="7222" x2="6172" y2="31111"/>
                        <a14:backgroundMark x1="2891" y1="2778" x2="4219" y2="34722"/>
                        <a14:backgroundMark x1="2344" y1="2500" x2="15234" y2="7222"/>
                        <a14:backgroundMark x1="5547" y1="1944" x2="22422" y2="2778"/>
                        <a14:backgroundMark x1="35313" y1="4861" x2="47578" y2="5278"/>
                        <a14:backgroundMark x1="55625" y1="2222" x2="66016" y2="18056"/>
                        <a14:backgroundMark x1="82578" y1="17778" x2="89453" y2="31944"/>
                        <a14:backgroundMark x1="76250" y1="17083" x2="92109" y2="43333"/>
                        <a14:backgroundMark x1="89922" y1="27778" x2="97344" y2="42083"/>
                        <a14:backgroundMark x1="89922" y1="22500" x2="82578" y2="41806"/>
                        <a14:backgroundMark x1="82578" y1="41806" x2="82578" y2="41806"/>
                        <a14:backgroundMark x1="93438" y1="6389" x2="89766" y2="13889"/>
                        <a14:backgroundMark x1="74375" y1="85000" x2="80391" y2="98750"/>
                        <a14:backgroundMark x1="81094" y1="79028" x2="85547" y2="87083"/>
                        <a14:backgroundMark x1="313" y1="54583" x2="1563" y2="61806"/>
                        <a14:backgroundMark x1="703" y1="55556" x2="1172" y2="77500"/>
                        <a14:backgroundMark x1="7422" y1="44583" x2="8359" y2="73056"/>
                        <a14:backgroundMark x1="7031" y1="46528" x2="5391" y2="67500"/>
                        <a14:backgroundMark x1="5391" y1="67500" x2="5391" y2="67500"/>
                        <a14:backgroundMark x1="7031" y1="44444" x2="9531" y2="77917"/>
                        <a14:backgroundMark x1="6016" y1="43611" x2="4375" y2="78472"/>
                        <a14:backgroundMark x1="2734" y1="81111" x2="2734" y2="81111"/>
                        <a14:backgroundMark x1="3047" y1="81111" x2="3672" y2="82639"/>
                        <a14:backgroundMark x1="2891" y1="93056" x2="10469" y2="92917"/>
                        <a14:backgroundMark x1="10469" y1="92917" x2="11406" y2="92361"/>
                        <a14:backgroundMark x1="4063" y1="89444" x2="10703" y2="90694"/>
                        <a14:backgroundMark x1="9531" y1="93056" x2="8750" y2="99306"/>
                        <a14:backgroundMark x1="5547" y1="95417" x2="5703" y2="99861"/>
                        <a14:backgroundMark x1="19609" y1="70139" x2="19609" y2="70139"/>
                        <a14:backgroundMark x1="19922" y1="66806" x2="17578" y2="73056"/>
                        <a14:backgroundMark x1="57500" y1="77917" x2="57500" y2="77917"/>
                        <a14:backgroundMark x1="58672" y1="6944" x2="62656" y2="20694"/>
                        <a14:backgroundMark x1="63281" y1="26667" x2="65078" y2="40278"/>
                        <a14:backgroundMark x1="65078" y1="40278" x2="72969" y2="47500"/>
                        <a14:backgroundMark x1="72969" y1="47500" x2="77969" y2="31389"/>
                        <a14:backgroundMark x1="77969" y1="31389" x2="78047" y2="29861"/>
                        <a14:backgroundMark x1="45703" y1="9722" x2="48438" y2="9028"/>
                        <a14:backgroundMark x1="57656" y1="7917" x2="57969" y2="12917"/>
                        <a14:backgroundMark x1="44375" y1="8750" x2="46719" y2="9722"/>
                        <a14:backgroundMark x1="43594" y1="7361" x2="42344" y2="8472"/>
                        <a14:backgroundMark x1="57969" y1="13611" x2="60469" y2="15000"/>
                        <a14:backgroundMark x1="62344" y1="30139" x2="64844" y2="43333"/>
                        <a14:backgroundMark x1="64844" y1="43333" x2="65000" y2="43333"/>
                        <a14:backgroundMark x1="90781" y1="16528" x2="84219" y2="26944"/>
                        <a14:backgroundMark x1="90781" y1="19444" x2="83438" y2="24861"/>
                        <a14:backgroundMark x1="78594" y1="6111" x2="76016" y2="15972"/>
                        <a14:backgroundMark x1="80859" y1="8750" x2="74688" y2="26667"/>
                        <a14:backgroundMark x1="80938" y1="16806" x2="77188" y2="38333"/>
                        <a14:backgroundMark x1="77188" y1="38333" x2="77188" y2="38333"/>
                        <a14:backgroundMark x1="86484" y1="65833" x2="80313" y2="85972"/>
                        <a14:backgroundMark x1="79297" y1="93889" x2="90313" y2="92361"/>
                        <a14:backgroundMark x1="90313" y1="92361" x2="90781" y2="91806"/>
                        <a14:backgroundMark x1="89063" y1="74722" x2="87656" y2="94861"/>
                        <a14:backgroundMark x1="89766" y1="78750" x2="88750" y2="98889"/>
                        <a14:backgroundMark x1="87891" y1="72222" x2="81094" y2="85694"/>
                        <a14:backgroundMark x1="87344" y1="72778" x2="83203" y2="82917"/>
                        <a14:backgroundMark x1="88359" y1="69722" x2="82500" y2="77083"/>
                        <a14:backgroundMark x1="90156" y1="76667" x2="84688" y2="87222"/>
                        <a14:backgroundMark x1="88125" y1="77083" x2="84688" y2="87361"/>
                        <a14:backgroundMark x1="87188" y1="75972" x2="82891" y2="89028"/>
                        <a14:backgroundMark x1="82891" y1="89028" x2="78984" y2="95139"/>
                        <a14:backgroundMark x1="82109" y1="87500" x2="75078" y2="93611"/>
                        <a14:backgroundMark x1="75078" y1="93611" x2="67969" y2="87361"/>
                        <a14:backgroundMark x1="67969" y1="87361" x2="77969" y2="80417"/>
                        <a14:backgroundMark x1="77969" y1="80417" x2="82656" y2="68472"/>
                        <a14:backgroundMark x1="82656" y1="68472" x2="82656" y2="63056"/>
                        <a14:backgroundMark x1="53359" y1="75972" x2="53359" y2="75972"/>
                        <a14:backgroundMark x1="37188" y1="71667" x2="37188" y2="71667"/>
                        <a14:backgroundMark x1="82422" y1="44861" x2="86016" y2="41944"/>
                        <a14:backgroundMark x1="93125" y1="5694" x2="92109" y2="5278"/>
                        <a14:backgroundMark x1="76875" y1="50833" x2="79766" y2="45972"/>
                        <a14:backgroundMark x1="76875" y1="51944" x2="79219" y2="43889"/>
                        <a14:backgroundMark x1="77500" y1="44444" x2="80234" y2="35417"/>
                        <a14:backgroundMark x1="79063" y1="41389" x2="77500" y2="51528"/>
                        <a14:backgroundMark x1="77344" y1="47778" x2="78984" y2="35000"/>
                        <a14:backgroundMark x1="79063" y1="22083" x2="77031" y2="30694"/>
                        <a14:backgroundMark x1="78047" y1="23056" x2="77031" y2="41528"/>
                        <a14:backgroundMark x1="77031" y1="41528" x2="84922" y2="41111"/>
                        <a14:backgroundMark x1="84922" y1="41111" x2="91953" y2="35139"/>
                        <a14:backgroundMark x1="91953" y1="35139" x2="89688" y2="15556"/>
                        <a14:backgroundMark x1="89688" y1="15556" x2="77266" y2="6528"/>
                        <a14:backgroundMark x1="77266" y1="6528" x2="81641" y2="5694"/>
                        <a14:backgroundMark x1="90000" y1="45694" x2="91484" y2="44861"/>
                        <a14:backgroundMark x1="92734" y1="24861" x2="91563" y2="38333"/>
                        <a14:backgroundMark x1="91563" y1="38333" x2="91406" y2="37500"/>
                        <a14:backgroundMark x1="93359" y1="22083" x2="90469" y2="39167"/>
                        <a14:backgroundMark x1="91250" y1="38333" x2="90313" y2="39722"/>
                        <a14:backgroundMark x1="91016" y1="11667" x2="90703" y2="18472"/>
                        <a14:backgroundMark x1="83359" y1="64306" x2="87813" y2="61806"/>
                        <a14:backgroundMark x1="84922" y1="62639" x2="87188" y2="59722"/>
                        <a14:backgroundMark x1="82188" y1="67222" x2="86016" y2="66389"/>
                        <a14:backgroundMark x1="85469" y1="65556" x2="80547" y2="79028"/>
                        <a14:backgroundMark x1="80547" y1="79028" x2="74766" y2="87222"/>
                        <a14:backgroundMark x1="74766" y1="87222" x2="74297" y2="87361"/>
                        <a14:backgroundMark x1="83828" y1="69583" x2="78906" y2="85972"/>
                        <a14:backgroundMark x1="78906" y1="85972" x2="71797" y2="86111"/>
                        <a14:backgroundMark x1="67344" y1="87778" x2="67734" y2="86389"/>
                        <a14:backgroundMark x1="73281" y1="87361" x2="76328" y2="91944"/>
                        <a14:backgroundMark x1="82813" y1="85694" x2="84063" y2="93472"/>
                        <a14:backgroundMark x1="76094" y1="74306" x2="81641" y2="74583"/>
                        <a14:backgroundMark x1="80313" y1="64167" x2="80313" y2="64167"/>
                        <a14:backgroundMark x1="77344" y1="72639" x2="78438" y2="72222"/>
                        <a14:backgroundMark x1="62656" y1="79306" x2="62656" y2="79306"/>
                        <a14:backgroundMark x1="64219" y1="80694" x2="64219" y2="80694"/>
                        <a14:backgroundMark x1="64219" y1="80972" x2="64688" y2="84028"/>
                        <a14:backgroundMark x1="63672" y1="80694" x2="62500" y2="80000"/>
                        <a14:backgroundMark x1="60547" y1="78333" x2="59297" y2="78333"/>
                        <a14:backgroundMark x1="80391" y1="94583" x2="86641" y2="95556"/>
                        <a14:backgroundMark x1="80234" y1="95972" x2="88125" y2="96806"/>
                        <a14:backgroundMark x1="81641" y1="98056" x2="86953" y2="97083"/>
                        <a14:backgroundMark x1="70391" y1="85972" x2="73047" y2="87361"/>
                        <a14:backgroundMark x1="6250" y1="40833" x2="6719" y2="49444"/>
                        <a14:backgroundMark x1="6719" y1="42361" x2="6484" y2="52778"/>
                        <a14:backgroundMark x1="4063" y1="61389" x2="1797" y2="66389"/>
                        <a14:backgroundMark x1="2422" y1="80694" x2="2656" y2="81389"/>
                        <a14:backgroundMark x1="8516" y1="79583" x2="8750" y2="79583"/>
                        <a14:backgroundMark x1="9844" y1="76667" x2="8516" y2="77639"/>
                        <a14:backgroundMark x1="75391" y1="5278" x2="81641" y2="4444"/>
                        <a14:backgroundMark x1="75859" y1="4861" x2="95781" y2="34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269" t="3514" r="4826" b="-624"/>
          <a:stretch/>
        </p:blipFill>
        <p:spPr>
          <a:xfrm>
            <a:off x="3840134" y="2158668"/>
            <a:ext cx="7188790" cy="4071678"/>
          </a:xfrm>
          <a:prstGeom prst="rect">
            <a:avLst/>
          </a:prstGeom>
        </p:spPr>
      </p:pic>
      <p:pic>
        <p:nvPicPr>
          <p:cNvPr id="43" name="图片 16">
            <a:extLst>
              <a:ext uri="{FF2B5EF4-FFF2-40B4-BE49-F238E27FC236}">
                <a16:creationId xmlns:a16="http://schemas.microsoft.com/office/drawing/2014/main" id="{AE5D7FA0-4728-4E99-8476-9933E6140ED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983"/>
          <a:stretch/>
        </p:blipFill>
        <p:spPr>
          <a:xfrm>
            <a:off x="-13829" y="5363446"/>
            <a:ext cx="12192000" cy="1512604"/>
          </a:xfrm>
          <a:prstGeom prst="rect">
            <a:avLst/>
          </a:prstGeom>
        </p:spPr>
      </p:pic>
      <p:pic>
        <p:nvPicPr>
          <p:cNvPr id="44" name="图片 18">
            <a:extLst>
              <a:ext uri="{FF2B5EF4-FFF2-40B4-BE49-F238E27FC236}">
                <a16:creationId xmlns:a16="http://schemas.microsoft.com/office/drawing/2014/main" id="{34FC8AA9-1EDB-4133-8798-000F7DD0814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43820"/>
            <a:ext cx="12192000" cy="17730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18">
            <a:extLst>
              <a:ext uri="{FF2B5EF4-FFF2-40B4-BE49-F238E27FC236}">
                <a16:creationId xmlns:a16="http://schemas.microsoft.com/office/drawing/2014/main" id="{D59E7208-3166-4C65-946C-D36CF6D05D5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-67410"/>
            <a:ext cx="12192000" cy="2494946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935980" y="457200"/>
            <a:ext cx="10265420" cy="1970336"/>
            <a:chOff x="935980" y="457200"/>
            <a:chExt cx="10265420" cy="1970336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35980" y="477331"/>
              <a:ext cx="2816612" cy="1950205"/>
            </a:xfrm>
            <a:prstGeom prst="rect">
              <a:avLst/>
            </a:prstGeom>
          </p:spPr>
        </p:pic>
      </p:grpSp>
      <p:pic>
        <p:nvPicPr>
          <p:cNvPr id="5" name="Picture 4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987" y="3384038"/>
            <a:ext cx="3384258" cy="142243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3397738" y="547445"/>
            <a:ext cx="717774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1. </a:t>
            </a:r>
            <a:r>
              <a:rPr lang="en-US" sz="3600" b="1" kern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Số</a:t>
            </a:r>
            <a:r>
              <a:rPr lang="en-US" sz="3600" b="1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lớn</a:t>
            </a:r>
            <a:r>
              <a:rPr lang="en-US" sz="3600" b="1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nhất</a:t>
            </a:r>
            <a:r>
              <a:rPr lang="en-US" sz="3600" b="1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trong</a:t>
            </a:r>
            <a:r>
              <a:rPr lang="en-US" sz="3600" b="1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</a:t>
            </a:r>
            <a:r>
              <a:rPr lang="en-US" sz="3600" b="1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số</a:t>
            </a:r>
            <a:r>
              <a:rPr lang="en-US" sz="3600" b="1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sau</a:t>
            </a:r>
            <a:r>
              <a:rPr lang="en-US" sz="3600" b="1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6,375; 6,573; 6,753; 6,735</a:t>
            </a:r>
            <a:r>
              <a:rPr kumimoji="0" lang="en-US" sz="3600" b="1" i="0" u="none" strike="noStrike" kern="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3" name="Picture 2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3384038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4553076" y="2970475"/>
            <a:ext cx="2037147" cy="2313081"/>
            <a:chOff x="3570200" y="3673990"/>
            <a:chExt cx="2037147" cy="2313081"/>
          </a:xfrm>
          <a:noFill/>
        </p:grpSpPr>
        <p:pic>
          <p:nvPicPr>
            <p:cNvPr id="15" name="Picture 14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950667">
              <a:off x="3861222" y="4240945"/>
              <a:ext cx="1455104" cy="2037147"/>
            </a:xfrm>
            <a:prstGeom prst="rect">
              <a:avLst/>
            </a:prstGeom>
            <a:grpFill/>
          </p:spPr>
        </p:pic>
        <p:sp>
          <p:nvSpPr>
            <p:cNvPr id="8" name="TextBox 7">
              <a:hlinkClick r:id="rId9" action="ppaction://hlinksldjump"/>
            </p:cNvPr>
            <p:cNvSpPr txBox="1"/>
            <p:nvPr/>
          </p:nvSpPr>
          <p:spPr>
            <a:xfrm>
              <a:off x="4475637" y="3673990"/>
              <a:ext cx="561372" cy="830997"/>
            </a:xfrm>
            <a:prstGeom prst="rect">
              <a:avLst/>
            </a:prstGeom>
            <a:grp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696507" y="2964459"/>
            <a:ext cx="1935738" cy="2104249"/>
            <a:chOff x="6696507" y="2964459"/>
            <a:chExt cx="1935738" cy="2104249"/>
          </a:xfrm>
        </p:grpSpPr>
        <p:pic>
          <p:nvPicPr>
            <p:cNvPr id="26" name="Picture 25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8649333" flipH="1">
              <a:off x="6973041" y="3409505"/>
              <a:ext cx="1382669" cy="1935738"/>
            </a:xfrm>
            <a:prstGeom prst="rect">
              <a:avLst/>
            </a:prstGeom>
          </p:spPr>
        </p:pic>
        <p:sp>
          <p:nvSpPr>
            <p:cNvPr id="29" name="TextBox 28">
              <a:hlinkClick r:id="rId11" action="ppaction://hlinksldjump"/>
            </p:cNvPr>
            <p:cNvSpPr txBox="1"/>
            <p:nvPr/>
          </p:nvSpPr>
          <p:spPr>
            <a:xfrm>
              <a:off x="6986612" y="2964459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B</a:t>
              </a:r>
            </a:p>
          </p:txBody>
        </p:sp>
      </p:grpSp>
      <p:sp>
        <p:nvSpPr>
          <p:cNvPr id="31" name="TextBox 30">
            <a:hlinkClick r:id="rId9" action="ppaction://hlinksldjump"/>
          </p:cNvPr>
          <p:cNvSpPr txBox="1"/>
          <p:nvPr/>
        </p:nvSpPr>
        <p:spPr>
          <a:xfrm>
            <a:off x="3487414" y="3710536"/>
            <a:ext cx="15511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6,753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iCiel Cadena" panose="02000503000000020004" charset="0"/>
              <a:ea typeface="+mn-ea"/>
              <a:cs typeface="+mn-cs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2418987" y="4683256"/>
            <a:ext cx="4178796" cy="2278856"/>
            <a:chOff x="935980" y="4683256"/>
            <a:chExt cx="4178796" cy="2278856"/>
          </a:xfrm>
        </p:grpSpPr>
        <p:pic>
          <p:nvPicPr>
            <p:cNvPr id="13" name="Picture 12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3068045" y="4683256"/>
              <a:ext cx="2046731" cy="2278856"/>
              <a:chOff x="3068045" y="4683256"/>
              <a:chExt cx="2046731" cy="2278856"/>
            </a:xfrm>
          </p:grpSpPr>
          <p:pic>
            <p:nvPicPr>
              <p:cNvPr id="25" name="Picture 24">
                <a:hlinkClick r:id="rId11" action="ppaction://hlinksldjump"/>
              </p:cNvPr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2950667">
                <a:off x="3360436" y="5207771"/>
                <a:ext cx="1461950" cy="2046731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11" action="ppaction://hlinksldjump"/>
              </p:cNvPr>
              <p:cNvSpPr txBox="1"/>
              <p:nvPr/>
            </p:nvSpPr>
            <p:spPr>
              <a:xfrm>
                <a:off x="4475871" y="4683256"/>
                <a:ext cx="51488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C</a:t>
                </a:r>
              </a:p>
            </p:txBody>
          </p:sp>
        </p:grpSp>
        <p:sp>
          <p:nvSpPr>
            <p:cNvPr id="32" name="TextBox 31">
              <a:hlinkClick r:id="rId11" action="ppaction://hlinksldjump"/>
            </p:cNvPr>
            <p:cNvSpPr txBox="1"/>
            <p:nvPr/>
          </p:nvSpPr>
          <p:spPr>
            <a:xfrm>
              <a:off x="2145174" y="5414141"/>
              <a:ext cx="154837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6,573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endParaRPr>
            </a:p>
          </p:txBody>
        </p:sp>
      </p:grpSp>
      <p:sp>
        <p:nvSpPr>
          <p:cNvPr id="33" name="TextBox 32">
            <a:hlinkClick r:id="rId11" action="ppaction://hlinksldjump"/>
          </p:cNvPr>
          <p:cNvSpPr txBox="1"/>
          <p:nvPr/>
        </p:nvSpPr>
        <p:spPr>
          <a:xfrm>
            <a:off x="8972547" y="3710536"/>
            <a:ext cx="15511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6,375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iCiel Cadena" panose="02000503000000020004" charset="0"/>
              <a:ea typeface="+mn-ea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7595379" y="5098536"/>
            <a:ext cx="3384258" cy="1422439"/>
            <a:chOff x="7595379" y="5098536"/>
            <a:chExt cx="3384258" cy="1422439"/>
          </a:xfrm>
        </p:grpSpPr>
        <p:pic>
          <p:nvPicPr>
            <p:cNvPr id="24" name="Picture 23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5098536"/>
              <a:ext cx="3384258" cy="1422439"/>
            </a:xfrm>
            <a:prstGeom prst="rect">
              <a:avLst/>
            </a:prstGeom>
          </p:spPr>
        </p:pic>
        <p:sp>
          <p:nvSpPr>
            <p:cNvPr id="34" name="TextBox 33">
              <a:hlinkClick r:id="rId11" action="ppaction://hlinksldjump"/>
            </p:cNvPr>
            <p:cNvSpPr txBox="1"/>
            <p:nvPr/>
          </p:nvSpPr>
          <p:spPr>
            <a:xfrm>
              <a:off x="8972546" y="5414140"/>
              <a:ext cx="1556836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6,735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endParaRPr>
            </a:p>
          </p:txBody>
        </p:sp>
      </p:grpSp>
      <p:pic>
        <p:nvPicPr>
          <p:cNvPr id="40" name="Am-thanh-lam-phep-bang-cay-dua-tha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36600" y="-787986"/>
            <a:ext cx="609600" cy="609600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6641011" y="4686364"/>
            <a:ext cx="2106074" cy="2180754"/>
            <a:chOff x="6641011" y="4686364"/>
            <a:chExt cx="2106074" cy="2180754"/>
          </a:xfrm>
        </p:grpSpPr>
        <p:pic>
          <p:nvPicPr>
            <p:cNvPr id="27" name="Picture 26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8649333" flipH="1">
              <a:off x="6941879" y="5061912"/>
              <a:ext cx="1504338" cy="2106074"/>
            </a:xfrm>
            <a:prstGeom prst="rect">
              <a:avLst/>
            </a:prstGeom>
          </p:spPr>
        </p:pic>
        <p:sp>
          <p:nvSpPr>
            <p:cNvPr id="30" name="TextBox 29">
              <a:hlinkClick r:id="rId11" action="ppaction://hlinksldjump"/>
            </p:cNvPr>
            <p:cNvSpPr txBox="1"/>
            <p:nvPr/>
          </p:nvSpPr>
          <p:spPr>
            <a:xfrm>
              <a:off x="6971899" y="4686364"/>
              <a:ext cx="58060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D</a:t>
              </a:r>
            </a:p>
          </p:txBody>
        </p:sp>
      </p:grpSp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68" r="58046"/>
          <a:stretch/>
        </p:blipFill>
        <p:spPr>
          <a:xfrm>
            <a:off x="114347" y="3795456"/>
            <a:ext cx="3685430" cy="284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6908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31" grpId="0"/>
      <p:bldP spid="3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8969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26159" y="643574"/>
            <a:ext cx="1929482" cy="2701274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8628752" y="1511341"/>
            <a:ext cx="3152893" cy="2739034"/>
            <a:chOff x="458511" y="671416"/>
            <a:chExt cx="3152893" cy="2739034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667444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81923" y="709175"/>
              <a:ext cx="1929481" cy="2701275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  <p:pic>
        <p:nvPicPr>
          <p:cNvPr id="20" name="图片 18">
            <a:extLst>
              <a:ext uri="{FF2B5EF4-FFF2-40B4-BE49-F238E27FC236}">
                <a16:creationId xmlns:a16="http://schemas.microsoft.com/office/drawing/2014/main" id="{D59E7208-3166-4C65-946C-D36CF6D05D5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9" y="5115756"/>
            <a:ext cx="12192000" cy="1773053"/>
          </a:xfrm>
          <a:prstGeom prst="rect">
            <a:avLst/>
          </a:prstGeom>
        </p:spPr>
      </p:pic>
      <p:pic>
        <p:nvPicPr>
          <p:cNvPr id="11" name="Picture 10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776936" y="5292515"/>
            <a:ext cx="1752296" cy="1650331"/>
          </a:xfrm>
          <a:prstGeom prst="rect">
            <a:avLst/>
          </a:prstGeom>
        </p:spPr>
      </p:pic>
      <p:pic>
        <p:nvPicPr>
          <p:cNvPr id="21" name="图片 24">
            <a:extLst>
              <a:ext uri="{FF2B5EF4-FFF2-40B4-BE49-F238E27FC236}">
                <a16:creationId xmlns:a16="http://schemas.microsoft.com/office/drawing/2014/main" id="{F785E5FC-0C8B-40D8-A719-7BB32053EE6C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111" b="99028" l="625" r="93594">
                        <a14:foregroundMark x1="8775" y1="79513" x2="9205" y2="88320"/>
                        <a14:foregroundMark x1="8707" y1="78110" x2="8747" y2="78936"/>
                        <a14:foregroundMark x1="65062" y1="87449" x2="65404" y2="87402"/>
                        <a14:foregroundMark x1="58939" y1="88281" x2="60278" y2="88099"/>
                        <a14:foregroundMark x1="58220" y1="88379" x2="58557" y2="88333"/>
                        <a14:foregroundMark x1="57227" y1="88514" x2="57939" y2="88417"/>
                        <a14:foregroundMark x1="38872" y1="91011" x2="39347" y2="90946"/>
                        <a14:foregroundMark x1="10668" y1="94846" x2="38739" y2="91029"/>
                        <a14:foregroundMark x1="86132" y1="59640" x2="89408" y2="47761"/>
                        <a14:foregroundMark x1="1563" y1="2083" x2="1670" y2="2938"/>
                        <a14:foregroundMark x1="5763" y1="80059" x2="7540" y2="88007"/>
                        <a14:foregroundMark x1="5560" y1="94990" x2="5636" y2="95407"/>
                        <a14:foregroundMark x1="3361" y1="82987" x2="4388" y2="88596"/>
                        <a14:foregroundMark x1="2739" y1="79594" x2="2863" y2="80271"/>
                        <a14:foregroundMark x1="77969" y1="51751" x2="77969" y2="72381"/>
                        <a14:foregroundMark x1="93240" y1="45572" x2="92514" y2="52822"/>
                        <a14:foregroundMark x1="97188" y1="6111" x2="96896" y2="9027"/>
                        <a14:foregroundMark x1="83563" y1="45565" x2="82578" y2="50000"/>
                        <a14:foregroundMark x1="82578" y1="50000" x2="82578" y2="50417"/>
                        <a14:foregroundMark x1="47838" y1="10854" x2="54297" y2="15417"/>
                        <a14:foregroundMark x1="36016" y1="2500" x2="36574" y2="2894"/>
                        <a14:foregroundMark x1="59299" y1="16662" x2="62197" y2="30224"/>
                        <a14:foregroundMark x1="64796" y1="43904" x2="67344" y2="51944"/>
                        <a14:foregroundMark x1="47891" y1="33194" x2="50781" y2="47639"/>
                        <a14:foregroundMark x1="24688" y1="62917" x2="28438" y2="73194"/>
                        <a14:foregroundMark x1="31797" y1="60556" x2="34219" y2="69583"/>
                        <a14:foregroundMark x1="32031" y1="58194" x2="36641" y2="68056"/>
                        <a14:foregroundMark x1="28906" y1="66111" x2="32031" y2="73194"/>
                        <a14:foregroundMark x1="31328" y1="65278" x2="33516" y2="71944"/>
                        <a14:foregroundMark x1="64717" y1="84014" x2="65391" y2="86111"/>
                        <a14:foregroundMark x1="92439" y1="5663" x2="92422" y2="5833"/>
                        <a14:foregroundMark x1="92891" y1="1111" x2="92830" y2="1720"/>
                        <a14:foregroundMark x1="32109" y1="80833" x2="38313" y2="81580"/>
                        <a14:foregroundMark x1="64021" y1="91715" x2="67333" y2="95144"/>
                        <a14:foregroundMark x1="62096" y1="89722" x2="62799" y2="90450"/>
                        <a14:foregroundMark x1="61635" y1="89245" x2="62096" y2="89722"/>
                        <a14:foregroundMark x1="79141" y1="66944" x2="80547" y2="67500"/>
                        <a14:foregroundMark x1="80781" y1="67917" x2="81563" y2="67639"/>
                        <a14:backgroundMark x1="13906" y1="64583" x2="14375" y2="71250"/>
                        <a14:backgroundMark x1="42578" y1="71944" x2="42578" y2="71944"/>
                        <a14:backgroundMark x1="34219" y1="75556" x2="34219" y2="75556"/>
                        <a14:backgroundMark x1="95703" y1="2917" x2="93438" y2="32361"/>
                        <a14:backgroundMark x1="97578" y1="13194" x2="96250" y2="24028"/>
                        <a14:backgroundMark x1="96406" y1="10556" x2="96953" y2="18056"/>
                        <a14:backgroundMark x1="96953" y1="11250" x2="96875" y2="22222"/>
                        <a14:backgroundMark x1="96875" y1="9028" x2="96953" y2="19861"/>
                        <a14:backgroundMark x1="94531" y1="32917" x2="92422" y2="45139"/>
                        <a14:backgroundMark x1="92266" y1="56806" x2="91016" y2="69306"/>
                        <a14:backgroundMark x1="91719" y1="57639" x2="94531" y2="49583"/>
                        <a14:backgroundMark x1="91719" y1="55833" x2="95391" y2="53472"/>
                        <a14:backgroundMark x1="91406" y1="55833" x2="95234" y2="50139"/>
                        <a14:backgroundMark x1="91016" y1="66528" x2="91250" y2="80278"/>
                        <a14:backgroundMark x1="91250" y1="80278" x2="91094" y2="80833"/>
                        <a14:backgroundMark x1="91563" y1="90694" x2="91094" y2="99861"/>
                        <a14:backgroundMark x1="1953" y1="93333" x2="1953" y2="93333"/>
                        <a14:backgroundMark x1="156" y1="90139" x2="2344" y2="98194"/>
                        <a14:backgroundMark x1="39688" y1="69306" x2="39688" y2="69306"/>
                        <a14:backgroundMark x1="53516" y1="73472" x2="53516" y2="73472"/>
                        <a14:backgroundMark x1="57734" y1="77917" x2="57734" y2="77917"/>
                        <a14:backgroundMark x1="40859" y1="68611" x2="40859" y2="68611"/>
                        <a14:backgroundMark x1="48672" y1="69167" x2="48672" y2="69167"/>
                        <a14:backgroundMark x1="43828" y1="66528" x2="51719" y2="72222"/>
                        <a14:backgroundMark x1="53672" y1="74306" x2="53672" y2="74306"/>
                        <a14:backgroundMark x1="41016" y1="74306" x2="41016" y2="74306"/>
                        <a14:backgroundMark x1="8516" y1="7361" x2="2656" y2="78194"/>
                        <a14:backgroundMark x1="19922" y1="54861" x2="6094" y2="77500"/>
                        <a14:backgroundMark x1="6094" y1="77500" x2="2734" y2="79583"/>
                        <a14:backgroundMark x1="14297" y1="51389" x2="1328" y2="77500"/>
                        <a14:backgroundMark x1="12266" y1="51111" x2="703" y2="61528"/>
                        <a14:backgroundMark x1="4375" y1="1667" x2="2500" y2="31389"/>
                        <a14:backgroundMark x1="6250" y1="7222" x2="6172" y2="31111"/>
                        <a14:backgroundMark x1="2891" y1="2778" x2="4219" y2="34722"/>
                        <a14:backgroundMark x1="2344" y1="2500" x2="15234" y2="7222"/>
                        <a14:backgroundMark x1="5547" y1="1944" x2="22422" y2="2778"/>
                        <a14:backgroundMark x1="35313" y1="4861" x2="47578" y2="5278"/>
                        <a14:backgroundMark x1="55625" y1="2222" x2="66016" y2="18056"/>
                        <a14:backgroundMark x1="82578" y1="17778" x2="89453" y2="31944"/>
                        <a14:backgroundMark x1="76250" y1="17083" x2="92109" y2="43333"/>
                        <a14:backgroundMark x1="89922" y1="27778" x2="97344" y2="42083"/>
                        <a14:backgroundMark x1="89922" y1="22500" x2="82578" y2="41806"/>
                        <a14:backgroundMark x1="82578" y1="41806" x2="82578" y2="41806"/>
                        <a14:backgroundMark x1="93438" y1="6389" x2="89766" y2="13889"/>
                        <a14:backgroundMark x1="74375" y1="85000" x2="80391" y2="98750"/>
                        <a14:backgroundMark x1="81094" y1="79028" x2="85547" y2="87083"/>
                        <a14:backgroundMark x1="313" y1="54583" x2="1563" y2="61806"/>
                        <a14:backgroundMark x1="703" y1="55556" x2="1172" y2="77500"/>
                        <a14:backgroundMark x1="7422" y1="44583" x2="8359" y2="73056"/>
                        <a14:backgroundMark x1="7031" y1="46528" x2="5391" y2="67500"/>
                        <a14:backgroundMark x1="5391" y1="67500" x2="5391" y2="67500"/>
                        <a14:backgroundMark x1="7031" y1="44444" x2="9531" y2="77917"/>
                        <a14:backgroundMark x1="6016" y1="43611" x2="4375" y2="78472"/>
                        <a14:backgroundMark x1="2734" y1="81111" x2="2734" y2="81111"/>
                        <a14:backgroundMark x1="3047" y1="81111" x2="3672" y2="82639"/>
                        <a14:backgroundMark x1="2891" y1="93056" x2="10469" y2="92917"/>
                        <a14:backgroundMark x1="10469" y1="92917" x2="11406" y2="92361"/>
                        <a14:backgroundMark x1="4063" y1="89444" x2="10703" y2="90694"/>
                        <a14:backgroundMark x1="9531" y1="93056" x2="8750" y2="99306"/>
                        <a14:backgroundMark x1="5547" y1="95417" x2="5703" y2="99861"/>
                        <a14:backgroundMark x1="19609" y1="70139" x2="19609" y2="70139"/>
                        <a14:backgroundMark x1="19922" y1="66806" x2="17578" y2="73056"/>
                        <a14:backgroundMark x1="57500" y1="77917" x2="57500" y2="77917"/>
                        <a14:backgroundMark x1="58672" y1="6944" x2="62656" y2="20694"/>
                        <a14:backgroundMark x1="63281" y1="26667" x2="65078" y2="40278"/>
                        <a14:backgroundMark x1="65078" y1="40278" x2="72969" y2="47500"/>
                        <a14:backgroundMark x1="72969" y1="47500" x2="77969" y2="31389"/>
                        <a14:backgroundMark x1="77969" y1="31389" x2="78047" y2="29861"/>
                        <a14:backgroundMark x1="45703" y1="9722" x2="48438" y2="9028"/>
                        <a14:backgroundMark x1="57656" y1="7917" x2="57969" y2="12917"/>
                        <a14:backgroundMark x1="44375" y1="8750" x2="46719" y2="9722"/>
                        <a14:backgroundMark x1="43594" y1="7361" x2="42344" y2="8472"/>
                        <a14:backgroundMark x1="57969" y1="13611" x2="60469" y2="15000"/>
                        <a14:backgroundMark x1="62344" y1="30139" x2="64844" y2="43333"/>
                        <a14:backgroundMark x1="64844" y1="43333" x2="65000" y2="43333"/>
                        <a14:backgroundMark x1="90781" y1="16528" x2="84219" y2="26944"/>
                        <a14:backgroundMark x1="90781" y1="19444" x2="83438" y2="24861"/>
                        <a14:backgroundMark x1="78594" y1="6111" x2="76016" y2="15972"/>
                        <a14:backgroundMark x1="80859" y1="8750" x2="74688" y2="26667"/>
                        <a14:backgroundMark x1="80938" y1="16806" x2="77188" y2="38333"/>
                        <a14:backgroundMark x1="77188" y1="38333" x2="77188" y2="38333"/>
                        <a14:backgroundMark x1="86484" y1="65833" x2="80313" y2="85972"/>
                        <a14:backgroundMark x1="79297" y1="93889" x2="90313" y2="92361"/>
                        <a14:backgroundMark x1="90313" y1="92361" x2="90781" y2="91806"/>
                        <a14:backgroundMark x1="89063" y1="74722" x2="87656" y2="94861"/>
                        <a14:backgroundMark x1="89766" y1="78750" x2="88750" y2="98889"/>
                        <a14:backgroundMark x1="87891" y1="72222" x2="81094" y2="85694"/>
                        <a14:backgroundMark x1="87344" y1="72778" x2="83203" y2="82917"/>
                        <a14:backgroundMark x1="88359" y1="69722" x2="82500" y2="77083"/>
                        <a14:backgroundMark x1="90156" y1="76667" x2="84688" y2="87222"/>
                        <a14:backgroundMark x1="88125" y1="77083" x2="84688" y2="87361"/>
                        <a14:backgroundMark x1="87188" y1="75972" x2="82891" y2="89028"/>
                        <a14:backgroundMark x1="82891" y1="89028" x2="78984" y2="95139"/>
                        <a14:backgroundMark x1="82109" y1="87500" x2="75078" y2="93611"/>
                        <a14:backgroundMark x1="75078" y1="93611" x2="67969" y2="87361"/>
                        <a14:backgroundMark x1="67969" y1="87361" x2="77969" y2="80417"/>
                        <a14:backgroundMark x1="77969" y1="80417" x2="82656" y2="68472"/>
                        <a14:backgroundMark x1="82656" y1="68472" x2="82656" y2="63056"/>
                        <a14:backgroundMark x1="53359" y1="75972" x2="53359" y2="75972"/>
                        <a14:backgroundMark x1="37188" y1="71667" x2="37188" y2="71667"/>
                        <a14:backgroundMark x1="82422" y1="44861" x2="86016" y2="41944"/>
                        <a14:backgroundMark x1="93125" y1="5694" x2="92109" y2="5278"/>
                        <a14:backgroundMark x1="76875" y1="50833" x2="79766" y2="45972"/>
                        <a14:backgroundMark x1="76875" y1="51944" x2="79219" y2="43889"/>
                        <a14:backgroundMark x1="77500" y1="44444" x2="80234" y2="35417"/>
                        <a14:backgroundMark x1="79063" y1="41389" x2="77500" y2="51528"/>
                        <a14:backgroundMark x1="77344" y1="47778" x2="78984" y2="35000"/>
                        <a14:backgroundMark x1="79063" y1="22083" x2="77031" y2="30694"/>
                        <a14:backgroundMark x1="78047" y1="23056" x2="77031" y2="41528"/>
                        <a14:backgroundMark x1="77031" y1="41528" x2="84922" y2="41111"/>
                        <a14:backgroundMark x1="84922" y1="41111" x2="91953" y2="35139"/>
                        <a14:backgroundMark x1="91953" y1="35139" x2="89688" y2="15556"/>
                        <a14:backgroundMark x1="89688" y1="15556" x2="77266" y2="6528"/>
                        <a14:backgroundMark x1="77266" y1="6528" x2="81641" y2="5694"/>
                        <a14:backgroundMark x1="90000" y1="45694" x2="91484" y2="44861"/>
                        <a14:backgroundMark x1="92734" y1="24861" x2="91563" y2="38333"/>
                        <a14:backgroundMark x1="91563" y1="38333" x2="91406" y2="37500"/>
                        <a14:backgroundMark x1="93359" y1="22083" x2="90469" y2="39167"/>
                        <a14:backgroundMark x1="91250" y1="38333" x2="90313" y2="39722"/>
                        <a14:backgroundMark x1="91016" y1="11667" x2="90703" y2="18472"/>
                        <a14:backgroundMark x1="83359" y1="64306" x2="87813" y2="61806"/>
                        <a14:backgroundMark x1="84922" y1="62639" x2="87188" y2="59722"/>
                        <a14:backgroundMark x1="82188" y1="67222" x2="86016" y2="66389"/>
                        <a14:backgroundMark x1="85469" y1="65556" x2="80547" y2="79028"/>
                        <a14:backgroundMark x1="80547" y1="79028" x2="74766" y2="87222"/>
                        <a14:backgroundMark x1="74766" y1="87222" x2="74297" y2="87361"/>
                        <a14:backgroundMark x1="83828" y1="69583" x2="78906" y2="85972"/>
                        <a14:backgroundMark x1="78906" y1="85972" x2="71797" y2="86111"/>
                        <a14:backgroundMark x1="67344" y1="87778" x2="67734" y2="86389"/>
                        <a14:backgroundMark x1="73281" y1="87361" x2="76328" y2="91944"/>
                        <a14:backgroundMark x1="82813" y1="85694" x2="84063" y2="93472"/>
                        <a14:backgroundMark x1="76094" y1="74306" x2="81641" y2="74583"/>
                        <a14:backgroundMark x1="80313" y1="64167" x2="80313" y2="64167"/>
                        <a14:backgroundMark x1="77344" y1="72639" x2="78438" y2="72222"/>
                        <a14:backgroundMark x1="62656" y1="79306" x2="62656" y2="79306"/>
                        <a14:backgroundMark x1="64219" y1="80694" x2="64219" y2="80694"/>
                        <a14:backgroundMark x1="64219" y1="80972" x2="64688" y2="84028"/>
                        <a14:backgroundMark x1="63672" y1="80694" x2="62500" y2="80000"/>
                        <a14:backgroundMark x1="60547" y1="78333" x2="59297" y2="78333"/>
                        <a14:backgroundMark x1="80391" y1="94583" x2="86641" y2="95556"/>
                        <a14:backgroundMark x1="80234" y1="95972" x2="88125" y2="96806"/>
                        <a14:backgroundMark x1="81641" y1="98056" x2="86953" y2="97083"/>
                        <a14:backgroundMark x1="70391" y1="85972" x2="73047" y2="87361"/>
                        <a14:backgroundMark x1="6250" y1="40833" x2="6719" y2="49444"/>
                        <a14:backgroundMark x1="6719" y1="42361" x2="6484" y2="52778"/>
                        <a14:backgroundMark x1="4063" y1="61389" x2="1797" y2="66389"/>
                        <a14:backgroundMark x1="2422" y1="80694" x2="2656" y2="81389"/>
                        <a14:backgroundMark x1="8516" y1="79583" x2="8750" y2="79583"/>
                        <a14:backgroundMark x1="9844" y1="76667" x2="8516" y2="77639"/>
                        <a14:backgroundMark x1="75391" y1="5278" x2="81641" y2="4444"/>
                        <a14:backgroundMark x1="75859" y1="4861" x2="95781" y2="3472"/>
                        <a14:backgroundMark x1="41641" y1="71944" x2="58047" y2="99444"/>
                        <a14:backgroundMark x1="53203" y1="84028" x2="57656" y2="83333"/>
                        <a14:backgroundMark x1="43516" y1="77778" x2="44297" y2="99722"/>
                        <a14:backgroundMark x1="41016" y1="78472" x2="41797" y2="95972"/>
                        <a14:backgroundMark x1="41797" y1="77778" x2="42578" y2="96389"/>
                        <a14:backgroundMark x1="62891" y1="82917" x2="64375" y2="91528"/>
                        <a14:backgroundMark x1="68047" y1="92917" x2="70234" y2="98056"/>
                        <a14:backgroundMark x1="61719" y1="87778" x2="61484" y2="89167"/>
                        <a14:backgroundMark x1="66797" y1="95278" x2="66797" y2="95278"/>
                        <a14:backgroundMark x1="66719" y1="86667" x2="66797" y2="90556"/>
                        <a14:backgroundMark x1="57422" y1="86528" x2="57578" y2="86806"/>
                        <a14:backgroundMark x1="58438" y1="86806" x2="58750" y2="86667"/>
                        <a14:backgroundMark x1="58984" y1="86667" x2="59531" y2="85972"/>
                        <a14:backgroundMark x1="59453" y1="85139" x2="58516" y2="86250"/>
                        <a14:backgroundMark x1="58828" y1="85417" x2="57188" y2="85833"/>
                        <a14:backgroundMark x1="57422" y1="84722" x2="54844" y2="89583"/>
                        <a14:backgroundMark x1="53359" y1="81528" x2="54688" y2="82639"/>
                        <a14:backgroundMark x1="45781" y1="81111" x2="54766" y2="89444"/>
                        <a14:backgroundMark x1="50781" y1="83750" x2="52891" y2="82639"/>
                        <a14:backgroundMark x1="44844" y1="90556" x2="50938" y2="89444"/>
                        <a14:backgroundMark x1="50234" y1="85972" x2="51563" y2="81667"/>
                        <a14:backgroundMark x1="62109" y1="89722" x2="62109" y2="89722"/>
                        <a14:backgroundMark x1="51953" y1="83194" x2="50469" y2="83333"/>
                        <a14:backgroundMark x1="62813" y1="78889" x2="62734" y2="78333"/>
                        <a14:backgroundMark x1="66641" y1="95000" x2="66641" y2="95000"/>
                        <a14:backgroundMark x1="47188" y1="11389" x2="48125" y2="9583"/>
                        <a14:backgroundMark x1="45703" y1="8750" x2="42422" y2="8889"/>
                        <a14:backgroundMark x1="40469" y1="71528" x2="38906" y2="90833"/>
                        <a14:backgroundMark x1="38906" y1="90833" x2="40703" y2="76944"/>
                        <a14:backgroundMark x1="40703" y1="76944" x2="40781" y2="96111"/>
                        <a14:backgroundMark x1="40781" y1="96111" x2="40469" y2="856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90" t="3514" r="4826" b="-624"/>
          <a:stretch/>
        </p:blipFill>
        <p:spPr>
          <a:xfrm>
            <a:off x="5153403" y="1559412"/>
            <a:ext cx="4485502" cy="4408110"/>
          </a:xfrm>
          <a:prstGeom prst="rect">
            <a:avLst/>
          </a:prstGeom>
        </p:spPr>
      </p:pic>
      <p:pic>
        <p:nvPicPr>
          <p:cNvPr id="24" name="图片 24">
            <a:extLst>
              <a:ext uri="{FF2B5EF4-FFF2-40B4-BE49-F238E27FC236}">
                <a16:creationId xmlns:a16="http://schemas.microsoft.com/office/drawing/2014/main" id="{9C9EEBA3-7334-46EC-A355-8A866FE81A7E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33" b="99861" l="625" r="93594">
                        <a14:foregroundMark x1="8803" y1="80078" x2="9205" y2="88320"/>
                        <a14:foregroundMark x1="67584" y1="87106" x2="67887" y2="87065"/>
                        <a14:foregroundMark x1="38311" y1="91086" x2="67482" y2="87120"/>
                        <a14:foregroundMark x1="17911" y1="93861" x2="29140" y2="92334"/>
                        <a14:foregroundMark x1="86132" y1="59640" x2="89408" y2="47761"/>
                        <a14:foregroundMark x1="1563" y1="2083" x2="1670" y2="2938"/>
                        <a14:foregroundMark x1="5763" y1="80059" x2="7540" y2="88007"/>
                        <a14:foregroundMark x1="3361" y1="82987" x2="4388" y2="88596"/>
                        <a14:foregroundMark x1="77969" y1="51751" x2="77969" y2="72381"/>
                        <a14:foregroundMark x1="93240" y1="45572" x2="92514" y2="52822"/>
                        <a14:foregroundMark x1="97188" y1="6111" x2="96896" y2="9027"/>
                        <a14:foregroundMark x1="83563" y1="45565" x2="82578" y2="50000"/>
                        <a14:foregroundMark x1="82578" y1="50000" x2="82578" y2="50417"/>
                        <a14:foregroundMark x1="47838" y1="10854" x2="54297" y2="15417"/>
                        <a14:foregroundMark x1="43984" y1="8131" x2="44486" y2="8485"/>
                        <a14:foregroundMark x1="36016" y1="2500" x2="36574" y2="2894"/>
                        <a14:foregroundMark x1="59299" y1="16662" x2="62197" y2="30224"/>
                        <a14:foregroundMark x1="64796" y1="43904" x2="67344" y2="51944"/>
                        <a14:foregroundMark x1="47891" y1="33194" x2="50781" y2="47639"/>
                        <a14:foregroundMark x1="24688" y1="62917" x2="28438" y2="73194"/>
                        <a14:foregroundMark x1="31797" y1="60556" x2="34219" y2="69583"/>
                        <a14:foregroundMark x1="32031" y1="58194" x2="36641" y2="68056"/>
                        <a14:foregroundMark x1="28906" y1="66111" x2="32031" y2="73194"/>
                        <a14:foregroundMark x1="31328" y1="65278" x2="33516" y2="71944"/>
                        <a14:foregroundMark x1="64717" y1="84014" x2="65391" y2="86111"/>
                        <a14:foregroundMark x1="62266" y1="76389" x2="62962" y2="78553"/>
                        <a14:foregroundMark x1="92439" y1="5663" x2="92422" y2="5833"/>
                        <a14:foregroundMark x1="92891" y1="1111" x2="92830" y2="1720"/>
                        <a14:foregroundMark x1="38461" y1="81598" x2="56328" y2="83750"/>
                        <a14:foregroundMark x1="56328" y1="83750" x2="69609" y2="97500"/>
                        <a14:foregroundMark x1="79141" y1="66944" x2="80547" y2="67500"/>
                        <a14:foregroundMark x1="80781" y1="67917" x2="81563" y2="67639"/>
                        <a14:foregroundMark x1="20625" y1="98333" x2="20781" y2="99583"/>
                        <a14:foregroundMark x1="25938" y1="99861" x2="26953" y2="99444"/>
                        <a14:foregroundMark x1="24557" y1="98750" x2="24922" y2="99583"/>
                        <a14:foregroundMark x1="23828" y1="97083" x2="24557" y2="98750"/>
                        <a14:backgroundMark x1="13906" y1="64583" x2="14375" y2="71250"/>
                        <a14:backgroundMark x1="42578" y1="71944" x2="42578" y2="71944"/>
                        <a14:backgroundMark x1="34219" y1="75556" x2="34219" y2="75556"/>
                        <a14:backgroundMark x1="95703" y1="2917" x2="93438" y2="32361"/>
                        <a14:backgroundMark x1="97578" y1="13194" x2="96250" y2="24028"/>
                        <a14:backgroundMark x1="96406" y1="10556" x2="96953" y2="18056"/>
                        <a14:backgroundMark x1="96953" y1="11250" x2="96875" y2="22222"/>
                        <a14:backgroundMark x1="96875" y1="9028" x2="96953" y2="19861"/>
                        <a14:backgroundMark x1="94531" y1="32917" x2="92422" y2="45139"/>
                        <a14:backgroundMark x1="92266" y1="56806" x2="91016" y2="69306"/>
                        <a14:backgroundMark x1="91719" y1="57639" x2="94531" y2="49583"/>
                        <a14:backgroundMark x1="91719" y1="55833" x2="95391" y2="53472"/>
                        <a14:backgroundMark x1="91406" y1="55833" x2="95234" y2="50139"/>
                        <a14:backgroundMark x1="91016" y1="66528" x2="91250" y2="80278"/>
                        <a14:backgroundMark x1="91250" y1="80278" x2="91094" y2="80833"/>
                        <a14:backgroundMark x1="91563" y1="90694" x2="91094" y2="99861"/>
                        <a14:backgroundMark x1="1953" y1="93333" x2="1953" y2="93333"/>
                        <a14:backgroundMark x1="156" y1="90139" x2="2344" y2="98194"/>
                        <a14:backgroundMark x1="39688" y1="69306" x2="39688" y2="69306"/>
                        <a14:backgroundMark x1="53516" y1="73472" x2="53516" y2="73472"/>
                        <a14:backgroundMark x1="57734" y1="77917" x2="57734" y2="77917"/>
                        <a14:backgroundMark x1="40859" y1="68611" x2="40859" y2="68611"/>
                        <a14:backgroundMark x1="48672" y1="69167" x2="48672" y2="69167"/>
                        <a14:backgroundMark x1="43828" y1="66528" x2="51719" y2="72222"/>
                        <a14:backgroundMark x1="53672" y1="74306" x2="53672" y2="74306"/>
                        <a14:backgroundMark x1="41016" y1="74306" x2="41016" y2="74306"/>
                        <a14:backgroundMark x1="8516" y1="7361" x2="2656" y2="78194"/>
                        <a14:backgroundMark x1="19922" y1="54861" x2="6094" y2="77500"/>
                        <a14:backgroundMark x1="6094" y1="77500" x2="2734" y2="79583"/>
                        <a14:backgroundMark x1="14297" y1="51389" x2="1328" y2="77500"/>
                        <a14:backgroundMark x1="12266" y1="51111" x2="703" y2="61528"/>
                        <a14:backgroundMark x1="4375" y1="1667" x2="2500" y2="31389"/>
                        <a14:backgroundMark x1="6250" y1="7222" x2="6172" y2="31111"/>
                        <a14:backgroundMark x1="2891" y1="2778" x2="4219" y2="34722"/>
                        <a14:backgroundMark x1="2344" y1="2500" x2="15234" y2="7222"/>
                        <a14:backgroundMark x1="5547" y1="1944" x2="22422" y2="2778"/>
                        <a14:backgroundMark x1="35313" y1="4861" x2="47578" y2="5278"/>
                        <a14:backgroundMark x1="55625" y1="2222" x2="66016" y2="18056"/>
                        <a14:backgroundMark x1="82578" y1="17778" x2="89453" y2="31944"/>
                        <a14:backgroundMark x1="76250" y1="17083" x2="92109" y2="43333"/>
                        <a14:backgroundMark x1="89922" y1="27778" x2="97344" y2="42083"/>
                        <a14:backgroundMark x1="89922" y1="22500" x2="82578" y2="41806"/>
                        <a14:backgroundMark x1="82578" y1="41806" x2="82578" y2="41806"/>
                        <a14:backgroundMark x1="93438" y1="6389" x2="89766" y2="13889"/>
                        <a14:backgroundMark x1="74375" y1="85000" x2="80391" y2="98750"/>
                        <a14:backgroundMark x1="81094" y1="79028" x2="85547" y2="87083"/>
                        <a14:backgroundMark x1="313" y1="54583" x2="1563" y2="61806"/>
                        <a14:backgroundMark x1="703" y1="55556" x2="1172" y2="77500"/>
                        <a14:backgroundMark x1="7422" y1="44583" x2="8359" y2="73056"/>
                        <a14:backgroundMark x1="7031" y1="46528" x2="5391" y2="67500"/>
                        <a14:backgroundMark x1="5391" y1="67500" x2="5391" y2="67500"/>
                        <a14:backgroundMark x1="7031" y1="44444" x2="9531" y2="77917"/>
                        <a14:backgroundMark x1="6016" y1="43611" x2="4375" y2="78472"/>
                        <a14:backgroundMark x1="2734" y1="81111" x2="2734" y2="81111"/>
                        <a14:backgroundMark x1="3047" y1="81111" x2="3672" y2="82639"/>
                        <a14:backgroundMark x1="2891" y1="93056" x2="10469" y2="92917"/>
                        <a14:backgroundMark x1="10469" y1="92917" x2="11406" y2="92361"/>
                        <a14:backgroundMark x1="4063" y1="89444" x2="10703" y2="90694"/>
                        <a14:backgroundMark x1="9531" y1="93056" x2="8750" y2="99306"/>
                        <a14:backgroundMark x1="5547" y1="95417" x2="5703" y2="99861"/>
                        <a14:backgroundMark x1="19609" y1="70139" x2="19609" y2="70139"/>
                        <a14:backgroundMark x1="19922" y1="66806" x2="17578" y2="73056"/>
                        <a14:backgroundMark x1="57500" y1="77917" x2="57500" y2="77917"/>
                        <a14:backgroundMark x1="58672" y1="6944" x2="62656" y2="20694"/>
                        <a14:backgroundMark x1="63281" y1="26667" x2="65078" y2="40278"/>
                        <a14:backgroundMark x1="65078" y1="40278" x2="72969" y2="47500"/>
                        <a14:backgroundMark x1="72969" y1="47500" x2="77969" y2="31389"/>
                        <a14:backgroundMark x1="77969" y1="31389" x2="78047" y2="29861"/>
                        <a14:backgroundMark x1="45703" y1="9722" x2="48438" y2="9028"/>
                        <a14:backgroundMark x1="57656" y1="7917" x2="57969" y2="12917"/>
                        <a14:backgroundMark x1="44375" y1="8750" x2="46719" y2="9722"/>
                        <a14:backgroundMark x1="43594" y1="7361" x2="42344" y2="8472"/>
                        <a14:backgroundMark x1="57969" y1="13611" x2="60469" y2="15000"/>
                        <a14:backgroundMark x1="62344" y1="30139" x2="64844" y2="43333"/>
                        <a14:backgroundMark x1="64844" y1="43333" x2="65000" y2="43333"/>
                        <a14:backgroundMark x1="90781" y1="16528" x2="84219" y2="26944"/>
                        <a14:backgroundMark x1="90781" y1="19444" x2="83438" y2="24861"/>
                        <a14:backgroundMark x1="78594" y1="6111" x2="76016" y2="15972"/>
                        <a14:backgroundMark x1="80859" y1="8750" x2="74688" y2="26667"/>
                        <a14:backgroundMark x1="80938" y1="16806" x2="77188" y2="38333"/>
                        <a14:backgroundMark x1="77188" y1="38333" x2="77188" y2="38333"/>
                        <a14:backgroundMark x1="86484" y1="65833" x2="80313" y2="85972"/>
                        <a14:backgroundMark x1="79297" y1="93889" x2="90313" y2="92361"/>
                        <a14:backgroundMark x1="90313" y1="92361" x2="90781" y2="91806"/>
                        <a14:backgroundMark x1="89063" y1="74722" x2="87656" y2="94861"/>
                        <a14:backgroundMark x1="89766" y1="78750" x2="88750" y2="98889"/>
                        <a14:backgroundMark x1="87891" y1="72222" x2="81094" y2="85694"/>
                        <a14:backgroundMark x1="87344" y1="72778" x2="83203" y2="82917"/>
                        <a14:backgroundMark x1="88359" y1="69722" x2="82500" y2="77083"/>
                        <a14:backgroundMark x1="90156" y1="76667" x2="84688" y2="87222"/>
                        <a14:backgroundMark x1="88125" y1="77083" x2="84688" y2="87361"/>
                        <a14:backgroundMark x1="87188" y1="75972" x2="82891" y2="89028"/>
                        <a14:backgroundMark x1="82891" y1="89028" x2="78984" y2="95139"/>
                        <a14:backgroundMark x1="82109" y1="87500" x2="75078" y2="93611"/>
                        <a14:backgroundMark x1="75078" y1="93611" x2="67969" y2="87361"/>
                        <a14:backgroundMark x1="67969" y1="87361" x2="77969" y2="80417"/>
                        <a14:backgroundMark x1="77969" y1="80417" x2="82656" y2="68472"/>
                        <a14:backgroundMark x1="82656" y1="68472" x2="82656" y2="63056"/>
                        <a14:backgroundMark x1="53359" y1="75972" x2="53359" y2="75972"/>
                        <a14:backgroundMark x1="37188" y1="71667" x2="37188" y2="71667"/>
                        <a14:backgroundMark x1="82422" y1="44861" x2="86016" y2="41944"/>
                        <a14:backgroundMark x1="93125" y1="5694" x2="92109" y2="5278"/>
                        <a14:backgroundMark x1="76875" y1="50833" x2="79766" y2="45972"/>
                        <a14:backgroundMark x1="76875" y1="51944" x2="79219" y2="43889"/>
                        <a14:backgroundMark x1="77500" y1="44444" x2="80234" y2="35417"/>
                        <a14:backgroundMark x1="79063" y1="41389" x2="77500" y2="51528"/>
                        <a14:backgroundMark x1="77344" y1="47778" x2="78984" y2="35000"/>
                        <a14:backgroundMark x1="79063" y1="22083" x2="77031" y2="30694"/>
                        <a14:backgroundMark x1="78047" y1="23056" x2="77031" y2="41528"/>
                        <a14:backgroundMark x1="77031" y1="41528" x2="84922" y2="41111"/>
                        <a14:backgroundMark x1="84922" y1="41111" x2="91953" y2="35139"/>
                        <a14:backgroundMark x1="91953" y1="35139" x2="89688" y2="15556"/>
                        <a14:backgroundMark x1="89688" y1="15556" x2="77266" y2="6528"/>
                        <a14:backgroundMark x1="77266" y1="6528" x2="81641" y2="5694"/>
                        <a14:backgroundMark x1="90000" y1="45694" x2="91484" y2="44861"/>
                        <a14:backgroundMark x1="92734" y1="24861" x2="91563" y2="38333"/>
                        <a14:backgroundMark x1="91563" y1="38333" x2="91406" y2="37500"/>
                        <a14:backgroundMark x1="93359" y1="22083" x2="90469" y2="39167"/>
                        <a14:backgroundMark x1="91250" y1="38333" x2="90313" y2="39722"/>
                        <a14:backgroundMark x1="91016" y1="11667" x2="90703" y2="18472"/>
                        <a14:backgroundMark x1="83359" y1="64306" x2="87813" y2="61806"/>
                        <a14:backgroundMark x1="84922" y1="62639" x2="87188" y2="59722"/>
                        <a14:backgroundMark x1="82188" y1="67222" x2="86016" y2="66389"/>
                        <a14:backgroundMark x1="85469" y1="65556" x2="80547" y2="79028"/>
                        <a14:backgroundMark x1="80547" y1="79028" x2="74766" y2="87222"/>
                        <a14:backgroundMark x1="74766" y1="87222" x2="74297" y2="87361"/>
                        <a14:backgroundMark x1="83828" y1="69583" x2="78906" y2="85972"/>
                        <a14:backgroundMark x1="78906" y1="85972" x2="71797" y2="86111"/>
                        <a14:backgroundMark x1="67344" y1="87778" x2="67734" y2="86389"/>
                        <a14:backgroundMark x1="73281" y1="87361" x2="76328" y2="91944"/>
                        <a14:backgroundMark x1="82813" y1="85694" x2="84063" y2="93472"/>
                        <a14:backgroundMark x1="76094" y1="74306" x2="81641" y2="74583"/>
                        <a14:backgroundMark x1="80313" y1="64167" x2="80313" y2="64167"/>
                        <a14:backgroundMark x1="77344" y1="72639" x2="78438" y2="72222"/>
                        <a14:backgroundMark x1="62656" y1="79306" x2="62656" y2="79306"/>
                        <a14:backgroundMark x1="64219" y1="80694" x2="64219" y2="80694"/>
                        <a14:backgroundMark x1="64219" y1="80972" x2="64688" y2="84028"/>
                        <a14:backgroundMark x1="63672" y1="80694" x2="62500" y2="80000"/>
                        <a14:backgroundMark x1="60547" y1="78333" x2="59297" y2="78333"/>
                        <a14:backgroundMark x1="80391" y1="94583" x2="86641" y2="95556"/>
                        <a14:backgroundMark x1="80234" y1="95972" x2="88125" y2="96806"/>
                        <a14:backgroundMark x1="81641" y1="98056" x2="86953" y2="97083"/>
                        <a14:backgroundMark x1="70391" y1="85972" x2="73047" y2="87361"/>
                        <a14:backgroundMark x1="6250" y1="40833" x2="6719" y2="49444"/>
                        <a14:backgroundMark x1="6719" y1="42361" x2="6484" y2="52778"/>
                        <a14:backgroundMark x1="4063" y1="61389" x2="1797" y2="66389"/>
                        <a14:backgroundMark x1="2422" y1="80694" x2="2656" y2="81389"/>
                        <a14:backgroundMark x1="8516" y1="79583" x2="8750" y2="79583"/>
                        <a14:backgroundMark x1="9844" y1="76667" x2="8516" y2="77639"/>
                        <a14:backgroundMark x1="75391" y1="5278" x2="81641" y2="4444"/>
                        <a14:backgroundMark x1="75859" y1="4861" x2="95781" y2="3472"/>
                        <a14:backgroundMark x1="34375" y1="81389" x2="35469" y2="95972"/>
                        <a14:backgroundMark x1="36094" y1="74861" x2="36094" y2="99028"/>
                        <a14:backgroundMark x1="35781" y1="77917" x2="30781" y2="94167"/>
                        <a14:backgroundMark x1="32813" y1="81250" x2="32813" y2="81250"/>
                        <a14:backgroundMark x1="32891" y1="80417" x2="33359" y2="82778"/>
                        <a14:backgroundMark x1="37188" y1="78056" x2="36953" y2="92917"/>
                        <a14:backgroundMark x1="36250" y1="80972" x2="29453" y2="92778"/>
                        <a14:backgroundMark x1="29453" y1="92778" x2="31172" y2="92083"/>
                        <a14:backgroundMark x1="33203" y1="91667" x2="33516" y2="92639"/>
                        <a14:backgroundMark x1="15156" y1="98333" x2="15156" y2="98333"/>
                        <a14:backgroundMark x1="13125" y1="92917" x2="16406" y2="99861"/>
                        <a14:backgroundMark x1="14531" y1="92361" x2="17969" y2="96806"/>
                        <a14:backgroundMark x1="13672" y1="93333" x2="10000" y2="96111"/>
                        <a14:backgroundMark x1="9844" y1="94028" x2="4531" y2="94444"/>
                        <a14:backgroundMark x1="13750" y1="91111" x2="14688" y2="92778"/>
                        <a14:backgroundMark x1="8125" y1="78889" x2="9688" y2="77778"/>
                        <a14:backgroundMark x1="2891" y1="79028" x2="2891" y2="80556"/>
                        <a14:backgroundMark x1="27109" y1="96944" x2="27109" y2="96944"/>
                        <a14:backgroundMark x1="26875" y1="96944" x2="26875" y2="96944"/>
                        <a14:backgroundMark x1="26328" y1="97917" x2="26328" y2="97917"/>
                        <a14:backgroundMark x1="22891" y1="98750" x2="22891" y2="98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3" t="46902" r="62640"/>
          <a:stretch/>
        </p:blipFill>
        <p:spPr>
          <a:xfrm>
            <a:off x="2590357" y="3510502"/>
            <a:ext cx="3052422" cy="245363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AF9E1B5-40FC-405C-9C42-2E55BB6CC2C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3" y="-145903"/>
            <a:ext cx="4986114" cy="4986114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7606932" y="4225953"/>
            <a:ext cx="1674275" cy="1936767"/>
            <a:chOff x="10152960" y="4182584"/>
            <a:chExt cx="1674275" cy="1936767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10152960" y="4182584"/>
              <a:ext cx="1674275" cy="1936767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760261" y="4878504"/>
              <a:ext cx="470235" cy="658330"/>
            </a:xfrm>
            <a:prstGeom prst="rect">
              <a:avLst/>
            </a:prstGeom>
          </p:spPr>
        </p:pic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E92F9B38-78B8-46A4-9220-C85F8297358D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60046">
            <a:off x="7586124" y="4225955"/>
            <a:ext cx="1674275" cy="1936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1765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9 -0.21968 -0.33503 -0.23958 -0.33086 -0.23958 C -0.30521 -0.23958 -0.27878 0.08426 -0.27878 0.4081 C -0.27878 0.24468 -0.26563 0.08426 -0.25326 0.08426 C -0.2401 0.08426 -0.22774 0.24722 -0.22774 0.4081 C -0.22774 0.32755 -0.22122 0.24468 -0.21445 0.24468 C -0.20794 0.24468 -0.2013 0.32523 -0.2013 0.4081 C -0.2013 0.36667 -0.19792 0.32755 -0.19479 0.32755 C -0.19141 0.32755 -0.18815 0.36898 -0.18815 0.4081 C -0.18815 0.38681 -0.18659 0.36667 -0.1849 0.36667 C -0.18399 0.36667 -0.18151 0.3875 -0.18151 0.4081 C -0.18151 0.39769 -0.18073 0.38681 -0.17995 0.38681 C -0.17995 0.38935 -0.17826 0.39676 -0.17826 0.4081 C -0.17826 0.40255 -0.17826 0.39769 -0.17747 0.39769 C -0.17747 0.4 -0.17656 0.40301 -0.17656 0.4081 C -0.17656 0.40556 -0.17656 0.40255 -0.17656 0.4 C -0.17578 0.4 -0.17578 0.40255 -0.17578 0.40556 C -0.17487 0.40556 -0.17487 0.40301 -0.17487 0.4 C -0.17396 0.4 -0.17396 0.40255 -0.17396 0.40556 " pathEditMode="relative" rAng="0" ptsTypes="AAAAAAAAAAAAAAAAAAA">
                                      <p:cBhvr>
                                        <p:cTn id="3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23333" y1="31750" x2="25500" y2="3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0940" y="2054309"/>
            <a:ext cx="4707597" cy="4707597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391645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!!!</a:t>
              </a:r>
            </a:p>
          </p:txBody>
        </p:sp>
      </p:grpSp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  <p:pic>
        <p:nvPicPr>
          <p:cNvPr id="13" name="图片 18">
            <a:extLst>
              <a:ext uri="{FF2B5EF4-FFF2-40B4-BE49-F238E27FC236}">
                <a16:creationId xmlns:a16="http://schemas.microsoft.com/office/drawing/2014/main" id="{D59E7208-3166-4C65-946C-D36CF6D05D5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39111"/>
            <a:ext cx="12192000" cy="1773053"/>
          </a:xfrm>
          <a:prstGeom prst="rect">
            <a:avLst/>
          </a:prstGeom>
        </p:spPr>
      </p:pic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272541" y="5392671"/>
            <a:ext cx="1752296" cy="1650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8385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18">
            <a:extLst>
              <a:ext uri="{FF2B5EF4-FFF2-40B4-BE49-F238E27FC236}">
                <a16:creationId xmlns:a16="http://schemas.microsoft.com/office/drawing/2014/main" id="{D59E7208-3166-4C65-946C-D36CF6D05D5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-67410"/>
            <a:ext cx="12192000" cy="2494946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084159" y="396024"/>
            <a:ext cx="10160000" cy="1942815"/>
            <a:chOff x="1041400" y="393985"/>
            <a:chExt cx="10160000" cy="1942815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8979" y="393985"/>
              <a:ext cx="2486884" cy="1864511"/>
            </a:xfrm>
            <a:prstGeom prst="rect">
              <a:avLst/>
            </a:prstGeom>
          </p:spPr>
        </p:pic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3441700" y="555714"/>
            <a:ext cx="7537937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 defTabSz="914400">
              <a:defRPr/>
            </a:pPr>
            <a:r>
              <a:rPr kumimoji="0" lang="en-US" sz="4400" b="1" i="0" u="none" strike="noStrike" kern="0" cap="none" spc="0" normalizeH="0" baseline="0" noProof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2. </a:t>
            </a:r>
            <a:r>
              <a:rPr lang="en-US" sz="4400" b="1" ker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Số bé nhất trong các số sau: </a:t>
            </a:r>
          </a:p>
          <a:p>
            <a:pPr lvl="0" algn="ctr" defTabSz="914400">
              <a:defRPr/>
            </a:pPr>
            <a:r>
              <a:rPr lang="en-US" sz="4400" b="1" ker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6,375; 6,573; 6,753; 6,735.</a:t>
            </a:r>
            <a:endParaRPr lang="en-US" sz="4400" b="1" kern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448364" y="4686364"/>
            <a:ext cx="4531273" cy="2350412"/>
            <a:chOff x="6448364" y="4686364"/>
            <a:chExt cx="4531273" cy="2350412"/>
          </a:xfrm>
        </p:grpSpPr>
        <p:pic>
          <p:nvPicPr>
            <p:cNvPr id="24" name="Picture 23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8" name="Group 37"/>
            <p:cNvGrpSpPr/>
            <p:nvPr/>
          </p:nvGrpSpPr>
          <p:grpSpPr>
            <a:xfrm>
              <a:off x="6448364" y="4686364"/>
              <a:ext cx="2541168" cy="2350412"/>
              <a:chOff x="6448364" y="4686364"/>
              <a:chExt cx="2541168" cy="2350412"/>
            </a:xfrm>
          </p:grpSpPr>
          <p:pic>
            <p:nvPicPr>
              <p:cNvPr id="27" name="Picture 26">
                <a:hlinkClick r:id="rId7" action="ppaction://hlinksldjump"/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18649333" flipH="1">
                <a:off x="6811388" y="4858633"/>
                <a:ext cx="1815119" cy="2541168"/>
              </a:xfrm>
              <a:prstGeom prst="rect">
                <a:avLst/>
              </a:prstGeom>
            </p:spPr>
          </p:pic>
          <p:sp>
            <p:nvSpPr>
              <p:cNvPr id="30" name="TextBox 29">
                <a:hlinkClick r:id="rId10" action="ppaction://hlinksldjump"/>
              </p:cNvPr>
              <p:cNvSpPr txBox="1"/>
              <p:nvPr/>
            </p:nvSpPr>
            <p:spPr>
              <a:xfrm>
                <a:off x="6971899" y="4686364"/>
                <a:ext cx="628698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</a:p>
            </p:txBody>
          </p:sp>
        </p:grpSp>
        <p:sp>
          <p:nvSpPr>
            <p:cNvPr id="31" name="TextBox 30">
              <a:hlinkClick r:id="rId10" action="ppaction://hlinksldjump"/>
            </p:cNvPr>
            <p:cNvSpPr txBox="1"/>
            <p:nvPr/>
          </p:nvSpPr>
          <p:spPr>
            <a:xfrm>
              <a:off x="8771147" y="5425033"/>
              <a:ext cx="1454244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6,375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2025430" y="4768436"/>
            <a:ext cx="4202251" cy="2264764"/>
            <a:chOff x="935980" y="4683256"/>
            <a:chExt cx="4202251" cy="2264764"/>
          </a:xfrm>
        </p:grpSpPr>
        <p:pic>
          <p:nvPicPr>
            <p:cNvPr id="13" name="Picture 12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2845583" y="4683256"/>
              <a:ext cx="2292648" cy="2264764"/>
              <a:chOff x="2845583" y="4683256"/>
              <a:chExt cx="2292648" cy="2264764"/>
            </a:xfrm>
          </p:grpSpPr>
          <p:pic>
            <p:nvPicPr>
              <p:cNvPr id="25" name="Picture 24">
                <a:hlinkClick r:id="rId11" action="ppaction://hlinksldjump"/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2950667">
                <a:off x="3173104" y="4982894"/>
                <a:ext cx="1637605" cy="2292648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7" action="ppaction://hlinksldjump"/>
              </p:cNvPr>
              <p:cNvSpPr txBox="1"/>
              <p:nvPr/>
            </p:nvSpPr>
            <p:spPr>
              <a:xfrm>
                <a:off x="4475871" y="4683256"/>
                <a:ext cx="59503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</a:p>
            </p:txBody>
          </p:sp>
        </p:grpSp>
        <p:sp>
          <p:nvSpPr>
            <p:cNvPr id="32" name="TextBox 31">
              <a:hlinkClick r:id="rId7" action="ppaction://hlinksldjump"/>
            </p:cNvPr>
            <p:cNvSpPr txBox="1"/>
            <p:nvPr/>
          </p:nvSpPr>
          <p:spPr>
            <a:xfrm>
              <a:off x="2048125" y="5383179"/>
              <a:ext cx="1454244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6,753</a:t>
              </a:r>
              <a:endParaRPr lang="en-US" sz="44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691327" y="2964459"/>
            <a:ext cx="4288310" cy="2153393"/>
            <a:chOff x="6691327" y="2964459"/>
            <a:chExt cx="4288310" cy="2153393"/>
          </a:xfrm>
        </p:grpSpPr>
        <p:pic>
          <p:nvPicPr>
            <p:cNvPr id="23" name="Picture 22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3384038"/>
              <a:ext cx="3384258" cy="1422439"/>
            </a:xfrm>
            <a:prstGeom prst="rect">
              <a:avLst/>
            </a:prstGeom>
          </p:spPr>
        </p:pic>
        <p:grpSp>
          <p:nvGrpSpPr>
            <p:cNvPr id="37" name="Group 36"/>
            <p:cNvGrpSpPr/>
            <p:nvPr/>
          </p:nvGrpSpPr>
          <p:grpSpPr>
            <a:xfrm>
              <a:off x="6691327" y="2964459"/>
              <a:ext cx="2124858" cy="2153393"/>
              <a:chOff x="6691327" y="2964459"/>
              <a:chExt cx="2124858" cy="2153393"/>
            </a:xfrm>
          </p:grpSpPr>
          <p:pic>
            <p:nvPicPr>
              <p:cNvPr id="26" name="Picture 25">
                <a:hlinkClick r:id="rId11" action="ppaction://hlinksldjump"/>
              </p:cNvPr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18649333" flipH="1">
                <a:off x="6994878" y="3296546"/>
                <a:ext cx="1517755" cy="2124858"/>
              </a:xfrm>
              <a:prstGeom prst="rect">
                <a:avLst/>
              </a:prstGeom>
            </p:spPr>
          </p:pic>
          <p:sp>
            <p:nvSpPr>
              <p:cNvPr id="29" name="TextBox 28">
                <a:hlinkClick r:id="rId7" action="ppaction://hlinksldjump"/>
              </p:cNvPr>
              <p:cNvSpPr txBox="1"/>
              <p:nvPr/>
            </p:nvSpPr>
            <p:spPr>
              <a:xfrm>
                <a:off x="6986612" y="2964459"/>
                <a:ext cx="59503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</a:p>
            </p:txBody>
          </p:sp>
        </p:grpSp>
        <p:sp>
          <p:nvSpPr>
            <p:cNvPr id="33" name="TextBox 32">
              <a:hlinkClick r:id="rId7" action="ppaction://hlinksldjump"/>
            </p:cNvPr>
            <p:cNvSpPr txBox="1"/>
            <p:nvPr/>
          </p:nvSpPr>
          <p:spPr>
            <a:xfrm>
              <a:off x="8672333" y="3654759"/>
              <a:ext cx="1454244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6,573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2025430" y="3026933"/>
            <a:ext cx="4262442" cy="2173466"/>
            <a:chOff x="935980" y="2941753"/>
            <a:chExt cx="4262442" cy="2173466"/>
          </a:xfrm>
        </p:grpSpPr>
        <p:pic>
          <p:nvPicPr>
            <p:cNvPr id="5" name="Picture 4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3384038"/>
              <a:ext cx="3384258" cy="1422439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35" name="Group 34"/>
            <p:cNvGrpSpPr/>
            <p:nvPr/>
          </p:nvGrpSpPr>
          <p:grpSpPr>
            <a:xfrm>
              <a:off x="3062594" y="2941753"/>
              <a:ext cx="2135828" cy="2173466"/>
              <a:chOff x="3062594" y="2941753"/>
              <a:chExt cx="2135828" cy="2173466"/>
            </a:xfrm>
          </p:grpSpPr>
          <p:pic>
            <p:nvPicPr>
              <p:cNvPr id="15" name="Picture 14">
                <a:hlinkClick r:id="rId11" action="ppaction://hlinksldjump"/>
              </p:cNvPr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2950667">
                <a:off x="3367712" y="3284510"/>
                <a:ext cx="1525591" cy="2135828"/>
              </a:xfrm>
              <a:prstGeom prst="rect">
                <a:avLst/>
              </a:prstGeom>
            </p:spPr>
          </p:pic>
          <p:sp>
            <p:nvSpPr>
              <p:cNvPr id="8" name="TextBox 7">
                <a:hlinkClick r:id="rId7" action="ppaction://hlinksldjump"/>
              </p:cNvPr>
              <p:cNvSpPr txBox="1"/>
              <p:nvPr/>
            </p:nvSpPr>
            <p:spPr>
              <a:xfrm>
                <a:off x="4396412" y="2941753"/>
                <a:ext cx="628698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</a:p>
            </p:txBody>
          </p:sp>
        </p:grpSp>
        <p:sp>
          <p:nvSpPr>
            <p:cNvPr id="34" name="TextBox 33">
              <a:hlinkClick r:id="rId7" action="ppaction://hlinksldjump"/>
            </p:cNvPr>
            <p:cNvSpPr txBox="1"/>
            <p:nvPr/>
          </p:nvSpPr>
          <p:spPr>
            <a:xfrm>
              <a:off x="2145173" y="3710536"/>
              <a:ext cx="1454244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6,735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21DBABCE-D207-4D47-88B3-87CDD1BB3720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68" r="58046"/>
          <a:stretch/>
        </p:blipFill>
        <p:spPr>
          <a:xfrm>
            <a:off x="94531" y="3674663"/>
            <a:ext cx="3685430" cy="284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247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3ab5ahrs">
      <a:majorFont>
        <a:latin typeface="Arial"/>
        <a:ea typeface="HappyZcool"/>
        <a:cs typeface=""/>
      </a:majorFont>
      <a:minorFont>
        <a:latin typeface="Arial"/>
        <a:ea typeface="HappyZcool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272</TotalTime>
  <Words>843</Words>
  <Application>Microsoft Office PowerPoint</Application>
  <PresentationFormat>Widescreen</PresentationFormat>
  <Paragraphs>126</Paragraphs>
  <Slides>33</Slides>
  <Notes>5</Notes>
  <HiddenSlides>0</HiddenSlides>
  <MMClips>10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33</vt:i4>
      </vt:variant>
    </vt:vector>
  </HeadingPairs>
  <TitlesOfParts>
    <vt:vector size="44" baseType="lpstr">
      <vt:lpstr>Arial</vt:lpstr>
      <vt:lpstr>Calibri</vt:lpstr>
      <vt:lpstr>Calibri Light</vt:lpstr>
      <vt:lpstr>Cambria Math</vt:lpstr>
      <vt:lpstr>HP001 4H_cham</vt:lpstr>
      <vt:lpstr>iCiel Cadena</vt:lpstr>
      <vt:lpstr>Times New Roman</vt:lpstr>
      <vt:lpstr>字魂59号-创粗黑</vt:lpstr>
      <vt:lpstr>Office Theme</vt:lpstr>
      <vt:lpstr>1_Office Theme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subject>9Slide.vn</dc:subject>
  <dc:creator>HP</dc:creator>
  <dc:description>9Slide.vn</dc:description>
  <cp:lastModifiedBy>My Hà</cp:lastModifiedBy>
  <cp:revision>107</cp:revision>
  <dcterms:created xsi:type="dcterms:W3CDTF">2017-08-18T03:02:00Z</dcterms:created>
  <dcterms:modified xsi:type="dcterms:W3CDTF">2022-10-15T16:44:10Z</dcterms:modified>
  <cp:category>9Slide.vn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1033-11.2.0.10323</vt:lpwstr>
  </property>
  <property fmtid="{D5CDD505-2E9C-101B-9397-08002B2CF9AE}" pid="3" name="ICV">
    <vt:lpwstr>D356C8CDA9854B6CA3B52605213009C5</vt:lpwstr>
  </property>
</Properties>
</file>