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4" r:id="rId1"/>
  </p:sldMasterIdLst>
  <p:notesMasterIdLst>
    <p:notesMasterId r:id="rId17"/>
  </p:notesMasterIdLst>
  <p:sldIdLst>
    <p:sldId id="338" r:id="rId2"/>
    <p:sldId id="339" r:id="rId3"/>
    <p:sldId id="256" r:id="rId4"/>
    <p:sldId id="308" r:id="rId5"/>
    <p:sldId id="340" r:id="rId6"/>
    <p:sldId id="309" r:id="rId7"/>
    <p:sldId id="319" r:id="rId8"/>
    <p:sldId id="320" r:id="rId9"/>
    <p:sldId id="317" r:id="rId10"/>
    <p:sldId id="312" r:id="rId11"/>
    <p:sldId id="313" r:id="rId12"/>
    <p:sldId id="314" r:id="rId13"/>
    <p:sldId id="315" r:id="rId14"/>
    <p:sldId id="318" r:id="rId15"/>
    <p:sldId id="260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Comfortaa" panose="020B0604020202020204" pitchFamily="34" charset="0"/>
      <p:regular r:id="rId27"/>
      <p:bold r:id="rId28"/>
    </p:embeddedFont>
    <p:embeddedFont>
      <p:font typeface="Kalam" panose="02000000000000000000" pitchFamily="2" charset="77"/>
      <p:regular r:id="rId29"/>
      <p:bold r:id="rId30"/>
    </p:embeddedFont>
    <p:embeddedFont>
      <p:font typeface="Montserrat" pitchFamily="2" charset="77"/>
      <p:regular r:id="rId31"/>
      <p:bold r:id="rId32"/>
      <p:italic r:id="rId33"/>
      <p:boldItalic r:id="rId34"/>
    </p:embeddedFont>
    <p:embeddedFont>
      <p:font typeface="Roboto Slab Regular" pitchFamily="2" charset="0"/>
      <p:regular r:id="rId35"/>
    </p:embeddedFont>
    <p:embeddedFont>
      <p:font typeface="Work Sans" pitchFamily="2" charset="77"/>
      <p:regular r:id="rId36"/>
      <p:bold r:id="rId37"/>
      <p:italic r:id="rId38"/>
      <p:boldItalic r:id="rId39"/>
    </p:embeddedFont>
  </p:embeddedFontLst>
  <p:custDataLst>
    <p:tags r:id="rId4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7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D40D74-34A0-48C5-ADFD-5C8E18C412DF}">
  <a:tblStyle styleId="{0ED40D74-34A0-48C5-ADFD-5C8E18C412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5"/>
    <p:restoredTop sz="89812" autoAdjust="0"/>
  </p:normalViewPr>
  <p:slideViewPr>
    <p:cSldViewPr>
      <p:cViewPr varScale="1">
        <p:scale>
          <a:sx n="75" d="100"/>
          <a:sy n="75" d="100"/>
        </p:scale>
        <p:origin x="52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2552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262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18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6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0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4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60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41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9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30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  <a:p>
            <a:r>
              <a:rPr lang="en-US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66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88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23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35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9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29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3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4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2293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680208" y="-356917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25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98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45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39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256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98" r:id="rId2"/>
    <p:sldLayoutId id="2147483697" r:id="rId3"/>
    <p:sldLayoutId id="2147483696" r:id="rId4"/>
    <p:sldLayoutId id="2147483695" r:id="rId5"/>
    <p:sldLayoutId id="2147483655" r:id="rId6"/>
    <p:sldLayoutId id="2147483699" r:id="rId7"/>
    <p:sldLayoutId id="2147483658" r:id="rId8"/>
    <p:sldLayoutId id="2147483678" r:id="rId9"/>
    <p:sldLayoutId id="2147483679" r:id="rId10"/>
    <p:sldLayoutId id="2147483686" r:id="rId11"/>
    <p:sldLayoutId id="2147483694" r:id="rId12"/>
    <p:sldLayoutId id="2147483693" r:id="rId13"/>
    <p:sldLayoutId id="2147483692" r:id="rId14"/>
    <p:sldLayoutId id="2147483691" r:id="rId15"/>
    <p:sldLayoutId id="2147483690" r:id="rId16"/>
    <p:sldLayoutId id="2147483689" r:id="rId17"/>
    <p:sldLayoutId id="2147483687" r:id="rId18"/>
    <p:sldLayoutId id="214748368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/D:/GT%20V&#7872;%20TI%20SO%20PHAN%20TRAM/MHOA-CAUCAM/07%20Em%20yeu%20truong%20em.wma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5382A9CE-E818-49D5-A2C0-FCED69BCD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PHÒNG GIÁO DỤC &amp; ĐÀO TẠO QUẬN LONG BIÊN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BC6771-C1C7-47D7-8510-56D8D4561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66"/>
                </a:solidFill>
                <a:cs typeface="Times New Roman" panose="02020603050405020304" pitchFamily="18" charset="0"/>
              </a:rPr>
              <a:t>TRƯỜNG TIỂU HỌC PHÚC LỢI</a:t>
            </a:r>
          </a:p>
        </p:txBody>
      </p:sp>
      <p:pic>
        <p:nvPicPr>
          <p:cNvPr id="6" name="Picture 7" descr="BAR_EL~1">
            <a:extLst>
              <a:ext uri="{FF2B5EF4-FFF2-40B4-BE49-F238E27FC236}">
                <a16:creationId xmlns:a16="http://schemas.microsoft.com/office/drawing/2014/main" id="{9B7354FE-4AA5-4D59-A53C-8D5214054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0800" y="1303338"/>
            <a:ext cx="3886200" cy="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56F61F5E-B4B7-416C-9EC0-674CE142A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905000"/>
            <a:ext cx="9067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Times New Roman" panose="02020603050405020304" pitchFamily="18" charset="0"/>
              </a:rPr>
              <a:t>TOÁN 5</a:t>
            </a:r>
          </a:p>
          <a:p>
            <a:pPr algn="ctr">
              <a:spcBef>
                <a:spcPct val="50000"/>
              </a:spcBef>
            </a:pPr>
            <a:r>
              <a:rPr lang="en-US" alt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Times New Roman" panose="02020603050405020304" pitchFamily="18" charset="0"/>
              </a:rPr>
              <a:t>Luyện</a:t>
            </a:r>
            <a:r>
              <a:rPr lang="en-US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Times New Roman" panose="02020603050405020304" pitchFamily="18" charset="0"/>
              </a:rPr>
              <a:t>trang</a:t>
            </a:r>
            <a:r>
              <a:rPr lang="en-US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Times New Roman" panose="02020603050405020304" pitchFamily="18" charset="0"/>
              </a:rPr>
              <a:t> 38)</a:t>
            </a:r>
          </a:p>
        </p:txBody>
      </p:sp>
      <p:pic>
        <p:nvPicPr>
          <p:cNvPr id="8" name="07 Em yeu truong em.wma">
            <a:hlinkClick r:id="" action="ppaction://media"/>
            <a:extLst>
              <a:ext uri="{FF2B5EF4-FFF2-40B4-BE49-F238E27FC236}">
                <a16:creationId xmlns:a16="http://schemas.microsoft.com/office/drawing/2014/main" id="{0B672ADD-F6FB-4707-AABD-CF3069B2C04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1018265obiutmb6vk">
            <a:extLst>
              <a:ext uri="{FF2B5EF4-FFF2-40B4-BE49-F238E27FC236}">
                <a16:creationId xmlns:a16="http://schemas.microsoft.com/office/drawing/2014/main" id="{1C357B62-A31D-4653-BC3A-309B2A2D95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600" y="1956594"/>
            <a:ext cx="7620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1018265obiutmb6vk">
            <a:extLst>
              <a:ext uri="{FF2B5EF4-FFF2-40B4-BE49-F238E27FC236}">
                <a16:creationId xmlns:a16="http://schemas.microsoft.com/office/drawing/2014/main" id="{7D681901-412A-4343-B61B-1A9721B9AF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3384" y="3543300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A4E33F29-2948-234F-90F5-23DF70A7A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06" y="4322544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 i="1" dirty="0" err="1">
                <a:solidFill>
                  <a:srgbClr val="0A7AA2"/>
                </a:solidFill>
                <a:cs typeface="Times New Roman" panose="02020603050405020304" pitchFamily="18" charset="0"/>
              </a:rPr>
              <a:t>Năm</a:t>
            </a:r>
            <a:r>
              <a:rPr lang="en-US" altLang="en-US" sz="1600" i="1" dirty="0">
                <a:solidFill>
                  <a:srgbClr val="0A7AA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solidFill>
                  <a:srgbClr val="0A7AA2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1600" i="1" dirty="0">
                <a:solidFill>
                  <a:srgbClr val="0A7AA2"/>
                </a:solidFill>
                <a:cs typeface="Times New Roman" panose="02020603050405020304" pitchFamily="18" charset="0"/>
              </a:rPr>
              <a:t> 2022 - 2023</a:t>
            </a:r>
          </a:p>
        </p:txBody>
      </p:sp>
    </p:spTree>
    <p:extLst>
      <p:ext uri="{BB962C8B-B14F-4D97-AF65-F5344CB8AC3E}">
        <p14:creationId xmlns:p14="http://schemas.microsoft.com/office/powerpoint/2010/main" val="210396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88831" y="482705"/>
            <a:ext cx="4053847" cy="17338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2,1m = …….dm?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793458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29655" y="3797155"/>
            <a:ext cx="2853929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53885" y="3797155"/>
            <a:ext cx="3047971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2100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9655" y="2793458"/>
            <a:ext cx="2853929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0,21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F73782-A637-46F8-9B02-7A326564A7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6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80267" y="477819"/>
            <a:ext cx="3670976" cy="17395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8,3m = …….cm? 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42751" y="3796234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39509" y="2787774"/>
            <a:ext cx="2853929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830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7381" y="3797324"/>
            <a:ext cx="2921044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0,83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9655" y="2793458"/>
            <a:ext cx="3086100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8300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432AF96-470B-4BDB-9F5B-965E51FBCB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91412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3" y="582511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1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97204" y="504380"/>
            <a:ext cx="3803225" cy="17395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5,27m = …….cm? 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4386" y="2658919"/>
            <a:ext cx="6940673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836917"/>
            <a:ext cx="3174207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52,7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25064" y="3791628"/>
            <a:ext cx="3159856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527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62836" y="2836917"/>
            <a:ext cx="3064778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0,527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62836" y="3791628"/>
            <a:ext cx="3099198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5270</a:t>
            </a: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62C6AA-000C-40DC-A421-5063D700FB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1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563878"/>
            <a:ext cx="1679607" cy="15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05671" y="489003"/>
            <a:ext cx="5660160" cy="17395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3,15m = …….cm? 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793458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3150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59537" y="3797155"/>
            <a:ext cx="3047970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31500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59536" y="2770692"/>
            <a:ext cx="3047971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315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46396" y="3768579"/>
            <a:ext cx="3055461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31,5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51D5F66-748C-4023-8228-722FE5B4C6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251520" y="855984"/>
                <a:ext cx="8640960" cy="34168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Viết phân số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dưới dạng phân số thập phân có mẫu là 10 và có mẫu số là 100</a:t>
                </a: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05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 Viết hai phân số thập phân mới tìm được thành hai số thập phân</a:t>
                </a: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buClrTx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c) Có thể viết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altLang="en-US" sz="2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thành những số thập phân nào?</a:t>
                </a:r>
              </a:p>
            </p:txBody>
          </p:sp>
        </mc:Choice>
        <mc:Fallback xmlns=""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855984"/>
                <a:ext cx="8640960" cy="3416833"/>
              </a:xfrm>
              <a:prstGeom prst="rect">
                <a:avLst/>
              </a:prstGeom>
              <a:blipFill>
                <a:blip r:embed="rId2"/>
                <a:stretch>
                  <a:fillRect l="-5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1520" y="394319"/>
            <a:ext cx="127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4</a:t>
            </a:r>
            <a:r>
              <a:rPr lang="en-US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853;p39"/>
          <p:cNvGrpSpPr/>
          <p:nvPr/>
        </p:nvGrpSpPr>
        <p:grpSpPr>
          <a:xfrm rot="12673028" flipH="1" flipV="1">
            <a:off x="8046599" y="187309"/>
            <a:ext cx="967443" cy="875687"/>
            <a:chOff x="4022111" y="879761"/>
            <a:chExt cx="1373687" cy="1426738"/>
          </a:xfrm>
        </p:grpSpPr>
        <p:sp>
          <p:nvSpPr>
            <p:cNvPr id="10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AutoShape 5" descr="https://tex.vdoc.vn/?tex=%5Cdfrac%7B3%7D%7B5%7D%3D%5Cdfrac%7B3%20%5Ctimes%202%7D%7B5%5Ctimes%202%7D%3D%20%5Cdfrac%7B6%7D%7B10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762" t="41469" r="40550" b="34719"/>
          <a:stretch/>
        </p:blipFill>
        <p:spPr>
          <a:xfrm>
            <a:off x="1259632" y="1313358"/>
            <a:ext cx="1758262" cy="1195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39" t="45936" r="40550" b="34593"/>
          <a:stretch/>
        </p:blipFill>
        <p:spPr>
          <a:xfrm>
            <a:off x="4748995" y="1490622"/>
            <a:ext cx="2168984" cy="11807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16" t="47385" r="40434" b="37370"/>
          <a:stretch/>
        </p:blipFill>
        <p:spPr>
          <a:xfrm>
            <a:off x="1259632" y="2859782"/>
            <a:ext cx="2174287" cy="9248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00" t="51528" r="40520" b="43220"/>
          <a:stretch/>
        </p:blipFill>
        <p:spPr>
          <a:xfrm>
            <a:off x="1187624" y="4418632"/>
            <a:ext cx="3542439" cy="5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5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41"/>
          <p:cNvGrpSpPr/>
          <p:nvPr/>
        </p:nvGrpSpPr>
        <p:grpSpPr>
          <a:xfrm>
            <a:off x="462444" y="2481943"/>
            <a:ext cx="1865120" cy="2002376"/>
            <a:chOff x="984958" y="1389758"/>
            <a:chExt cx="2723182" cy="3320192"/>
          </a:xfrm>
        </p:grpSpPr>
        <p:sp>
          <p:nvSpPr>
            <p:cNvPr id="1678" name="Google Shape;1678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34103" y="728805"/>
            <a:ext cx="5927582" cy="35347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69243" y="1844394"/>
            <a:ext cx="5732490" cy="2546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lnSpc>
                <a:spcPct val="200000"/>
              </a:lnSpc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ctr" latinLnBrk="0">
              <a:lnSpc>
                <a:spcPct val="20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2624;p60"/>
          <p:cNvSpPr txBox="1">
            <a:spLocks noGrp="1"/>
          </p:cNvSpPr>
          <p:nvPr>
            <p:ph type="title"/>
          </p:nvPr>
        </p:nvSpPr>
        <p:spPr>
          <a:xfrm>
            <a:off x="5086069" y="1190775"/>
            <a:ext cx="147565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</a:t>
            </a:r>
            <a:r>
              <a:rPr lang="e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" sz="28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1995686"/>
            <a:ext cx="4483127" cy="1015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19614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9"/>
          <p:cNvSpPr txBox="1">
            <a:spLocks noGrp="1"/>
          </p:cNvSpPr>
          <p:nvPr>
            <p:ph type="ctrTitle"/>
          </p:nvPr>
        </p:nvSpPr>
        <p:spPr>
          <a:xfrm>
            <a:off x="1349596" y="1205673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endParaRPr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Kalam"/>
            </a:endParaRPr>
          </a:p>
        </p:txBody>
      </p:sp>
      <p:sp>
        <p:nvSpPr>
          <p:cNvPr id="852" name="Google Shape;852;p39"/>
          <p:cNvSpPr/>
          <p:nvPr/>
        </p:nvSpPr>
        <p:spPr>
          <a:xfrm rot="-827735" flipH="1">
            <a:off x="4380734" y="379924"/>
            <a:ext cx="914412" cy="756986"/>
          </a:xfrm>
          <a:custGeom>
            <a:avLst/>
            <a:gdLst/>
            <a:ahLst/>
            <a:cxnLst/>
            <a:rect l="l" t="t" r="r" b="b"/>
            <a:pathLst>
              <a:path w="16036" h="13283" extrusionOk="0">
                <a:moveTo>
                  <a:pt x="4134" y="448"/>
                </a:moveTo>
                <a:cubicBezTo>
                  <a:pt x="4259" y="448"/>
                  <a:pt x="4418" y="463"/>
                  <a:pt x="4627" y="482"/>
                </a:cubicBezTo>
                <a:lnTo>
                  <a:pt x="6449" y="719"/>
                </a:lnTo>
                <a:cubicBezTo>
                  <a:pt x="4469" y="4284"/>
                  <a:pt x="2448" y="7691"/>
                  <a:pt x="785" y="11296"/>
                </a:cubicBezTo>
                <a:lnTo>
                  <a:pt x="666" y="11256"/>
                </a:lnTo>
                <a:cubicBezTo>
                  <a:pt x="903" y="10266"/>
                  <a:pt x="1181" y="9315"/>
                  <a:pt x="1458" y="8325"/>
                </a:cubicBezTo>
                <a:cubicBezTo>
                  <a:pt x="2131" y="5948"/>
                  <a:pt x="2844" y="3571"/>
                  <a:pt x="3518" y="1195"/>
                </a:cubicBezTo>
                <a:cubicBezTo>
                  <a:pt x="3698" y="593"/>
                  <a:pt x="3742" y="448"/>
                  <a:pt x="4134" y="448"/>
                </a:cubicBezTo>
                <a:close/>
                <a:moveTo>
                  <a:pt x="10569" y="1908"/>
                </a:moveTo>
                <a:cubicBezTo>
                  <a:pt x="11401" y="2264"/>
                  <a:pt x="12153" y="2621"/>
                  <a:pt x="12906" y="2938"/>
                </a:cubicBezTo>
                <a:cubicBezTo>
                  <a:pt x="13698" y="3215"/>
                  <a:pt x="14490" y="3413"/>
                  <a:pt x="15362" y="3690"/>
                </a:cubicBezTo>
                <a:cubicBezTo>
                  <a:pt x="15164" y="3849"/>
                  <a:pt x="15005" y="3968"/>
                  <a:pt x="14807" y="4086"/>
                </a:cubicBezTo>
                <a:cubicBezTo>
                  <a:pt x="13777" y="4720"/>
                  <a:pt x="12747" y="5354"/>
                  <a:pt x="11678" y="5948"/>
                </a:cubicBezTo>
                <a:cubicBezTo>
                  <a:pt x="11622" y="5976"/>
                  <a:pt x="11546" y="6004"/>
                  <a:pt x="11464" y="6004"/>
                </a:cubicBezTo>
                <a:cubicBezTo>
                  <a:pt x="11431" y="6004"/>
                  <a:pt x="11396" y="5999"/>
                  <a:pt x="11361" y="5988"/>
                </a:cubicBezTo>
                <a:cubicBezTo>
                  <a:pt x="11333" y="5978"/>
                  <a:pt x="11309" y="5973"/>
                  <a:pt x="11289" y="5973"/>
                </a:cubicBezTo>
                <a:cubicBezTo>
                  <a:pt x="11224" y="5973"/>
                  <a:pt x="11193" y="6025"/>
                  <a:pt x="11163" y="6146"/>
                </a:cubicBezTo>
                <a:cubicBezTo>
                  <a:pt x="11123" y="6225"/>
                  <a:pt x="11044" y="6305"/>
                  <a:pt x="10965" y="6384"/>
                </a:cubicBezTo>
                <a:cubicBezTo>
                  <a:pt x="8707" y="7770"/>
                  <a:pt x="6449" y="9157"/>
                  <a:pt x="4152" y="10543"/>
                </a:cubicBezTo>
                <a:cubicBezTo>
                  <a:pt x="3280" y="11098"/>
                  <a:pt x="2369" y="11534"/>
                  <a:pt x="1418" y="12048"/>
                </a:cubicBezTo>
                <a:cubicBezTo>
                  <a:pt x="4548" y="8800"/>
                  <a:pt x="7796" y="5552"/>
                  <a:pt x="10569" y="1908"/>
                </a:cubicBezTo>
                <a:close/>
                <a:moveTo>
                  <a:pt x="3802" y="0"/>
                </a:moveTo>
                <a:cubicBezTo>
                  <a:pt x="3597" y="0"/>
                  <a:pt x="3430" y="150"/>
                  <a:pt x="3359" y="363"/>
                </a:cubicBezTo>
                <a:lnTo>
                  <a:pt x="2686" y="2621"/>
                </a:lnTo>
                <a:cubicBezTo>
                  <a:pt x="2211" y="4205"/>
                  <a:pt x="1775" y="5829"/>
                  <a:pt x="1260" y="7374"/>
                </a:cubicBezTo>
                <a:cubicBezTo>
                  <a:pt x="705" y="9236"/>
                  <a:pt x="270" y="11098"/>
                  <a:pt x="32" y="12999"/>
                </a:cubicBezTo>
                <a:cubicBezTo>
                  <a:pt x="32" y="13141"/>
                  <a:pt x="0" y="13283"/>
                  <a:pt x="135" y="13283"/>
                </a:cubicBezTo>
                <a:cubicBezTo>
                  <a:pt x="151" y="13283"/>
                  <a:pt x="169" y="13281"/>
                  <a:pt x="190" y="13276"/>
                </a:cubicBezTo>
                <a:cubicBezTo>
                  <a:pt x="349" y="13237"/>
                  <a:pt x="547" y="13197"/>
                  <a:pt x="705" y="13078"/>
                </a:cubicBezTo>
                <a:cubicBezTo>
                  <a:pt x="1062" y="12920"/>
                  <a:pt x="1418" y="12722"/>
                  <a:pt x="1775" y="12563"/>
                </a:cubicBezTo>
                <a:cubicBezTo>
                  <a:pt x="2171" y="12445"/>
                  <a:pt x="2607" y="12326"/>
                  <a:pt x="3003" y="12167"/>
                </a:cubicBezTo>
                <a:cubicBezTo>
                  <a:pt x="3439" y="12048"/>
                  <a:pt x="3914" y="11811"/>
                  <a:pt x="4350" y="11692"/>
                </a:cubicBezTo>
                <a:cubicBezTo>
                  <a:pt x="5974" y="11217"/>
                  <a:pt x="7519" y="10622"/>
                  <a:pt x="9024" y="9909"/>
                </a:cubicBezTo>
                <a:cubicBezTo>
                  <a:pt x="9935" y="9474"/>
                  <a:pt x="10846" y="8959"/>
                  <a:pt x="11757" y="8523"/>
                </a:cubicBezTo>
                <a:cubicBezTo>
                  <a:pt x="12470" y="8206"/>
                  <a:pt x="12549" y="8048"/>
                  <a:pt x="12193" y="7335"/>
                </a:cubicBezTo>
                <a:cubicBezTo>
                  <a:pt x="12074" y="7057"/>
                  <a:pt x="11916" y="6820"/>
                  <a:pt x="11757" y="6542"/>
                </a:cubicBezTo>
                <a:cubicBezTo>
                  <a:pt x="11836" y="6503"/>
                  <a:pt x="11876" y="6463"/>
                  <a:pt x="11916" y="6424"/>
                </a:cubicBezTo>
                <a:lnTo>
                  <a:pt x="14887" y="4641"/>
                </a:lnTo>
                <a:cubicBezTo>
                  <a:pt x="15164" y="4443"/>
                  <a:pt x="15481" y="4245"/>
                  <a:pt x="15758" y="4047"/>
                </a:cubicBezTo>
                <a:cubicBezTo>
                  <a:pt x="16035" y="3769"/>
                  <a:pt x="15996" y="3453"/>
                  <a:pt x="15639" y="3294"/>
                </a:cubicBezTo>
                <a:cubicBezTo>
                  <a:pt x="15481" y="3215"/>
                  <a:pt x="15362" y="3175"/>
                  <a:pt x="15203" y="3136"/>
                </a:cubicBezTo>
                <a:cubicBezTo>
                  <a:pt x="14609" y="2977"/>
                  <a:pt x="14015" y="2858"/>
                  <a:pt x="13460" y="2660"/>
                </a:cubicBezTo>
                <a:cubicBezTo>
                  <a:pt x="12668" y="2343"/>
                  <a:pt x="11916" y="1987"/>
                  <a:pt x="11123" y="1670"/>
                </a:cubicBezTo>
                <a:cubicBezTo>
                  <a:pt x="11005" y="1591"/>
                  <a:pt x="10886" y="1512"/>
                  <a:pt x="10767" y="1432"/>
                </a:cubicBezTo>
                <a:cubicBezTo>
                  <a:pt x="9816" y="2066"/>
                  <a:pt x="9222" y="3136"/>
                  <a:pt x="8430" y="3888"/>
                </a:cubicBezTo>
                <a:cubicBezTo>
                  <a:pt x="8152" y="3255"/>
                  <a:pt x="7875" y="2581"/>
                  <a:pt x="7598" y="1908"/>
                </a:cubicBezTo>
                <a:cubicBezTo>
                  <a:pt x="7479" y="1551"/>
                  <a:pt x="7281" y="1195"/>
                  <a:pt x="7162" y="838"/>
                </a:cubicBezTo>
                <a:cubicBezTo>
                  <a:pt x="7123" y="600"/>
                  <a:pt x="6964" y="442"/>
                  <a:pt x="6726" y="442"/>
                </a:cubicBezTo>
                <a:cubicBezTo>
                  <a:pt x="5776" y="284"/>
                  <a:pt x="4825" y="165"/>
                  <a:pt x="3874" y="6"/>
                </a:cubicBezTo>
                <a:cubicBezTo>
                  <a:pt x="3850" y="2"/>
                  <a:pt x="3826" y="0"/>
                  <a:pt x="38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3" name="Google Shape;853;p39"/>
          <p:cNvGrpSpPr/>
          <p:nvPr/>
        </p:nvGrpSpPr>
        <p:grpSpPr>
          <a:xfrm>
            <a:off x="37936" y="1933759"/>
            <a:ext cx="797563" cy="833072"/>
            <a:chOff x="4022111" y="879761"/>
            <a:chExt cx="1373687" cy="1426738"/>
          </a:xfrm>
        </p:grpSpPr>
        <p:sp>
          <p:nvSpPr>
            <p:cNvPr id="854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7" name="Google Shape;857;p39"/>
          <p:cNvGrpSpPr/>
          <p:nvPr/>
        </p:nvGrpSpPr>
        <p:grpSpPr>
          <a:xfrm rot="506022">
            <a:off x="7710061" y="4292842"/>
            <a:ext cx="914345" cy="605774"/>
            <a:chOff x="7328322" y="3673510"/>
            <a:chExt cx="1126909" cy="745122"/>
          </a:xfrm>
        </p:grpSpPr>
        <p:sp>
          <p:nvSpPr>
            <p:cNvPr id="858" name="Google Shape;858;p39"/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1" name="Google Shape;861;p39"/>
          <p:cNvGrpSpPr/>
          <p:nvPr/>
        </p:nvGrpSpPr>
        <p:grpSpPr>
          <a:xfrm>
            <a:off x="1297382" y="358274"/>
            <a:ext cx="829411" cy="861785"/>
            <a:chOff x="6038323" y="506808"/>
            <a:chExt cx="2625549" cy="2728894"/>
          </a:xfrm>
        </p:grpSpPr>
        <p:sp>
          <p:nvSpPr>
            <p:cNvPr id="862" name="Google Shape;862;p39"/>
            <p:cNvSpPr/>
            <p:nvPr/>
          </p:nvSpPr>
          <p:spPr>
            <a:xfrm>
              <a:off x="6860206" y="1334081"/>
              <a:ext cx="1714992" cy="1577986"/>
            </a:xfrm>
            <a:custGeom>
              <a:avLst/>
              <a:gdLst/>
              <a:ahLst/>
              <a:cxnLst/>
              <a:rect l="l" t="t" r="r" b="b"/>
              <a:pathLst>
                <a:path w="11489" h="10571" extrusionOk="0">
                  <a:moveTo>
                    <a:pt x="5953" y="410"/>
                  </a:moveTo>
                  <a:cubicBezTo>
                    <a:pt x="7104" y="410"/>
                    <a:pt x="8209" y="858"/>
                    <a:pt x="9032" y="1681"/>
                  </a:cubicBezTo>
                  <a:cubicBezTo>
                    <a:pt x="9785" y="2355"/>
                    <a:pt x="10340" y="3226"/>
                    <a:pt x="10538" y="4256"/>
                  </a:cubicBezTo>
                  <a:cubicBezTo>
                    <a:pt x="10617" y="4652"/>
                    <a:pt x="10617" y="5048"/>
                    <a:pt x="10577" y="5445"/>
                  </a:cubicBezTo>
                  <a:cubicBezTo>
                    <a:pt x="10458" y="6831"/>
                    <a:pt x="9785" y="8099"/>
                    <a:pt x="8715" y="9010"/>
                  </a:cubicBezTo>
                  <a:cubicBezTo>
                    <a:pt x="7760" y="9768"/>
                    <a:pt x="6722" y="10306"/>
                    <a:pt x="5533" y="10306"/>
                  </a:cubicBezTo>
                  <a:cubicBezTo>
                    <a:pt x="5293" y="10306"/>
                    <a:pt x="5047" y="10284"/>
                    <a:pt x="4794" y="10238"/>
                  </a:cubicBezTo>
                  <a:cubicBezTo>
                    <a:pt x="3407" y="10000"/>
                    <a:pt x="2179" y="9168"/>
                    <a:pt x="1466" y="7901"/>
                  </a:cubicBezTo>
                  <a:cubicBezTo>
                    <a:pt x="1387" y="7703"/>
                    <a:pt x="1308" y="7504"/>
                    <a:pt x="1229" y="7267"/>
                  </a:cubicBezTo>
                  <a:cubicBezTo>
                    <a:pt x="912" y="6395"/>
                    <a:pt x="872" y="5405"/>
                    <a:pt x="1189" y="4494"/>
                  </a:cubicBezTo>
                  <a:cubicBezTo>
                    <a:pt x="1229" y="4177"/>
                    <a:pt x="1308" y="3900"/>
                    <a:pt x="1387" y="3583"/>
                  </a:cubicBezTo>
                  <a:cubicBezTo>
                    <a:pt x="1744" y="2949"/>
                    <a:pt x="2140" y="2394"/>
                    <a:pt x="2615" y="1840"/>
                  </a:cubicBezTo>
                  <a:cubicBezTo>
                    <a:pt x="3249" y="1206"/>
                    <a:pt x="4041" y="731"/>
                    <a:pt x="4913" y="533"/>
                  </a:cubicBezTo>
                  <a:cubicBezTo>
                    <a:pt x="5259" y="451"/>
                    <a:pt x="5608" y="410"/>
                    <a:pt x="5953" y="410"/>
                  </a:cubicBezTo>
                  <a:close/>
                  <a:moveTo>
                    <a:pt x="6161" y="1"/>
                  </a:moveTo>
                  <a:cubicBezTo>
                    <a:pt x="4404" y="1"/>
                    <a:pt x="2692" y="789"/>
                    <a:pt x="1546" y="2236"/>
                  </a:cubicBezTo>
                  <a:cubicBezTo>
                    <a:pt x="1466" y="2315"/>
                    <a:pt x="1387" y="2434"/>
                    <a:pt x="1308" y="2553"/>
                  </a:cubicBezTo>
                  <a:cubicBezTo>
                    <a:pt x="833" y="3028"/>
                    <a:pt x="516" y="3583"/>
                    <a:pt x="357" y="4256"/>
                  </a:cubicBezTo>
                  <a:cubicBezTo>
                    <a:pt x="1" y="5920"/>
                    <a:pt x="476" y="7663"/>
                    <a:pt x="1665" y="8891"/>
                  </a:cubicBezTo>
                  <a:cubicBezTo>
                    <a:pt x="2692" y="9991"/>
                    <a:pt x="4110" y="10571"/>
                    <a:pt x="5542" y="10571"/>
                  </a:cubicBezTo>
                  <a:cubicBezTo>
                    <a:pt x="6484" y="10571"/>
                    <a:pt x="7432" y="10320"/>
                    <a:pt x="8280" y="9802"/>
                  </a:cubicBezTo>
                  <a:cubicBezTo>
                    <a:pt x="9032" y="9287"/>
                    <a:pt x="9706" y="8653"/>
                    <a:pt x="10181" y="7901"/>
                  </a:cubicBezTo>
                  <a:cubicBezTo>
                    <a:pt x="11211" y="6633"/>
                    <a:pt x="11488" y="4930"/>
                    <a:pt x="10973" y="3385"/>
                  </a:cubicBezTo>
                  <a:cubicBezTo>
                    <a:pt x="10498" y="1919"/>
                    <a:pt x="9706" y="1008"/>
                    <a:pt x="8517" y="493"/>
                  </a:cubicBezTo>
                  <a:cubicBezTo>
                    <a:pt x="7754" y="161"/>
                    <a:pt x="6953" y="1"/>
                    <a:pt x="6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8415304" y="506808"/>
              <a:ext cx="189427" cy="179578"/>
            </a:xfrm>
            <a:custGeom>
              <a:avLst/>
              <a:gdLst/>
              <a:ahLst/>
              <a:cxnLst/>
              <a:rect l="l" t="t" r="r" b="b"/>
              <a:pathLst>
                <a:path w="1269" h="1203" extrusionOk="0">
                  <a:moveTo>
                    <a:pt x="400" y="0"/>
                  </a:moveTo>
                  <a:cubicBezTo>
                    <a:pt x="347" y="0"/>
                    <a:pt x="293" y="5"/>
                    <a:pt x="238" y="14"/>
                  </a:cubicBezTo>
                  <a:cubicBezTo>
                    <a:pt x="159" y="54"/>
                    <a:pt x="80" y="93"/>
                    <a:pt x="1" y="172"/>
                  </a:cubicBezTo>
                  <a:cubicBezTo>
                    <a:pt x="80" y="212"/>
                    <a:pt x="120" y="331"/>
                    <a:pt x="199" y="331"/>
                  </a:cubicBezTo>
                  <a:cubicBezTo>
                    <a:pt x="476" y="450"/>
                    <a:pt x="753" y="648"/>
                    <a:pt x="912" y="925"/>
                  </a:cubicBezTo>
                  <a:cubicBezTo>
                    <a:pt x="991" y="1044"/>
                    <a:pt x="1110" y="1123"/>
                    <a:pt x="1229" y="1202"/>
                  </a:cubicBezTo>
                  <a:cubicBezTo>
                    <a:pt x="1229" y="1044"/>
                    <a:pt x="1268" y="885"/>
                    <a:pt x="1268" y="727"/>
                  </a:cubicBezTo>
                  <a:lnTo>
                    <a:pt x="1268" y="648"/>
                  </a:lnTo>
                  <a:cubicBezTo>
                    <a:pt x="1163" y="262"/>
                    <a:pt x="810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8190652" y="555919"/>
              <a:ext cx="248539" cy="171816"/>
            </a:xfrm>
            <a:custGeom>
              <a:avLst/>
              <a:gdLst/>
              <a:ahLst/>
              <a:cxnLst/>
              <a:rect l="l" t="t" r="r" b="b"/>
              <a:pathLst>
                <a:path w="1665" h="1151" extrusionOk="0">
                  <a:moveTo>
                    <a:pt x="505" y="1"/>
                  </a:moveTo>
                  <a:cubicBezTo>
                    <a:pt x="404" y="1"/>
                    <a:pt x="301" y="14"/>
                    <a:pt x="199" y="41"/>
                  </a:cubicBezTo>
                  <a:cubicBezTo>
                    <a:pt x="119" y="41"/>
                    <a:pt x="80" y="121"/>
                    <a:pt x="1" y="160"/>
                  </a:cubicBezTo>
                  <a:cubicBezTo>
                    <a:pt x="40" y="240"/>
                    <a:pt x="119" y="279"/>
                    <a:pt x="159" y="319"/>
                  </a:cubicBezTo>
                  <a:cubicBezTo>
                    <a:pt x="238" y="358"/>
                    <a:pt x="357" y="358"/>
                    <a:pt x="436" y="398"/>
                  </a:cubicBezTo>
                  <a:cubicBezTo>
                    <a:pt x="793" y="398"/>
                    <a:pt x="1070" y="596"/>
                    <a:pt x="1268" y="873"/>
                  </a:cubicBezTo>
                  <a:cubicBezTo>
                    <a:pt x="1308" y="953"/>
                    <a:pt x="1347" y="992"/>
                    <a:pt x="1427" y="1071"/>
                  </a:cubicBezTo>
                  <a:cubicBezTo>
                    <a:pt x="1466" y="1111"/>
                    <a:pt x="1545" y="1151"/>
                    <a:pt x="1585" y="1151"/>
                  </a:cubicBezTo>
                  <a:cubicBezTo>
                    <a:pt x="1625" y="1071"/>
                    <a:pt x="1664" y="992"/>
                    <a:pt x="1664" y="953"/>
                  </a:cubicBezTo>
                  <a:cubicBezTo>
                    <a:pt x="1664" y="873"/>
                    <a:pt x="1664" y="834"/>
                    <a:pt x="1625" y="794"/>
                  </a:cubicBezTo>
                  <a:cubicBezTo>
                    <a:pt x="1428" y="303"/>
                    <a:pt x="98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6393139" y="745496"/>
              <a:ext cx="2270733" cy="2490206"/>
            </a:xfrm>
            <a:custGeom>
              <a:avLst/>
              <a:gdLst/>
              <a:ahLst/>
              <a:cxnLst/>
              <a:rect l="l" t="t" r="r" b="b"/>
              <a:pathLst>
                <a:path w="15212" h="16682" extrusionOk="0">
                  <a:moveTo>
                    <a:pt x="11564" y="417"/>
                  </a:moveTo>
                  <a:cubicBezTo>
                    <a:pt x="11898" y="417"/>
                    <a:pt x="12234" y="478"/>
                    <a:pt x="12558" y="594"/>
                  </a:cubicBezTo>
                  <a:cubicBezTo>
                    <a:pt x="13072" y="792"/>
                    <a:pt x="13429" y="1267"/>
                    <a:pt x="13548" y="1782"/>
                  </a:cubicBezTo>
                  <a:cubicBezTo>
                    <a:pt x="13667" y="2297"/>
                    <a:pt x="13667" y="2812"/>
                    <a:pt x="13469" y="3327"/>
                  </a:cubicBezTo>
                  <a:lnTo>
                    <a:pt x="9389" y="1980"/>
                  </a:lnTo>
                  <a:cubicBezTo>
                    <a:pt x="9547" y="1227"/>
                    <a:pt x="10141" y="673"/>
                    <a:pt x="10854" y="514"/>
                  </a:cubicBezTo>
                  <a:cubicBezTo>
                    <a:pt x="11086" y="448"/>
                    <a:pt x="11324" y="417"/>
                    <a:pt x="11564" y="417"/>
                  </a:cubicBezTo>
                  <a:close/>
                  <a:moveTo>
                    <a:pt x="3169" y="5268"/>
                  </a:moveTo>
                  <a:cubicBezTo>
                    <a:pt x="2694" y="6575"/>
                    <a:pt x="2219" y="7764"/>
                    <a:pt x="1783" y="8952"/>
                  </a:cubicBezTo>
                  <a:cubicBezTo>
                    <a:pt x="1704" y="8952"/>
                    <a:pt x="1585" y="8912"/>
                    <a:pt x="1506" y="8912"/>
                  </a:cubicBezTo>
                  <a:cubicBezTo>
                    <a:pt x="912" y="8635"/>
                    <a:pt x="515" y="8041"/>
                    <a:pt x="515" y="7367"/>
                  </a:cubicBezTo>
                  <a:cubicBezTo>
                    <a:pt x="476" y="6456"/>
                    <a:pt x="1110" y="5624"/>
                    <a:pt x="1981" y="5347"/>
                  </a:cubicBezTo>
                  <a:cubicBezTo>
                    <a:pt x="2377" y="5308"/>
                    <a:pt x="2773" y="5268"/>
                    <a:pt x="3169" y="5268"/>
                  </a:cubicBezTo>
                  <a:close/>
                  <a:moveTo>
                    <a:pt x="9290" y="3904"/>
                  </a:moveTo>
                  <a:cubicBezTo>
                    <a:pt x="10082" y="3904"/>
                    <a:pt x="10883" y="4064"/>
                    <a:pt x="11646" y="4396"/>
                  </a:cubicBezTo>
                  <a:cubicBezTo>
                    <a:pt x="12835" y="4911"/>
                    <a:pt x="13627" y="5862"/>
                    <a:pt x="14102" y="7288"/>
                  </a:cubicBezTo>
                  <a:cubicBezTo>
                    <a:pt x="14617" y="8833"/>
                    <a:pt x="14340" y="10576"/>
                    <a:pt x="13310" y="11844"/>
                  </a:cubicBezTo>
                  <a:cubicBezTo>
                    <a:pt x="12795" y="12596"/>
                    <a:pt x="12161" y="13230"/>
                    <a:pt x="11369" y="13745"/>
                  </a:cubicBezTo>
                  <a:cubicBezTo>
                    <a:pt x="10534" y="14249"/>
                    <a:pt x="9591" y="14497"/>
                    <a:pt x="8652" y="14497"/>
                  </a:cubicBezTo>
                  <a:cubicBezTo>
                    <a:pt x="7232" y="14497"/>
                    <a:pt x="5819" y="13931"/>
                    <a:pt x="4794" y="12834"/>
                  </a:cubicBezTo>
                  <a:cubicBezTo>
                    <a:pt x="3605" y="11606"/>
                    <a:pt x="3090" y="9823"/>
                    <a:pt x="3486" y="8160"/>
                  </a:cubicBezTo>
                  <a:cubicBezTo>
                    <a:pt x="3645" y="7526"/>
                    <a:pt x="3962" y="6932"/>
                    <a:pt x="4437" y="6456"/>
                  </a:cubicBezTo>
                  <a:cubicBezTo>
                    <a:pt x="4516" y="6377"/>
                    <a:pt x="4595" y="6258"/>
                    <a:pt x="4675" y="6139"/>
                  </a:cubicBezTo>
                  <a:cubicBezTo>
                    <a:pt x="5821" y="4692"/>
                    <a:pt x="7533" y="3904"/>
                    <a:pt x="9290" y="3904"/>
                  </a:cubicBezTo>
                  <a:close/>
                  <a:moveTo>
                    <a:pt x="11750" y="1"/>
                  </a:moveTo>
                  <a:cubicBezTo>
                    <a:pt x="11595" y="1"/>
                    <a:pt x="11440" y="14"/>
                    <a:pt x="11290" y="39"/>
                  </a:cubicBezTo>
                  <a:cubicBezTo>
                    <a:pt x="10181" y="79"/>
                    <a:pt x="9190" y="871"/>
                    <a:pt x="8953" y="1980"/>
                  </a:cubicBezTo>
                  <a:cubicBezTo>
                    <a:pt x="8874" y="2218"/>
                    <a:pt x="8992" y="2297"/>
                    <a:pt x="9151" y="2337"/>
                  </a:cubicBezTo>
                  <a:lnTo>
                    <a:pt x="10260" y="2654"/>
                  </a:lnTo>
                  <a:cubicBezTo>
                    <a:pt x="10458" y="2733"/>
                    <a:pt x="10656" y="2812"/>
                    <a:pt x="10854" y="2852"/>
                  </a:cubicBezTo>
                  <a:cubicBezTo>
                    <a:pt x="10815" y="3129"/>
                    <a:pt x="10735" y="3367"/>
                    <a:pt x="10696" y="3565"/>
                  </a:cubicBezTo>
                  <a:cubicBezTo>
                    <a:pt x="10271" y="3494"/>
                    <a:pt x="9842" y="3458"/>
                    <a:pt x="9411" y="3458"/>
                  </a:cubicBezTo>
                  <a:cubicBezTo>
                    <a:pt x="8635" y="3458"/>
                    <a:pt x="7855" y="3573"/>
                    <a:pt x="7091" y="3802"/>
                  </a:cubicBezTo>
                  <a:lnTo>
                    <a:pt x="6933" y="3802"/>
                  </a:lnTo>
                  <a:cubicBezTo>
                    <a:pt x="6814" y="3644"/>
                    <a:pt x="6695" y="3446"/>
                    <a:pt x="6616" y="3248"/>
                  </a:cubicBezTo>
                  <a:cubicBezTo>
                    <a:pt x="6576" y="3168"/>
                    <a:pt x="6774" y="3010"/>
                    <a:pt x="6853" y="2931"/>
                  </a:cubicBezTo>
                  <a:cubicBezTo>
                    <a:pt x="6933" y="2812"/>
                    <a:pt x="6972" y="2772"/>
                    <a:pt x="7012" y="2733"/>
                  </a:cubicBezTo>
                  <a:cubicBezTo>
                    <a:pt x="7131" y="2574"/>
                    <a:pt x="7249" y="2337"/>
                    <a:pt x="7091" y="2218"/>
                  </a:cubicBezTo>
                  <a:cubicBezTo>
                    <a:pt x="6993" y="2120"/>
                    <a:pt x="6842" y="2049"/>
                    <a:pt x="6681" y="2049"/>
                  </a:cubicBezTo>
                  <a:cubicBezTo>
                    <a:pt x="6646" y="2049"/>
                    <a:pt x="6611" y="2052"/>
                    <a:pt x="6576" y="2059"/>
                  </a:cubicBezTo>
                  <a:cubicBezTo>
                    <a:pt x="5665" y="2218"/>
                    <a:pt x="4794" y="2733"/>
                    <a:pt x="4239" y="3525"/>
                  </a:cubicBezTo>
                  <a:cubicBezTo>
                    <a:pt x="4160" y="3604"/>
                    <a:pt x="4120" y="3763"/>
                    <a:pt x="4160" y="3881"/>
                  </a:cubicBezTo>
                  <a:cubicBezTo>
                    <a:pt x="4160" y="4000"/>
                    <a:pt x="4358" y="4040"/>
                    <a:pt x="4477" y="4040"/>
                  </a:cubicBezTo>
                  <a:cubicBezTo>
                    <a:pt x="4794" y="4040"/>
                    <a:pt x="5071" y="3961"/>
                    <a:pt x="5388" y="3881"/>
                  </a:cubicBezTo>
                  <a:cubicBezTo>
                    <a:pt x="5467" y="4040"/>
                    <a:pt x="5546" y="4238"/>
                    <a:pt x="5625" y="4396"/>
                  </a:cubicBezTo>
                  <a:cubicBezTo>
                    <a:pt x="5625" y="4436"/>
                    <a:pt x="5625" y="4515"/>
                    <a:pt x="5665" y="4555"/>
                  </a:cubicBezTo>
                  <a:cubicBezTo>
                    <a:pt x="5625" y="4595"/>
                    <a:pt x="5586" y="4674"/>
                    <a:pt x="5546" y="4713"/>
                  </a:cubicBezTo>
                  <a:cubicBezTo>
                    <a:pt x="5031" y="5030"/>
                    <a:pt x="4595" y="5466"/>
                    <a:pt x="4239" y="5941"/>
                  </a:cubicBezTo>
                  <a:cubicBezTo>
                    <a:pt x="4001" y="6258"/>
                    <a:pt x="3764" y="6536"/>
                    <a:pt x="3486" y="6813"/>
                  </a:cubicBezTo>
                  <a:lnTo>
                    <a:pt x="3130" y="6654"/>
                  </a:lnTo>
                  <a:cubicBezTo>
                    <a:pt x="3288" y="6219"/>
                    <a:pt x="3447" y="5823"/>
                    <a:pt x="3566" y="5466"/>
                  </a:cubicBezTo>
                  <a:cubicBezTo>
                    <a:pt x="3684" y="5189"/>
                    <a:pt x="3566" y="5030"/>
                    <a:pt x="3367" y="4951"/>
                  </a:cubicBezTo>
                  <a:cubicBezTo>
                    <a:pt x="3110" y="4872"/>
                    <a:pt x="2843" y="4832"/>
                    <a:pt x="2575" y="4832"/>
                  </a:cubicBezTo>
                  <a:cubicBezTo>
                    <a:pt x="2308" y="4832"/>
                    <a:pt x="2040" y="4872"/>
                    <a:pt x="1783" y="4951"/>
                  </a:cubicBezTo>
                  <a:cubicBezTo>
                    <a:pt x="674" y="5347"/>
                    <a:pt x="0" y="6417"/>
                    <a:pt x="80" y="7565"/>
                  </a:cubicBezTo>
                  <a:cubicBezTo>
                    <a:pt x="159" y="8358"/>
                    <a:pt x="674" y="9031"/>
                    <a:pt x="1426" y="9308"/>
                  </a:cubicBezTo>
                  <a:cubicBezTo>
                    <a:pt x="1545" y="9348"/>
                    <a:pt x="1664" y="9348"/>
                    <a:pt x="1823" y="9348"/>
                  </a:cubicBezTo>
                  <a:cubicBezTo>
                    <a:pt x="1848" y="9353"/>
                    <a:pt x="1873" y="9356"/>
                    <a:pt x="1897" y="9356"/>
                  </a:cubicBezTo>
                  <a:cubicBezTo>
                    <a:pt x="2060" y="9356"/>
                    <a:pt x="2184" y="9243"/>
                    <a:pt x="2219" y="9071"/>
                  </a:cubicBezTo>
                  <a:cubicBezTo>
                    <a:pt x="2298" y="8754"/>
                    <a:pt x="2456" y="8437"/>
                    <a:pt x="2575" y="8120"/>
                  </a:cubicBezTo>
                  <a:lnTo>
                    <a:pt x="3051" y="8199"/>
                  </a:lnTo>
                  <a:cubicBezTo>
                    <a:pt x="2813" y="9546"/>
                    <a:pt x="3051" y="10933"/>
                    <a:pt x="3764" y="12121"/>
                  </a:cubicBezTo>
                  <a:cubicBezTo>
                    <a:pt x="4318" y="13190"/>
                    <a:pt x="5308" y="14022"/>
                    <a:pt x="6457" y="14458"/>
                  </a:cubicBezTo>
                  <a:cubicBezTo>
                    <a:pt x="6616" y="14498"/>
                    <a:pt x="6735" y="14656"/>
                    <a:pt x="6774" y="14815"/>
                  </a:cubicBezTo>
                  <a:cubicBezTo>
                    <a:pt x="6933" y="15290"/>
                    <a:pt x="7091" y="15765"/>
                    <a:pt x="7289" y="16241"/>
                  </a:cubicBezTo>
                  <a:cubicBezTo>
                    <a:pt x="7423" y="16530"/>
                    <a:pt x="7606" y="16682"/>
                    <a:pt x="7805" y="16682"/>
                  </a:cubicBezTo>
                  <a:cubicBezTo>
                    <a:pt x="7960" y="16682"/>
                    <a:pt x="8123" y="16590"/>
                    <a:pt x="8279" y="16399"/>
                  </a:cubicBezTo>
                  <a:cubicBezTo>
                    <a:pt x="8636" y="16003"/>
                    <a:pt x="8953" y="15488"/>
                    <a:pt x="9270" y="15052"/>
                  </a:cubicBezTo>
                  <a:cubicBezTo>
                    <a:pt x="9349" y="14933"/>
                    <a:pt x="9428" y="14854"/>
                    <a:pt x="9547" y="14854"/>
                  </a:cubicBezTo>
                  <a:cubicBezTo>
                    <a:pt x="10894" y="14616"/>
                    <a:pt x="12122" y="13903"/>
                    <a:pt x="12993" y="12874"/>
                  </a:cubicBezTo>
                  <a:cubicBezTo>
                    <a:pt x="13097" y="12691"/>
                    <a:pt x="13287" y="12595"/>
                    <a:pt x="13483" y="12595"/>
                  </a:cubicBezTo>
                  <a:cubicBezTo>
                    <a:pt x="13586" y="12595"/>
                    <a:pt x="13690" y="12621"/>
                    <a:pt x="13785" y="12675"/>
                  </a:cubicBezTo>
                  <a:cubicBezTo>
                    <a:pt x="14102" y="12755"/>
                    <a:pt x="14419" y="12834"/>
                    <a:pt x="14776" y="12913"/>
                  </a:cubicBezTo>
                  <a:cubicBezTo>
                    <a:pt x="14811" y="12927"/>
                    <a:pt x="14846" y="12934"/>
                    <a:pt x="14880" y="12934"/>
                  </a:cubicBezTo>
                  <a:cubicBezTo>
                    <a:pt x="15038" y="12934"/>
                    <a:pt x="15172" y="12792"/>
                    <a:pt x="15172" y="12596"/>
                  </a:cubicBezTo>
                  <a:cubicBezTo>
                    <a:pt x="15212" y="12081"/>
                    <a:pt x="15013" y="11527"/>
                    <a:pt x="14697" y="11091"/>
                  </a:cubicBezTo>
                  <a:cubicBezTo>
                    <a:pt x="14660" y="11054"/>
                    <a:pt x="14519" y="10810"/>
                    <a:pt x="14436" y="10810"/>
                  </a:cubicBezTo>
                  <a:cubicBezTo>
                    <a:pt x="14430" y="10810"/>
                    <a:pt x="14425" y="10811"/>
                    <a:pt x="14419" y="10814"/>
                  </a:cubicBezTo>
                  <a:cubicBezTo>
                    <a:pt x="14855" y="9823"/>
                    <a:pt x="14974" y="8714"/>
                    <a:pt x="14697" y="7684"/>
                  </a:cubicBezTo>
                  <a:cubicBezTo>
                    <a:pt x="14419" y="6100"/>
                    <a:pt x="13389" y="4753"/>
                    <a:pt x="11963" y="4000"/>
                  </a:cubicBezTo>
                  <a:cubicBezTo>
                    <a:pt x="12003" y="3763"/>
                    <a:pt x="12043" y="3525"/>
                    <a:pt x="12082" y="3327"/>
                  </a:cubicBezTo>
                  <a:cubicBezTo>
                    <a:pt x="12518" y="3446"/>
                    <a:pt x="12954" y="3604"/>
                    <a:pt x="13350" y="3763"/>
                  </a:cubicBezTo>
                  <a:cubicBezTo>
                    <a:pt x="13407" y="3774"/>
                    <a:pt x="13458" y="3782"/>
                    <a:pt x="13504" y="3782"/>
                  </a:cubicBezTo>
                  <a:cubicBezTo>
                    <a:pt x="13617" y="3782"/>
                    <a:pt x="13701" y="3733"/>
                    <a:pt x="13785" y="3565"/>
                  </a:cubicBezTo>
                  <a:cubicBezTo>
                    <a:pt x="14063" y="3010"/>
                    <a:pt x="14142" y="2376"/>
                    <a:pt x="13984" y="1782"/>
                  </a:cubicBezTo>
                  <a:cubicBezTo>
                    <a:pt x="13865" y="1069"/>
                    <a:pt x="13389" y="475"/>
                    <a:pt x="12716" y="198"/>
                  </a:cubicBezTo>
                  <a:cubicBezTo>
                    <a:pt x="12418" y="62"/>
                    <a:pt x="12083" y="1"/>
                    <a:pt x="1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8184681" y="931938"/>
              <a:ext cx="195398" cy="209731"/>
            </a:xfrm>
            <a:custGeom>
              <a:avLst/>
              <a:gdLst/>
              <a:ahLst/>
              <a:cxnLst/>
              <a:rect l="l" t="t" r="r" b="b"/>
              <a:pathLst>
                <a:path w="1309" h="1405" extrusionOk="0">
                  <a:moveTo>
                    <a:pt x="249" y="0"/>
                  </a:moveTo>
                  <a:cubicBezTo>
                    <a:pt x="230" y="0"/>
                    <a:pt x="212" y="5"/>
                    <a:pt x="199" y="18"/>
                  </a:cubicBezTo>
                  <a:cubicBezTo>
                    <a:pt x="120" y="58"/>
                    <a:pt x="80" y="137"/>
                    <a:pt x="1" y="216"/>
                  </a:cubicBezTo>
                  <a:cubicBezTo>
                    <a:pt x="80" y="256"/>
                    <a:pt x="120" y="295"/>
                    <a:pt x="159" y="335"/>
                  </a:cubicBezTo>
                  <a:cubicBezTo>
                    <a:pt x="318" y="454"/>
                    <a:pt x="476" y="533"/>
                    <a:pt x="635" y="691"/>
                  </a:cubicBezTo>
                  <a:cubicBezTo>
                    <a:pt x="793" y="929"/>
                    <a:pt x="912" y="1167"/>
                    <a:pt x="1031" y="1405"/>
                  </a:cubicBezTo>
                  <a:cubicBezTo>
                    <a:pt x="1308" y="850"/>
                    <a:pt x="991" y="137"/>
                    <a:pt x="357" y="18"/>
                  </a:cubicBezTo>
                  <a:cubicBezTo>
                    <a:pt x="331" y="18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6996191" y="1394387"/>
              <a:ext cx="1454810" cy="1478270"/>
            </a:xfrm>
            <a:custGeom>
              <a:avLst/>
              <a:gdLst/>
              <a:ahLst/>
              <a:cxnLst/>
              <a:rect l="l" t="t" r="r" b="b"/>
              <a:pathLst>
                <a:path w="9746" h="9903" extrusionOk="0">
                  <a:moveTo>
                    <a:pt x="5111" y="446"/>
                  </a:moveTo>
                  <a:cubicBezTo>
                    <a:pt x="6118" y="446"/>
                    <a:pt x="7079" y="839"/>
                    <a:pt x="7804" y="1594"/>
                  </a:cubicBezTo>
                  <a:cubicBezTo>
                    <a:pt x="8518" y="2189"/>
                    <a:pt x="8993" y="2981"/>
                    <a:pt x="9191" y="3892"/>
                  </a:cubicBezTo>
                  <a:cubicBezTo>
                    <a:pt x="9270" y="4090"/>
                    <a:pt x="9270" y="4328"/>
                    <a:pt x="9270" y="4526"/>
                  </a:cubicBezTo>
                  <a:cubicBezTo>
                    <a:pt x="9270" y="6189"/>
                    <a:pt x="8399" y="7734"/>
                    <a:pt x="7012" y="8645"/>
                  </a:cubicBezTo>
                  <a:cubicBezTo>
                    <a:pt x="6378" y="9041"/>
                    <a:pt x="5665" y="9319"/>
                    <a:pt x="4952" y="9438"/>
                  </a:cubicBezTo>
                  <a:cubicBezTo>
                    <a:pt x="4873" y="9438"/>
                    <a:pt x="4794" y="9455"/>
                    <a:pt x="4715" y="9455"/>
                  </a:cubicBezTo>
                  <a:cubicBezTo>
                    <a:pt x="4675" y="9455"/>
                    <a:pt x="4636" y="9451"/>
                    <a:pt x="4596" y="9438"/>
                  </a:cubicBezTo>
                  <a:cubicBezTo>
                    <a:pt x="4566" y="9438"/>
                    <a:pt x="4536" y="9439"/>
                    <a:pt x="4507" y="9439"/>
                  </a:cubicBezTo>
                  <a:cubicBezTo>
                    <a:pt x="2761" y="9439"/>
                    <a:pt x="1220" y="8301"/>
                    <a:pt x="714" y="6665"/>
                  </a:cubicBezTo>
                  <a:cubicBezTo>
                    <a:pt x="318" y="5556"/>
                    <a:pt x="397" y="4328"/>
                    <a:pt x="991" y="3298"/>
                  </a:cubicBezTo>
                  <a:cubicBezTo>
                    <a:pt x="1110" y="3020"/>
                    <a:pt x="1229" y="2743"/>
                    <a:pt x="1387" y="2466"/>
                  </a:cubicBezTo>
                  <a:cubicBezTo>
                    <a:pt x="2021" y="1515"/>
                    <a:pt x="2932" y="881"/>
                    <a:pt x="4002" y="604"/>
                  </a:cubicBezTo>
                  <a:cubicBezTo>
                    <a:pt x="4372" y="498"/>
                    <a:pt x="4745" y="446"/>
                    <a:pt x="5111" y="446"/>
                  </a:cubicBezTo>
                  <a:close/>
                  <a:moveTo>
                    <a:pt x="5103" y="1"/>
                  </a:moveTo>
                  <a:cubicBezTo>
                    <a:pt x="4749" y="1"/>
                    <a:pt x="4393" y="43"/>
                    <a:pt x="4041" y="129"/>
                  </a:cubicBezTo>
                  <a:cubicBezTo>
                    <a:pt x="3170" y="287"/>
                    <a:pt x="2338" y="762"/>
                    <a:pt x="1704" y="1436"/>
                  </a:cubicBezTo>
                  <a:cubicBezTo>
                    <a:pt x="1229" y="1951"/>
                    <a:pt x="833" y="2545"/>
                    <a:pt x="516" y="3179"/>
                  </a:cubicBezTo>
                  <a:cubicBezTo>
                    <a:pt x="397" y="3456"/>
                    <a:pt x="357" y="3773"/>
                    <a:pt x="318" y="4050"/>
                  </a:cubicBezTo>
                  <a:cubicBezTo>
                    <a:pt x="1" y="4961"/>
                    <a:pt x="1" y="5952"/>
                    <a:pt x="357" y="6863"/>
                  </a:cubicBezTo>
                  <a:cubicBezTo>
                    <a:pt x="437" y="7061"/>
                    <a:pt x="516" y="7259"/>
                    <a:pt x="595" y="7457"/>
                  </a:cubicBezTo>
                  <a:cubicBezTo>
                    <a:pt x="1268" y="8725"/>
                    <a:pt x="2496" y="9596"/>
                    <a:pt x="3922" y="9834"/>
                  </a:cubicBezTo>
                  <a:cubicBezTo>
                    <a:pt x="4169" y="9880"/>
                    <a:pt x="4411" y="9902"/>
                    <a:pt x="4648" y="9902"/>
                  </a:cubicBezTo>
                  <a:cubicBezTo>
                    <a:pt x="5823" y="9902"/>
                    <a:pt x="6888" y="9364"/>
                    <a:pt x="7844" y="8606"/>
                  </a:cubicBezTo>
                  <a:cubicBezTo>
                    <a:pt x="8914" y="7695"/>
                    <a:pt x="9587" y="6427"/>
                    <a:pt x="9706" y="5001"/>
                  </a:cubicBezTo>
                  <a:cubicBezTo>
                    <a:pt x="9745" y="4605"/>
                    <a:pt x="9706" y="4209"/>
                    <a:pt x="9627" y="3813"/>
                  </a:cubicBezTo>
                  <a:cubicBezTo>
                    <a:pt x="9429" y="2822"/>
                    <a:pt x="8914" y="1911"/>
                    <a:pt x="8161" y="1238"/>
                  </a:cubicBezTo>
                  <a:cubicBezTo>
                    <a:pt x="7318" y="425"/>
                    <a:pt x="6223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8539497" y="2359589"/>
              <a:ext cx="6120" cy="11942"/>
            </a:xfrm>
            <a:custGeom>
              <a:avLst/>
              <a:gdLst/>
              <a:ahLst/>
              <a:cxnLst/>
              <a:rect l="l" t="t" r="r" b="b"/>
              <a:pathLst>
                <a:path w="41" h="80" extrusionOk="0">
                  <a:moveTo>
                    <a:pt x="40" y="1"/>
                  </a:moveTo>
                  <a:cubicBezTo>
                    <a:pt x="1" y="1"/>
                    <a:pt x="1" y="40"/>
                    <a:pt x="1" y="80"/>
                  </a:cubicBezTo>
                  <a:cubicBezTo>
                    <a:pt x="1" y="4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8125570" y="1861314"/>
              <a:ext cx="153900" cy="108224"/>
            </a:xfrm>
            <a:custGeom>
              <a:avLst/>
              <a:gdLst/>
              <a:ahLst/>
              <a:cxnLst/>
              <a:rect l="l" t="t" r="r" b="b"/>
              <a:pathLst>
                <a:path w="1031" h="725" extrusionOk="0">
                  <a:moveTo>
                    <a:pt x="770" y="0"/>
                  </a:moveTo>
                  <a:cubicBezTo>
                    <a:pt x="749" y="0"/>
                    <a:pt x="730" y="3"/>
                    <a:pt x="714" y="11"/>
                  </a:cubicBezTo>
                  <a:cubicBezTo>
                    <a:pt x="516" y="90"/>
                    <a:pt x="357" y="209"/>
                    <a:pt x="199" y="328"/>
                  </a:cubicBezTo>
                  <a:cubicBezTo>
                    <a:pt x="120" y="368"/>
                    <a:pt x="80" y="526"/>
                    <a:pt x="1" y="605"/>
                  </a:cubicBezTo>
                  <a:lnTo>
                    <a:pt x="318" y="724"/>
                  </a:lnTo>
                  <a:cubicBezTo>
                    <a:pt x="516" y="605"/>
                    <a:pt x="714" y="487"/>
                    <a:pt x="952" y="368"/>
                  </a:cubicBezTo>
                  <a:cubicBezTo>
                    <a:pt x="991" y="289"/>
                    <a:pt x="991" y="170"/>
                    <a:pt x="1031" y="51"/>
                  </a:cubicBezTo>
                  <a:cubicBezTo>
                    <a:pt x="967" y="51"/>
                    <a:pt x="853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7936445" y="1555453"/>
              <a:ext cx="218833" cy="153903"/>
            </a:xfrm>
            <a:custGeom>
              <a:avLst/>
              <a:gdLst/>
              <a:ahLst/>
              <a:cxnLst/>
              <a:rect l="l" t="t" r="r" b="b"/>
              <a:pathLst>
                <a:path w="1466" h="1031" extrusionOk="0">
                  <a:moveTo>
                    <a:pt x="119" y="0"/>
                  </a:moveTo>
                  <a:cubicBezTo>
                    <a:pt x="79" y="0"/>
                    <a:pt x="0" y="80"/>
                    <a:pt x="0" y="119"/>
                  </a:cubicBezTo>
                  <a:cubicBezTo>
                    <a:pt x="0" y="159"/>
                    <a:pt x="0" y="238"/>
                    <a:pt x="40" y="278"/>
                  </a:cubicBezTo>
                  <a:cubicBezTo>
                    <a:pt x="436" y="515"/>
                    <a:pt x="832" y="753"/>
                    <a:pt x="1228" y="1030"/>
                  </a:cubicBezTo>
                  <a:cubicBezTo>
                    <a:pt x="1307" y="1030"/>
                    <a:pt x="1387" y="1030"/>
                    <a:pt x="1426" y="991"/>
                  </a:cubicBezTo>
                  <a:cubicBezTo>
                    <a:pt x="1466" y="991"/>
                    <a:pt x="1466" y="872"/>
                    <a:pt x="1466" y="872"/>
                  </a:cubicBezTo>
                  <a:cubicBezTo>
                    <a:pt x="1149" y="397"/>
                    <a:pt x="674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8220208" y="2123140"/>
              <a:ext cx="71054" cy="165695"/>
            </a:xfrm>
            <a:custGeom>
              <a:avLst/>
              <a:gdLst/>
              <a:ahLst/>
              <a:cxnLst/>
              <a:rect l="l" t="t" r="r" b="b"/>
              <a:pathLst>
                <a:path w="476" h="1110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19" y="277"/>
                    <a:pt x="1" y="634"/>
                    <a:pt x="1" y="990"/>
                  </a:cubicBezTo>
                  <a:cubicBezTo>
                    <a:pt x="1" y="1030"/>
                    <a:pt x="40" y="1109"/>
                    <a:pt x="80" y="1109"/>
                  </a:cubicBezTo>
                  <a:cubicBezTo>
                    <a:pt x="159" y="1109"/>
                    <a:pt x="199" y="1109"/>
                    <a:pt x="278" y="1070"/>
                  </a:cubicBezTo>
                  <a:cubicBezTo>
                    <a:pt x="476" y="753"/>
                    <a:pt x="476" y="317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8054667" y="2383323"/>
              <a:ext cx="153900" cy="162411"/>
            </a:xfrm>
            <a:custGeom>
              <a:avLst/>
              <a:gdLst/>
              <a:ahLst/>
              <a:cxnLst/>
              <a:rect l="l" t="t" r="r" b="b"/>
              <a:pathLst>
                <a:path w="1031" h="1088" extrusionOk="0">
                  <a:moveTo>
                    <a:pt x="912" y="0"/>
                  </a:moveTo>
                  <a:cubicBezTo>
                    <a:pt x="832" y="79"/>
                    <a:pt x="713" y="159"/>
                    <a:pt x="634" y="238"/>
                  </a:cubicBezTo>
                  <a:cubicBezTo>
                    <a:pt x="436" y="436"/>
                    <a:pt x="278" y="634"/>
                    <a:pt x="80" y="832"/>
                  </a:cubicBezTo>
                  <a:cubicBezTo>
                    <a:pt x="40" y="911"/>
                    <a:pt x="40" y="990"/>
                    <a:pt x="0" y="1070"/>
                  </a:cubicBezTo>
                  <a:cubicBezTo>
                    <a:pt x="80" y="1070"/>
                    <a:pt x="159" y="1087"/>
                    <a:pt x="226" y="1087"/>
                  </a:cubicBezTo>
                  <a:cubicBezTo>
                    <a:pt x="260" y="1087"/>
                    <a:pt x="291" y="1083"/>
                    <a:pt x="317" y="1070"/>
                  </a:cubicBezTo>
                  <a:cubicBezTo>
                    <a:pt x="515" y="872"/>
                    <a:pt x="753" y="634"/>
                    <a:pt x="951" y="357"/>
                  </a:cubicBezTo>
                  <a:cubicBezTo>
                    <a:pt x="991" y="277"/>
                    <a:pt x="991" y="198"/>
                    <a:pt x="1030" y="79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7427881" y="1703234"/>
              <a:ext cx="573654" cy="529926"/>
            </a:xfrm>
            <a:custGeom>
              <a:avLst/>
              <a:gdLst/>
              <a:ahLst/>
              <a:cxnLst/>
              <a:rect l="l" t="t" r="r" b="b"/>
              <a:pathLst>
                <a:path w="3843" h="3550" extrusionOk="0">
                  <a:moveTo>
                    <a:pt x="40" y="1"/>
                  </a:moveTo>
                  <a:cubicBezTo>
                    <a:pt x="1" y="80"/>
                    <a:pt x="1" y="199"/>
                    <a:pt x="40" y="318"/>
                  </a:cubicBezTo>
                  <a:cubicBezTo>
                    <a:pt x="159" y="634"/>
                    <a:pt x="357" y="951"/>
                    <a:pt x="516" y="1268"/>
                  </a:cubicBezTo>
                  <a:cubicBezTo>
                    <a:pt x="832" y="1942"/>
                    <a:pt x="1149" y="2615"/>
                    <a:pt x="1466" y="3289"/>
                  </a:cubicBezTo>
                  <a:cubicBezTo>
                    <a:pt x="1570" y="3470"/>
                    <a:pt x="1657" y="3550"/>
                    <a:pt x="1782" y="3550"/>
                  </a:cubicBezTo>
                  <a:cubicBezTo>
                    <a:pt x="1848" y="3550"/>
                    <a:pt x="1925" y="3528"/>
                    <a:pt x="2021" y="3487"/>
                  </a:cubicBezTo>
                  <a:cubicBezTo>
                    <a:pt x="2179" y="3447"/>
                    <a:pt x="2338" y="3368"/>
                    <a:pt x="2496" y="3289"/>
                  </a:cubicBezTo>
                  <a:cubicBezTo>
                    <a:pt x="2932" y="3051"/>
                    <a:pt x="3328" y="2774"/>
                    <a:pt x="3724" y="2536"/>
                  </a:cubicBezTo>
                  <a:cubicBezTo>
                    <a:pt x="3803" y="2496"/>
                    <a:pt x="3803" y="2338"/>
                    <a:pt x="3843" y="2219"/>
                  </a:cubicBezTo>
                  <a:cubicBezTo>
                    <a:pt x="3764" y="2219"/>
                    <a:pt x="3645" y="2219"/>
                    <a:pt x="3526" y="2259"/>
                  </a:cubicBezTo>
                  <a:cubicBezTo>
                    <a:pt x="3447" y="2259"/>
                    <a:pt x="3368" y="2298"/>
                    <a:pt x="3288" y="2377"/>
                  </a:cubicBezTo>
                  <a:lnTo>
                    <a:pt x="1902" y="3051"/>
                  </a:lnTo>
                  <a:cubicBezTo>
                    <a:pt x="1744" y="2694"/>
                    <a:pt x="1585" y="2417"/>
                    <a:pt x="1427" y="2100"/>
                  </a:cubicBezTo>
                  <a:cubicBezTo>
                    <a:pt x="1070" y="1427"/>
                    <a:pt x="714" y="793"/>
                    <a:pt x="317" y="120"/>
                  </a:cubicBezTo>
                  <a:cubicBezTo>
                    <a:pt x="278" y="40"/>
                    <a:pt x="11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7865392" y="2507369"/>
              <a:ext cx="130315" cy="165845"/>
            </a:xfrm>
            <a:custGeom>
              <a:avLst/>
              <a:gdLst/>
              <a:ahLst/>
              <a:cxnLst/>
              <a:rect l="l" t="t" r="r" b="b"/>
              <a:pathLst>
                <a:path w="873" h="1111" extrusionOk="0">
                  <a:moveTo>
                    <a:pt x="80" y="1"/>
                  </a:moveTo>
                  <a:cubicBezTo>
                    <a:pt x="80" y="120"/>
                    <a:pt x="1" y="239"/>
                    <a:pt x="40" y="318"/>
                  </a:cubicBezTo>
                  <a:cubicBezTo>
                    <a:pt x="159" y="556"/>
                    <a:pt x="278" y="793"/>
                    <a:pt x="437" y="991"/>
                  </a:cubicBezTo>
                  <a:cubicBezTo>
                    <a:pt x="516" y="1071"/>
                    <a:pt x="635" y="1110"/>
                    <a:pt x="754" y="1110"/>
                  </a:cubicBezTo>
                  <a:cubicBezTo>
                    <a:pt x="833" y="1071"/>
                    <a:pt x="833" y="912"/>
                    <a:pt x="872" y="793"/>
                  </a:cubicBezTo>
                  <a:cubicBezTo>
                    <a:pt x="714" y="556"/>
                    <a:pt x="555" y="318"/>
                    <a:pt x="397" y="80"/>
                  </a:cubicBezTo>
                  <a:cubicBezTo>
                    <a:pt x="318" y="1"/>
                    <a:pt x="159" y="4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7175912" y="1827429"/>
              <a:ext cx="92549" cy="133452"/>
            </a:xfrm>
            <a:custGeom>
              <a:avLst/>
              <a:gdLst/>
              <a:ahLst/>
              <a:cxnLst/>
              <a:rect l="l" t="t" r="r" b="b"/>
              <a:pathLst>
                <a:path w="620" h="894" extrusionOk="0">
                  <a:moveTo>
                    <a:pt x="579" y="1"/>
                  </a:moveTo>
                  <a:cubicBezTo>
                    <a:pt x="540" y="1"/>
                    <a:pt x="421" y="1"/>
                    <a:pt x="381" y="40"/>
                  </a:cubicBezTo>
                  <a:cubicBezTo>
                    <a:pt x="263" y="238"/>
                    <a:pt x="144" y="436"/>
                    <a:pt x="64" y="674"/>
                  </a:cubicBezTo>
                  <a:cubicBezTo>
                    <a:pt x="0" y="771"/>
                    <a:pt x="40" y="893"/>
                    <a:pt x="143" y="893"/>
                  </a:cubicBezTo>
                  <a:cubicBezTo>
                    <a:pt x="166" y="893"/>
                    <a:pt x="193" y="887"/>
                    <a:pt x="223" y="872"/>
                  </a:cubicBezTo>
                  <a:cubicBezTo>
                    <a:pt x="461" y="674"/>
                    <a:pt x="619" y="317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7203229" y="2398400"/>
              <a:ext cx="189278" cy="121062"/>
            </a:xfrm>
            <a:custGeom>
              <a:avLst/>
              <a:gdLst/>
              <a:ahLst/>
              <a:cxnLst/>
              <a:rect l="l" t="t" r="r" b="b"/>
              <a:pathLst>
                <a:path w="1268" h="811" extrusionOk="0">
                  <a:moveTo>
                    <a:pt x="1080" y="0"/>
                  </a:moveTo>
                  <a:cubicBezTo>
                    <a:pt x="1048" y="0"/>
                    <a:pt x="1017" y="5"/>
                    <a:pt x="991" y="18"/>
                  </a:cubicBezTo>
                  <a:cubicBezTo>
                    <a:pt x="674" y="137"/>
                    <a:pt x="396" y="295"/>
                    <a:pt x="80" y="454"/>
                  </a:cubicBezTo>
                  <a:cubicBezTo>
                    <a:pt x="40" y="493"/>
                    <a:pt x="40" y="612"/>
                    <a:pt x="0" y="691"/>
                  </a:cubicBezTo>
                  <a:cubicBezTo>
                    <a:pt x="80" y="731"/>
                    <a:pt x="159" y="771"/>
                    <a:pt x="238" y="810"/>
                  </a:cubicBezTo>
                  <a:cubicBezTo>
                    <a:pt x="317" y="810"/>
                    <a:pt x="357" y="771"/>
                    <a:pt x="436" y="731"/>
                  </a:cubicBezTo>
                  <a:cubicBezTo>
                    <a:pt x="674" y="612"/>
                    <a:pt x="911" y="493"/>
                    <a:pt x="1149" y="335"/>
                  </a:cubicBezTo>
                  <a:cubicBezTo>
                    <a:pt x="1228" y="295"/>
                    <a:pt x="1228" y="137"/>
                    <a:pt x="1268" y="18"/>
                  </a:cubicBezTo>
                  <a:cubicBezTo>
                    <a:pt x="1215" y="18"/>
                    <a:pt x="1145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7108591" y="2028500"/>
              <a:ext cx="88817" cy="331241"/>
            </a:xfrm>
            <a:custGeom>
              <a:avLst/>
              <a:gdLst/>
              <a:ahLst/>
              <a:cxnLst/>
              <a:rect l="l" t="t" r="r" b="b"/>
              <a:pathLst>
                <a:path w="595" h="2219" extrusionOk="0">
                  <a:moveTo>
                    <a:pt x="436" y="0"/>
                  </a:moveTo>
                  <a:cubicBezTo>
                    <a:pt x="357" y="80"/>
                    <a:pt x="278" y="159"/>
                    <a:pt x="238" y="278"/>
                  </a:cubicBezTo>
                  <a:cubicBezTo>
                    <a:pt x="1" y="832"/>
                    <a:pt x="1" y="1466"/>
                    <a:pt x="278" y="2021"/>
                  </a:cubicBezTo>
                  <a:cubicBezTo>
                    <a:pt x="317" y="2100"/>
                    <a:pt x="436" y="2139"/>
                    <a:pt x="515" y="2219"/>
                  </a:cubicBezTo>
                  <a:cubicBezTo>
                    <a:pt x="515" y="2139"/>
                    <a:pt x="595" y="2021"/>
                    <a:pt x="555" y="1941"/>
                  </a:cubicBezTo>
                  <a:cubicBezTo>
                    <a:pt x="436" y="1426"/>
                    <a:pt x="436" y="911"/>
                    <a:pt x="555" y="396"/>
                  </a:cubicBezTo>
                  <a:cubicBezTo>
                    <a:pt x="595" y="278"/>
                    <a:pt x="595" y="159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6511361" y="1791902"/>
              <a:ext cx="112551" cy="177637"/>
            </a:xfrm>
            <a:custGeom>
              <a:avLst/>
              <a:gdLst/>
              <a:ahLst/>
              <a:cxnLst/>
              <a:rect l="l" t="t" r="r" b="b"/>
              <a:pathLst>
                <a:path w="754" h="1190" extrusionOk="0">
                  <a:moveTo>
                    <a:pt x="318" y="1"/>
                  </a:moveTo>
                  <a:cubicBezTo>
                    <a:pt x="278" y="40"/>
                    <a:pt x="159" y="120"/>
                    <a:pt x="120" y="199"/>
                  </a:cubicBezTo>
                  <a:cubicBezTo>
                    <a:pt x="1" y="635"/>
                    <a:pt x="278" y="1070"/>
                    <a:pt x="753" y="1189"/>
                  </a:cubicBezTo>
                  <a:cubicBezTo>
                    <a:pt x="674" y="991"/>
                    <a:pt x="634" y="833"/>
                    <a:pt x="595" y="674"/>
                  </a:cubicBezTo>
                  <a:cubicBezTo>
                    <a:pt x="555" y="516"/>
                    <a:pt x="555" y="357"/>
                    <a:pt x="476" y="199"/>
                  </a:cubicBezTo>
                  <a:cubicBezTo>
                    <a:pt x="436" y="120"/>
                    <a:pt x="397" y="40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6192072" y="1774288"/>
              <a:ext cx="124344" cy="295714"/>
            </a:xfrm>
            <a:custGeom>
              <a:avLst/>
              <a:gdLst/>
              <a:ahLst/>
              <a:cxnLst/>
              <a:rect l="l" t="t" r="r" b="b"/>
              <a:pathLst>
                <a:path w="833" h="1981" extrusionOk="0">
                  <a:moveTo>
                    <a:pt x="357" y="0"/>
                  </a:moveTo>
                  <a:cubicBezTo>
                    <a:pt x="238" y="198"/>
                    <a:pt x="119" y="277"/>
                    <a:pt x="119" y="396"/>
                  </a:cubicBezTo>
                  <a:cubicBezTo>
                    <a:pt x="1" y="911"/>
                    <a:pt x="159" y="1466"/>
                    <a:pt x="516" y="1862"/>
                  </a:cubicBezTo>
                  <a:cubicBezTo>
                    <a:pt x="595" y="1941"/>
                    <a:pt x="714" y="1941"/>
                    <a:pt x="793" y="1981"/>
                  </a:cubicBezTo>
                  <a:cubicBezTo>
                    <a:pt x="832" y="1862"/>
                    <a:pt x="832" y="1783"/>
                    <a:pt x="793" y="1703"/>
                  </a:cubicBezTo>
                  <a:cubicBezTo>
                    <a:pt x="595" y="1268"/>
                    <a:pt x="516" y="792"/>
                    <a:pt x="555" y="317"/>
                  </a:cubicBezTo>
                  <a:cubicBezTo>
                    <a:pt x="555" y="238"/>
                    <a:pt x="436" y="15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6038323" y="1827429"/>
              <a:ext cx="153900" cy="337212"/>
            </a:xfrm>
            <a:custGeom>
              <a:avLst/>
              <a:gdLst/>
              <a:ahLst/>
              <a:cxnLst/>
              <a:rect l="l" t="t" r="r" b="b"/>
              <a:pathLst>
                <a:path w="1031" h="2259" extrusionOk="0">
                  <a:moveTo>
                    <a:pt x="278" y="1"/>
                  </a:moveTo>
                  <a:cubicBezTo>
                    <a:pt x="199" y="1"/>
                    <a:pt x="120" y="1"/>
                    <a:pt x="80" y="80"/>
                  </a:cubicBezTo>
                  <a:cubicBezTo>
                    <a:pt x="40" y="159"/>
                    <a:pt x="1" y="278"/>
                    <a:pt x="1" y="397"/>
                  </a:cubicBezTo>
                  <a:cubicBezTo>
                    <a:pt x="40" y="991"/>
                    <a:pt x="238" y="1545"/>
                    <a:pt x="634" y="1981"/>
                  </a:cubicBezTo>
                  <a:cubicBezTo>
                    <a:pt x="753" y="2060"/>
                    <a:pt x="872" y="2179"/>
                    <a:pt x="1031" y="2258"/>
                  </a:cubicBezTo>
                  <a:cubicBezTo>
                    <a:pt x="1031" y="2219"/>
                    <a:pt x="1031" y="2179"/>
                    <a:pt x="1031" y="2140"/>
                  </a:cubicBezTo>
                  <a:cubicBezTo>
                    <a:pt x="674" y="1545"/>
                    <a:pt x="436" y="832"/>
                    <a:pt x="357" y="119"/>
                  </a:cubicBezTo>
                  <a:cubicBezTo>
                    <a:pt x="357" y="80"/>
                    <a:pt x="318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81" name="Google Shape;881;p39"/>
          <p:cNvSpPr/>
          <p:nvPr/>
        </p:nvSpPr>
        <p:spPr>
          <a:xfrm rot="8100000" flipH="1">
            <a:off x="3923442" y="308983"/>
            <a:ext cx="417267" cy="266355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2" name="Google Shape;882;p39"/>
          <p:cNvSpPr/>
          <p:nvPr/>
        </p:nvSpPr>
        <p:spPr>
          <a:xfrm>
            <a:off x="6562602" y="433652"/>
            <a:ext cx="424413" cy="314803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83" name="Google Shape;883;p39"/>
          <p:cNvGrpSpPr/>
          <p:nvPr/>
        </p:nvGrpSpPr>
        <p:grpSpPr>
          <a:xfrm>
            <a:off x="3374740" y="4069703"/>
            <a:ext cx="314245" cy="307150"/>
            <a:chOff x="3536277" y="1668288"/>
            <a:chExt cx="475769" cy="465027"/>
          </a:xfrm>
        </p:grpSpPr>
        <p:sp>
          <p:nvSpPr>
            <p:cNvPr id="884" name="Google Shape;884;p39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86" name="Google Shape;886;p39"/>
          <p:cNvSpPr/>
          <p:nvPr/>
        </p:nvSpPr>
        <p:spPr>
          <a:xfrm>
            <a:off x="2248562" y="4114391"/>
            <a:ext cx="243038" cy="388069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96" name="Google Shape;896;p39"/>
          <p:cNvGrpSpPr/>
          <p:nvPr/>
        </p:nvGrpSpPr>
        <p:grpSpPr>
          <a:xfrm>
            <a:off x="944337" y="545674"/>
            <a:ext cx="166752" cy="184433"/>
            <a:chOff x="5414907" y="2017485"/>
            <a:chExt cx="220338" cy="243702"/>
          </a:xfrm>
        </p:grpSpPr>
        <p:sp>
          <p:nvSpPr>
            <p:cNvPr id="897" name="Google Shape;897;p3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03" name="Google Shape;903;p39"/>
          <p:cNvSpPr/>
          <p:nvPr/>
        </p:nvSpPr>
        <p:spPr>
          <a:xfrm>
            <a:off x="7155769" y="442160"/>
            <a:ext cx="310975" cy="344775"/>
          </a:xfrm>
          <a:custGeom>
            <a:avLst/>
            <a:gdLst/>
            <a:ahLst/>
            <a:cxnLst/>
            <a:rect l="l" t="t" r="r" b="b"/>
            <a:pathLst>
              <a:path w="12439" h="13791" extrusionOk="0">
                <a:moveTo>
                  <a:pt x="4678" y="0"/>
                </a:moveTo>
                <a:cubicBezTo>
                  <a:pt x="4575" y="0"/>
                  <a:pt x="4470" y="6"/>
                  <a:pt x="4365" y="19"/>
                </a:cubicBezTo>
                <a:cubicBezTo>
                  <a:pt x="3637" y="91"/>
                  <a:pt x="2910" y="382"/>
                  <a:pt x="2255" y="819"/>
                </a:cubicBezTo>
                <a:cubicBezTo>
                  <a:pt x="1382" y="1546"/>
                  <a:pt x="728" y="2492"/>
                  <a:pt x="291" y="3583"/>
                </a:cubicBezTo>
                <a:cubicBezTo>
                  <a:pt x="1" y="4092"/>
                  <a:pt x="219" y="4819"/>
                  <a:pt x="801" y="5110"/>
                </a:cubicBezTo>
                <a:cubicBezTo>
                  <a:pt x="1019" y="5256"/>
                  <a:pt x="1237" y="5474"/>
                  <a:pt x="1455" y="5619"/>
                </a:cubicBezTo>
                <a:cubicBezTo>
                  <a:pt x="1665" y="5829"/>
                  <a:pt x="1824" y="5938"/>
                  <a:pt x="1966" y="5938"/>
                </a:cubicBezTo>
                <a:cubicBezTo>
                  <a:pt x="2118" y="5938"/>
                  <a:pt x="2250" y="5811"/>
                  <a:pt x="2401" y="5547"/>
                </a:cubicBezTo>
                <a:cubicBezTo>
                  <a:pt x="2692" y="5037"/>
                  <a:pt x="3055" y="4528"/>
                  <a:pt x="3419" y="4019"/>
                </a:cubicBezTo>
                <a:cubicBezTo>
                  <a:pt x="3579" y="3806"/>
                  <a:pt x="3855" y="3671"/>
                  <a:pt x="4135" y="3671"/>
                </a:cubicBezTo>
                <a:cubicBezTo>
                  <a:pt x="4237" y="3671"/>
                  <a:pt x="4340" y="3689"/>
                  <a:pt x="4437" y="3728"/>
                </a:cubicBezTo>
                <a:cubicBezTo>
                  <a:pt x="4874" y="3874"/>
                  <a:pt x="4728" y="4310"/>
                  <a:pt x="4655" y="4674"/>
                </a:cubicBezTo>
                <a:cubicBezTo>
                  <a:pt x="4510" y="5328"/>
                  <a:pt x="4219" y="5910"/>
                  <a:pt x="3710" y="6347"/>
                </a:cubicBezTo>
                <a:cubicBezTo>
                  <a:pt x="2764" y="7001"/>
                  <a:pt x="2764" y="7510"/>
                  <a:pt x="3564" y="8383"/>
                </a:cubicBezTo>
                <a:cubicBezTo>
                  <a:pt x="3928" y="8820"/>
                  <a:pt x="4292" y="9183"/>
                  <a:pt x="4655" y="9692"/>
                </a:cubicBezTo>
                <a:cubicBezTo>
                  <a:pt x="4825" y="9904"/>
                  <a:pt x="4970" y="10017"/>
                  <a:pt x="5133" y="10017"/>
                </a:cubicBezTo>
                <a:cubicBezTo>
                  <a:pt x="5250" y="10017"/>
                  <a:pt x="5377" y="9959"/>
                  <a:pt x="5528" y="9838"/>
                </a:cubicBezTo>
                <a:cubicBezTo>
                  <a:pt x="5965" y="9474"/>
                  <a:pt x="6401" y="9183"/>
                  <a:pt x="6838" y="8892"/>
                </a:cubicBezTo>
                <a:cubicBezTo>
                  <a:pt x="7051" y="8786"/>
                  <a:pt x="7263" y="8718"/>
                  <a:pt x="7505" y="8718"/>
                </a:cubicBezTo>
                <a:cubicBezTo>
                  <a:pt x="7593" y="8718"/>
                  <a:pt x="7686" y="8727"/>
                  <a:pt x="7783" y="8747"/>
                </a:cubicBezTo>
                <a:cubicBezTo>
                  <a:pt x="8001" y="8747"/>
                  <a:pt x="8219" y="8965"/>
                  <a:pt x="8365" y="9183"/>
                </a:cubicBezTo>
                <a:cubicBezTo>
                  <a:pt x="8438" y="9402"/>
                  <a:pt x="8365" y="9692"/>
                  <a:pt x="8219" y="9911"/>
                </a:cubicBezTo>
                <a:cubicBezTo>
                  <a:pt x="7856" y="10493"/>
                  <a:pt x="7128" y="10929"/>
                  <a:pt x="6401" y="10929"/>
                </a:cubicBezTo>
                <a:cubicBezTo>
                  <a:pt x="5892" y="10929"/>
                  <a:pt x="5747" y="11220"/>
                  <a:pt x="5819" y="11802"/>
                </a:cubicBezTo>
                <a:cubicBezTo>
                  <a:pt x="5892" y="12020"/>
                  <a:pt x="5892" y="12238"/>
                  <a:pt x="5965" y="12529"/>
                </a:cubicBezTo>
                <a:cubicBezTo>
                  <a:pt x="6141" y="13589"/>
                  <a:pt x="6175" y="13791"/>
                  <a:pt x="6914" y="13791"/>
                </a:cubicBezTo>
                <a:cubicBezTo>
                  <a:pt x="7088" y="13791"/>
                  <a:pt x="7301" y="13780"/>
                  <a:pt x="7565" y="13766"/>
                </a:cubicBezTo>
                <a:cubicBezTo>
                  <a:pt x="9965" y="13547"/>
                  <a:pt x="11856" y="12529"/>
                  <a:pt x="12220" y="9692"/>
                </a:cubicBezTo>
                <a:cubicBezTo>
                  <a:pt x="12438" y="8092"/>
                  <a:pt x="11638" y="6419"/>
                  <a:pt x="10111" y="5692"/>
                </a:cubicBezTo>
                <a:cubicBezTo>
                  <a:pt x="9468" y="5445"/>
                  <a:pt x="8759" y="5299"/>
                  <a:pt x="8050" y="5299"/>
                </a:cubicBezTo>
                <a:cubicBezTo>
                  <a:pt x="7716" y="5299"/>
                  <a:pt x="7382" y="5331"/>
                  <a:pt x="7056" y="5401"/>
                </a:cubicBezTo>
                <a:cubicBezTo>
                  <a:pt x="7128" y="5110"/>
                  <a:pt x="7201" y="4892"/>
                  <a:pt x="7347" y="4674"/>
                </a:cubicBezTo>
                <a:cubicBezTo>
                  <a:pt x="7710" y="3728"/>
                  <a:pt x="7638" y="2637"/>
                  <a:pt x="7201" y="1692"/>
                </a:cubicBezTo>
                <a:cubicBezTo>
                  <a:pt x="6736" y="694"/>
                  <a:pt x="5783" y="0"/>
                  <a:pt x="46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4" name="Google Shape;904;p39"/>
          <p:cNvSpPr/>
          <p:nvPr/>
        </p:nvSpPr>
        <p:spPr>
          <a:xfrm>
            <a:off x="2736938" y="4110338"/>
            <a:ext cx="240050" cy="377800"/>
          </a:xfrm>
          <a:custGeom>
            <a:avLst/>
            <a:gdLst/>
            <a:ahLst/>
            <a:cxnLst/>
            <a:rect l="l" t="t" r="r" b="b"/>
            <a:pathLst>
              <a:path w="9602" h="15112" extrusionOk="0">
                <a:moveTo>
                  <a:pt x="5808" y="0"/>
                </a:moveTo>
                <a:cubicBezTo>
                  <a:pt x="4730" y="0"/>
                  <a:pt x="3695" y="434"/>
                  <a:pt x="2910" y="1219"/>
                </a:cubicBezTo>
                <a:cubicBezTo>
                  <a:pt x="1964" y="2238"/>
                  <a:pt x="1019" y="3329"/>
                  <a:pt x="219" y="4420"/>
                </a:cubicBezTo>
                <a:cubicBezTo>
                  <a:pt x="0" y="4711"/>
                  <a:pt x="0" y="5147"/>
                  <a:pt x="219" y="5438"/>
                </a:cubicBezTo>
                <a:cubicBezTo>
                  <a:pt x="437" y="5729"/>
                  <a:pt x="655" y="6020"/>
                  <a:pt x="801" y="6311"/>
                </a:cubicBezTo>
                <a:cubicBezTo>
                  <a:pt x="1003" y="6715"/>
                  <a:pt x="1160" y="6917"/>
                  <a:pt x="1359" y="6917"/>
                </a:cubicBezTo>
                <a:cubicBezTo>
                  <a:pt x="1519" y="6917"/>
                  <a:pt x="1706" y="6788"/>
                  <a:pt x="1964" y="6529"/>
                </a:cubicBezTo>
                <a:cubicBezTo>
                  <a:pt x="2037" y="6383"/>
                  <a:pt x="2110" y="6311"/>
                  <a:pt x="2255" y="6238"/>
                </a:cubicBezTo>
                <a:cubicBezTo>
                  <a:pt x="2910" y="5729"/>
                  <a:pt x="3564" y="5074"/>
                  <a:pt x="4292" y="4638"/>
                </a:cubicBezTo>
                <a:cubicBezTo>
                  <a:pt x="4496" y="4479"/>
                  <a:pt x="4707" y="4405"/>
                  <a:pt x="4899" y="4405"/>
                </a:cubicBezTo>
                <a:cubicBezTo>
                  <a:pt x="5322" y="4405"/>
                  <a:pt x="5651" y="4765"/>
                  <a:pt x="5601" y="5365"/>
                </a:cubicBezTo>
                <a:cubicBezTo>
                  <a:pt x="5601" y="5802"/>
                  <a:pt x="5456" y="6238"/>
                  <a:pt x="5237" y="6602"/>
                </a:cubicBezTo>
                <a:cubicBezTo>
                  <a:pt x="4728" y="7329"/>
                  <a:pt x="4074" y="7984"/>
                  <a:pt x="3419" y="8638"/>
                </a:cubicBezTo>
                <a:cubicBezTo>
                  <a:pt x="2764" y="9293"/>
                  <a:pt x="1964" y="9875"/>
                  <a:pt x="1237" y="10457"/>
                </a:cubicBezTo>
                <a:cubicBezTo>
                  <a:pt x="510" y="10966"/>
                  <a:pt x="146" y="11839"/>
                  <a:pt x="364" y="12711"/>
                </a:cubicBezTo>
                <a:cubicBezTo>
                  <a:pt x="437" y="13148"/>
                  <a:pt x="510" y="13584"/>
                  <a:pt x="510" y="14021"/>
                </a:cubicBezTo>
                <a:cubicBezTo>
                  <a:pt x="510" y="14602"/>
                  <a:pt x="655" y="14821"/>
                  <a:pt x="1237" y="14893"/>
                </a:cubicBezTo>
                <a:cubicBezTo>
                  <a:pt x="2183" y="15039"/>
                  <a:pt x="3201" y="15112"/>
                  <a:pt x="4146" y="15112"/>
                </a:cubicBezTo>
                <a:cubicBezTo>
                  <a:pt x="5674" y="15039"/>
                  <a:pt x="7274" y="14821"/>
                  <a:pt x="8801" y="14675"/>
                </a:cubicBezTo>
                <a:cubicBezTo>
                  <a:pt x="9238" y="14675"/>
                  <a:pt x="9601" y="14312"/>
                  <a:pt x="9529" y="13875"/>
                </a:cubicBezTo>
                <a:cubicBezTo>
                  <a:pt x="9529" y="13293"/>
                  <a:pt x="9529" y="12784"/>
                  <a:pt x="9529" y="12202"/>
                </a:cubicBezTo>
                <a:cubicBezTo>
                  <a:pt x="9529" y="11548"/>
                  <a:pt x="9383" y="11402"/>
                  <a:pt x="8729" y="11329"/>
                </a:cubicBezTo>
                <a:lnTo>
                  <a:pt x="8147" y="11329"/>
                </a:lnTo>
                <a:lnTo>
                  <a:pt x="5456" y="11620"/>
                </a:lnTo>
                <a:lnTo>
                  <a:pt x="5456" y="11475"/>
                </a:lnTo>
                <a:cubicBezTo>
                  <a:pt x="5601" y="11184"/>
                  <a:pt x="5819" y="10893"/>
                  <a:pt x="6037" y="10529"/>
                </a:cubicBezTo>
                <a:cubicBezTo>
                  <a:pt x="7274" y="8856"/>
                  <a:pt x="8219" y="6965"/>
                  <a:pt x="8947" y="4929"/>
                </a:cubicBezTo>
                <a:cubicBezTo>
                  <a:pt x="9165" y="4420"/>
                  <a:pt x="9238" y="3838"/>
                  <a:pt x="9238" y="3256"/>
                </a:cubicBezTo>
                <a:cubicBezTo>
                  <a:pt x="9092" y="1728"/>
                  <a:pt x="8001" y="492"/>
                  <a:pt x="6474" y="55"/>
                </a:cubicBezTo>
                <a:cubicBezTo>
                  <a:pt x="6251" y="18"/>
                  <a:pt x="6029" y="0"/>
                  <a:pt x="58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5" name="Google Shape;905;p39"/>
          <p:cNvSpPr/>
          <p:nvPr/>
        </p:nvSpPr>
        <p:spPr>
          <a:xfrm>
            <a:off x="7808700" y="3652788"/>
            <a:ext cx="227325" cy="356225"/>
          </a:xfrm>
          <a:custGeom>
            <a:avLst/>
            <a:gdLst/>
            <a:ahLst/>
            <a:cxnLst/>
            <a:rect l="l" t="t" r="r" b="b"/>
            <a:pathLst>
              <a:path w="9093" h="14249" extrusionOk="0">
                <a:moveTo>
                  <a:pt x="4600" y="1"/>
                </a:moveTo>
                <a:cubicBezTo>
                  <a:pt x="3168" y="1"/>
                  <a:pt x="2463" y="550"/>
                  <a:pt x="1601" y="2089"/>
                </a:cubicBezTo>
                <a:cubicBezTo>
                  <a:pt x="1237" y="2816"/>
                  <a:pt x="801" y="3471"/>
                  <a:pt x="292" y="4198"/>
                </a:cubicBezTo>
                <a:cubicBezTo>
                  <a:pt x="1" y="4562"/>
                  <a:pt x="1" y="5144"/>
                  <a:pt x="292" y="5507"/>
                </a:cubicBezTo>
                <a:cubicBezTo>
                  <a:pt x="631" y="5998"/>
                  <a:pt x="991" y="6254"/>
                  <a:pt x="1350" y="6254"/>
                </a:cubicBezTo>
                <a:cubicBezTo>
                  <a:pt x="1682" y="6254"/>
                  <a:pt x="2013" y="6035"/>
                  <a:pt x="2328" y="5580"/>
                </a:cubicBezTo>
                <a:lnTo>
                  <a:pt x="2983" y="4780"/>
                </a:lnTo>
                <a:lnTo>
                  <a:pt x="2983" y="10162"/>
                </a:lnTo>
                <a:lnTo>
                  <a:pt x="1455" y="10599"/>
                </a:lnTo>
                <a:cubicBezTo>
                  <a:pt x="801" y="10744"/>
                  <a:pt x="655" y="11035"/>
                  <a:pt x="728" y="11617"/>
                </a:cubicBezTo>
                <a:cubicBezTo>
                  <a:pt x="801" y="12199"/>
                  <a:pt x="946" y="12781"/>
                  <a:pt x="1092" y="13290"/>
                </a:cubicBezTo>
                <a:cubicBezTo>
                  <a:pt x="1284" y="13996"/>
                  <a:pt x="1533" y="14249"/>
                  <a:pt x="2138" y="14249"/>
                </a:cubicBezTo>
                <a:cubicBezTo>
                  <a:pt x="2219" y="14249"/>
                  <a:pt x="2306" y="14244"/>
                  <a:pt x="2401" y="14235"/>
                </a:cubicBezTo>
                <a:cubicBezTo>
                  <a:pt x="4292" y="14017"/>
                  <a:pt x="6256" y="13799"/>
                  <a:pt x="8220" y="13581"/>
                </a:cubicBezTo>
                <a:cubicBezTo>
                  <a:pt x="8874" y="13508"/>
                  <a:pt x="9092" y="13144"/>
                  <a:pt x="9092" y="12563"/>
                </a:cubicBezTo>
                <a:cubicBezTo>
                  <a:pt x="9092" y="11908"/>
                  <a:pt x="9092" y="11399"/>
                  <a:pt x="9020" y="10817"/>
                </a:cubicBezTo>
                <a:cubicBezTo>
                  <a:pt x="9020" y="10162"/>
                  <a:pt x="8729" y="9871"/>
                  <a:pt x="8074" y="9871"/>
                </a:cubicBezTo>
                <a:lnTo>
                  <a:pt x="6110" y="9653"/>
                </a:lnTo>
                <a:lnTo>
                  <a:pt x="6110" y="8198"/>
                </a:lnTo>
                <a:lnTo>
                  <a:pt x="6110" y="779"/>
                </a:lnTo>
                <a:cubicBezTo>
                  <a:pt x="6110" y="343"/>
                  <a:pt x="5892" y="125"/>
                  <a:pt x="5456" y="52"/>
                </a:cubicBezTo>
                <a:cubicBezTo>
                  <a:pt x="5143" y="19"/>
                  <a:pt x="4859" y="1"/>
                  <a:pt x="46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7" name="Google Shape;907;p39"/>
          <p:cNvSpPr/>
          <p:nvPr/>
        </p:nvSpPr>
        <p:spPr>
          <a:xfrm>
            <a:off x="6038825" y="4102838"/>
            <a:ext cx="274600" cy="392800"/>
          </a:xfrm>
          <a:custGeom>
            <a:avLst/>
            <a:gdLst/>
            <a:ahLst/>
            <a:cxnLst/>
            <a:rect l="l" t="t" r="r" b="b"/>
            <a:pathLst>
              <a:path w="10984" h="15712" extrusionOk="0">
                <a:moveTo>
                  <a:pt x="4038" y="3224"/>
                </a:moveTo>
                <a:cubicBezTo>
                  <a:pt x="4508" y="3224"/>
                  <a:pt x="4974" y="3337"/>
                  <a:pt x="5383" y="3565"/>
                </a:cubicBezTo>
                <a:cubicBezTo>
                  <a:pt x="5601" y="3710"/>
                  <a:pt x="5819" y="3928"/>
                  <a:pt x="5892" y="4219"/>
                </a:cubicBezTo>
                <a:cubicBezTo>
                  <a:pt x="5892" y="4292"/>
                  <a:pt x="5601" y="4583"/>
                  <a:pt x="5383" y="4656"/>
                </a:cubicBezTo>
                <a:cubicBezTo>
                  <a:pt x="4801" y="4801"/>
                  <a:pt x="4219" y="4947"/>
                  <a:pt x="3564" y="5092"/>
                </a:cubicBezTo>
                <a:lnTo>
                  <a:pt x="3201" y="3346"/>
                </a:lnTo>
                <a:cubicBezTo>
                  <a:pt x="3473" y="3265"/>
                  <a:pt x="3756" y="3224"/>
                  <a:pt x="4038" y="3224"/>
                </a:cubicBezTo>
                <a:close/>
                <a:moveTo>
                  <a:pt x="4752" y="10424"/>
                </a:moveTo>
                <a:cubicBezTo>
                  <a:pt x="5245" y="10424"/>
                  <a:pt x="5728" y="10538"/>
                  <a:pt x="6183" y="10765"/>
                </a:cubicBezTo>
                <a:cubicBezTo>
                  <a:pt x="6692" y="11129"/>
                  <a:pt x="6765" y="11493"/>
                  <a:pt x="6183" y="11784"/>
                </a:cubicBezTo>
                <a:cubicBezTo>
                  <a:pt x="5601" y="12075"/>
                  <a:pt x="4946" y="12293"/>
                  <a:pt x="4292" y="12511"/>
                </a:cubicBezTo>
                <a:cubicBezTo>
                  <a:pt x="4146" y="11711"/>
                  <a:pt x="4001" y="11202"/>
                  <a:pt x="3855" y="10547"/>
                </a:cubicBezTo>
                <a:cubicBezTo>
                  <a:pt x="4155" y="10465"/>
                  <a:pt x="4455" y="10424"/>
                  <a:pt x="4752" y="10424"/>
                </a:cubicBezTo>
                <a:close/>
                <a:moveTo>
                  <a:pt x="3273" y="1"/>
                </a:moveTo>
                <a:cubicBezTo>
                  <a:pt x="2510" y="1"/>
                  <a:pt x="1746" y="146"/>
                  <a:pt x="1019" y="437"/>
                </a:cubicBezTo>
                <a:cubicBezTo>
                  <a:pt x="73" y="801"/>
                  <a:pt x="0" y="946"/>
                  <a:pt x="73" y="1964"/>
                </a:cubicBezTo>
                <a:cubicBezTo>
                  <a:pt x="219" y="4219"/>
                  <a:pt x="364" y="6474"/>
                  <a:pt x="510" y="8801"/>
                </a:cubicBezTo>
                <a:cubicBezTo>
                  <a:pt x="655" y="10620"/>
                  <a:pt x="800" y="12511"/>
                  <a:pt x="946" y="14402"/>
                </a:cubicBezTo>
                <a:cubicBezTo>
                  <a:pt x="1019" y="15420"/>
                  <a:pt x="1237" y="15566"/>
                  <a:pt x="2255" y="15711"/>
                </a:cubicBezTo>
                <a:lnTo>
                  <a:pt x="2692" y="15711"/>
                </a:lnTo>
                <a:cubicBezTo>
                  <a:pt x="4364" y="15711"/>
                  <a:pt x="5965" y="15420"/>
                  <a:pt x="7565" y="14984"/>
                </a:cubicBezTo>
                <a:cubicBezTo>
                  <a:pt x="8583" y="14766"/>
                  <a:pt x="9456" y="14184"/>
                  <a:pt x="10038" y="13311"/>
                </a:cubicBezTo>
                <a:cubicBezTo>
                  <a:pt x="10620" y="12511"/>
                  <a:pt x="10983" y="11565"/>
                  <a:pt x="10983" y="10620"/>
                </a:cubicBezTo>
                <a:cubicBezTo>
                  <a:pt x="10911" y="9238"/>
                  <a:pt x="10038" y="8001"/>
                  <a:pt x="8728" y="7565"/>
                </a:cubicBezTo>
                <a:lnTo>
                  <a:pt x="7856" y="7274"/>
                </a:lnTo>
                <a:cubicBezTo>
                  <a:pt x="8074" y="7056"/>
                  <a:pt x="8219" y="6838"/>
                  <a:pt x="8365" y="6619"/>
                </a:cubicBezTo>
                <a:cubicBezTo>
                  <a:pt x="9383" y="5383"/>
                  <a:pt x="9383" y="3565"/>
                  <a:pt x="8365" y="2255"/>
                </a:cubicBezTo>
                <a:cubicBezTo>
                  <a:pt x="7637" y="1382"/>
                  <a:pt x="6619" y="728"/>
                  <a:pt x="5528" y="437"/>
                </a:cubicBezTo>
                <a:cubicBezTo>
                  <a:pt x="4801" y="146"/>
                  <a:pt x="4037" y="1"/>
                  <a:pt x="32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8" name="Google Shape;908;p39"/>
          <p:cNvGrpSpPr/>
          <p:nvPr/>
        </p:nvGrpSpPr>
        <p:grpSpPr>
          <a:xfrm>
            <a:off x="5374930" y="4250616"/>
            <a:ext cx="329834" cy="305328"/>
            <a:chOff x="1412390" y="2258211"/>
            <a:chExt cx="620689" cy="574573"/>
          </a:xfrm>
        </p:grpSpPr>
        <p:sp>
          <p:nvSpPr>
            <p:cNvPr id="909" name="Google Shape;909;p3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2" name="Google Shape;912;p39"/>
          <p:cNvGrpSpPr/>
          <p:nvPr/>
        </p:nvGrpSpPr>
        <p:grpSpPr>
          <a:xfrm>
            <a:off x="2482024" y="480356"/>
            <a:ext cx="301450" cy="226949"/>
            <a:chOff x="6530133" y="2132672"/>
            <a:chExt cx="567275" cy="427077"/>
          </a:xfrm>
        </p:grpSpPr>
        <p:sp>
          <p:nvSpPr>
            <p:cNvPr id="913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5" name="Google Shape;915;p39"/>
          <p:cNvGrpSpPr/>
          <p:nvPr/>
        </p:nvGrpSpPr>
        <p:grpSpPr>
          <a:xfrm>
            <a:off x="8597311" y="2848883"/>
            <a:ext cx="534334" cy="513328"/>
            <a:chOff x="7047366" y="2801445"/>
            <a:chExt cx="753220" cy="723609"/>
          </a:xfrm>
        </p:grpSpPr>
        <p:sp>
          <p:nvSpPr>
            <p:cNvPr id="916" name="Google Shape;916;p39"/>
            <p:cNvSpPr/>
            <p:nvPr/>
          </p:nvSpPr>
          <p:spPr>
            <a:xfrm>
              <a:off x="7105029" y="2834900"/>
              <a:ext cx="638554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43" name="Google Shape;943;p39"/>
          <p:cNvSpPr/>
          <p:nvPr/>
        </p:nvSpPr>
        <p:spPr>
          <a:xfrm>
            <a:off x="5384317" y="736470"/>
            <a:ext cx="301460" cy="226965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45" name="Google Shape;945;p39"/>
          <p:cNvGrpSpPr/>
          <p:nvPr/>
        </p:nvGrpSpPr>
        <p:grpSpPr>
          <a:xfrm>
            <a:off x="497733" y="4102838"/>
            <a:ext cx="786568" cy="672984"/>
            <a:chOff x="827999" y="1951577"/>
            <a:chExt cx="786568" cy="672984"/>
          </a:xfrm>
        </p:grpSpPr>
        <p:grpSp>
          <p:nvGrpSpPr>
            <p:cNvPr id="946" name="Google Shape;946;p39"/>
            <p:cNvGrpSpPr/>
            <p:nvPr/>
          </p:nvGrpSpPr>
          <p:grpSpPr>
            <a:xfrm rot="10800000">
              <a:off x="827999" y="1951577"/>
              <a:ext cx="786568" cy="672984"/>
              <a:chOff x="6896974" y="3519590"/>
              <a:chExt cx="786568" cy="672984"/>
            </a:xfrm>
          </p:grpSpPr>
          <p:sp>
            <p:nvSpPr>
              <p:cNvPr id="947" name="Google Shape;947;p39"/>
              <p:cNvSpPr/>
              <p:nvPr/>
            </p:nvSpPr>
            <p:spPr>
              <a:xfrm>
                <a:off x="6941621" y="3530588"/>
                <a:ext cx="721016" cy="651503"/>
              </a:xfrm>
              <a:custGeom>
                <a:avLst/>
                <a:gdLst/>
                <a:ahLst/>
                <a:cxnLst/>
                <a:rect l="l" t="t" r="r" b="b"/>
                <a:pathLst>
                  <a:path w="46219" h="41763" extrusionOk="0">
                    <a:moveTo>
                      <a:pt x="25100" y="1"/>
                    </a:moveTo>
                    <a:cubicBezTo>
                      <a:pt x="21290" y="1"/>
                      <a:pt x="17411" y="918"/>
                      <a:pt x="13837" y="2174"/>
                    </a:cubicBezTo>
                    <a:cubicBezTo>
                      <a:pt x="10686" y="3297"/>
                      <a:pt x="7571" y="4782"/>
                      <a:pt x="5506" y="7100"/>
                    </a:cubicBezTo>
                    <a:cubicBezTo>
                      <a:pt x="3405" y="9418"/>
                      <a:pt x="2608" y="12280"/>
                      <a:pt x="2246" y="15141"/>
                    </a:cubicBezTo>
                    <a:cubicBezTo>
                      <a:pt x="1630" y="19922"/>
                      <a:pt x="2391" y="25102"/>
                      <a:pt x="5759" y="28869"/>
                    </a:cubicBezTo>
                    <a:cubicBezTo>
                      <a:pt x="4021" y="32781"/>
                      <a:pt x="1340" y="38540"/>
                      <a:pt x="0" y="41728"/>
                    </a:cubicBezTo>
                    <a:cubicBezTo>
                      <a:pt x="45" y="41751"/>
                      <a:pt x="105" y="41762"/>
                      <a:pt x="178" y="41762"/>
                    </a:cubicBezTo>
                    <a:cubicBezTo>
                      <a:pt x="1570" y="41762"/>
                      <a:pt x="7859" y="37623"/>
                      <a:pt x="11990" y="34628"/>
                    </a:cubicBezTo>
                    <a:cubicBezTo>
                      <a:pt x="13294" y="36584"/>
                      <a:pt x="15720" y="38142"/>
                      <a:pt x="18220" y="38939"/>
                    </a:cubicBezTo>
                    <a:cubicBezTo>
                      <a:pt x="20165" y="39570"/>
                      <a:pt x="22206" y="39866"/>
                      <a:pt x="24254" y="39866"/>
                    </a:cubicBezTo>
                    <a:cubicBezTo>
                      <a:pt x="30902" y="39866"/>
                      <a:pt x="37618" y="36749"/>
                      <a:pt x="41329" y="31875"/>
                    </a:cubicBezTo>
                    <a:cubicBezTo>
                      <a:pt x="46219" y="25500"/>
                      <a:pt x="46146" y="16880"/>
                      <a:pt x="42162" y="10034"/>
                    </a:cubicBezTo>
                    <a:cubicBezTo>
                      <a:pt x="39735" y="5905"/>
                      <a:pt x="35787" y="2246"/>
                      <a:pt x="30716" y="761"/>
                    </a:cubicBezTo>
                    <a:cubicBezTo>
                      <a:pt x="28893" y="230"/>
                      <a:pt x="27005" y="1"/>
                      <a:pt x="25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8" name="Google Shape;948;p39"/>
              <p:cNvSpPr/>
              <p:nvPr/>
            </p:nvSpPr>
            <p:spPr>
              <a:xfrm>
                <a:off x="6925226" y="3519590"/>
                <a:ext cx="758316" cy="672984"/>
              </a:xfrm>
              <a:custGeom>
                <a:avLst/>
                <a:gdLst/>
                <a:ahLst/>
                <a:cxnLst/>
                <a:rect l="l" t="t" r="r" b="b"/>
                <a:pathLst>
                  <a:path w="48610" h="43140" extrusionOk="0">
                    <a:moveTo>
                      <a:pt x="25898" y="1339"/>
                    </a:moveTo>
                    <a:cubicBezTo>
                      <a:pt x="27617" y="1339"/>
                      <a:pt x="29330" y="1531"/>
                      <a:pt x="31006" y="1973"/>
                    </a:cubicBezTo>
                    <a:cubicBezTo>
                      <a:pt x="35932" y="3277"/>
                      <a:pt x="39844" y="6755"/>
                      <a:pt x="42416" y="11029"/>
                    </a:cubicBezTo>
                    <a:cubicBezTo>
                      <a:pt x="42416" y="11029"/>
                      <a:pt x="42416" y="11029"/>
                      <a:pt x="42416" y="11029"/>
                    </a:cubicBezTo>
                    <a:lnTo>
                      <a:pt x="42416" y="11029"/>
                    </a:lnTo>
                    <a:cubicBezTo>
                      <a:pt x="42419" y="11035"/>
                      <a:pt x="42423" y="11041"/>
                      <a:pt x="42426" y="11047"/>
                    </a:cubicBezTo>
                    <a:lnTo>
                      <a:pt x="42426" y="11047"/>
                    </a:lnTo>
                    <a:cubicBezTo>
                      <a:pt x="47051" y="19303"/>
                      <a:pt x="45887" y="30049"/>
                      <a:pt x="37852" y="35768"/>
                    </a:cubicBezTo>
                    <a:cubicBezTo>
                      <a:pt x="34435" y="38217"/>
                      <a:pt x="29375" y="39940"/>
                      <a:pt x="24552" y="39940"/>
                    </a:cubicBezTo>
                    <a:cubicBezTo>
                      <a:pt x="20173" y="39940"/>
                      <a:pt x="15988" y="38520"/>
                      <a:pt x="13403" y="34935"/>
                    </a:cubicBezTo>
                    <a:cubicBezTo>
                      <a:pt x="13286" y="34724"/>
                      <a:pt x="13078" y="34604"/>
                      <a:pt x="12858" y="34604"/>
                    </a:cubicBezTo>
                    <a:cubicBezTo>
                      <a:pt x="12737" y="34604"/>
                      <a:pt x="12613" y="34640"/>
                      <a:pt x="12497" y="34717"/>
                    </a:cubicBezTo>
                    <a:cubicBezTo>
                      <a:pt x="10360" y="36239"/>
                      <a:pt x="8187" y="37724"/>
                      <a:pt x="5977" y="39136"/>
                    </a:cubicBezTo>
                    <a:cubicBezTo>
                      <a:pt x="5252" y="39572"/>
                      <a:pt x="3246" y="41171"/>
                      <a:pt x="1882" y="41639"/>
                    </a:cubicBezTo>
                    <a:lnTo>
                      <a:pt x="1882" y="41639"/>
                    </a:lnTo>
                    <a:cubicBezTo>
                      <a:pt x="3600" y="37701"/>
                      <a:pt x="5447" y="33816"/>
                      <a:pt x="7173" y="29900"/>
                    </a:cubicBezTo>
                    <a:cubicBezTo>
                      <a:pt x="7318" y="29610"/>
                      <a:pt x="7281" y="29284"/>
                      <a:pt x="7064" y="29067"/>
                    </a:cubicBezTo>
                    <a:cubicBezTo>
                      <a:pt x="3695" y="25010"/>
                      <a:pt x="3007" y="19577"/>
                      <a:pt x="3985" y="14542"/>
                    </a:cubicBezTo>
                    <a:cubicBezTo>
                      <a:pt x="5181" y="8385"/>
                      <a:pt x="9600" y="5306"/>
                      <a:pt x="15250" y="3350"/>
                    </a:cubicBezTo>
                    <a:cubicBezTo>
                      <a:pt x="18618" y="2195"/>
                      <a:pt x="22269" y="1339"/>
                      <a:pt x="25898" y="1339"/>
                    </a:cubicBezTo>
                    <a:close/>
                    <a:moveTo>
                      <a:pt x="25815" y="0"/>
                    </a:moveTo>
                    <a:cubicBezTo>
                      <a:pt x="21320" y="0"/>
                      <a:pt x="16782" y="1232"/>
                      <a:pt x="12678" y="2879"/>
                    </a:cubicBezTo>
                    <a:cubicBezTo>
                      <a:pt x="7136" y="5161"/>
                      <a:pt x="3514" y="8892"/>
                      <a:pt x="2536" y="14904"/>
                    </a:cubicBezTo>
                    <a:cubicBezTo>
                      <a:pt x="1658" y="20142"/>
                      <a:pt x="2485" y="25449"/>
                      <a:pt x="5779" y="29664"/>
                    </a:cubicBezTo>
                    <a:lnTo>
                      <a:pt x="5779" y="29664"/>
                    </a:lnTo>
                    <a:cubicBezTo>
                      <a:pt x="3952" y="33819"/>
                      <a:pt x="2001" y="37911"/>
                      <a:pt x="218" y="42070"/>
                    </a:cubicBezTo>
                    <a:cubicBezTo>
                      <a:pt x="1" y="42469"/>
                      <a:pt x="218" y="42940"/>
                      <a:pt x="617" y="43085"/>
                    </a:cubicBezTo>
                    <a:cubicBezTo>
                      <a:pt x="760" y="43122"/>
                      <a:pt x="910" y="43140"/>
                      <a:pt x="1066" y="43140"/>
                    </a:cubicBezTo>
                    <a:cubicBezTo>
                      <a:pt x="2405" y="43140"/>
                      <a:pt x="4135" y="41858"/>
                      <a:pt x="5108" y="41274"/>
                    </a:cubicBezTo>
                    <a:cubicBezTo>
                      <a:pt x="7700" y="39705"/>
                      <a:pt x="10228" y="37975"/>
                      <a:pt x="12692" y="36206"/>
                    </a:cubicBezTo>
                    <a:lnTo>
                      <a:pt x="12692" y="36206"/>
                    </a:lnTo>
                    <a:cubicBezTo>
                      <a:pt x="15618" y="39795"/>
                      <a:pt x="20059" y="41261"/>
                      <a:pt x="24669" y="41261"/>
                    </a:cubicBezTo>
                    <a:cubicBezTo>
                      <a:pt x="29668" y="41261"/>
                      <a:pt x="34864" y="39537"/>
                      <a:pt x="38540" y="36927"/>
                    </a:cubicBezTo>
                    <a:cubicBezTo>
                      <a:pt x="47197" y="30806"/>
                      <a:pt x="48610" y="19287"/>
                      <a:pt x="43575" y="10341"/>
                    </a:cubicBezTo>
                    <a:cubicBezTo>
                      <a:pt x="43539" y="10271"/>
                      <a:pt x="43496" y="10214"/>
                      <a:pt x="43448" y="10168"/>
                    </a:cubicBezTo>
                    <a:lnTo>
                      <a:pt x="43448" y="10168"/>
                    </a:lnTo>
                    <a:cubicBezTo>
                      <a:pt x="40620" y="5557"/>
                      <a:pt x="36287" y="1882"/>
                      <a:pt x="30970" y="597"/>
                    </a:cubicBezTo>
                    <a:cubicBezTo>
                      <a:pt x="29276" y="184"/>
                      <a:pt x="27549" y="0"/>
                      <a:pt x="258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9" name="Google Shape;949;p39"/>
              <p:cNvSpPr/>
              <p:nvPr/>
            </p:nvSpPr>
            <p:spPr>
              <a:xfrm>
                <a:off x="7080961" y="3618634"/>
                <a:ext cx="95144" cy="87563"/>
              </a:xfrm>
              <a:custGeom>
                <a:avLst/>
                <a:gdLst/>
                <a:ahLst/>
                <a:cxnLst/>
                <a:rect l="l" t="t" r="r" b="b"/>
                <a:pathLst>
                  <a:path w="6099" h="5613" extrusionOk="0">
                    <a:moveTo>
                      <a:pt x="5361" y="1"/>
                    </a:moveTo>
                    <a:cubicBezTo>
                      <a:pt x="5331" y="1"/>
                      <a:pt x="5299" y="3"/>
                      <a:pt x="5267" y="7"/>
                    </a:cubicBezTo>
                    <a:cubicBezTo>
                      <a:pt x="2695" y="297"/>
                      <a:pt x="595" y="2217"/>
                      <a:pt x="87" y="4752"/>
                    </a:cubicBezTo>
                    <a:cubicBezTo>
                      <a:pt x="0" y="5274"/>
                      <a:pt x="435" y="5613"/>
                      <a:pt x="828" y="5613"/>
                    </a:cubicBezTo>
                    <a:cubicBezTo>
                      <a:pt x="1090" y="5613"/>
                      <a:pt x="1333" y="5462"/>
                      <a:pt x="1391" y="5114"/>
                    </a:cubicBezTo>
                    <a:cubicBezTo>
                      <a:pt x="1754" y="3158"/>
                      <a:pt x="3311" y="1673"/>
                      <a:pt x="5267" y="1347"/>
                    </a:cubicBezTo>
                    <a:cubicBezTo>
                      <a:pt x="6068" y="1243"/>
                      <a:pt x="6099" y="1"/>
                      <a:pt x="5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0" name="Google Shape;950;p39"/>
              <p:cNvSpPr/>
              <p:nvPr/>
            </p:nvSpPr>
            <p:spPr>
              <a:xfrm>
                <a:off x="7118260" y="3663936"/>
                <a:ext cx="52790" cy="49046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144" extrusionOk="0">
                    <a:moveTo>
                      <a:pt x="2695" y="1"/>
                    </a:moveTo>
                    <a:cubicBezTo>
                      <a:pt x="1427" y="110"/>
                      <a:pt x="377" y="1051"/>
                      <a:pt x="87" y="2283"/>
                    </a:cubicBezTo>
                    <a:cubicBezTo>
                      <a:pt x="0" y="2804"/>
                      <a:pt x="435" y="3144"/>
                      <a:pt x="828" y="3144"/>
                    </a:cubicBezTo>
                    <a:cubicBezTo>
                      <a:pt x="1090" y="3144"/>
                      <a:pt x="1333" y="2993"/>
                      <a:pt x="1391" y="2645"/>
                    </a:cubicBezTo>
                    <a:cubicBezTo>
                      <a:pt x="1536" y="1993"/>
                      <a:pt x="2043" y="1486"/>
                      <a:pt x="2695" y="1377"/>
                    </a:cubicBezTo>
                    <a:cubicBezTo>
                      <a:pt x="3093" y="1341"/>
                      <a:pt x="3383" y="1051"/>
                      <a:pt x="3383" y="689"/>
                    </a:cubicBezTo>
                    <a:cubicBezTo>
                      <a:pt x="3383" y="327"/>
                      <a:pt x="3093" y="1"/>
                      <a:pt x="26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1" name="Google Shape;951;p39"/>
              <p:cNvSpPr/>
              <p:nvPr/>
            </p:nvSpPr>
            <p:spPr>
              <a:xfrm>
                <a:off x="7442834" y="3953379"/>
                <a:ext cx="115268" cy="113974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7306" extrusionOk="0">
                    <a:moveTo>
                      <a:pt x="6589" y="1"/>
                    </a:moveTo>
                    <a:cubicBezTo>
                      <a:pt x="6322" y="1"/>
                      <a:pt x="6056" y="152"/>
                      <a:pt x="5940" y="499"/>
                    </a:cubicBezTo>
                    <a:cubicBezTo>
                      <a:pt x="5288" y="3071"/>
                      <a:pt x="3332" y="5172"/>
                      <a:pt x="760" y="5969"/>
                    </a:cubicBezTo>
                    <a:cubicBezTo>
                      <a:pt x="0" y="6200"/>
                      <a:pt x="235" y="7305"/>
                      <a:pt x="914" y="7305"/>
                    </a:cubicBezTo>
                    <a:cubicBezTo>
                      <a:pt x="980" y="7305"/>
                      <a:pt x="1049" y="7295"/>
                      <a:pt x="1122" y="7273"/>
                    </a:cubicBezTo>
                    <a:cubicBezTo>
                      <a:pt x="4129" y="6331"/>
                      <a:pt x="6483" y="3904"/>
                      <a:pt x="7280" y="862"/>
                    </a:cubicBezTo>
                    <a:cubicBezTo>
                      <a:pt x="7389" y="340"/>
                      <a:pt x="6989" y="1"/>
                      <a:pt x="6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2" name="Google Shape;952;p39"/>
              <p:cNvSpPr/>
              <p:nvPr/>
            </p:nvSpPr>
            <p:spPr>
              <a:xfrm>
                <a:off x="7457482" y="3949089"/>
                <a:ext cx="54007" cy="61932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3970" extrusionOk="0">
                    <a:moveTo>
                      <a:pt x="2793" y="0"/>
                    </a:moveTo>
                    <a:cubicBezTo>
                      <a:pt x="2446" y="0"/>
                      <a:pt x="2085" y="227"/>
                      <a:pt x="2067" y="666"/>
                    </a:cubicBezTo>
                    <a:cubicBezTo>
                      <a:pt x="1995" y="1535"/>
                      <a:pt x="1487" y="2332"/>
                      <a:pt x="654" y="2730"/>
                    </a:cubicBezTo>
                    <a:cubicBezTo>
                      <a:pt x="0" y="3042"/>
                      <a:pt x="418" y="3970"/>
                      <a:pt x="1031" y="3970"/>
                    </a:cubicBezTo>
                    <a:cubicBezTo>
                      <a:pt x="1131" y="3970"/>
                      <a:pt x="1236" y="3945"/>
                      <a:pt x="1343" y="3889"/>
                    </a:cubicBezTo>
                    <a:cubicBezTo>
                      <a:pt x="2574" y="3237"/>
                      <a:pt x="3371" y="2006"/>
                      <a:pt x="3443" y="666"/>
                    </a:cubicBezTo>
                    <a:cubicBezTo>
                      <a:pt x="3461" y="218"/>
                      <a:pt x="3133" y="0"/>
                      <a:pt x="27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3" name="Google Shape;953;p39"/>
              <p:cNvSpPr/>
              <p:nvPr/>
            </p:nvSpPr>
            <p:spPr>
              <a:xfrm>
                <a:off x="6896974" y="4001286"/>
                <a:ext cx="55957" cy="33790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2166" extrusionOk="0">
                    <a:moveTo>
                      <a:pt x="2681" y="0"/>
                    </a:moveTo>
                    <a:lnTo>
                      <a:pt x="544" y="833"/>
                    </a:lnTo>
                    <a:cubicBezTo>
                      <a:pt x="218" y="942"/>
                      <a:pt x="1" y="1304"/>
                      <a:pt x="73" y="1666"/>
                    </a:cubicBezTo>
                    <a:cubicBezTo>
                      <a:pt x="163" y="1965"/>
                      <a:pt x="425" y="2165"/>
                      <a:pt x="717" y="2165"/>
                    </a:cubicBezTo>
                    <a:cubicBezTo>
                      <a:pt x="779" y="2165"/>
                      <a:pt x="843" y="2156"/>
                      <a:pt x="906" y="2137"/>
                    </a:cubicBezTo>
                    <a:lnTo>
                      <a:pt x="3043" y="1304"/>
                    </a:lnTo>
                    <a:cubicBezTo>
                      <a:pt x="3406" y="1195"/>
                      <a:pt x="3587" y="833"/>
                      <a:pt x="3514" y="471"/>
                    </a:cubicBezTo>
                    <a:cubicBezTo>
                      <a:pt x="3427" y="179"/>
                      <a:pt x="3175" y="5"/>
                      <a:pt x="2891" y="5"/>
                    </a:cubicBezTo>
                    <a:cubicBezTo>
                      <a:pt x="2822" y="5"/>
                      <a:pt x="2752" y="15"/>
                      <a:pt x="2681" y="36"/>
                    </a:cubicBezTo>
                    <a:lnTo>
                      <a:pt x="26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54" name="Google Shape;954;p39"/>
            <p:cNvSpPr txBox="1"/>
            <p:nvPr/>
          </p:nvSpPr>
          <p:spPr>
            <a:xfrm>
              <a:off x="968445" y="2187736"/>
              <a:ext cx="4833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Hi!</a:t>
              </a:r>
              <a:endParaRPr b="1">
                <a:solidFill>
                  <a:schemeClr val="dk1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endParaRPr>
            </a:p>
          </p:txBody>
        </p:sp>
      </p:grpSp>
      <p:grpSp>
        <p:nvGrpSpPr>
          <p:cNvPr id="955" name="Google Shape;955;p39"/>
          <p:cNvGrpSpPr/>
          <p:nvPr/>
        </p:nvGrpSpPr>
        <p:grpSpPr>
          <a:xfrm>
            <a:off x="7990913" y="429729"/>
            <a:ext cx="809999" cy="1159224"/>
            <a:chOff x="7454210" y="809482"/>
            <a:chExt cx="809999" cy="1159224"/>
          </a:xfrm>
        </p:grpSpPr>
        <p:grpSp>
          <p:nvGrpSpPr>
            <p:cNvPr id="956" name="Google Shape;956;p39"/>
            <p:cNvGrpSpPr/>
            <p:nvPr/>
          </p:nvGrpSpPr>
          <p:grpSpPr>
            <a:xfrm rot="475014">
              <a:off x="7454210" y="809482"/>
              <a:ext cx="783927" cy="1159224"/>
              <a:chOff x="6922403" y="2086121"/>
              <a:chExt cx="793354" cy="1358635"/>
            </a:xfrm>
          </p:grpSpPr>
          <p:sp>
            <p:nvSpPr>
              <p:cNvPr id="957" name="Google Shape;957;p39"/>
              <p:cNvSpPr/>
              <p:nvPr/>
            </p:nvSpPr>
            <p:spPr>
              <a:xfrm>
                <a:off x="6922403" y="2097010"/>
                <a:ext cx="793354" cy="1336405"/>
              </a:xfrm>
              <a:custGeom>
                <a:avLst/>
                <a:gdLst/>
                <a:ahLst/>
                <a:cxnLst/>
                <a:rect l="l" t="t" r="r" b="b"/>
                <a:pathLst>
                  <a:path w="50856" h="85667" extrusionOk="0">
                    <a:moveTo>
                      <a:pt x="22836" y="1"/>
                    </a:moveTo>
                    <a:cubicBezTo>
                      <a:pt x="17213" y="1"/>
                      <a:pt x="11566" y="1130"/>
                      <a:pt x="8694" y="3517"/>
                    </a:cubicBezTo>
                    <a:cubicBezTo>
                      <a:pt x="2464" y="8697"/>
                      <a:pt x="4384" y="20505"/>
                      <a:pt x="3985" y="27423"/>
                    </a:cubicBezTo>
                    <a:cubicBezTo>
                      <a:pt x="3224" y="40861"/>
                      <a:pt x="1" y="60203"/>
                      <a:pt x="8006" y="72699"/>
                    </a:cubicBezTo>
                    <a:cubicBezTo>
                      <a:pt x="7100" y="74293"/>
                      <a:pt x="6521" y="76068"/>
                      <a:pt x="6267" y="77879"/>
                    </a:cubicBezTo>
                    <a:cubicBezTo>
                      <a:pt x="5905" y="80451"/>
                      <a:pt x="6086" y="83095"/>
                      <a:pt x="6267" y="85667"/>
                    </a:cubicBezTo>
                    <a:cubicBezTo>
                      <a:pt x="7136" y="82298"/>
                      <a:pt x="9382" y="79473"/>
                      <a:pt x="12425" y="77807"/>
                    </a:cubicBezTo>
                    <a:cubicBezTo>
                      <a:pt x="15823" y="80500"/>
                      <a:pt x="20305" y="81741"/>
                      <a:pt x="24882" y="81741"/>
                    </a:cubicBezTo>
                    <a:cubicBezTo>
                      <a:pt x="29477" y="81741"/>
                      <a:pt x="34169" y="80491"/>
                      <a:pt x="37961" y="78205"/>
                    </a:cubicBezTo>
                    <a:cubicBezTo>
                      <a:pt x="46473" y="73098"/>
                      <a:pt x="46111" y="62340"/>
                      <a:pt x="46364" y="54082"/>
                    </a:cubicBezTo>
                    <a:cubicBezTo>
                      <a:pt x="46799" y="40209"/>
                      <a:pt x="50856" y="12391"/>
                      <a:pt x="36331" y="2901"/>
                    </a:cubicBezTo>
                    <a:cubicBezTo>
                      <a:pt x="33414" y="1003"/>
                      <a:pt x="28135" y="1"/>
                      <a:pt x="228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8" name="Google Shape;958;p39"/>
              <p:cNvSpPr/>
              <p:nvPr/>
            </p:nvSpPr>
            <p:spPr>
              <a:xfrm>
                <a:off x="6940483" y="2086121"/>
                <a:ext cx="737974" cy="1358635"/>
              </a:xfrm>
              <a:custGeom>
                <a:avLst/>
                <a:gdLst/>
                <a:ahLst/>
                <a:cxnLst/>
                <a:rect l="l" t="t" r="r" b="b"/>
                <a:pathLst>
                  <a:path w="47306" h="87092" extrusionOk="0">
                    <a:moveTo>
                      <a:pt x="22684" y="1315"/>
                    </a:moveTo>
                    <a:cubicBezTo>
                      <a:pt x="27019" y="1315"/>
                      <a:pt x="31478" y="2069"/>
                      <a:pt x="34923" y="4165"/>
                    </a:cubicBezTo>
                    <a:lnTo>
                      <a:pt x="34923" y="4165"/>
                    </a:lnTo>
                    <a:cubicBezTo>
                      <a:pt x="34953" y="4195"/>
                      <a:pt x="34988" y="4224"/>
                      <a:pt x="35027" y="4251"/>
                    </a:cubicBezTo>
                    <a:cubicBezTo>
                      <a:pt x="46074" y="11676"/>
                      <a:pt x="45893" y="28230"/>
                      <a:pt x="45495" y="40001"/>
                    </a:cubicBezTo>
                    <a:cubicBezTo>
                      <a:pt x="45278" y="45906"/>
                      <a:pt x="44843" y="51737"/>
                      <a:pt x="44662" y="57605"/>
                    </a:cubicBezTo>
                    <a:cubicBezTo>
                      <a:pt x="44444" y="64668"/>
                      <a:pt x="44010" y="73108"/>
                      <a:pt x="37707" y="77672"/>
                    </a:cubicBezTo>
                    <a:cubicBezTo>
                      <a:pt x="33945" y="80399"/>
                      <a:pt x="29050" y="81857"/>
                      <a:pt x="24209" y="81857"/>
                    </a:cubicBezTo>
                    <a:cubicBezTo>
                      <a:pt x="19728" y="81857"/>
                      <a:pt x="15293" y="80608"/>
                      <a:pt x="11845" y="77961"/>
                    </a:cubicBezTo>
                    <a:cubicBezTo>
                      <a:pt x="11737" y="77907"/>
                      <a:pt x="11619" y="77880"/>
                      <a:pt x="11501" y="77880"/>
                    </a:cubicBezTo>
                    <a:cubicBezTo>
                      <a:pt x="11383" y="77880"/>
                      <a:pt x="11266" y="77907"/>
                      <a:pt x="11157" y="77961"/>
                    </a:cubicBezTo>
                    <a:cubicBezTo>
                      <a:pt x="8914" y="79236"/>
                      <a:pt x="7083" y="81085"/>
                      <a:pt x="5854" y="83293"/>
                    </a:cubicBezTo>
                    <a:lnTo>
                      <a:pt x="5854" y="83293"/>
                    </a:lnTo>
                    <a:cubicBezTo>
                      <a:pt x="5771" y="80025"/>
                      <a:pt x="6056" y="76795"/>
                      <a:pt x="7680" y="73796"/>
                    </a:cubicBezTo>
                    <a:cubicBezTo>
                      <a:pt x="7788" y="73579"/>
                      <a:pt x="7788" y="73325"/>
                      <a:pt x="7680" y="73108"/>
                    </a:cubicBezTo>
                    <a:cubicBezTo>
                      <a:pt x="1" y="60829"/>
                      <a:pt x="2536" y="44819"/>
                      <a:pt x="3551" y="31164"/>
                    </a:cubicBezTo>
                    <a:cubicBezTo>
                      <a:pt x="3985" y="25151"/>
                      <a:pt x="3225" y="19066"/>
                      <a:pt x="4166" y="13125"/>
                    </a:cubicBezTo>
                    <a:cubicBezTo>
                      <a:pt x="4673" y="10047"/>
                      <a:pt x="5724" y="6787"/>
                      <a:pt x="8259" y="4758"/>
                    </a:cubicBezTo>
                    <a:cubicBezTo>
                      <a:pt x="10324" y="3092"/>
                      <a:pt x="13077" y="2404"/>
                      <a:pt x="15648" y="1933"/>
                    </a:cubicBezTo>
                    <a:cubicBezTo>
                      <a:pt x="17816" y="1557"/>
                      <a:pt x="20230" y="1315"/>
                      <a:pt x="22684" y="1315"/>
                    </a:cubicBezTo>
                    <a:close/>
                    <a:moveTo>
                      <a:pt x="22682" y="1"/>
                    </a:moveTo>
                    <a:cubicBezTo>
                      <a:pt x="20584" y="1"/>
                      <a:pt x="18525" y="162"/>
                      <a:pt x="16626" y="412"/>
                    </a:cubicBezTo>
                    <a:cubicBezTo>
                      <a:pt x="10215" y="1281"/>
                      <a:pt x="5072" y="3889"/>
                      <a:pt x="3333" y="10517"/>
                    </a:cubicBezTo>
                    <a:cubicBezTo>
                      <a:pt x="1450" y="17508"/>
                      <a:pt x="2609" y="25187"/>
                      <a:pt x="2065" y="32395"/>
                    </a:cubicBezTo>
                    <a:cubicBezTo>
                      <a:pt x="1413" y="40907"/>
                      <a:pt x="508" y="49491"/>
                      <a:pt x="1486" y="58040"/>
                    </a:cubicBezTo>
                    <a:cubicBezTo>
                      <a:pt x="1957" y="62495"/>
                      <a:pt x="2971" y="66950"/>
                      <a:pt x="4927" y="71007"/>
                    </a:cubicBezTo>
                    <a:cubicBezTo>
                      <a:pt x="5325" y="71876"/>
                      <a:pt x="6231" y="72854"/>
                      <a:pt x="6122" y="73796"/>
                    </a:cubicBezTo>
                    <a:cubicBezTo>
                      <a:pt x="5941" y="75064"/>
                      <a:pt x="5036" y="76404"/>
                      <a:pt x="4818" y="77672"/>
                    </a:cubicBezTo>
                    <a:cubicBezTo>
                      <a:pt x="4239" y="80569"/>
                      <a:pt x="4420" y="83503"/>
                      <a:pt x="4637" y="86437"/>
                    </a:cubicBezTo>
                    <a:cubicBezTo>
                      <a:pt x="4637" y="86859"/>
                      <a:pt x="4971" y="87091"/>
                      <a:pt x="5306" y="87091"/>
                    </a:cubicBezTo>
                    <a:cubicBezTo>
                      <a:pt x="5575" y="87091"/>
                      <a:pt x="5844" y="86941"/>
                      <a:pt x="5941" y="86618"/>
                    </a:cubicBezTo>
                    <a:cubicBezTo>
                      <a:pt x="5962" y="86545"/>
                      <a:pt x="5983" y="86473"/>
                      <a:pt x="6005" y="86400"/>
                    </a:cubicBezTo>
                    <a:lnTo>
                      <a:pt x="6005" y="86400"/>
                    </a:lnTo>
                    <a:lnTo>
                      <a:pt x="6014" y="86401"/>
                    </a:lnTo>
                    <a:cubicBezTo>
                      <a:pt x="6013" y="86393"/>
                      <a:pt x="6013" y="86386"/>
                      <a:pt x="6012" y="86378"/>
                    </a:cubicBezTo>
                    <a:lnTo>
                      <a:pt x="6012" y="86378"/>
                    </a:lnTo>
                    <a:cubicBezTo>
                      <a:pt x="6373" y="85195"/>
                      <a:pt x="6893" y="84050"/>
                      <a:pt x="7571" y="83032"/>
                    </a:cubicBezTo>
                    <a:cubicBezTo>
                      <a:pt x="8223" y="82091"/>
                      <a:pt x="9744" y="79954"/>
                      <a:pt x="10940" y="79664"/>
                    </a:cubicBezTo>
                    <a:cubicBezTo>
                      <a:pt x="11027" y="79644"/>
                      <a:pt x="11120" y="79635"/>
                      <a:pt x="11218" y="79635"/>
                    </a:cubicBezTo>
                    <a:cubicBezTo>
                      <a:pt x="12575" y="79635"/>
                      <a:pt x="14840" y="81400"/>
                      <a:pt x="16192" y="81873"/>
                    </a:cubicBezTo>
                    <a:cubicBezTo>
                      <a:pt x="18660" y="82771"/>
                      <a:pt x="21282" y="83168"/>
                      <a:pt x="23909" y="83168"/>
                    </a:cubicBezTo>
                    <a:cubicBezTo>
                      <a:pt x="25523" y="83168"/>
                      <a:pt x="27140" y="83018"/>
                      <a:pt x="28724" y="82743"/>
                    </a:cubicBezTo>
                    <a:cubicBezTo>
                      <a:pt x="32745" y="82018"/>
                      <a:pt x="36947" y="80388"/>
                      <a:pt x="39953" y="77563"/>
                    </a:cubicBezTo>
                    <a:cubicBezTo>
                      <a:pt x="42742" y="74955"/>
                      <a:pt x="44300" y="71369"/>
                      <a:pt x="45060" y="67675"/>
                    </a:cubicBezTo>
                    <a:cubicBezTo>
                      <a:pt x="46545" y="60720"/>
                      <a:pt x="46147" y="53222"/>
                      <a:pt x="46545" y="46123"/>
                    </a:cubicBezTo>
                    <a:cubicBezTo>
                      <a:pt x="47016" y="38444"/>
                      <a:pt x="47306" y="30620"/>
                      <a:pt x="46183" y="22941"/>
                    </a:cubicBezTo>
                    <a:cubicBezTo>
                      <a:pt x="45099" y="15320"/>
                      <a:pt x="42395" y="7591"/>
                      <a:pt x="35772" y="3094"/>
                    </a:cubicBezTo>
                    <a:lnTo>
                      <a:pt x="35772" y="3094"/>
                    </a:lnTo>
                    <a:cubicBezTo>
                      <a:pt x="35754" y="3081"/>
                      <a:pt x="35735" y="3068"/>
                      <a:pt x="35715" y="3056"/>
                    </a:cubicBezTo>
                    <a:lnTo>
                      <a:pt x="35715" y="3056"/>
                    </a:lnTo>
                    <a:cubicBezTo>
                      <a:pt x="35715" y="3056"/>
                      <a:pt x="35715" y="3056"/>
                      <a:pt x="35715" y="3056"/>
                    </a:cubicBezTo>
                    <a:cubicBezTo>
                      <a:pt x="35705" y="3049"/>
                      <a:pt x="35695" y="3043"/>
                      <a:pt x="35685" y="3037"/>
                    </a:cubicBezTo>
                    <a:lnTo>
                      <a:pt x="35685" y="3037"/>
                    </a:lnTo>
                    <a:cubicBezTo>
                      <a:pt x="32011" y="765"/>
                      <a:pt x="27255" y="1"/>
                      <a:pt x="22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9" name="Google Shape;959;p39"/>
              <p:cNvSpPr/>
              <p:nvPr/>
            </p:nvSpPr>
            <p:spPr>
              <a:xfrm>
                <a:off x="7067825" y="2175494"/>
                <a:ext cx="115627" cy="174720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11200" extrusionOk="0">
                    <a:moveTo>
                      <a:pt x="5799" y="1"/>
                    </a:moveTo>
                    <a:cubicBezTo>
                      <a:pt x="617" y="1"/>
                      <a:pt x="0" y="6565"/>
                      <a:pt x="277" y="10548"/>
                    </a:cubicBezTo>
                    <a:cubicBezTo>
                      <a:pt x="296" y="10982"/>
                      <a:pt x="649" y="11200"/>
                      <a:pt x="988" y="11200"/>
                    </a:cubicBezTo>
                    <a:cubicBezTo>
                      <a:pt x="1328" y="11200"/>
                      <a:pt x="1654" y="10982"/>
                      <a:pt x="1618" y="10548"/>
                    </a:cubicBezTo>
                    <a:cubicBezTo>
                      <a:pt x="1374" y="7248"/>
                      <a:pt x="1498" y="1350"/>
                      <a:pt x="5948" y="1350"/>
                    </a:cubicBezTo>
                    <a:cubicBezTo>
                      <a:pt x="6138" y="1350"/>
                      <a:pt x="6337" y="1361"/>
                      <a:pt x="6544" y="1384"/>
                    </a:cubicBezTo>
                    <a:cubicBezTo>
                      <a:pt x="6577" y="1388"/>
                      <a:pt x="6608" y="1390"/>
                      <a:pt x="6639" y="1390"/>
                    </a:cubicBezTo>
                    <a:cubicBezTo>
                      <a:pt x="7412" y="1390"/>
                      <a:pt x="7380" y="113"/>
                      <a:pt x="6544" y="43"/>
                    </a:cubicBezTo>
                    <a:cubicBezTo>
                      <a:pt x="6286" y="15"/>
                      <a:pt x="6038" y="1"/>
                      <a:pt x="5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0" name="Google Shape;960;p39"/>
              <p:cNvSpPr/>
              <p:nvPr/>
            </p:nvSpPr>
            <p:spPr>
              <a:xfrm>
                <a:off x="7056890" y="2413487"/>
                <a:ext cx="28267" cy="21481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77" extrusionOk="0">
                    <a:moveTo>
                      <a:pt x="906" y="0"/>
                    </a:moveTo>
                    <a:cubicBezTo>
                      <a:pt x="0" y="0"/>
                      <a:pt x="0" y="1377"/>
                      <a:pt x="906" y="1377"/>
                    </a:cubicBezTo>
                    <a:cubicBezTo>
                      <a:pt x="1812" y="1377"/>
                      <a:pt x="1812" y="0"/>
                      <a:pt x="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1" name="Google Shape;961;p39"/>
              <p:cNvSpPr/>
              <p:nvPr/>
            </p:nvSpPr>
            <p:spPr>
              <a:xfrm>
                <a:off x="7130350" y="2221326"/>
                <a:ext cx="58172" cy="57689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3698" extrusionOk="0">
                    <a:moveTo>
                      <a:pt x="2893" y="0"/>
                    </a:moveTo>
                    <a:cubicBezTo>
                      <a:pt x="2871" y="0"/>
                      <a:pt x="2849" y="1"/>
                      <a:pt x="2825" y="3"/>
                    </a:cubicBezTo>
                    <a:cubicBezTo>
                      <a:pt x="1232" y="112"/>
                      <a:pt x="0" y="1452"/>
                      <a:pt x="0" y="3046"/>
                    </a:cubicBezTo>
                    <a:cubicBezTo>
                      <a:pt x="18" y="3480"/>
                      <a:pt x="362" y="3698"/>
                      <a:pt x="702" y="3698"/>
                    </a:cubicBezTo>
                    <a:cubicBezTo>
                      <a:pt x="1042" y="3698"/>
                      <a:pt x="1377" y="3480"/>
                      <a:pt x="1377" y="3046"/>
                    </a:cubicBezTo>
                    <a:cubicBezTo>
                      <a:pt x="1340" y="2176"/>
                      <a:pt x="1992" y="1452"/>
                      <a:pt x="2825" y="1343"/>
                    </a:cubicBezTo>
                    <a:cubicBezTo>
                      <a:pt x="3673" y="1308"/>
                      <a:pt x="3729" y="0"/>
                      <a:pt x="2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2" name="Google Shape;962;p39"/>
              <p:cNvSpPr/>
              <p:nvPr/>
            </p:nvSpPr>
            <p:spPr>
              <a:xfrm>
                <a:off x="7424753" y="3190570"/>
                <a:ext cx="114364" cy="104504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6699" extrusionOk="0">
                    <a:moveTo>
                      <a:pt x="6503" y="0"/>
                    </a:moveTo>
                    <a:cubicBezTo>
                      <a:pt x="6241" y="0"/>
                      <a:pt x="5998" y="151"/>
                      <a:pt x="5940" y="499"/>
                    </a:cubicBezTo>
                    <a:cubicBezTo>
                      <a:pt x="5541" y="3070"/>
                      <a:pt x="3477" y="5063"/>
                      <a:pt x="869" y="5352"/>
                    </a:cubicBezTo>
                    <a:cubicBezTo>
                      <a:pt x="33" y="5422"/>
                      <a:pt x="1" y="6699"/>
                      <a:pt x="774" y="6699"/>
                    </a:cubicBezTo>
                    <a:cubicBezTo>
                      <a:pt x="804" y="6699"/>
                      <a:pt x="836" y="6697"/>
                      <a:pt x="869" y="6692"/>
                    </a:cubicBezTo>
                    <a:cubicBezTo>
                      <a:pt x="4093" y="6439"/>
                      <a:pt x="6700" y="4012"/>
                      <a:pt x="7244" y="861"/>
                    </a:cubicBezTo>
                    <a:cubicBezTo>
                      <a:pt x="7331" y="339"/>
                      <a:pt x="6896" y="0"/>
                      <a:pt x="6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3" name="Google Shape;963;p39"/>
              <p:cNvSpPr/>
              <p:nvPr/>
            </p:nvSpPr>
            <p:spPr>
              <a:xfrm>
                <a:off x="7437202" y="3162724"/>
                <a:ext cx="56737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038" extrusionOk="0">
                    <a:moveTo>
                      <a:pt x="2805" y="0"/>
                    </a:moveTo>
                    <a:cubicBezTo>
                      <a:pt x="2530" y="0"/>
                      <a:pt x="2250" y="143"/>
                      <a:pt x="2135" y="473"/>
                    </a:cubicBezTo>
                    <a:cubicBezTo>
                      <a:pt x="1773" y="1378"/>
                      <a:pt x="1230" y="2211"/>
                      <a:pt x="506" y="2899"/>
                    </a:cubicBezTo>
                    <a:cubicBezTo>
                      <a:pt x="0" y="3349"/>
                      <a:pt x="474" y="4037"/>
                      <a:pt x="1017" y="4037"/>
                    </a:cubicBezTo>
                    <a:cubicBezTo>
                      <a:pt x="1174" y="4037"/>
                      <a:pt x="1337" y="3980"/>
                      <a:pt x="1483" y="3841"/>
                    </a:cubicBezTo>
                    <a:cubicBezTo>
                      <a:pt x="2353" y="3008"/>
                      <a:pt x="3041" y="1958"/>
                      <a:pt x="3439" y="835"/>
                    </a:cubicBezTo>
                    <a:cubicBezTo>
                      <a:pt x="3636" y="332"/>
                      <a:pt x="3225" y="0"/>
                      <a:pt x="2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64" name="Google Shape;964;p39"/>
            <p:cNvSpPr txBox="1"/>
            <p:nvPr/>
          </p:nvSpPr>
          <p:spPr>
            <a:xfrm>
              <a:off x="7477609" y="1229500"/>
              <a:ext cx="7866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Hello!</a:t>
              </a:r>
              <a:endParaRPr sz="1600" b="1" dirty="0">
                <a:solidFill>
                  <a:schemeClr val="dk1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endParaRPr>
            </a:p>
          </p:txBody>
        </p:sp>
      </p:grpSp>
      <p:grpSp>
        <p:nvGrpSpPr>
          <p:cNvPr id="965" name="Google Shape;965;p39"/>
          <p:cNvGrpSpPr/>
          <p:nvPr/>
        </p:nvGrpSpPr>
        <p:grpSpPr>
          <a:xfrm>
            <a:off x="6749406" y="4290393"/>
            <a:ext cx="218825" cy="225782"/>
            <a:chOff x="6109266" y="2958701"/>
            <a:chExt cx="158099" cy="163114"/>
          </a:xfrm>
        </p:grpSpPr>
        <p:sp>
          <p:nvSpPr>
            <p:cNvPr id="966" name="Google Shape;966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69" name="Google Shape;969;p39"/>
          <p:cNvGrpSpPr/>
          <p:nvPr/>
        </p:nvGrpSpPr>
        <p:grpSpPr>
          <a:xfrm>
            <a:off x="299812" y="1233347"/>
            <a:ext cx="218825" cy="225782"/>
            <a:chOff x="6109266" y="2958701"/>
            <a:chExt cx="158099" cy="163114"/>
          </a:xfrm>
        </p:grpSpPr>
        <p:sp>
          <p:nvSpPr>
            <p:cNvPr id="970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80" name="Google Shape;980;p39"/>
          <p:cNvGrpSpPr/>
          <p:nvPr/>
        </p:nvGrpSpPr>
        <p:grpSpPr>
          <a:xfrm>
            <a:off x="4196192" y="4261310"/>
            <a:ext cx="1028550" cy="868521"/>
            <a:chOff x="4085376" y="3807646"/>
            <a:chExt cx="1028550" cy="868521"/>
          </a:xfrm>
        </p:grpSpPr>
        <p:grpSp>
          <p:nvGrpSpPr>
            <p:cNvPr id="981" name="Google Shape;981;p39"/>
            <p:cNvGrpSpPr/>
            <p:nvPr/>
          </p:nvGrpSpPr>
          <p:grpSpPr>
            <a:xfrm>
              <a:off x="4275994" y="3922328"/>
              <a:ext cx="591360" cy="753839"/>
              <a:chOff x="7470798" y="1116578"/>
              <a:chExt cx="1373660" cy="1751893"/>
            </a:xfrm>
          </p:grpSpPr>
          <p:sp>
            <p:nvSpPr>
              <p:cNvPr id="982" name="Google Shape;982;p39"/>
              <p:cNvSpPr/>
              <p:nvPr/>
            </p:nvSpPr>
            <p:spPr>
              <a:xfrm>
                <a:off x="7528032" y="1174144"/>
                <a:ext cx="1276748" cy="1357595"/>
              </a:xfrm>
              <a:custGeom>
                <a:avLst/>
                <a:gdLst/>
                <a:ahLst/>
                <a:cxnLst/>
                <a:rect l="l" t="t" r="r" b="b"/>
                <a:pathLst>
                  <a:path w="11488" h="12216" extrusionOk="0">
                    <a:moveTo>
                      <a:pt x="8690" y="2253"/>
                    </a:moveTo>
                    <a:cubicBezTo>
                      <a:pt x="8739" y="2253"/>
                      <a:pt x="8788" y="2261"/>
                      <a:pt x="8834" y="2273"/>
                    </a:cubicBezTo>
                    <a:lnTo>
                      <a:pt x="8794" y="2273"/>
                    </a:lnTo>
                    <a:cubicBezTo>
                      <a:pt x="9468" y="2392"/>
                      <a:pt x="10220" y="3659"/>
                      <a:pt x="10022" y="4293"/>
                    </a:cubicBezTo>
                    <a:cubicBezTo>
                      <a:pt x="10022" y="4372"/>
                      <a:pt x="9983" y="4412"/>
                      <a:pt x="9943" y="4452"/>
                    </a:cubicBezTo>
                    <a:cubicBezTo>
                      <a:pt x="9428" y="3739"/>
                      <a:pt x="9270" y="2827"/>
                      <a:pt x="8398" y="2471"/>
                    </a:cubicBezTo>
                    <a:cubicBezTo>
                      <a:pt x="8454" y="2302"/>
                      <a:pt x="8571" y="2253"/>
                      <a:pt x="8690" y="2253"/>
                    </a:cubicBezTo>
                    <a:close/>
                    <a:moveTo>
                      <a:pt x="1783" y="2511"/>
                    </a:moveTo>
                    <a:cubicBezTo>
                      <a:pt x="1823" y="2511"/>
                      <a:pt x="1902" y="2550"/>
                      <a:pt x="1981" y="2629"/>
                    </a:cubicBezTo>
                    <a:cubicBezTo>
                      <a:pt x="1981" y="2669"/>
                      <a:pt x="1981" y="2709"/>
                      <a:pt x="1981" y="2748"/>
                    </a:cubicBezTo>
                    <a:cubicBezTo>
                      <a:pt x="1585" y="3105"/>
                      <a:pt x="1545" y="3580"/>
                      <a:pt x="1347" y="3976"/>
                    </a:cubicBezTo>
                    <a:lnTo>
                      <a:pt x="1110" y="4491"/>
                    </a:lnTo>
                    <a:lnTo>
                      <a:pt x="991" y="4491"/>
                    </a:lnTo>
                    <a:cubicBezTo>
                      <a:pt x="951" y="4174"/>
                      <a:pt x="951" y="3818"/>
                      <a:pt x="1070" y="3501"/>
                    </a:cubicBezTo>
                    <a:lnTo>
                      <a:pt x="1070" y="3540"/>
                    </a:lnTo>
                    <a:cubicBezTo>
                      <a:pt x="1149" y="3263"/>
                      <a:pt x="1268" y="2986"/>
                      <a:pt x="1426" y="2788"/>
                    </a:cubicBezTo>
                    <a:cubicBezTo>
                      <a:pt x="1506" y="2669"/>
                      <a:pt x="1664" y="2550"/>
                      <a:pt x="1783" y="2511"/>
                    </a:cubicBezTo>
                    <a:close/>
                    <a:moveTo>
                      <a:pt x="2456" y="3897"/>
                    </a:moveTo>
                    <a:cubicBezTo>
                      <a:pt x="2496" y="4016"/>
                      <a:pt x="2496" y="4135"/>
                      <a:pt x="2536" y="4214"/>
                    </a:cubicBezTo>
                    <a:cubicBezTo>
                      <a:pt x="2496" y="4333"/>
                      <a:pt x="2496" y="4452"/>
                      <a:pt x="2456" y="4531"/>
                    </a:cubicBezTo>
                    <a:lnTo>
                      <a:pt x="2219" y="5600"/>
                    </a:lnTo>
                    <a:cubicBezTo>
                      <a:pt x="1981" y="5481"/>
                      <a:pt x="1862" y="5244"/>
                      <a:pt x="1902" y="5006"/>
                    </a:cubicBezTo>
                    <a:cubicBezTo>
                      <a:pt x="1941" y="4689"/>
                      <a:pt x="2060" y="4372"/>
                      <a:pt x="2179" y="4055"/>
                    </a:cubicBezTo>
                    <a:cubicBezTo>
                      <a:pt x="2179" y="3976"/>
                      <a:pt x="2337" y="3976"/>
                      <a:pt x="2417" y="3897"/>
                    </a:cubicBezTo>
                    <a:close/>
                    <a:moveTo>
                      <a:pt x="8398" y="4055"/>
                    </a:moveTo>
                    <a:cubicBezTo>
                      <a:pt x="8477" y="4095"/>
                      <a:pt x="8596" y="4095"/>
                      <a:pt x="8675" y="4174"/>
                    </a:cubicBezTo>
                    <a:cubicBezTo>
                      <a:pt x="8953" y="4531"/>
                      <a:pt x="9032" y="5006"/>
                      <a:pt x="8953" y="5442"/>
                    </a:cubicBezTo>
                    <a:cubicBezTo>
                      <a:pt x="8913" y="5759"/>
                      <a:pt x="8755" y="6036"/>
                      <a:pt x="8517" y="6234"/>
                    </a:cubicBezTo>
                    <a:lnTo>
                      <a:pt x="8438" y="6234"/>
                    </a:lnTo>
                    <a:lnTo>
                      <a:pt x="8438" y="5759"/>
                    </a:lnTo>
                    <a:cubicBezTo>
                      <a:pt x="8477" y="5323"/>
                      <a:pt x="8438" y="4887"/>
                      <a:pt x="8319" y="4491"/>
                    </a:cubicBezTo>
                    <a:cubicBezTo>
                      <a:pt x="8319" y="4452"/>
                      <a:pt x="8279" y="4372"/>
                      <a:pt x="8279" y="4333"/>
                    </a:cubicBezTo>
                    <a:cubicBezTo>
                      <a:pt x="8359" y="4214"/>
                      <a:pt x="8359" y="4135"/>
                      <a:pt x="8398" y="4055"/>
                    </a:cubicBezTo>
                    <a:close/>
                    <a:moveTo>
                      <a:pt x="1110" y="5006"/>
                    </a:moveTo>
                    <a:cubicBezTo>
                      <a:pt x="1149" y="5085"/>
                      <a:pt x="1228" y="5204"/>
                      <a:pt x="1228" y="5283"/>
                    </a:cubicBezTo>
                    <a:cubicBezTo>
                      <a:pt x="1149" y="5719"/>
                      <a:pt x="1228" y="6195"/>
                      <a:pt x="1347" y="6630"/>
                    </a:cubicBezTo>
                    <a:cubicBezTo>
                      <a:pt x="1347" y="6709"/>
                      <a:pt x="1347" y="6749"/>
                      <a:pt x="1387" y="6828"/>
                    </a:cubicBezTo>
                    <a:lnTo>
                      <a:pt x="1308" y="6908"/>
                    </a:lnTo>
                    <a:cubicBezTo>
                      <a:pt x="1228" y="6828"/>
                      <a:pt x="1070" y="6789"/>
                      <a:pt x="1030" y="6670"/>
                    </a:cubicBezTo>
                    <a:cubicBezTo>
                      <a:pt x="713" y="6234"/>
                      <a:pt x="674" y="5680"/>
                      <a:pt x="832" y="5204"/>
                    </a:cubicBezTo>
                    <a:lnTo>
                      <a:pt x="872" y="5204"/>
                    </a:lnTo>
                    <a:cubicBezTo>
                      <a:pt x="911" y="5125"/>
                      <a:pt x="1030" y="5085"/>
                      <a:pt x="1110" y="5006"/>
                    </a:cubicBezTo>
                    <a:close/>
                    <a:moveTo>
                      <a:pt x="9666" y="5135"/>
                    </a:moveTo>
                    <a:cubicBezTo>
                      <a:pt x="9705" y="5135"/>
                      <a:pt x="9745" y="5145"/>
                      <a:pt x="9785" y="5165"/>
                    </a:cubicBezTo>
                    <a:cubicBezTo>
                      <a:pt x="9903" y="5244"/>
                      <a:pt x="10022" y="5363"/>
                      <a:pt x="10101" y="5521"/>
                    </a:cubicBezTo>
                    <a:cubicBezTo>
                      <a:pt x="10260" y="5838"/>
                      <a:pt x="10300" y="6195"/>
                      <a:pt x="10260" y="6551"/>
                    </a:cubicBezTo>
                    <a:cubicBezTo>
                      <a:pt x="10220" y="6630"/>
                      <a:pt x="10220" y="6670"/>
                      <a:pt x="10181" y="6749"/>
                    </a:cubicBezTo>
                    <a:cubicBezTo>
                      <a:pt x="10101" y="6789"/>
                      <a:pt x="10022" y="6868"/>
                      <a:pt x="9943" y="6947"/>
                    </a:cubicBezTo>
                    <a:cubicBezTo>
                      <a:pt x="9864" y="6828"/>
                      <a:pt x="9824" y="6749"/>
                      <a:pt x="9824" y="6670"/>
                    </a:cubicBezTo>
                    <a:cubicBezTo>
                      <a:pt x="9824" y="6234"/>
                      <a:pt x="9745" y="5798"/>
                      <a:pt x="9547" y="5402"/>
                    </a:cubicBezTo>
                    <a:cubicBezTo>
                      <a:pt x="9507" y="5323"/>
                      <a:pt x="9507" y="5244"/>
                      <a:pt x="9547" y="5165"/>
                    </a:cubicBezTo>
                    <a:cubicBezTo>
                      <a:pt x="9587" y="5145"/>
                      <a:pt x="9626" y="5135"/>
                      <a:pt x="9666" y="5135"/>
                    </a:cubicBezTo>
                    <a:close/>
                    <a:moveTo>
                      <a:pt x="6000" y="0"/>
                    </a:moveTo>
                    <a:cubicBezTo>
                      <a:pt x="4214" y="0"/>
                      <a:pt x="2472" y="783"/>
                      <a:pt x="1268" y="2194"/>
                    </a:cubicBezTo>
                    <a:cubicBezTo>
                      <a:pt x="476" y="2986"/>
                      <a:pt x="40" y="4055"/>
                      <a:pt x="0" y="5204"/>
                    </a:cubicBezTo>
                    <a:cubicBezTo>
                      <a:pt x="0" y="6155"/>
                      <a:pt x="278" y="7066"/>
                      <a:pt x="753" y="7858"/>
                    </a:cubicBezTo>
                    <a:cubicBezTo>
                      <a:pt x="1110" y="8611"/>
                      <a:pt x="1743" y="9205"/>
                      <a:pt x="2536" y="9562"/>
                    </a:cubicBezTo>
                    <a:cubicBezTo>
                      <a:pt x="2654" y="9601"/>
                      <a:pt x="2734" y="9641"/>
                      <a:pt x="2813" y="9720"/>
                    </a:cubicBezTo>
                    <a:cubicBezTo>
                      <a:pt x="2971" y="9799"/>
                      <a:pt x="3051" y="9997"/>
                      <a:pt x="2932" y="10156"/>
                    </a:cubicBezTo>
                    <a:cubicBezTo>
                      <a:pt x="2813" y="10631"/>
                      <a:pt x="2694" y="11106"/>
                      <a:pt x="2575" y="11582"/>
                    </a:cubicBezTo>
                    <a:lnTo>
                      <a:pt x="3962" y="11780"/>
                    </a:lnTo>
                    <a:cubicBezTo>
                      <a:pt x="3962" y="11582"/>
                      <a:pt x="3882" y="11423"/>
                      <a:pt x="3882" y="11265"/>
                    </a:cubicBezTo>
                    <a:cubicBezTo>
                      <a:pt x="3803" y="10393"/>
                      <a:pt x="3764" y="9522"/>
                      <a:pt x="3684" y="8650"/>
                    </a:cubicBezTo>
                    <a:cubicBezTo>
                      <a:pt x="3724" y="8492"/>
                      <a:pt x="3605" y="8334"/>
                      <a:pt x="3447" y="8294"/>
                    </a:cubicBezTo>
                    <a:cubicBezTo>
                      <a:pt x="2971" y="8056"/>
                      <a:pt x="2654" y="7581"/>
                      <a:pt x="2575" y="7066"/>
                    </a:cubicBezTo>
                    <a:cubicBezTo>
                      <a:pt x="2575" y="6987"/>
                      <a:pt x="2654" y="6908"/>
                      <a:pt x="2694" y="6828"/>
                    </a:cubicBezTo>
                    <a:cubicBezTo>
                      <a:pt x="2734" y="6868"/>
                      <a:pt x="2813" y="6947"/>
                      <a:pt x="2852" y="7026"/>
                    </a:cubicBezTo>
                    <a:cubicBezTo>
                      <a:pt x="3051" y="7264"/>
                      <a:pt x="3169" y="7502"/>
                      <a:pt x="3367" y="7779"/>
                    </a:cubicBezTo>
                    <a:cubicBezTo>
                      <a:pt x="3447" y="7858"/>
                      <a:pt x="3565" y="7898"/>
                      <a:pt x="3684" y="7977"/>
                    </a:cubicBezTo>
                    <a:lnTo>
                      <a:pt x="3684" y="7541"/>
                    </a:lnTo>
                    <a:cubicBezTo>
                      <a:pt x="3764" y="7106"/>
                      <a:pt x="3803" y="6630"/>
                      <a:pt x="3882" y="6234"/>
                    </a:cubicBezTo>
                    <a:cubicBezTo>
                      <a:pt x="3882" y="6155"/>
                      <a:pt x="3962" y="6076"/>
                      <a:pt x="4041" y="6036"/>
                    </a:cubicBezTo>
                    <a:cubicBezTo>
                      <a:pt x="4080" y="6115"/>
                      <a:pt x="4160" y="6155"/>
                      <a:pt x="4160" y="6234"/>
                    </a:cubicBezTo>
                    <a:cubicBezTo>
                      <a:pt x="4160" y="6551"/>
                      <a:pt x="4160" y="6908"/>
                      <a:pt x="4160" y="7224"/>
                    </a:cubicBezTo>
                    <a:cubicBezTo>
                      <a:pt x="4199" y="7541"/>
                      <a:pt x="4160" y="7739"/>
                      <a:pt x="4160" y="8096"/>
                    </a:cubicBezTo>
                    <a:cubicBezTo>
                      <a:pt x="4437" y="7937"/>
                      <a:pt x="4635" y="7819"/>
                      <a:pt x="4873" y="7700"/>
                    </a:cubicBezTo>
                    <a:cubicBezTo>
                      <a:pt x="4912" y="7660"/>
                      <a:pt x="4952" y="7581"/>
                      <a:pt x="4912" y="7502"/>
                    </a:cubicBezTo>
                    <a:cubicBezTo>
                      <a:pt x="4833" y="6908"/>
                      <a:pt x="4873" y="6313"/>
                      <a:pt x="5031" y="5719"/>
                    </a:cubicBezTo>
                    <a:cubicBezTo>
                      <a:pt x="5071" y="5521"/>
                      <a:pt x="5150" y="5323"/>
                      <a:pt x="5308" y="5125"/>
                    </a:cubicBezTo>
                    <a:cubicBezTo>
                      <a:pt x="5388" y="5006"/>
                      <a:pt x="5546" y="4927"/>
                      <a:pt x="5744" y="4887"/>
                    </a:cubicBezTo>
                    <a:cubicBezTo>
                      <a:pt x="5863" y="4887"/>
                      <a:pt x="5982" y="5125"/>
                      <a:pt x="6061" y="5283"/>
                    </a:cubicBezTo>
                    <a:cubicBezTo>
                      <a:pt x="6101" y="5402"/>
                      <a:pt x="6140" y="5521"/>
                      <a:pt x="6140" y="5640"/>
                    </a:cubicBezTo>
                    <a:cubicBezTo>
                      <a:pt x="6259" y="6393"/>
                      <a:pt x="5982" y="7145"/>
                      <a:pt x="5467" y="7700"/>
                    </a:cubicBezTo>
                    <a:cubicBezTo>
                      <a:pt x="5625" y="8056"/>
                      <a:pt x="5942" y="8294"/>
                      <a:pt x="6299" y="8373"/>
                    </a:cubicBezTo>
                    <a:cubicBezTo>
                      <a:pt x="6378" y="8215"/>
                      <a:pt x="6457" y="8056"/>
                      <a:pt x="6497" y="7937"/>
                    </a:cubicBezTo>
                    <a:cubicBezTo>
                      <a:pt x="6616" y="7621"/>
                      <a:pt x="6734" y="7304"/>
                      <a:pt x="6893" y="6987"/>
                    </a:cubicBezTo>
                    <a:cubicBezTo>
                      <a:pt x="6933" y="6908"/>
                      <a:pt x="7051" y="6828"/>
                      <a:pt x="7170" y="6749"/>
                    </a:cubicBezTo>
                    <a:cubicBezTo>
                      <a:pt x="7210" y="6868"/>
                      <a:pt x="7249" y="6987"/>
                      <a:pt x="7249" y="7106"/>
                    </a:cubicBezTo>
                    <a:cubicBezTo>
                      <a:pt x="7249" y="7343"/>
                      <a:pt x="7170" y="7541"/>
                      <a:pt x="7091" y="7739"/>
                    </a:cubicBezTo>
                    <a:cubicBezTo>
                      <a:pt x="7012" y="7937"/>
                      <a:pt x="6933" y="8175"/>
                      <a:pt x="6853" y="8373"/>
                    </a:cubicBezTo>
                    <a:lnTo>
                      <a:pt x="6893" y="8452"/>
                    </a:lnTo>
                    <a:cubicBezTo>
                      <a:pt x="7368" y="8215"/>
                      <a:pt x="7804" y="8017"/>
                      <a:pt x="8279" y="7779"/>
                    </a:cubicBezTo>
                    <a:lnTo>
                      <a:pt x="8279" y="7779"/>
                    </a:lnTo>
                    <a:cubicBezTo>
                      <a:pt x="8359" y="7977"/>
                      <a:pt x="8319" y="8175"/>
                      <a:pt x="8121" y="8294"/>
                    </a:cubicBezTo>
                    <a:cubicBezTo>
                      <a:pt x="7764" y="8611"/>
                      <a:pt x="7329" y="8769"/>
                      <a:pt x="6853" y="8809"/>
                    </a:cubicBezTo>
                    <a:cubicBezTo>
                      <a:pt x="6695" y="8849"/>
                      <a:pt x="6576" y="8928"/>
                      <a:pt x="6536" y="9086"/>
                    </a:cubicBezTo>
                    <a:cubicBezTo>
                      <a:pt x="6378" y="9482"/>
                      <a:pt x="6180" y="9878"/>
                      <a:pt x="6021" y="10314"/>
                    </a:cubicBezTo>
                    <a:cubicBezTo>
                      <a:pt x="5863" y="10710"/>
                      <a:pt x="5665" y="11265"/>
                      <a:pt x="5427" y="11740"/>
                    </a:cubicBezTo>
                    <a:cubicBezTo>
                      <a:pt x="5388" y="11819"/>
                      <a:pt x="5229" y="11859"/>
                      <a:pt x="5110" y="11938"/>
                    </a:cubicBezTo>
                    <a:cubicBezTo>
                      <a:pt x="5071" y="11819"/>
                      <a:pt x="5031" y="11701"/>
                      <a:pt x="5031" y="11582"/>
                    </a:cubicBezTo>
                    <a:cubicBezTo>
                      <a:pt x="5150" y="11225"/>
                      <a:pt x="5308" y="10869"/>
                      <a:pt x="5427" y="10552"/>
                    </a:cubicBezTo>
                    <a:lnTo>
                      <a:pt x="6101" y="8809"/>
                    </a:lnTo>
                    <a:lnTo>
                      <a:pt x="5110" y="8056"/>
                    </a:lnTo>
                    <a:lnTo>
                      <a:pt x="4120" y="8492"/>
                    </a:lnTo>
                    <a:cubicBezTo>
                      <a:pt x="4199" y="9601"/>
                      <a:pt x="4239" y="10710"/>
                      <a:pt x="4318" y="11819"/>
                    </a:cubicBezTo>
                    <a:lnTo>
                      <a:pt x="5031" y="11978"/>
                    </a:lnTo>
                    <a:lnTo>
                      <a:pt x="6219" y="12216"/>
                    </a:lnTo>
                    <a:cubicBezTo>
                      <a:pt x="6299" y="11740"/>
                      <a:pt x="6418" y="11344"/>
                      <a:pt x="6497" y="10908"/>
                    </a:cubicBezTo>
                    <a:cubicBezTo>
                      <a:pt x="6536" y="10671"/>
                      <a:pt x="6774" y="10473"/>
                      <a:pt x="7012" y="10473"/>
                    </a:cubicBezTo>
                    <a:cubicBezTo>
                      <a:pt x="7062" y="10478"/>
                      <a:pt x="7113" y="10480"/>
                      <a:pt x="7164" y="10480"/>
                    </a:cubicBezTo>
                    <a:cubicBezTo>
                      <a:pt x="7517" y="10480"/>
                      <a:pt x="7884" y="10363"/>
                      <a:pt x="8160" y="10156"/>
                    </a:cubicBezTo>
                    <a:cubicBezTo>
                      <a:pt x="8359" y="10037"/>
                      <a:pt x="8557" y="9997"/>
                      <a:pt x="8755" y="9878"/>
                    </a:cubicBezTo>
                    <a:cubicBezTo>
                      <a:pt x="9507" y="9522"/>
                      <a:pt x="10141" y="8888"/>
                      <a:pt x="10498" y="8136"/>
                    </a:cubicBezTo>
                    <a:cubicBezTo>
                      <a:pt x="11488" y="6155"/>
                      <a:pt x="11250" y="3818"/>
                      <a:pt x="9943" y="2035"/>
                    </a:cubicBezTo>
                    <a:cubicBezTo>
                      <a:pt x="9270" y="926"/>
                      <a:pt x="8121" y="213"/>
                      <a:pt x="6814" y="55"/>
                    </a:cubicBezTo>
                    <a:cubicBezTo>
                      <a:pt x="6543" y="18"/>
                      <a:pt x="6271" y="0"/>
                      <a:pt x="6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7470798" y="1116578"/>
                <a:ext cx="1373660" cy="1751893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15764" extrusionOk="0">
                    <a:moveTo>
                      <a:pt x="6140" y="5801"/>
                    </a:moveTo>
                    <a:lnTo>
                      <a:pt x="6140" y="5801"/>
                    </a:lnTo>
                    <a:cubicBezTo>
                      <a:pt x="6378" y="6475"/>
                      <a:pt x="6220" y="7188"/>
                      <a:pt x="5823" y="7742"/>
                    </a:cubicBezTo>
                    <a:cubicBezTo>
                      <a:pt x="5744" y="7069"/>
                      <a:pt x="5863" y="6396"/>
                      <a:pt x="6140" y="5801"/>
                    </a:cubicBezTo>
                    <a:close/>
                    <a:moveTo>
                      <a:pt x="6542" y="520"/>
                    </a:moveTo>
                    <a:cubicBezTo>
                      <a:pt x="6803" y="520"/>
                      <a:pt x="7066" y="537"/>
                      <a:pt x="7329" y="573"/>
                    </a:cubicBezTo>
                    <a:cubicBezTo>
                      <a:pt x="8636" y="731"/>
                      <a:pt x="9785" y="1444"/>
                      <a:pt x="10458" y="2553"/>
                    </a:cubicBezTo>
                    <a:cubicBezTo>
                      <a:pt x="11805" y="4296"/>
                      <a:pt x="12043" y="6673"/>
                      <a:pt x="11092" y="8654"/>
                    </a:cubicBezTo>
                    <a:cubicBezTo>
                      <a:pt x="10696" y="9446"/>
                      <a:pt x="10102" y="10040"/>
                      <a:pt x="9349" y="10436"/>
                    </a:cubicBezTo>
                    <a:cubicBezTo>
                      <a:pt x="9151" y="10515"/>
                      <a:pt x="8953" y="10595"/>
                      <a:pt x="8755" y="10713"/>
                    </a:cubicBezTo>
                    <a:cubicBezTo>
                      <a:pt x="8398" y="10911"/>
                      <a:pt x="8002" y="11030"/>
                      <a:pt x="7566" y="11030"/>
                    </a:cubicBezTo>
                    <a:cubicBezTo>
                      <a:pt x="7546" y="11027"/>
                      <a:pt x="7526" y="11025"/>
                      <a:pt x="7506" y="11025"/>
                    </a:cubicBezTo>
                    <a:cubicBezTo>
                      <a:pt x="7296" y="11025"/>
                      <a:pt x="7127" y="11209"/>
                      <a:pt x="7091" y="11426"/>
                    </a:cubicBezTo>
                    <a:cubicBezTo>
                      <a:pt x="6972" y="11862"/>
                      <a:pt x="6893" y="12298"/>
                      <a:pt x="6814" y="12734"/>
                    </a:cubicBezTo>
                    <a:lnTo>
                      <a:pt x="5625" y="12496"/>
                    </a:lnTo>
                    <a:lnTo>
                      <a:pt x="4873" y="12377"/>
                    </a:lnTo>
                    <a:cubicBezTo>
                      <a:pt x="4833" y="11228"/>
                      <a:pt x="4754" y="10119"/>
                      <a:pt x="4714" y="9010"/>
                    </a:cubicBezTo>
                    <a:lnTo>
                      <a:pt x="5705" y="8574"/>
                    </a:lnTo>
                    <a:lnTo>
                      <a:pt x="6695" y="9367"/>
                    </a:lnTo>
                    <a:lnTo>
                      <a:pt x="6021" y="11070"/>
                    </a:lnTo>
                    <a:cubicBezTo>
                      <a:pt x="5863" y="11426"/>
                      <a:pt x="5744" y="11743"/>
                      <a:pt x="5625" y="12100"/>
                    </a:cubicBezTo>
                    <a:cubicBezTo>
                      <a:pt x="5625" y="12219"/>
                      <a:pt x="5625" y="12337"/>
                      <a:pt x="5665" y="12456"/>
                    </a:cubicBezTo>
                    <a:cubicBezTo>
                      <a:pt x="5784" y="12417"/>
                      <a:pt x="5942" y="12337"/>
                      <a:pt x="6021" y="12258"/>
                    </a:cubicBezTo>
                    <a:cubicBezTo>
                      <a:pt x="6220" y="11783"/>
                      <a:pt x="6418" y="11308"/>
                      <a:pt x="6616" y="10832"/>
                    </a:cubicBezTo>
                    <a:cubicBezTo>
                      <a:pt x="6814" y="10357"/>
                      <a:pt x="6933" y="10000"/>
                      <a:pt x="7091" y="9604"/>
                    </a:cubicBezTo>
                    <a:cubicBezTo>
                      <a:pt x="7131" y="9446"/>
                      <a:pt x="7289" y="9367"/>
                      <a:pt x="7448" y="9367"/>
                    </a:cubicBezTo>
                    <a:cubicBezTo>
                      <a:pt x="7883" y="9327"/>
                      <a:pt x="8359" y="9129"/>
                      <a:pt x="8715" y="8812"/>
                    </a:cubicBezTo>
                    <a:cubicBezTo>
                      <a:pt x="8874" y="8733"/>
                      <a:pt x="8953" y="8495"/>
                      <a:pt x="8874" y="8337"/>
                    </a:cubicBezTo>
                    <a:lnTo>
                      <a:pt x="8874" y="8337"/>
                    </a:lnTo>
                    <a:cubicBezTo>
                      <a:pt x="8398" y="8535"/>
                      <a:pt x="7923" y="8772"/>
                      <a:pt x="7487" y="8970"/>
                    </a:cubicBezTo>
                    <a:lnTo>
                      <a:pt x="7408" y="8891"/>
                    </a:lnTo>
                    <a:cubicBezTo>
                      <a:pt x="7527" y="8693"/>
                      <a:pt x="7606" y="8455"/>
                      <a:pt x="7685" y="8257"/>
                    </a:cubicBezTo>
                    <a:cubicBezTo>
                      <a:pt x="7764" y="8059"/>
                      <a:pt x="7804" y="7861"/>
                      <a:pt x="7844" y="7624"/>
                    </a:cubicBezTo>
                    <a:cubicBezTo>
                      <a:pt x="7844" y="7505"/>
                      <a:pt x="7804" y="7386"/>
                      <a:pt x="7725" y="7267"/>
                    </a:cubicBezTo>
                    <a:cubicBezTo>
                      <a:pt x="7646" y="7346"/>
                      <a:pt x="7527" y="7426"/>
                      <a:pt x="7487" y="7544"/>
                    </a:cubicBezTo>
                    <a:cubicBezTo>
                      <a:pt x="7329" y="7822"/>
                      <a:pt x="7210" y="8139"/>
                      <a:pt x="7051" y="8455"/>
                    </a:cubicBezTo>
                    <a:cubicBezTo>
                      <a:pt x="7012" y="8614"/>
                      <a:pt x="6972" y="8733"/>
                      <a:pt x="6893" y="8891"/>
                    </a:cubicBezTo>
                    <a:cubicBezTo>
                      <a:pt x="6536" y="8812"/>
                      <a:pt x="6220" y="8574"/>
                      <a:pt x="6021" y="8257"/>
                    </a:cubicBezTo>
                    <a:cubicBezTo>
                      <a:pt x="6576" y="7703"/>
                      <a:pt x="6814" y="6911"/>
                      <a:pt x="6695" y="6158"/>
                    </a:cubicBezTo>
                    <a:cubicBezTo>
                      <a:pt x="6695" y="6039"/>
                      <a:pt x="6695" y="5920"/>
                      <a:pt x="6655" y="5801"/>
                    </a:cubicBezTo>
                    <a:cubicBezTo>
                      <a:pt x="6576" y="5643"/>
                      <a:pt x="6457" y="5445"/>
                      <a:pt x="6338" y="5445"/>
                    </a:cubicBezTo>
                    <a:cubicBezTo>
                      <a:pt x="6140" y="5445"/>
                      <a:pt x="5982" y="5524"/>
                      <a:pt x="5863" y="5683"/>
                    </a:cubicBezTo>
                    <a:cubicBezTo>
                      <a:pt x="5744" y="5841"/>
                      <a:pt x="5665" y="6039"/>
                      <a:pt x="5625" y="6277"/>
                    </a:cubicBezTo>
                    <a:cubicBezTo>
                      <a:pt x="5467" y="6831"/>
                      <a:pt x="5427" y="7426"/>
                      <a:pt x="5507" y="8020"/>
                    </a:cubicBezTo>
                    <a:cubicBezTo>
                      <a:pt x="5507" y="8099"/>
                      <a:pt x="5507" y="8178"/>
                      <a:pt x="5427" y="8218"/>
                    </a:cubicBezTo>
                    <a:cubicBezTo>
                      <a:pt x="5229" y="8376"/>
                      <a:pt x="4992" y="8455"/>
                      <a:pt x="4714" y="8614"/>
                    </a:cubicBezTo>
                    <a:cubicBezTo>
                      <a:pt x="4714" y="8297"/>
                      <a:pt x="4754" y="8020"/>
                      <a:pt x="4754" y="7742"/>
                    </a:cubicBezTo>
                    <a:cubicBezTo>
                      <a:pt x="4754" y="7505"/>
                      <a:pt x="4754" y="7109"/>
                      <a:pt x="4714" y="6752"/>
                    </a:cubicBezTo>
                    <a:cubicBezTo>
                      <a:pt x="4714" y="6713"/>
                      <a:pt x="4635" y="6633"/>
                      <a:pt x="4595" y="6554"/>
                    </a:cubicBezTo>
                    <a:cubicBezTo>
                      <a:pt x="4556" y="6633"/>
                      <a:pt x="4477" y="6673"/>
                      <a:pt x="4437" y="6752"/>
                    </a:cubicBezTo>
                    <a:cubicBezTo>
                      <a:pt x="4358" y="7188"/>
                      <a:pt x="4318" y="7624"/>
                      <a:pt x="4279" y="8059"/>
                    </a:cubicBezTo>
                    <a:lnTo>
                      <a:pt x="4279" y="8495"/>
                    </a:lnTo>
                    <a:cubicBezTo>
                      <a:pt x="4160" y="8416"/>
                      <a:pt x="4001" y="8376"/>
                      <a:pt x="3962" y="8297"/>
                    </a:cubicBezTo>
                    <a:cubicBezTo>
                      <a:pt x="3764" y="8059"/>
                      <a:pt x="3645" y="7822"/>
                      <a:pt x="3447" y="7544"/>
                    </a:cubicBezTo>
                    <a:cubicBezTo>
                      <a:pt x="3407" y="7465"/>
                      <a:pt x="3328" y="7426"/>
                      <a:pt x="3249" y="7346"/>
                    </a:cubicBezTo>
                    <a:cubicBezTo>
                      <a:pt x="3209" y="7426"/>
                      <a:pt x="3130" y="7544"/>
                      <a:pt x="3169" y="7624"/>
                    </a:cubicBezTo>
                    <a:cubicBezTo>
                      <a:pt x="3209" y="8139"/>
                      <a:pt x="3566" y="8574"/>
                      <a:pt x="4041" y="8812"/>
                    </a:cubicBezTo>
                    <a:cubicBezTo>
                      <a:pt x="4199" y="8852"/>
                      <a:pt x="4279" y="9010"/>
                      <a:pt x="4279" y="9208"/>
                    </a:cubicBezTo>
                    <a:cubicBezTo>
                      <a:pt x="4318" y="10080"/>
                      <a:pt x="4397" y="10911"/>
                      <a:pt x="4477" y="11783"/>
                    </a:cubicBezTo>
                    <a:cubicBezTo>
                      <a:pt x="4477" y="11941"/>
                      <a:pt x="4516" y="12100"/>
                      <a:pt x="4556" y="12337"/>
                    </a:cubicBezTo>
                    <a:lnTo>
                      <a:pt x="3169" y="12139"/>
                    </a:lnTo>
                    <a:cubicBezTo>
                      <a:pt x="3288" y="11624"/>
                      <a:pt x="3367" y="11149"/>
                      <a:pt x="3526" y="10674"/>
                    </a:cubicBezTo>
                    <a:cubicBezTo>
                      <a:pt x="3605" y="10515"/>
                      <a:pt x="3566" y="10317"/>
                      <a:pt x="3407" y="10238"/>
                    </a:cubicBezTo>
                    <a:cubicBezTo>
                      <a:pt x="3328" y="10159"/>
                      <a:pt x="3209" y="10119"/>
                      <a:pt x="3130" y="10080"/>
                    </a:cubicBezTo>
                    <a:cubicBezTo>
                      <a:pt x="2338" y="9763"/>
                      <a:pt x="1704" y="9168"/>
                      <a:pt x="1308" y="8376"/>
                    </a:cubicBezTo>
                    <a:cubicBezTo>
                      <a:pt x="832" y="7584"/>
                      <a:pt x="555" y="6673"/>
                      <a:pt x="555" y="5722"/>
                    </a:cubicBezTo>
                    <a:cubicBezTo>
                      <a:pt x="595" y="4613"/>
                      <a:pt x="1070" y="3504"/>
                      <a:pt x="1862" y="2712"/>
                    </a:cubicBezTo>
                    <a:cubicBezTo>
                      <a:pt x="3037" y="1329"/>
                      <a:pt x="4755" y="520"/>
                      <a:pt x="6542" y="520"/>
                    </a:cubicBezTo>
                    <a:close/>
                    <a:moveTo>
                      <a:pt x="2496" y="14041"/>
                    </a:moveTo>
                    <a:lnTo>
                      <a:pt x="6140" y="14754"/>
                    </a:lnTo>
                    <a:cubicBezTo>
                      <a:pt x="5767" y="15127"/>
                      <a:pt x="5308" y="15326"/>
                      <a:pt x="4810" y="15326"/>
                    </a:cubicBezTo>
                    <a:cubicBezTo>
                      <a:pt x="4727" y="15326"/>
                      <a:pt x="4642" y="15320"/>
                      <a:pt x="4556" y="15308"/>
                    </a:cubicBezTo>
                    <a:cubicBezTo>
                      <a:pt x="3922" y="15269"/>
                      <a:pt x="3328" y="15071"/>
                      <a:pt x="2813" y="14714"/>
                    </a:cubicBezTo>
                    <a:cubicBezTo>
                      <a:pt x="2575" y="14595"/>
                      <a:pt x="2456" y="14318"/>
                      <a:pt x="2496" y="14041"/>
                    </a:cubicBezTo>
                    <a:close/>
                    <a:moveTo>
                      <a:pt x="6501" y="1"/>
                    </a:moveTo>
                    <a:cubicBezTo>
                      <a:pt x="4494" y="1"/>
                      <a:pt x="2594" y="933"/>
                      <a:pt x="1308" y="2514"/>
                    </a:cubicBezTo>
                    <a:cubicBezTo>
                      <a:pt x="476" y="3385"/>
                      <a:pt x="40" y="4573"/>
                      <a:pt x="0" y="5801"/>
                    </a:cubicBezTo>
                    <a:cubicBezTo>
                      <a:pt x="40" y="6792"/>
                      <a:pt x="317" y="7742"/>
                      <a:pt x="793" y="8574"/>
                    </a:cubicBezTo>
                    <a:cubicBezTo>
                      <a:pt x="1149" y="9367"/>
                      <a:pt x="1783" y="10000"/>
                      <a:pt x="2615" y="10357"/>
                    </a:cubicBezTo>
                    <a:lnTo>
                      <a:pt x="3051" y="10555"/>
                    </a:lnTo>
                    <a:cubicBezTo>
                      <a:pt x="2892" y="11030"/>
                      <a:pt x="2773" y="11545"/>
                      <a:pt x="2615" y="12021"/>
                    </a:cubicBezTo>
                    <a:cubicBezTo>
                      <a:pt x="2417" y="11981"/>
                      <a:pt x="2219" y="11941"/>
                      <a:pt x="2021" y="11902"/>
                    </a:cubicBezTo>
                    <a:cubicBezTo>
                      <a:pt x="1941" y="11902"/>
                      <a:pt x="1823" y="11981"/>
                      <a:pt x="1783" y="12021"/>
                    </a:cubicBezTo>
                    <a:cubicBezTo>
                      <a:pt x="1704" y="12337"/>
                      <a:pt x="1625" y="12654"/>
                      <a:pt x="1545" y="12971"/>
                    </a:cubicBezTo>
                    <a:cubicBezTo>
                      <a:pt x="1426" y="13684"/>
                      <a:pt x="1426" y="13684"/>
                      <a:pt x="2100" y="13962"/>
                    </a:cubicBezTo>
                    <a:cubicBezTo>
                      <a:pt x="2219" y="14793"/>
                      <a:pt x="2298" y="14952"/>
                      <a:pt x="2892" y="15269"/>
                    </a:cubicBezTo>
                    <a:cubicBezTo>
                      <a:pt x="3486" y="15599"/>
                      <a:pt x="4135" y="15764"/>
                      <a:pt x="4794" y="15764"/>
                    </a:cubicBezTo>
                    <a:cubicBezTo>
                      <a:pt x="4926" y="15764"/>
                      <a:pt x="5058" y="15757"/>
                      <a:pt x="5190" y="15744"/>
                    </a:cubicBezTo>
                    <a:cubicBezTo>
                      <a:pt x="5784" y="15665"/>
                      <a:pt x="6259" y="15348"/>
                      <a:pt x="6536" y="14833"/>
                    </a:cubicBezTo>
                    <a:cubicBezTo>
                      <a:pt x="6695" y="14873"/>
                      <a:pt x="6853" y="14873"/>
                      <a:pt x="7051" y="14873"/>
                    </a:cubicBezTo>
                    <a:cubicBezTo>
                      <a:pt x="7170" y="14873"/>
                      <a:pt x="7329" y="14793"/>
                      <a:pt x="7368" y="14675"/>
                    </a:cubicBezTo>
                    <a:cubicBezTo>
                      <a:pt x="7448" y="14318"/>
                      <a:pt x="7527" y="13962"/>
                      <a:pt x="7566" y="13605"/>
                    </a:cubicBezTo>
                    <a:cubicBezTo>
                      <a:pt x="7566" y="13486"/>
                      <a:pt x="7448" y="13328"/>
                      <a:pt x="7646" y="13209"/>
                    </a:cubicBezTo>
                    <a:cubicBezTo>
                      <a:pt x="7606" y="13011"/>
                      <a:pt x="7448" y="12892"/>
                      <a:pt x="7249" y="12852"/>
                    </a:cubicBezTo>
                    <a:cubicBezTo>
                      <a:pt x="7329" y="12377"/>
                      <a:pt x="7408" y="11941"/>
                      <a:pt x="7487" y="11466"/>
                    </a:cubicBezTo>
                    <a:cubicBezTo>
                      <a:pt x="7543" y="11470"/>
                      <a:pt x="7600" y="11472"/>
                      <a:pt x="7657" y="11472"/>
                    </a:cubicBezTo>
                    <a:cubicBezTo>
                      <a:pt x="8168" y="11472"/>
                      <a:pt x="8724" y="11315"/>
                      <a:pt x="9151" y="11030"/>
                    </a:cubicBezTo>
                    <a:cubicBezTo>
                      <a:pt x="9230" y="10991"/>
                      <a:pt x="9309" y="10951"/>
                      <a:pt x="9349" y="10911"/>
                    </a:cubicBezTo>
                    <a:cubicBezTo>
                      <a:pt x="10616" y="10357"/>
                      <a:pt x="11528" y="9248"/>
                      <a:pt x="11884" y="7940"/>
                    </a:cubicBezTo>
                    <a:cubicBezTo>
                      <a:pt x="12359" y="6237"/>
                      <a:pt x="12122" y="4415"/>
                      <a:pt x="11250" y="2910"/>
                    </a:cubicBezTo>
                    <a:cubicBezTo>
                      <a:pt x="10339" y="1246"/>
                      <a:pt x="8953" y="137"/>
                      <a:pt x="6972" y="18"/>
                    </a:cubicBezTo>
                    <a:cubicBezTo>
                      <a:pt x="6815" y="7"/>
                      <a:pt x="6658" y="1"/>
                      <a:pt x="6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8588914" y="1744695"/>
                <a:ext cx="92578" cy="201594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814" extrusionOk="0">
                    <a:moveTo>
                      <a:pt x="145" y="1"/>
                    </a:moveTo>
                    <a:cubicBezTo>
                      <a:pt x="100" y="1"/>
                      <a:pt x="60" y="11"/>
                      <a:pt x="41" y="31"/>
                    </a:cubicBezTo>
                    <a:cubicBezTo>
                      <a:pt x="1" y="110"/>
                      <a:pt x="1" y="189"/>
                      <a:pt x="41" y="268"/>
                    </a:cubicBezTo>
                    <a:cubicBezTo>
                      <a:pt x="239" y="664"/>
                      <a:pt x="318" y="1100"/>
                      <a:pt x="318" y="1536"/>
                    </a:cubicBezTo>
                    <a:cubicBezTo>
                      <a:pt x="318" y="1615"/>
                      <a:pt x="357" y="1694"/>
                      <a:pt x="397" y="1813"/>
                    </a:cubicBezTo>
                    <a:cubicBezTo>
                      <a:pt x="516" y="1734"/>
                      <a:pt x="595" y="1655"/>
                      <a:pt x="674" y="1615"/>
                    </a:cubicBezTo>
                    <a:cubicBezTo>
                      <a:pt x="674" y="1536"/>
                      <a:pt x="714" y="1496"/>
                      <a:pt x="714" y="1417"/>
                    </a:cubicBezTo>
                    <a:cubicBezTo>
                      <a:pt x="833" y="1061"/>
                      <a:pt x="793" y="704"/>
                      <a:pt x="635" y="387"/>
                    </a:cubicBezTo>
                    <a:cubicBezTo>
                      <a:pt x="516" y="229"/>
                      <a:pt x="397" y="110"/>
                      <a:pt x="278" y="31"/>
                    </a:cubicBezTo>
                    <a:cubicBezTo>
                      <a:pt x="239" y="11"/>
                      <a:pt x="189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8461332" y="1423524"/>
                <a:ext cx="202604" cy="24538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208" extrusionOk="0">
                    <a:moveTo>
                      <a:pt x="260" y="1"/>
                    </a:moveTo>
                    <a:cubicBezTo>
                      <a:pt x="152" y="1"/>
                      <a:pt x="51" y="48"/>
                      <a:pt x="0" y="227"/>
                    </a:cubicBezTo>
                    <a:cubicBezTo>
                      <a:pt x="872" y="583"/>
                      <a:pt x="1030" y="1495"/>
                      <a:pt x="1545" y="2208"/>
                    </a:cubicBezTo>
                    <a:cubicBezTo>
                      <a:pt x="1585" y="2168"/>
                      <a:pt x="1624" y="2089"/>
                      <a:pt x="1664" y="2049"/>
                    </a:cubicBezTo>
                    <a:cubicBezTo>
                      <a:pt x="1822" y="1415"/>
                      <a:pt x="1070" y="148"/>
                      <a:pt x="436" y="29"/>
                    </a:cubicBezTo>
                    <a:cubicBezTo>
                      <a:pt x="380" y="15"/>
                      <a:pt x="319" y="1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8456887" y="1620338"/>
                <a:ext cx="79352" cy="24671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220" extrusionOk="0">
                    <a:moveTo>
                      <a:pt x="40" y="1"/>
                    </a:moveTo>
                    <a:cubicBezTo>
                      <a:pt x="40" y="120"/>
                      <a:pt x="1" y="199"/>
                      <a:pt x="1" y="278"/>
                    </a:cubicBezTo>
                    <a:cubicBezTo>
                      <a:pt x="1" y="318"/>
                      <a:pt x="1" y="357"/>
                      <a:pt x="1" y="397"/>
                    </a:cubicBezTo>
                    <a:cubicBezTo>
                      <a:pt x="159" y="833"/>
                      <a:pt x="199" y="1268"/>
                      <a:pt x="119" y="1704"/>
                    </a:cubicBezTo>
                    <a:lnTo>
                      <a:pt x="119" y="2219"/>
                    </a:lnTo>
                    <a:lnTo>
                      <a:pt x="199" y="2219"/>
                    </a:lnTo>
                    <a:cubicBezTo>
                      <a:pt x="436" y="1981"/>
                      <a:pt x="555" y="1704"/>
                      <a:pt x="634" y="1427"/>
                    </a:cubicBezTo>
                    <a:cubicBezTo>
                      <a:pt x="714" y="952"/>
                      <a:pt x="595" y="516"/>
                      <a:pt x="317" y="120"/>
                    </a:cubicBezTo>
                    <a:cubicBezTo>
                      <a:pt x="278" y="80"/>
                      <a:pt x="159" y="40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7734963" y="1607113"/>
                <a:ext cx="74907" cy="18948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1705" extrusionOk="0">
                    <a:moveTo>
                      <a:pt x="555" y="1"/>
                    </a:moveTo>
                    <a:cubicBezTo>
                      <a:pt x="475" y="80"/>
                      <a:pt x="317" y="80"/>
                      <a:pt x="277" y="159"/>
                    </a:cubicBezTo>
                    <a:cubicBezTo>
                      <a:pt x="159" y="476"/>
                      <a:pt x="79" y="793"/>
                      <a:pt x="40" y="1110"/>
                    </a:cubicBezTo>
                    <a:cubicBezTo>
                      <a:pt x="0" y="1348"/>
                      <a:pt x="119" y="1585"/>
                      <a:pt x="317" y="1704"/>
                    </a:cubicBezTo>
                    <a:lnTo>
                      <a:pt x="555" y="635"/>
                    </a:lnTo>
                    <a:cubicBezTo>
                      <a:pt x="594" y="556"/>
                      <a:pt x="634" y="437"/>
                      <a:pt x="674" y="318"/>
                    </a:cubicBezTo>
                    <a:cubicBezTo>
                      <a:pt x="634" y="239"/>
                      <a:pt x="594" y="120"/>
                      <a:pt x="5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7602825" y="1730470"/>
                <a:ext cx="79352" cy="21137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902" extrusionOk="0">
                    <a:moveTo>
                      <a:pt x="437" y="0"/>
                    </a:moveTo>
                    <a:cubicBezTo>
                      <a:pt x="357" y="79"/>
                      <a:pt x="238" y="119"/>
                      <a:pt x="199" y="198"/>
                    </a:cubicBezTo>
                    <a:cubicBezTo>
                      <a:pt x="1" y="674"/>
                      <a:pt x="80" y="1228"/>
                      <a:pt x="357" y="1703"/>
                    </a:cubicBezTo>
                    <a:cubicBezTo>
                      <a:pt x="397" y="1783"/>
                      <a:pt x="555" y="1822"/>
                      <a:pt x="674" y="1902"/>
                    </a:cubicBezTo>
                    <a:lnTo>
                      <a:pt x="714" y="1822"/>
                    </a:lnTo>
                    <a:cubicBezTo>
                      <a:pt x="714" y="1743"/>
                      <a:pt x="714" y="1703"/>
                      <a:pt x="674" y="1624"/>
                    </a:cubicBezTo>
                    <a:cubicBezTo>
                      <a:pt x="555" y="1189"/>
                      <a:pt x="476" y="713"/>
                      <a:pt x="555" y="277"/>
                    </a:cubicBezTo>
                    <a:cubicBezTo>
                      <a:pt x="555" y="198"/>
                      <a:pt x="476" y="79"/>
                      <a:pt x="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7629275" y="1453085"/>
                <a:ext cx="118917" cy="220265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982" extrusionOk="0">
                    <a:moveTo>
                      <a:pt x="872" y="1"/>
                    </a:moveTo>
                    <a:cubicBezTo>
                      <a:pt x="713" y="80"/>
                      <a:pt x="595" y="159"/>
                      <a:pt x="476" y="278"/>
                    </a:cubicBezTo>
                    <a:cubicBezTo>
                      <a:pt x="357" y="516"/>
                      <a:pt x="238" y="753"/>
                      <a:pt x="159" y="1030"/>
                    </a:cubicBezTo>
                    <a:cubicBezTo>
                      <a:pt x="40" y="1347"/>
                      <a:pt x="0" y="1664"/>
                      <a:pt x="40" y="1981"/>
                    </a:cubicBezTo>
                    <a:lnTo>
                      <a:pt x="159" y="1981"/>
                    </a:lnTo>
                    <a:lnTo>
                      <a:pt x="397" y="1506"/>
                    </a:lnTo>
                    <a:cubicBezTo>
                      <a:pt x="595" y="1070"/>
                      <a:pt x="674" y="595"/>
                      <a:pt x="1030" y="278"/>
                    </a:cubicBezTo>
                    <a:cubicBezTo>
                      <a:pt x="1070" y="199"/>
                      <a:pt x="1070" y="159"/>
                      <a:pt x="1030" y="119"/>
                    </a:cubicBezTo>
                    <a:cubicBezTo>
                      <a:pt x="991" y="80"/>
                      <a:pt x="912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90" name="Google Shape;990;p39"/>
            <p:cNvSpPr/>
            <p:nvPr/>
          </p:nvSpPr>
          <p:spPr>
            <a:xfrm>
              <a:off x="4410826" y="3807646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4121851" y="3886022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4085376" y="43602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5020526" y="40235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94" name="Google Shape;994;p39"/>
          <p:cNvGrpSpPr/>
          <p:nvPr/>
        </p:nvGrpSpPr>
        <p:grpSpPr>
          <a:xfrm>
            <a:off x="419336" y="516448"/>
            <a:ext cx="253204" cy="251068"/>
            <a:chOff x="3536277" y="1668288"/>
            <a:chExt cx="475769" cy="465027"/>
          </a:xfrm>
        </p:grpSpPr>
        <p:sp>
          <p:nvSpPr>
            <p:cNvPr id="995" name="Google Shape;995;p39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432093" y="3521438"/>
            <a:ext cx="412172" cy="446850"/>
            <a:chOff x="545938" y="3107284"/>
            <a:chExt cx="412172" cy="446850"/>
          </a:xfrm>
        </p:grpSpPr>
        <p:sp>
          <p:nvSpPr>
            <p:cNvPr id="998" name="Google Shape;998;p39"/>
            <p:cNvSpPr/>
            <p:nvPr/>
          </p:nvSpPr>
          <p:spPr>
            <a:xfrm>
              <a:off x="545938" y="31072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713263" y="3311710"/>
              <a:ext cx="244847" cy="242424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0" name="Google Shape;850;p39"/>
          <p:cNvSpPr txBox="1">
            <a:spLocks/>
          </p:cNvSpPr>
          <p:nvPr/>
        </p:nvSpPr>
        <p:spPr>
          <a:xfrm>
            <a:off x="1381277" y="2037087"/>
            <a:ext cx="63771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lam"/>
              <a:buNone/>
              <a:defRPr sz="5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38 )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80960" y="1159132"/>
            <a:ext cx="6291485" cy="979104"/>
            <a:chOff x="4078605" y="1634187"/>
            <a:chExt cx="7931416" cy="139599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648368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634187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668106"/>
              <a:ext cx="1252537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5909743" y="1815899"/>
              <a:ext cx="6100278" cy="92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tabLst>
                  <a:tab pos="6515100" algn="l"/>
                </a:tabLst>
              </a:pPr>
              <a:r>
                <a:rPr lang="nl-NL" sz="18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</a:t>
              </a:r>
              <a:r>
                <a:rPr lang="nl-NL" sz="1800" b="1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hực hiện được cách chuyển 1 phân số thập phân thành hỗn số rồi thành số thập phân</a:t>
              </a:r>
              <a:endParaRPr lang="en-US" sz="1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186216" y="2862475"/>
            <a:ext cx="1306260" cy="210785"/>
            <a:chOff x="4061143" y="3485104"/>
            <a:chExt cx="1835075" cy="198438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182992" y="1551696"/>
            <a:ext cx="2821318" cy="2519047"/>
          </a:xfrm>
          <a:prstGeom prst="rect">
            <a:avLst/>
          </a:prstGeom>
          <a:noFill/>
        </p:spPr>
        <p:txBody>
          <a:bodyPr>
            <a:prstTxWarp prst="textArchUp">
              <a:avLst>
                <a:gd name="adj" fmla="val 10755938"/>
              </a:avLst>
            </a:prstTxWarp>
            <a:spAutoFit/>
          </a:bodyPr>
          <a:lstStyle/>
          <a:p>
            <a:pPr algn="ctr">
              <a:defRPr/>
            </a:pPr>
            <a:r>
              <a:rPr lang="en-GB" sz="1800" b="1" cap="all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 CẦN ĐẠT</a:t>
            </a:r>
            <a:endParaRPr lang="en-US" sz="1800" b="1" cap="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2809629" y="2439948"/>
            <a:ext cx="5589170" cy="906035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2931019" y="2427119"/>
            <a:ext cx="888496" cy="651544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2813950" y="2457803"/>
            <a:ext cx="888496" cy="906035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691688" y="2539309"/>
            <a:ext cx="4535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số thập phân thành số đo viết dưới dạng số tự nhiên với đơn vị đo thích hợp</a:t>
            </a:r>
            <a:endParaRPr lang="vi-VN" sz="1800" b="1" i="1" dirty="0">
              <a:solidFill>
                <a:schemeClr val="dk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513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1995686"/>
            <a:ext cx="4483127" cy="1015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48402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3103" y="172492"/>
            <a:ext cx="127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</a:t>
            </a:r>
            <a:r>
              <a:rPr lang="en-US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oogle Shape;853;p39"/>
          <p:cNvGrpSpPr/>
          <p:nvPr/>
        </p:nvGrpSpPr>
        <p:grpSpPr>
          <a:xfrm rot="2130430">
            <a:off x="167770" y="277635"/>
            <a:ext cx="797563" cy="833072"/>
            <a:chOff x="4022111" y="879761"/>
            <a:chExt cx="1373687" cy="1426738"/>
          </a:xfrm>
        </p:grpSpPr>
        <p:sp>
          <p:nvSpPr>
            <p:cNvPr id="48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062406" y="798562"/>
            <a:ext cx="777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Chuyển các phân số thập phân sau đây thành hỗn số (theo mẫu):</a:t>
            </a:r>
          </a:p>
        </p:txBody>
      </p:sp>
      <p:sp>
        <p:nvSpPr>
          <p:cNvPr id="3" name="AutoShape 2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6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076" t="8194" r="2450" b="3494"/>
          <a:stretch/>
        </p:blipFill>
        <p:spPr>
          <a:xfrm>
            <a:off x="3347864" y="1264864"/>
            <a:ext cx="2372569" cy="5703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431" y="1919979"/>
            <a:ext cx="1613485" cy="114749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899592" y="2293672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5054" t="5384" r="2542"/>
          <a:stretch/>
        </p:blipFill>
        <p:spPr>
          <a:xfrm>
            <a:off x="759271" y="3462112"/>
            <a:ext cx="1584176" cy="6670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3152262"/>
            <a:ext cx="1985186" cy="14128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3260316"/>
            <a:ext cx="1881602" cy="1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3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3103" y="172492"/>
            <a:ext cx="127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</a:t>
            </a:r>
            <a:r>
              <a:rPr lang="en-US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oogle Shape;853;p39"/>
          <p:cNvGrpSpPr/>
          <p:nvPr/>
        </p:nvGrpSpPr>
        <p:grpSpPr>
          <a:xfrm rot="2130430">
            <a:off x="167770" y="277635"/>
            <a:ext cx="797563" cy="833072"/>
            <a:chOff x="4022111" y="879761"/>
            <a:chExt cx="1373687" cy="1426738"/>
          </a:xfrm>
        </p:grpSpPr>
        <p:sp>
          <p:nvSpPr>
            <p:cNvPr id="48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133103" y="752716"/>
            <a:ext cx="777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Chuyển các hỗn số của phần a) thành số thập phân (theo mẫu):</a:t>
            </a:r>
          </a:p>
        </p:txBody>
      </p:sp>
      <p:sp>
        <p:nvSpPr>
          <p:cNvPr id="3" name="AutoShape 2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6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936" y="1287999"/>
            <a:ext cx="1656184" cy="81918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04832" y="1563638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33" y="2715766"/>
            <a:ext cx="1620180" cy="648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2571750"/>
            <a:ext cx="2016224" cy="881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1344" t="6982"/>
          <a:stretch/>
        </p:blipFill>
        <p:spPr>
          <a:xfrm>
            <a:off x="6320623" y="2652606"/>
            <a:ext cx="1734430" cy="77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5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2443" y="123478"/>
            <a:ext cx="7615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2. </a:t>
            </a:r>
            <a:r>
              <a:rPr lang="vi-VN" sz="18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 phân số thập phân đã cho dưới dạng hỗn số rồi viết thành số thập phân.</a:t>
            </a:r>
            <a:r>
              <a:rPr lang="en-US" sz="18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18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oogle Shape;853;p39"/>
          <p:cNvGrpSpPr/>
          <p:nvPr/>
        </p:nvGrpSpPr>
        <p:grpSpPr>
          <a:xfrm rot="2130430">
            <a:off x="167770" y="277635"/>
            <a:ext cx="797563" cy="833072"/>
            <a:chOff x="4022111" y="879761"/>
            <a:chExt cx="1373687" cy="1426738"/>
          </a:xfrm>
        </p:grpSpPr>
        <p:sp>
          <p:nvSpPr>
            <p:cNvPr id="48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AutoShape 2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6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72397" y="741676"/>
                <a:ext cx="3722216" cy="525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384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1954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2167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10000</m:t>
                          </m:r>
                        </m:den>
                      </m:f>
                    </m:oMath>
                  </m:oMathPara>
                </a14:m>
                <a:endParaRPr 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397" y="741676"/>
                <a:ext cx="3722216" cy="525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25973" y="1359136"/>
                <a:ext cx="1835759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=4,5</m:t>
                      </m:r>
                    </m:oMath>
                  </m:oMathPara>
                </a14:m>
                <a:endParaRPr lang="en-US" sz="1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73" y="1359136"/>
                <a:ext cx="1835759" cy="618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762395" y="1518477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(bốn phẩy năm)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29080" y="2101507"/>
                <a:ext cx="222048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384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=38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=38,4</m:t>
                      </m:r>
                    </m:oMath>
                  </m:oMathPara>
                </a14:m>
                <a:endParaRPr lang="en-US" sz="1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80" y="2101507"/>
                <a:ext cx="2220480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119149" y="2248584"/>
            <a:ext cx="2419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mươi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tám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phẩy bốn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02988" y="2829288"/>
                <a:ext cx="2653290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1954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954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=1,954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88" y="2829288"/>
                <a:ext cx="2653290" cy="6183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3347864" y="2978691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năm mươi tư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02988" y="3545766"/>
                <a:ext cx="260520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2167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167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=2,167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88" y="3545766"/>
                <a:ext cx="2605200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3347864" y="3695169"/>
            <a:ext cx="3329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vi-VN" sz="18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phẩy một trăm sáu mươi bảy</a:t>
            </a: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02988" y="4260796"/>
                <a:ext cx="193193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2020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=0,2020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88" y="4260796"/>
                <a:ext cx="1931939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2915816" y="4411647"/>
            <a:ext cx="4349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 phẩy hai nghìn không trăm hai mươi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578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Ộ CÂU HỎI “HỘI THI RUNG CHUÔNG VÀNG” THCS TÔ VĨNH DIỆ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0"/>
            <a:ext cx="9140619" cy="514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0077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2793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353</Words>
  <Application>Microsoft Macintosh PowerPoint</Application>
  <PresentationFormat>On-screen Show (16:9)</PresentationFormat>
  <Paragraphs>87</Paragraphs>
  <Slides>15</Slides>
  <Notes>10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Calibri</vt:lpstr>
      <vt:lpstr>Cambria Math</vt:lpstr>
      <vt:lpstr>Arial</vt:lpstr>
      <vt:lpstr>Kalam</vt:lpstr>
      <vt:lpstr>Comfortaa</vt:lpstr>
      <vt:lpstr>Roboto Slab Regular</vt:lpstr>
      <vt:lpstr>Work Sans</vt:lpstr>
      <vt:lpstr>Cambria</vt:lpstr>
      <vt:lpstr>Montserrat</vt:lpstr>
      <vt:lpstr>Times New Roman</vt:lpstr>
      <vt:lpstr>Doodle Sketchbook by Slidesgo</vt:lpstr>
      <vt:lpstr>PowerPoint Presentation</vt:lpstr>
      <vt:lpstr>KHÁM PHÁ</vt:lpstr>
      <vt:lpstr>Toán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nhanh ai đúng</dc:title>
  <dc:creator>Administrator</dc:creator>
  <cp:lastModifiedBy>Microsoft Office User</cp:lastModifiedBy>
  <cp:revision>25</cp:revision>
  <dcterms:modified xsi:type="dcterms:W3CDTF">2022-10-04T14:45:24Z</dcterms:modified>
</cp:coreProperties>
</file>