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</p:sldMasterIdLst>
  <p:notesMasterIdLst>
    <p:notesMasterId r:id="rId14"/>
  </p:notesMasterIdLst>
  <p:sldIdLst>
    <p:sldId id="339" r:id="rId3"/>
    <p:sldId id="257" r:id="rId4"/>
    <p:sldId id="256" r:id="rId5"/>
    <p:sldId id="325" r:id="rId6"/>
    <p:sldId id="337" r:id="rId7"/>
    <p:sldId id="308" r:id="rId8"/>
    <p:sldId id="324" r:id="rId9"/>
    <p:sldId id="321" r:id="rId10"/>
    <p:sldId id="323" r:id="rId11"/>
    <p:sldId id="338" r:id="rId12"/>
    <p:sldId id="260" r:id="rId13"/>
  </p:sldIdLst>
  <p:sldSz cx="9144000" cy="5143500" type="screen16x9"/>
  <p:notesSz cx="6858000" cy="9144000"/>
  <p:embeddedFontLst>
    <p:embeddedFont>
      <p:font typeface="#9Slide03 AllRoundGothic" panose="020B0703020202020104" pitchFamily="34" charset="0"/>
      <p:regular r:id="rId15"/>
    </p:embeddedFon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Cambria Math" panose="02040503050406030204" pitchFamily="18" charset="0"/>
      <p:regular r:id="rId20"/>
    </p:embeddedFont>
    <p:embeddedFont>
      <p:font typeface="Catamaran" panose="020B0604020202020204" charset="0"/>
      <p:regular r:id="rId21"/>
      <p:bold r:id="rId22"/>
    </p:embeddedFont>
    <p:embeddedFont>
      <p:font typeface="Comfortaa" panose="020B0604020202020204" charset="0"/>
      <p:regular r:id="rId23"/>
      <p:bold r:id="rId24"/>
    </p:embeddedFont>
    <p:embeddedFont>
      <p:font typeface="Kalam" panose="020B0604020202020204" charset="0"/>
      <p:regular r:id="rId25"/>
      <p:bold r:id="rId26"/>
    </p:embeddedFont>
    <p:embeddedFont>
      <p:font typeface="Montserrat" panose="02000505000000020004" pitchFamily="2" charset="0"/>
      <p:regular r:id="rId27"/>
      <p:bold r:id="rId28"/>
      <p:italic r:id="rId29"/>
      <p:boldItalic r:id="rId30"/>
    </p:embeddedFont>
    <p:embeddedFont>
      <p:font typeface="Roboto Slab Regular" pitchFamily="2" charset="0"/>
      <p:regular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  <p:embeddedFont>
      <p:font typeface="Vibur" panose="020B0604020202020204" charset="0"/>
      <p:regular r:id="rId36"/>
    </p:embeddedFont>
    <p:embeddedFont>
      <p:font typeface="Work Sans" pitchFamily="2" charset="0"/>
      <p:regular r:id="rId37"/>
      <p:bold r:id="rId38"/>
      <p:italic r:id="rId39"/>
      <p:boldItalic r:id="rId40"/>
    </p:embeddedFont>
  </p:embeddedFontLst>
  <p:custDataLst>
    <p:tags r:id="rId4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A74E"/>
    <a:srgbClr val="D17D92"/>
    <a:srgbClr val="D9919A"/>
    <a:srgbClr val="CDBBFC"/>
    <a:srgbClr val="B4D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CA9D9AD-4CCC-424F-8D29-08ED101DDEA0}">
  <a:tblStyle styleId="{6CA9D9AD-4CCC-424F-8D29-08ED101DDE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406" autoAdjust="0"/>
  </p:normalViewPr>
  <p:slideViewPr>
    <p:cSldViewPr snapToGrid="0">
      <p:cViewPr varScale="1">
        <p:scale>
          <a:sx n="72" d="100"/>
          <a:sy n="72" d="100"/>
        </p:scale>
        <p:origin x="1120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font" Target="fonts/font25.fntdata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font" Target="fonts/font26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Relationship Id="rId20" Type="http://schemas.openxmlformats.org/officeDocument/2006/relationships/font" Target="fonts/font6.fntdata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30617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#9Slide03 AllRoundGothic" panose="020B0703020202020104" pitchFamily="34" charset="0"/>
        <a:ea typeface="#9Slide03 AllRoundGothic" panose="020B0703020202020104" pitchFamily="34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92;p1:notes">
            <a:extLst>
              <a:ext uri="{FF2B5EF4-FFF2-40B4-BE49-F238E27FC236}">
                <a16:creationId xmlns:a16="http://schemas.microsoft.com/office/drawing/2014/main" id="{E791701E-8C85-44C0-AECB-5370AC990A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099" name="Google Shape;93;p1:notes">
            <a:extLst>
              <a:ext uri="{FF2B5EF4-FFF2-40B4-BE49-F238E27FC236}">
                <a16:creationId xmlns:a16="http://schemas.microsoft.com/office/drawing/2014/main" id="{B409345E-07DD-40BC-8D8A-13ED1817EDB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4418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6496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AF95F61-0F21-48EE-840C-AEF04CD217AC}" type="slidenum">
              <a:rPr lang="en-US" smtClean="0">
                <a:latin typeface="#9Slide03 AllRoundGothic" panose="020B0703020202020104" pitchFamily="34" charset="0"/>
              </a:rPr>
              <a:pPr/>
              <a:t>4</a:t>
            </a:fld>
            <a:endParaRPr lang="en-US" dirty="0">
              <a:latin typeface="#9Slide03 AllRoundGothic" panose="020B070302020202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789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gba464eb60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3" name="Google Shape;1673;gba464eb60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6183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22000" y="3717725"/>
            <a:ext cx="45000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804588" y="680830"/>
            <a:ext cx="918671" cy="667251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288687" y="2161953"/>
            <a:ext cx="1217483" cy="962421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#9Slide03 AllRoundGothic" panose="020B0703020202020104" pitchFamily="34" charset="0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#9Slide03 AllRoundGothic" panose="020B0703020202020104" pitchFamily="34" charset="0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#9Slide03 AllRoundGothic" panose="020B0703020202020104" pitchFamily="34" charset="0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#9Slide03 AllRoundGothic" panose="020B0703020202020104" pitchFamily="34" charset="0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#9Slide03 AllRoundGothic" panose="020B0703020202020104" pitchFamily="34" charset="0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#9Slide03 AllRoundGothic" panose="020B0703020202020104" pitchFamily="34" charset="0"/>
                </a:endParaRPr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3899728" y="427073"/>
            <a:ext cx="1651683" cy="719972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#9Slide03 AllRoundGothic" panose="020B0703020202020104" pitchFamily="34" charset="0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#9Slide03 AllRoundGothic" panose="020B0703020202020104" pitchFamily="34" charset="0"/>
                  </a:endParaRPr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#9Slide03 AllRoundGothic" panose="020B0703020202020104" pitchFamily="34" charset="0"/>
                  </a:endParaRPr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#9Slide03 AllRoundGothic" panose="020B0703020202020104" pitchFamily="34" charset="0"/>
                  </a:endParaRPr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#9Slide03 AllRoundGothic" panose="020B0703020202020104" pitchFamily="34" charset="0"/>
                </a:endParaRPr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7251412" y="3717734"/>
            <a:ext cx="1015806" cy="1444639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880040" y="3648935"/>
            <a:ext cx="1073209" cy="180837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7532342" y="1264395"/>
            <a:ext cx="2525833" cy="1610805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#9Slide03 AllRoundGothic" panose="020B0703020202020104" pitchFamily="34" charset="0"/>
                  </a:endParaRPr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#9Slide03 AllRoundGothic" panose="020B0703020202020104" pitchFamily="34" charset="0"/>
                  </a:endParaRPr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#9Slide03 AllRoundGothic" panose="020B0703020202020104" pitchFamily="34" charset="0"/>
                  </a:endParaRPr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#9Slide03 AllRoundGothic" panose="020B0703020202020104" pitchFamily="34" charset="0"/>
                  </a:endParaRPr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#9Slide03 AllRoundGothic" panose="020B0703020202020104" pitchFamily="34" charset="0"/>
                  </a:endParaRPr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#9Slide03 AllRoundGothic" panose="020B0703020202020104" pitchFamily="34" charset="0"/>
                  </a:endParaRPr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#9Slide03 AllRoundGothic" panose="020B0703020202020104" pitchFamily="34" charset="0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#9Slide03 AllRoundGothic" panose="020B0703020202020104" pitchFamily="34" charset="0"/>
                </a:endParaRPr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#9Slide03 AllRoundGothic" panose="020B0703020202020104" pitchFamily="34" charset="0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#9Slide03 AllRoundGothic" panose="020B0703020202020104" pitchFamily="34" charset="0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#9Slide03 AllRoundGothic" panose="020B0703020202020104" pitchFamily="34" charset="0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#9Slide03 AllRoundGothic" panose="020B0703020202020104" pitchFamily="34" charset="0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#9Slide03 AllRoundGothic" panose="020B0703020202020104" pitchFamily="34" charset="0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#9Slide03 AllRoundGothic" panose="020B0703020202020104" pitchFamily="34" charset="0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#9Slide03 AllRoundGothic" panose="020B07030202020201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7336950" y="5125975"/>
            <a:ext cx="109250" cy="17525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#9Slide03 AllRoundGothic" panose="020B0703020202020104" pitchFamily="34" charset="0"/>
            </a:endParaRPr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297197" y="926675"/>
            <a:ext cx="1025973" cy="811032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#9Slide03 AllRoundGothic" panose="020B0703020202020104" pitchFamily="34" charset="0"/>
                </a:endParaRPr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#9Slide03 AllRoundGothic" panose="020B0703020202020104" pitchFamily="34" charset="0"/>
                </a:endParaRPr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#9Slide03 AllRoundGothic" panose="020B0703020202020104" pitchFamily="34" charset="0"/>
                </a:endParaRPr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#9Slide03 AllRoundGothic" panose="020B0703020202020104" pitchFamily="34" charset="0"/>
                </a:endParaRPr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#9Slide03 AllRoundGothic" panose="020B0703020202020104" pitchFamily="34" charset="0"/>
                </a:endParaRPr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#9Slide03 AllRoundGothic" panose="020B0703020202020104" pitchFamily="34" charset="0"/>
                </a:endParaRPr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8490995" y="4604956"/>
            <a:ext cx="639248" cy="382014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62659" y="4194779"/>
            <a:ext cx="666115" cy="973447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7820175" y="-221970"/>
            <a:ext cx="1590405" cy="693261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#9Slide03 AllRoundGothic" panose="020B0703020202020104" pitchFamily="34" charset="0"/>
                  </a:endParaRPr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#9Slide03 AllRoundGothic" panose="020B0703020202020104" pitchFamily="34" charset="0"/>
                  </a:endParaRPr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#9Slide03 AllRoundGothic" panose="020B0703020202020104" pitchFamily="34" charset="0"/>
                  </a:endParaRPr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#9Slide03 AllRoundGothic" panose="020B0703020202020104" pitchFamily="34" charset="0"/>
                  </a:endParaRPr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#9Slide03 AllRoundGothic" panose="020B0703020202020104" pitchFamily="34" charset="0"/>
                </a:endParaRPr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571315" y="-170365"/>
            <a:ext cx="799290" cy="1039885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#9Slide03 AllRoundGothic" panose="020B0703020202020104" pitchFamily="34" charset="0"/>
                </a:endParaRPr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#9Slide03 AllRoundGothic" panose="020B0703020202020104" pitchFamily="34" charset="0"/>
                </a:endParaRPr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#9Slide03 AllRoundGothic" panose="020B0703020202020104" pitchFamily="34" charset="0"/>
                </a:endParaRPr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#9Slide03 AllRoundGothic" panose="020B0703020202020104" pitchFamily="34" charset="0"/>
                </a:endParaRPr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#9Slide03 AllRoundGothic" panose="020B0703020202020104" pitchFamily="34" charset="0"/>
                </a:endParaRPr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#9Slide03 AllRoundGothic" panose="020B0703020202020104" pitchFamily="34" charset="0"/>
                </a:endParaRPr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2898506" y="-686743"/>
            <a:ext cx="2525833" cy="1610805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#9Slide03 AllRoundGothic" panose="020B0703020202020104" pitchFamily="34" charset="0"/>
                  </a:endParaRPr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#9Slide03 AllRoundGothic" panose="020B0703020202020104" pitchFamily="34" charset="0"/>
                  </a:endParaRPr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#9Slide03 AllRoundGothic" panose="020B0703020202020104" pitchFamily="34" charset="0"/>
                  </a:endParaRPr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#9Slide03 AllRoundGothic" panose="020B0703020202020104" pitchFamily="34" charset="0"/>
                  </a:endParaRPr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#9Slide03 AllRoundGothic" panose="020B0703020202020104" pitchFamily="34" charset="0"/>
                  </a:endParaRPr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#9Slide03 AllRoundGothic" panose="020B0703020202020104" pitchFamily="34" charset="0"/>
                  </a:endParaRPr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#9Slide03 AllRoundGothic" panose="020B0703020202020104" pitchFamily="34" charset="0"/>
                </a:endParaRPr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#9Slide03 AllRoundGothic" panose="020B0703020202020104" pitchFamily="34" charset="0"/>
                </a:endParaRPr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279417" y="1059091"/>
            <a:ext cx="1651651" cy="1499645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#9Slide03 AllRoundGothic" panose="020B0703020202020104" pitchFamily="34" charset="0"/>
            </a:endParaRPr>
          </a:p>
        </p:txBody>
      </p:sp>
      <p:sp>
        <p:nvSpPr>
          <p:cNvPr id="1550" name="Google Shape;1550;p33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#9Slide03 AllRoundGothic" panose="020B0703020202020104" pitchFamily="34" charset="0"/>
            </a:endParaRPr>
          </a:p>
        </p:txBody>
      </p:sp>
      <p:sp>
        <p:nvSpPr>
          <p:cNvPr id="1551" name="Google Shape;1551;p33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#9Slide03 AllRoundGothic" panose="020B0703020202020104" pitchFamily="34" charset="0"/>
            </a:endParaRPr>
          </a:p>
        </p:txBody>
      </p:sp>
      <p:sp>
        <p:nvSpPr>
          <p:cNvPr id="1552" name="Google Shape;1552;p33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#9Slide03 AllRoundGothic" panose="020B0703020202020104" pitchFamily="34" charset="0"/>
            </a:endParaRPr>
          </a:p>
        </p:txBody>
      </p:sp>
      <p:sp>
        <p:nvSpPr>
          <p:cNvPr id="1553" name="Google Shape;1553;p33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#9Slide03 AllRoundGothic" panose="020B0703020202020104" pitchFamily="34" charset="0"/>
            </a:endParaRPr>
          </a:p>
        </p:txBody>
      </p:sp>
      <p:sp>
        <p:nvSpPr>
          <p:cNvPr id="1554" name="Google Shape;1554;p33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#9Slide03 AllRoundGothic" panose="020B0703020202020104" pitchFamily="34" charset="0"/>
            </a:endParaRPr>
          </a:p>
        </p:txBody>
      </p:sp>
      <p:sp>
        <p:nvSpPr>
          <p:cNvPr id="1555" name="Google Shape;1555;p33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#9Slide03 AllRoundGothic" panose="020B07030202020201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59449" y="4092702"/>
            <a:ext cx="1068261" cy="957550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8390416" y="4219637"/>
            <a:ext cx="799388" cy="704718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366691" y="-180577"/>
            <a:ext cx="2121888" cy="141459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#9Slide03 AllRoundGothic" panose="020B0703020202020104" pitchFamily="34" charset="0"/>
                </a:endParaRPr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#9Slide03 AllRoundGothic" panose="020B0703020202020104" pitchFamily="34" charset="0"/>
                </a:endParaRPr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#9Slide03 AllRoundGothic" panose="020B0703020202020104" pitchFamily="34" charset="0"/>
                </a:endParaRPr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#9Slide03 AllRoundGothic" panose="020B0703020202020104" pitchFamily="34" charset="0"/>
                </a:endParaRPr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#9Slide03 AllRoundGothic" panose="020B0703020202020104" pitchFamily="34" charset="0"/>
                </a:endParaRPr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8230789" y="1786718"/>
            <a:ext cx="1277992" cy="1010253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#9Slide03 AllRoundGothic" panose="020B0703020202020104" pitchFamily="34" charset="0"/>
                </a:endParaRPr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#9Slide03 AllRoundGothic" panose="020B0703020202020104" pitchFamily="34" charset="0"/>
                </a:endParaRPr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#9Slide03 AllRoundGothic" panose="020B0703020202020104" pitchFamily="34" charset="0"/>
                </a:endParaRPr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#9Slide03 AllRoundGothic" panose="020B0703020202020104" pitchFamily="34" charset="0"/>
                </a:endParaRPr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#9Slide03 AllRoundGothic" panose="020B0703020202020104" pitchFamily="34" charset="0"/>
                </a:endParaRPr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#9Slide03 AllRoundGothic" panose="020B0703020202020104" pitchFamily="34" charset="0"/>
                </a:endParaRPr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3699498" y="-186820"/>
            <a:ext cx="1590405" cy="693261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#9Slide03 AllRoundGothic" panose="020B0703020202020104" pitchFamily="34" charset="0"/>
                  </a:endParaRPr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#9Slide03 AllRoundGothic" panose="020B0703020202020104" pitchFamily="34" charset="0"/>
                  </a:endParaRPr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#9Slide03 AllRoundGothic" panose="020B0703020202020104" pitchFamily="34" charset="0"/>
                  </a:endParaRPr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#9Slide03 AllRoundGothic" panose="020B0703020202020104" pitchFamily="34" charset="0"/>
                  </a:endParaRPr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#9Slide03 AllRoundGothic" panose="020B0703020202020104" pitchFamily="34" charset="0"/>
                </a:endParaRPr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C5361C-F6ED-4AD3-91E4-1BD60FE579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#9Slide03 AllRoundGothic" panose="020B07030202020201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A9D4F4-10D4-4752-B6A1-16C4EE65AA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#9Slide03 AllRoundGothic" panose="020B07030202020201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62B9A0-2364-4C3A-A59B-2338BB8A65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#9Slide03 AllRoundGothic" panose="020B0703020202020104" pitchFamily="34" charset="0"/>
              </a:defRPr>
            </a:lvl1pPr>
          </a:lstStyle>
          <a:p>
            <a:pPr>
              <a:defRPr/>
            </a:pPr>
            <a:fld id="{A70565BF-C660-4644-8B72-C0231D1861C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3420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latin typeface="#9Slide03 AllRoundGothic" panose="020B070302020202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348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9858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526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32"/>
          <p:cNvGrpSpPr/>
          <p:nvPr/>
        </p:nvGrpSpPr>
        <p:grpSpPr>
          <a:xfrm>
            <a:off x="8464845" y="4430996"/>
            <a:ext cx="629632" cy="591794"/>
            <a:chOff x="6528424" y="1260656"/>
            <a:chExt cx="1975626" cy="1856900"/>
          </a:xfrm>
        </p:grpSpPr>
        <p:sp>
          <p:nvSpPr>
            <p:cNvPr id="715" name="Google Shape;715;p32"/>
            <p:cNvSpPr/>
            <p:nvPr/>
          </p:nvSpPr>
          <p:spPr>
            <a:xfrm>
              <a:off x="6940941" y="1771450"/>
              <a:ext cx="1116302" cy="963974"/>
            </a:xfrm>
            <a:custGeom>
              <a:avLst/>
              <a:gdLst/>
              <a:ahLst/>
              <a:cxnLst/>
              <a:rect l="l" t="t" r="r" b="b"/>
              <a:pathLst>
                <a:path w="9666" h="8347" extrusionOk="0">
                  <a:moveTo>
                    <a:pt x="1743" y="1583"/>
                  </a:moveTo>
                  <a:cubicBezTo>
                    <a:pt x="1783" y="1583"/>
                    <a:pt x="1822" y="1593"/>
                    <a:pt x="1862" y="1612"/>
                  </a:cubicBezTo>
                  <a:cubicBezTo>
                    <a:pt x="1901" y="1692"/>
                    <a:pt x="1901" y="1771"/>
                    <a:pt x="1862" y="1850"/>
                  </a:cubicBezTo>
                  <a:cubicBezTo>
                    <a:pt x="1624" y="2325"/>
                    <a:pt x="1466" y="2880"/>
                    <a:pt x="1426" y="3435"/>
                  </a:cubicBezTo>
                  <a:cubicBezTo>
                    <a:pt x="1387" y="3553"/>
                    <a:pt x="1347" y="3672"/>
                    <a:pt x="1347" y="3791"/>
                  </a:cubicBezTo>
                  <a:lnTo>
                    <a:pt x="1268" y="3791"/>
                  </a:lnTo>
                  <a:cubicBezTo>
                    <a:pt x="1188" y="3672"/>
                    <a:pt x="1149" y="3553"/>
                    <a:pt x="1109" y="3435"/>
                  </a:cubicBezTo>
                  <a:cubicBezTo>
                    <a:pt x="1030" y="2920"/>
                    <a:pt x="1109" y="2365"/>
                    <a:pt x="1387" y="1890"/>
                  </a:cubicBezTo>
                  <a:cubicBezTo>
                    <a:pt x="1426" y="1771"/>
                    <a:pt x="1545" y="1692"/>
                    <a:pt x="1624" y="1612"/>
                  </a:cubicBezTo>
                  <a:cubicBezTo>
                    <a:pt x="1664" y="1593"/>
                    <a:pt x="1703" y="1583"/>
                    <a:pt x="1743" y="1583"/>
                  </a:cubicBezTo>
                  <a:close/>
                  <a:moveTo>
                    <a:pt x="8041" y="3870"/>
                  </a:moveTo>
                  <a:lnTo>
                    <a:pt x="8041" y="4187"/>
                  </a:lnTo>
                  <a:cubicBezTo>
                    <a:pt x="7843" y="4385"/>
                    <a:pt x="7685" y="4583"/>
                    <a:pt x="7487" y="4781"/>
                  </a:cubicBezTo>
                  <a:lnTo>
                    <a:pt x="7487" y="4742"/>
                  </a:lnTo>
                  <a:cubicBezTo>
                    <a:pt x="7447" y="4781"/>
                    <a:pt x="7398" y="4801"/>
                    <a:pt x="7348" y="4801"/>
                  </a:cubicBezTo>
                  <a:cubicBezTo>
                    <a:pt x="7299" y="4801"/>
                    <a:pt x="7249" y="4781"/>
                    <a:pt x="7210" y="4742"/>
                  </a:cubicBezTo>
                  <a:cubicBezTo>
                    <a:pt x="7170" y="4663"/>
                    <a:pt x="7170" y="4583"/>
                    <a:pt x="7210" y="4504"/>
                  </a:cubicBezTo>
                  <a:cubicBezTo>
                    <a:pt x="7368" y="4306"/>
                    <a:pt x="7566" y="4108"/>
                    <a:pt x="7764" y="3949"/>
                  </a:cubicBezTo>
                  <a:cubicBezTo>
                    <a:pt x="7804" y="3870"/>
                    <a:pt x="7923" y="3910"/>
                    <a:pt x="8041" y="3870"/>
                  </a:cubicBezTo>
                  <a:close/>
                  <a:moveTo>
                    <a:pt x="2288" y="3466"/>
                  </a:moveTo>
                  <a:cubicBezTo>
                    <a:pt x="2347" y="3466"/>
                    <a:pt x="2377" y="3564"/>
                    <a:pt x="2377" y="3633"/>
                  </a:cubicBezTo>
                  <a:cubicBezTo>
                    <a:pt x="2416" y="3870"/>
                    <a:pt x="2496" y="4148"/>
                    <a:pt x="2535" y="4425"/>
                  </a:cubicBezTo>
                  <a:cubicBezTo>
                    <a:pt x="2654" y="4663"/>
                    <a:pt x="2773" y="4900"/>
                    <a:pt x="2931" y="5138"/>
                  </a:cubicBezTo>
                  <a:cubicBezTo>
                    <a:pt x="2258" y="5019"/>
                    <a:pt x="1822" y="4306"/>
                    <a:pt x="2060" y="3633"/>
                  </a:cubicBezTo>
                  <a:cubicBezTo>
                    <a:pt x="2060" y="3593"/>
                    <a:pt x="2179" y="3514"/>
                    <a:pt x="2258" y="3474"/>
                  </a:cubicBezTo>
                  <a:cubicBezTo>
                    <a:pt x="2269" y="3469"/>
                    <a:pt x="2279" y="3466"/>
                    <a:pt x="2288" y="3466"/>
                  </a:cubicBezTo>
                  <a:close/>
                  <a:moveTo>
                    <a:pt x="1545" y="4266"/>
                  </a:moveTo>
                  <a:cubicBezTo>
                    <a:pt x="1624" y="4266"/>
                    <a:pt x="1703" y="4306"/>
                    <a:pt x="1743" y="4346"/>
                  </a:cubicBezTo>
                  <a:cubicBezTo>
                    <a:pt x="1783" y="4464"/>
                    <a:pt x="1822" y="4544"/>
                    <a:pt x="1822" y="4663"/>
                  </a:cubicBezTo>
                  <a:cubicBezTo>
                    <a:pt x="1822" y="4979"/>
                    <a:pt x="2020" y="5296"/>
                    <a:pt x="2298" y="5534"/>
                  </a:cubicBezTo>
                  <a:cubicBezTo>
                    <a:pt x="2298" y="5574"/>
                    <a:pt x="2337" y="5574"/>
                    <a:pt x="2377" y="5613"/>
                  </a:cubicBezTo>
                  <a:cubicBezTo>
                    <a:pt x="2279" y="5669"/>
                    <a:pt x="2175" y="5696"/>
                    <a:pt x="2076" y="5696"/>
                  </a:cubicBezTo>
                  <a:cubicBezTo>
                    <a:pt x="1895" y="5696"/>
                    <a:pt x="1727" y="5608"/>
                    <a:pt x="1624" y="5455"/>
                  </a:cubicBezTo>
                  <a:lnTo>
                    <a:pt x="1664" y="5455"/>
                  </a:lnTo>
                  <a:cubicBezTo>
                    <a:pt x="1426" y="5138"/>
                    <a:pt x="1347" y="4781"/>
                    <a:pt x="1426" y="4425"/>
                  </a:cubicBezTo>
                  <a:cubicBezTo>
                    <a:pt x="1426" y="4346"/>
                    <a:pt x="1505" y="4266"/>
                    <a:pt x="1545" y="4266"/>
                  </a:cubicBezTo>
                  <a:close/>
                  <a:moveTo>
                    <a:pt x="6932" y="5732"/>
                  </a:moveTo>
                  <a:cubicBezTo>
                    <a:pt x="6853" y="6247"/>
                    <a:pt x="6457" y="6683"/>
                    <a:pt x="5942" y="6841"/>
                  </a:cubicBezTo>
                  <a:cubicBezTo>
                    <a:pt x="5863" y="6802"/>
                    <a:pt x="5744" y="6762"/>
                    <a:pt x="5665" y="6722"/>
                  </a:cubicBezTo>
                  <a:cubicBezTo>
                    <a:pt x="5704" y="6643"/>
                    <a:pt x="5744" y="6564"/>
                    <a:pt x="5823" y="6524"/>
                  </a:cubicBezTo>
                  <a:cubicBezTo>
                    <a:pt x="6061" y="6287"/>
                    <a:pt x="6338" y="6089"/>
                    <a:pt x="6615" y="5890"/>
                  </a:cubicBezTo>
                  <a:cubicBezTo>
                    <a:pt x="6695" y="5851"/>
                    <a:pt x="6813" y="5772"/>
                    <a:pt x="6932" y="5732"/>
                  </a:cubicBezTo>
                  <a:close/>
                  <a:moveTo>
                    <a:pt x="2738" y="1"/>
                  </a:moveTo>
                  <a:cubicBezTo>
                    <a:pt x="1678" y="1"/>
                    <a:pt x="667" y="666"/>
                    <a:pt x="317" y="1771"/>
                  </a:cubicBezTo>
                  <a:cubicBezTo>
                    <a:pt x="0" y="2682"/>
                    <a:pt x="79" y="3672"/>
                    <a:pt x="515" y="4544"/>
                  </a:cubicBezTo>
                  <a:cubicBezTo>
                    <a:pt x="753" y="5019"/>
                    <a:pt x="1030" y="5494"/>
                    <a:pt x="1347" y="5930"/>
                  </a:cubicBezTo>
                  <a:cubicBezTo>
                    <a:pt x="2060" y="6762"/>
                    <a:pt x="2971" y="7475"/>
                    <a:pt x="3961" y="7950"/>
                  </a:cubicBezTo>
                  <a:cubicBezTo>
                    <a:pt x="4159" y="8069"/>
                    <a:pt x="4318" y="8188"/>
                    <a:pt x="4476" y="8346"/>
                  </a:cubicBezTo>
                  <a:cubicBezTo>
                    <a:pt x="4793" y="8188"/>
                    <a:pt x="5110" y="8030"/>
                    <a:pt x="5387" y="7832"/>
                  </a:cubicBezTo>
                  <a:cubicBezTo>
                    <a:pt x="6615" y="7000"/>
                    <a:pt x="7685" y="6009"/>
                    <a:pt x="8636" y="4861"/>
                  </a:cubicBezTo>
                  <a:cubicBezTo>
                    <a:pt x="9428" y="3910"/>
                    <a:pt x="9665" y="2642"/>
                    <a:pt x="9269" y="1454"/>
                  </a:cubicBezTo>
                  <a:cubicBezTo>
                    <a:pt x="9190" y="1137"/>
                    <a:pt x="8952" y="860"/>
                    <a:pt x="8675" y="662"/>
                  </a:cubicBezTo>
                  <a:cubicBezTo>
                    <a:pt x="8293" y="413"/>
                    <a:pt x="7847" y="285"/>
                    <a:pt x="7403" y="285"/>
                  </a:cubicBezTo>
                  <a:cubicBezTo>
                    <a:pt x="6925" y="285"/>
                    <a:pt x="6451" y="433"/>
                    <a:pt x="6061" y="741"/>
                  </a:cubicBezTo>
                  <a:cubicBezTo>
                    <a:pt x="5704" y="1018"/>
                    <a:pt x="5229" y="1216"/>
                    <a:pt x="4991" y="1652"/>
                  </a:cubicBezTo>
                  <a:cubicBezTo>
                    <a:pt x="4952" y="1692"/>
                    <a:pt x="4872" y="1731"/>
                    <a:pt x="4793" y="1731"/>
                  </a:cubicBezTo>
                  <a:cubicBezTo>
                    <a:pt x="4714" y="1652"/>
                    <a:pt x="4674" y="1612"/>
                    <a:pt x="4714" y="1533"/>
                  </a:cubicBezTo>
                  <a:cubicBezTo>
                    <a:pt x="4793" y="1097"/>
                    <a:pt x="4595" y="662"/>
                    <a:pt x="4199" y="464"/>
                  </a:cubicBezTo>
                  <a:cubicBezTo>
                    <a:pt x="3743" y="147"/>
                    <a:pt x="3235" y="1"/>
                    <a:pt x="2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6876846" y="1714285"/>
              <a:ext cx="1230750" cy="1075882"/>
            </a:xfrm>
            <a:custGeom>
              <a:avLst/>
              <a:gdLst/>
              <a:ahLst/>
              <a:cxnLst/>
              <a:rect l="l" t="t" r="r" b="b"/>
              <a:pathLst>
                <a:path w="10657" h="9316" extrusionOk="0">
                  <a:moveTo>
                    <a:pt x="3253" y="496"/>
                  </a:moveTo>
                  <a:cubicBezTo>
                    <a:pt x="3751" y="496"/>
                    <a:pt x="4259" y="642"/>
                    <a:pt x="4714" y="959"/>
                  </a:cubicBezTo>
                  <a:cubicBezTo>
                    <a:pt x="5110" y="1157"/>
                    <a:pt x="5309" y="1592"/>
                    <a:pt x="5229" y="2028"/>
                  </a:cubicBezTo>
                  <a:cubicBezTo>
                    <a:pt x="5190" y="2107"/>
                    <a:pt x="5229" y="2147"/>
                    <a:pt x="5309" y="2226"/>
                  </a:cubicBezTo>
                  <a:cubicBezTo>
                    <a:pt x="5388" y="2226"/>
                    <a:pt x="5467" y="2187"/>
                    <a:pt x="5507" y="2147"/>
                  </a:cubicBezTo>
                  <a:cubicBezTo>
                    <a:pt x="5744" y="1711"/>
                    <a:pt x="6220" y="1513"/>
                    <a:pt x="6576" y="1236"/>
                  </a:cubicBezTo>
                  <a:cubicBezTo>
                    <a:pt x="6966" y="928"/>
                    <a:pt x="7441" y="780"/>
                    <a:pt x="7918" y="780"/>
                  </a:cubicBezTo>
                  <a:cubicBezTo>
                    <a:pt x="8362" y="780"/>
                    <a:pt x="8809" y="908"/>
                    <a:pt x="9191" y="1157"/>
                  </a:cubicBezTo>
                  <a:cubicBezTo>
                    <a:pt x="9507" y="1355"/>
                    <a:pt x="9706" y="1632"/>
                    <a:pt x="9824" y="1949"/>
                  </a:cubicBezTo>
                  <a:cubicBezTo>
                    <a:pt x="10220" y="3098"/>
                    <a:pt x="9983" y="4405"/>
                    <a:pt x="9191" y="5356"/>
                  </a:cubicBezTo>
                  <a:cubicBezTo>
                    <a:pt x="8279" y="6465"/>
                    <a:pt x="7170" y="7495"/>
                    <a:pt x="5982" y="8327"/>
                  </a:cubicBezTo>
                  <a:cubicBezTo>
                    <a:pt x="5665" y="8525"/>
                    <a:pt x="5348" y="8683"/>
                    <a:pt x="5031" y="8841"/>
                  </a:cubicBezTo>
                  <a:cubicBezTo>
                    <a:pt x="4873" y="8683"/>
                    <a:pt x="4714" y="8564"/>
                    <a:pt x="4556" y="8445"/>
                  </a:cubicBezTo>
                  <a:cubicBezTo>
                    <a:pt x="3526" y="7970"/>
                    <a:pt x="2655" y="7257"/>
                    <a:pt x="1942" y="6425"/>
                  </a:cubicBezTo>
                  <a:cubicBezTo>
                    <a:pt x="1585" y="5989"/>
                    <a:pt x="1268" y="5514"/>
                    <a:pt x="1030" y="5039"/>
                  </a:cubicBezTo>
                  <a:cubicBezTo>
                    <a:pt x="595" y="4167"/>
                    <a:pt x="515" y="3177"/>
                    <a:pt x="832" y="2266"/>
                  </a:cubicBezTo>
                  <a:cubicBezTo>
                    <a:pt x="1183" y="1161"/>
                    <a:pt x="2194" y="496"/>
                    <a:pt x="3253" y="496"/>
                  </a:cubicBezTo>
                  <a:close/>
                  <a:moveTo>
                    <a:pt x="3289" y="1"/>
                  </a:moveTo>
                  <a:cubicBezTo>
                    <a:pt x="2023" y="1"/>
                    <a:pt x="828" y="771"/>
                    <a:pt x="357" y="2068"/>
                  </a:cubicBezTo>
                  <a:cubicBezTo>
                    <a:pt x="1" y="3177"/>
                    <a:pt x="119" y="4405"/>
                    <a:pt x="674" y="5435"/>
                  </a:cubicBezTo>
                  <a:cubicBezTo>
                    <a:pt x="1347" y="6663"/>
                    <a:pt x="2298" y="7693"/>
                    <a:pt x="3526" y="8406"/>
                  </a:cubicBezTo>
                  <a:cubicBezTo>
                    <a:pt x="3883" y="8723"/>
                    <a:pt x="4358" y="8921"/>
                    <a:pt x="4833" y="8960"/>
                  </a:cubicBezTo>
                  <a:cubicBezTo>
                    <a:pt x="4833" y="9201"/>
                    <a:pt x="4887" y="9315"/>
                    <a:pt x="5008" y="9315"/>
                  </a:cubicBezTo>
                  <a:cubicBezTo>
                    <a:pt x="5066" y="9315"/>
                    <a:pt x="5139" y="9289"/>
                    <a:pt x="5229" y="9238"/>
                  </a:cubicBezTo>
                  <a:cubicBezTo>
                    <a:pt x="5586" y="9119"/>
                    <a:pt x="5903" y="8921"/>
                    <a:pt x="6220" y="8723"/>
                  </a:cubicBezTo>
                  <a:cubicBezTo>
                    <a:pt x="7566" y="7851"/>
                    <a:pt x="8755" y="6702"/>
                    <a:pt x="9745" y="5395"/>
                  </a:cubicBezTo>
                  <a:cubicBezTo>
                    <a:pt x="10419" y="4563"/>
                    <a:pt x="10656" y="3454"/>
                    <a:pt x="10419" y="2385"/>
                  </a:cubicBezTo>
                  <a:cubicBezTo>
                    <a:pt x="10339" y="1751"/>
                    <a:pt x="10022" y="1196"/>
                    <a:pt x="9547" y="800"/>
                  </a:cubicBezTo>
                  <a:cubicBezTo>
                    <a:pt x="9079" y="482"/>
                    <a:pt x="8532" y="323"/>
                    <a:pt x="7985" y="323"/>
                  </a:cubicBezTo>
                  <a:cubicBezTo>
                    <a:pt x="7373" y="323"/>
                    <a:pt x="6761" y="522"/>
                    <a:pt x="6259" y="919"/>
                  </a:cubicBezTo>
                  <a:cubicBezTo>
                    <a:pt x="6061" y="1077"/>
                    <a:pt x="5863" y="1196"/>
                    <a:pt x="5665" y="1355"/>
                  </a:cubicBezTo>
                  <a:cubicBezTo>
                    <a:pt x="5427" y="879"/>
                    <a:pt x="5071" y="523"/>
                    <a:pt x="4596" y="285"/>
                  </a:cubicBezTo>
                  <a:cubicBezTo>
                    <a:pt x="4169" y="92"/>
                    <a:pt x="3725" y="1"/>
                    <a:pt x="3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7764357" y="2222884"/>
              <a:ext cx="100705" cy="104285"/>
            </a:xfrm>
            <a:custGeom>
              <a:avLst/>
              <a:gdLst/>
              <a:ahLst/>
              <a:cxnLst/>
              <a:rect l="l" t="t" r="r" b="b"/>
              <a:pathLst>
                <a:path w="872" h="903" extrusionOk="0">
                  <a:moveTo>
                    <a:pt x="872" y="1"/>
                  </a:moveTo>
                  <a:cubicBezTo>
                    <a:pt x="793" y="1"/>
                    <a:pt x="674" y="1"/>
                    <a:pt x="594" y="40"/>
                  </a:cubicBezTo>
                  <a:cubicBezTo>
                    <a:pt x="396" y="199"/>
                    <a:pt x="238" y="397"/>
                    <a:pt x="80" y="595"/>
                  </a:cubicBezTo>
                  <a:cubicBezTo>
                    <a:pt x="0" y="674"/>
                    <a:pt x="0" y="793"/>
                    <a:pt x="80" y="872"/>
                  </a:cubicBezTo>
                  <a:cubicBezTo>
                    <a:pt x="119" y="892"/>
                    <a:pt x="169" y="902"/>
                    <a:pt x="218" y="902"/>
                  </a:cubicBezTo>
                  <a:cubicBezTo>
                    <a:pt x="268" y="902"/>
                    <a:pt x="317" y="892"/>
                    <a:pt x="357" y="872"/>
                  </a:cubicBezTo>
                  <a:cubicBezTo>
                    <a:pt x="555" y="674"/>
                    <a:pt x="713" y="476"/>
                    <a:pt x="872" y="278"/>
                  </a:cubicBezTo>
                  <a:lnTo>
                    <a:pt x="8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7595055" y="2437918"/>
              <a:ext cx="146554" cy="123687"/>
            </a:xfrm>
            <a:custGeom>
              <a:avLst/>
              <a:gdLst/>
              <a:ahLst/>
              <a:cxnLst/>
              <a:rect l="l" t="t" r="r" b="b"/>
              <a:pathLst>
                <a:path w="1269" h="1071" extrusionOk="0">
                  <a:moveTo>
                    <a:pt x="1268" y="1"/>
                  </a:moveTo>
                  <a:cubicBezTo>
                    <a:pt x="1149" y="40"/>
                    <a:pt x="1031" y="80"/>
                    <a:pt x="951" y="159"/>
                  </a:cubicBezTo>
                  <a:cubicBezTo>
                    <a:pt x="674" y="357"/>
                    <a:pt x="397" y="555"/>
                    <a:pt x="159" y="753"/>
                  </a:cubicBezTo>
                  <a:cubicBezTo>
                    <a:pt x="80" y="833"/>
                    <a:pt x="40" y="912"/>
                    <a:pt x="1" y="991"/>
                  </a:cubicBezTo>
                  <a:cubicBezTo>
                    <a:pt x="80" y="1031"/>
                    <a:pt x="159" y="1070"/>
                    <a:pt x="278" y="1070"/>
                  </a:cubicBezTo>
                  <a:cubicBezTo>
                    <a:pt x="793" y="951"/>
                    <a:pt x="1189" y="516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7151357" y="2172648"/>
              <a:ext cx="128191" cy="192171"/>
            </a:xfrm>
            <a:custGeom>
              <a:avLst/>
              <a:gdLst/>
              <a:ahLst/>
              <a:cxnLst/>
              <a:rect l="l" t="t" r="r" b="b"/>
              <a:pathLst>
                <a:path w="1110" h="1664" extrusionOk="0">
                  <a:moveTo>
                    <a:pt x="436" y="0"/>
                  </a:moveTo>
                  <a:cubicBezTo>
                    <a:pt x="396" y="40"/>
                    <a:pt x="238" y="119"/>
                    <a:pt x="238" y="159"/>
                  </a:cubicBezTo>
                  <a:cubicBezTo>
                    <a:pt x="0" y="832"/>
                    <a:pt x="396" y="1545"/>
                    <a:pt x="1109" y="1664"/>
                  </a:cubicBezTo>
                  <a:cubicBezTo>
                    <a:pt x="951" y="1426"/>
                    <a:pt x="832" y="1189"/>
                    <a:pt x="713" y="951"/>
                  </a:cubicBezTo>
                  <a:cubicBezTo>
                    <a:pt x="634" y="674"/>
                    <a:pt x="594" y="396"/>
                    <a:pt x="555" y="159"/>
                  </a:cubicBezTo>
                  <a:cubicBezTo>
                    <a:pt x="555" y="79"/>
                    <a:pt x="436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7096385" y="2264112"/>
              <a:ext cx="114564" cy="165147"/>
            </a:xfrm>
            <a:custGeom>
              <a:avLst/>
              <a:gdLst/>
              <a:ahLst/>
              <a:cxnLst/>
              <a:rect l="l" t="t" r="r" b="b"/>
              <a:pathLst>
                <a:path w="992" h="1430" extrusionOk="0">
                  <a:moveTo>
                    <a:pt x="199" y="0"/>
                  </a:moveTo>
                  <a:cubicBezTo>
                    <a:pt x="120" y="0"/>
                    <a:pt x="41" y="80"/>
                    <a:pt x="41" y="159"/>
                  </a:cubicBezTo>
                  <a:cubicBezTo>
                    <a:pt x="1" y="515"/>
                    <a:pt x="80" y="872"/>
                    <a:pt x="278" y="1189"/>
                  </a:cubicBezTo>
                  <a:cubicBezTo>
                    <a:pt x="381" y="1342"/>
                    <a:pt x="549" y="1430"/>
                    <a:pt x="719" y="1430"/>
                  </a:cubicBezTo>
                  <a:cubicBezTo>
                    <a:pt x="813" y="1430"/>
                    <a:pt x="907" y="1403"/>
                    <a:pt x="991" y="1347"/>
                  </a:cubicBezTo>
                  <a:cubicBezTo>
                    <a:pt x="991" y="1308"/>
                    <a:pt x="952" y="1308"/>
                    <a:pt x="912" y="1268"/>
                  </a:cubicBezTo>
                  <a:cubicBezTo>
                    <a:pt x="635" y="1030"/>
                    <a:pt x="476" y="713"/>
                    <a:pt x="476" y="397"/>
                  </a:cubicBezTo>
                  <a:cubicBezTo>
                    <a:pt x="437" y="278"/>
                    <a:pt x="437" y="198"/>
                    <a:pt x="397" y="80"/>
                  </a:cubicBezTo>
                  <a:cubicBezTo>
                    <a:pt x="318" y="40"/>
                    <a:pt x="278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7059892" y="1958768"/>
              <a:ext cx="100705" cy="250608"/>
            </a:xfrm>
            <a:custGeom>
              <a:avLst/>
              <a:gdLst/>
              <a:ahLst/>
              <a:cxnLst/>
              <a:rect l="l" t="t" r="r" b="b"/>
              <a:pathLst>
                <a:path w="872" h="2170" extrusionOk="0">
                  <a:moveTo>
                    <a:pt x="713" y="0"/>
                  </a:moveTo>
                  <a:cubicBezTo>
                    <a:pt x="673" y="0"/>
                    <a:pt x="634" y="10"/>
                    <a:pt x="594" y="30"/>
                  </a:cubicBezTo>
                  <a:cubicBezTo>
                    <a:pt x="475" y="109"/>
                    <a:pt x="396" y="188"/>
                    <a:pt x="317" y="307"/>
                  </a:cubicBezTo>
                  <a:cubicBezTo>
                    <a:pt x="79" y="783"/>
                    <a:pt x="0" y="1337"/>
                    <a:pt x="79" y="1852"/>
                  </a:cubicBezTo>
                  <a:cubicBezTo>
                    <a:pt x="119" y="1971"/>
                    <a:pt x="158" y="2090"/>
                    <a:pt x="198" y="2169"/>
                  </a:cubicBezTo>
                  <a:lnTo>
                    <a:pt x="317" y="2169"/>
                  </a:lnTo>
                  <a:cubicBezTo>
                    <a:pt x="357" y="2090"/>
                    <a:pt x="357" y="1971"/>
                    <a:pt x="396" y="1852"/>
                  </a:cubicBezTo>
                  <a:cubicBezTo>
                    <a:pt x="436" y="1298"/>
                    <a:pt x="594" y="743"/>
                    <a:pt x="832" y="268"/>
                  </a:cubicBezTo>
                  <a:cubicBezTo>
                    <a:pt x="871" y="188"/>
                    <a:pt x="871" y="109"/>
                    <a:pt x="832" y="30"/>
                  </a:cubicBezTo>
                  <a:cubicBezTo>
                    <a:pt x="792" y="10"/>
                    <a:pt x="753" y="0"/>
                    <a:pt x="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7523800" y="1260656"/>
              <a:ext cx="87771" cy="327754"/>
            </a:xfrm>
            <a:custGeom>
              <a:avLst/>
              <a:gdLst/>
              <a:ahLst/>
              <a:cxnLst/>
              <a:rect l="l" t="t" r="r" b="b"/>
              <a:pathLst>
                <a:path w="760" h="2838" extrusionOk="0">
                  <a:moveTo>
                    <a:pt x="486" y="0"/>
                  </a:moveTo>
                  <a:cubicBezTo>
                    <a:pt x="389" y="0"/>
                    <a:pt x="301" y="53"/>
                    <a:pt x="301" y="173"/>
                  </a:cubicBezTo>
                  <a:cubicBezTo>
                    <a:pt x="222" y="965"/>
                    <a:pt x="142" y="1757"/>
                    <a:pt x="23" y="2549"/>
                  </a:cubicBezTo>
                  <a:cubicBezTo>
                    <a:pt x="0" y="2734"/>
                    <a:pt x="138" y="2838"/>
                    <a:pt x="266" y="2838"/>
                  </a:cubicBezTo>
                  <a:cubicBezTo>
                    <a:pt x="357" y="2838"/>
                    <a:pt x="443" y="2784"/>
                    <a:pt x="459" y="2668"/>
                  </a:cubicBezTo>
                  <a:cubicBezTo>
                    <a:pt x="618" y="1836"/>
                    <a:pt x="697" y="1044"/>
                    <a:pt x="736" y="252"/>
                  </a:cubicBezTo>
                  <a:cubicBezTo>
                    <a:pt x="759" y="94"/>
                    <a:pt x="614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7887928" y="1374872"/>
              <a:ext cx="150942" cy="245988"/>
            </a:xfrm>
            <a:custGeom>
              <a:avLst/>
              <a:gdLst/>
              <a:ahLst/>
              <a:cxnLst/>
              <a:rect l="l" t="t" r="r" b="b"/>
              <a:pathLst>
                <a:path w="1307" h="2130" extrusionOk="0">
                  <a:moveTo>
                    <a:pt x="1018" y="1"/>
                  </a:moveTo>
                  <a:cubicBezTo>
                    <a:pt x="944" y="1"/>
                    <a:pt x="872" y="40"/>
                    <a:pt x="832" y="134"/>
                  </a:cubicBezTo>
                  <a:cubicBezTo>
                    <a:pt x="594" y="689"/>
                    <a:pt x="317" y="1244"/>
                    <a:pt x="79" y="1798"/>
                  </a:cubicBezTo>
                  <a:cubicBezTo>
                    <a:pt x="1" y="1981"/>
                    <a:pt x="164" y="2130"/>
                    <a:pt x="318" y="2130"/>
                  </a:cubicBezTo>
                  <a:cubicBezTo>
                    <a:pt x="397" y="2130"/>
                    <a:pt x="474" y="2090"/>
                    <a:pt x="515" y="1996"/>
                  </a:cubicBezTo>
                  <a:cubicBezTo>
                    <a:pt x="752" y="1442"/>
                    <a:pt x="990" y="887"/>
                    <a:pt x="1228" y="332"/>
                  </a:cubicBezTo>
                  <a:cubicBezTo>
                    <a:pt x="1306" y="149"/>
                    <a:pt x="1160" y="1"/>
                    <a:pt x="1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8148811" y="1612888"/>
              <a:ext cx="214229" cy="157294"/>
            </a:xfrm>
            <a:custGeom>
              <a:avLst/>
              <a:gdLst/>
              <a:ahLst/>
              <a:cxnLst/>
              <a:rect l="l" t="t" r="r" b="b"/>
              <a:pathLst>
                <a:path w="1855" h="1362" extrusionOk="0">
                  <a:moveTo>
                    <a:pt x="1558" y="0"/>
                  </a:moveTo>
                  <a:cubicBezTo>
                    <a:pt x="1516" y="0"/>
                    <a:pt x="1470" y="16"/>
                    <a:pt x="1425" y="54"/>
                  </a:cubicBezTo>
                  <a:cubicBezTo>
                    <a:pt x="1029" y="371"/>
                    <a:pt x="633" y="688"/>
                    <a:pt x="197" y="965"/>
                  </a:cubicBezTo>
                  <a:cubicBezTo>
                    <a:pt x="1" y="1096"/>
                    <a:pt x="128" y="1361"/>
                    <a:pt x="334" y="1361"/>
                  </a:cubicBezTo>
                  <a:cubicBezTo>
                    <a:pt x="378" y="1361"/>
                    <a:pt x="426" y="1349"/>
                    <a:pt x="474" y="1322"/>
                  </a:cubicBezTo>
                  <a:cubicBezTo>
                    <a:pt x="870" y="1044"/>
                    <a:pt x="1306" y="767"/>
                    <a:pt x="1662" y="450"/>
                  </a:cubicBezTo>
                  <a:cubicBezTo>
                    <a:pt x="1855" y="290"/>
                    <a:pt x="1736" y="0"/>
                    <a:pt x="1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8194312" y="2076217"/>
              <a:ext cx="309737" cy="73681"/>
            </a:xfrm>
            <a:custGeom>
              <a:avLst/>
              <a:gdLst/>
              <a:ahLst/>
              <a:cxnLst/>
              <a:rect l="l" t="t" r="r" b="b"/>
              <a:pathLst>
                <a:path w="2682" h="638" extrusionOk="0">
                  <a:moveTo>
                    <a:pt x="2375" y="1"/>
                  </a:moveTo>
                  <a:cubicBezTo>
                    <a:pt x="2363" y="1"/>
                    <a:pt x="2351" y="2"/>
                    <a:pt x="2338" y="3"/>
                  </a:cubicBezTo>
                  <a:cubicBezTo>
                    <a:pt x="1665" y="82"/>
                    <a:pt x="991" y="122"/>
                    <a:pt x="318" y="162"/>
                  </a:cubicBezTo>
                  <a:cubicBezTo>
                    <a:pt x="1" y="201"/>
                    <a:pt x="40" y="637"/>
                    <a:pt x="357" y="637"/>
                  </a:cubicBezTo>
                  <a:cubicBezTo>
                    <a:pt x="1031" y="597"/>
                    <a:pt x="1704" y="518"/>
                    <a:pt x="2378" y="479"/>
                  </a:cubicBezTo>
                  <a:cubicBezTo>
                    <a:pt x="2682" y="441"/>
                    <a:pt x="2657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8079750" y="2389876"/>
              <a:ext cx="229358" cy="114564"/>
            </a:xfrm>
            <a:custGeom>
              <a:avLst/>
              <a:gdLst/>
              <a:ahLst/>
              <a:cxnLst/>
              <a:rect l="l" t="t" r="r" b="b"/>
              <a:pathLst>
                <a:path w="1986" h="992" extrusionOk="0">
                  <a:moveTo>
                    <a:pt x="372" y="0"/>
                  </a:moveTo>
                  <a:cubicBezTo>
                    <a:pt x="122" y="0"/>
                    <a:pt x="0" y="356"/>
                    <a:pt x="280" y="496"/>
                  </a:cubicBezTo>
                  <a:cubicBezTo>
                    <a:pt x="676" y="654"/>
                    <a:pt x="1072" y="813"/>
                    <a:pt x="1508" y="971"/>
                  </a:cubicBezTo>
                  <a:cubicBezTo>
                    <a:pt x="1541" y="985"/>
                    <a:pt x="1573" y="992"/>
                    <a:pt x="1604" y="992"/>
                  </a:cubicBezTo>
                  <a:cubicBezTo>
                    <a:pt x="1834" y="992"/>
                    <a:pt x="1985" y="645"/>
                    <a:pt x="1706" y="575"/>
                  </a:cubicBezTo>
                  <a:cubicBezTo>
                    <a:pt x="1310" y="417"/>
                    <a:pt x="874" y="219"/>
                    <a:pt x="478" y="21"/>
                  </a:cubicBezTo>
                  <a:cubicBezTo>
                    <a:pt x="441" y="7"/>
                    <a:pt x="405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7815518" y="2680785"/>
              <a:ext cx="190670" cy="267123"/>
            </a:xfrm>
            <a:custGeom>
              <a:avLst/>
              <a:gdLst/>
              <a:ahLst/>
              <a:cxnLst/>
              <a:rect l="l" t="t" r="r" b="b"/>
              <a:pathLst>
                <a:path w="1651" h="2313" extrusionOk="0">
                  <a:moveTo>
                    <a:pt x="311" y="0"/>
                  </a:moveTo>
                  <a:cubicBezTo>
                    <a:pt x="163" y="0"/>
                    <a:pt x="1" y="187"/>
                    <a:pt x="112" y="354"/>
                  </a:cubicBezTo>
                  <a:cubicBezTo>
                    <a:pt x="429" y="987"/>
                    <a:pt x="785" y="1621"/>
                    <a:pt x="1181" y="2215"/>
                  </a:cubicBezTo>
                  <a:cubicBezTo>
                    <a:pt x="1227" y="2284"/>
                    <a:pt x="1289" y="2313"/>
                    <a:pt x="1351" y="2313"/>
                  </a:cubicBezTo>
                  <a:cubicBezTo>
                    <a:pt x="1502" y="2313"/>
                    <a:pt x="1651" y="2136"/>
                    <a:pt x="1538" y="1938"/>
                  </a:cubicBezTo>
                  <a:cubicBezTo>
                    <a:pt x="1181" y="1344"/>
                    <a:pt x="825" y="750"/>
                    <a:pt x="468" y="116"/>
                  </a:cubicBezTo>
                  <a:cubicBezTo>
                    <a:pt x="433" y="34"/>
                    <a:pt x="373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7521836" y="2870182"/>
              <a:ext cx="57166" cy="247374"/>
            </a:xfrm>
            <a:custGeom>
              <a:avLst/>
              <a:gdLst/>
              <a:ahLst/>
              <a:cxnLst/>
              <a:rect l="l" t="t" r="r" b="b"/>
              <a:pathLst>
                <a:path w="495" h="2142" extrusionOk="0">
                  <a:moveTo>
                    <a:pt x="294" y="0"/>
                  </a:moveTo>
                  <a:cubicBezTo>
                    <a:pt x="175" y="0"/>
                    <a:pt x="40" y="90"/>
                    <a:pt x="40" y="259"/>
                  </a:cubicBezTo>
                  <a:cubicBezTo>
                    <a:pt x="40" y="813"/>
                    <a:pt x="40" y="1368"/>
                    <a:pt x="1" y="1922"/>
                  </a:cubicBezTo>
                  <a:cubicBezTo>
                    <a:pt x="1" y="2071"/>
                    <a:pt x="105" y="2141"/>
                    <a:pt x="216" y="2141"/>
                  </a:cubicBezTo>
                  <a:cubicBezTo>
                    <a:pt x="342" y="2141"/>
                    <a:pt x="476" y="2051"/>
                    <a:pt x="476" y="1883"/>
                  </a:cubicBezTo>
                  <a:lnTo>
                    <a:pt x="476" y="219"/>
                  </a:lnTo>
                  <a:cubicBezTo>
                    <a:pt x="495" y="70"/>
                    <a:pt x="400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7060238" y="2794192"/>
              <a:ext cx="209032" cy="239868"/>
            </a:xfrm>
            <a:custGeom>
              <a:avLst/>
              <a:gdLst/>
              <a:ahLst/>
              <a:cxnLst/>
              <a:rect l="l" t="t" r="r" b="b"/>
              <a:pathLst>
                <a:path w="1810" h="2077" extrusionOk="0">
                  <a:moveTo>
                    <a:pt x="1471" y="0"/>
                  </a:moveTo>
                  <a:cubicBezTo>
                    <a:pt x="1413" y="0"/>
                    <a:pt x="1354" y="25"/>
                    <a:pt x="1304" y="85"/>
                  </a:cubicBezTo>
                  <a:lnTo>
                    <a:pt x="116" y="1709"/>
                  </a:lnTo>
                  <a:cubicBezTo>
                    <a:pt x="0" y="1882"/>
                    <a:pt x="159" y="2077"/>
                    <a:pt x="315" y="2077"/>
                  </a:cubicBezTo>
                  <a:cubicBezTo>
                    <a:pt x="372" y="2077"/>
                    <a:pt x="430" y="2050"/>
                    <a:pt x="472" y="1986"/>
                  </a:cubicBezTo>
                  <a:lnTo>
                    <a:pt x="1661" y="402"/>
                  </a:lnTo>
                  <a:cubicBezTo>
                    <a:pt x="1809" y="223"/>
                    <a:pt x="1646" y="0"/>
                    <a:pt x="1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6816447" y="2595095"/>
              <a:ext cx="226355" cy="153714"/>
            </a:xfrm>
            <a:custGeom>
              <a:avLst/>
              <a:gdLst/>
              <a:ahLst/>
              <a:cxnLst/>
              <a:rect l="l" t="t" r="r" b="b"/>
              <a:pathLst>
                <a:path w="1960" h="1331" extrusionOk="0">
                  <a:moveTo>
                    <a:pt x="1620" y="0"/>
                  </a:moveTo>
                  <a:cubicBezTo>
                    <a:pt x="1586" y="0"/>
                    <a:pt x="1550" y="8"/>
                    <a:pt x="1514" y="26"/>
                  </a:cubicBezTo>
                  <a:cubicBezTo>
                    <a:pt x="1078" y="343"/>
                    <a:pt x="642" y="620"/>
                    <a:pt x="167" y="898"/>
                  </a:cubicBezTo>
                  <a:cubicBezTo>
                    <a:pt x="1" y="1030"/>
                    <a:pt x="141" y="1330"/>
                    <a:pt x="331" y="1330"/>
                  </a:cubicBezTo>
                  <a:cubicBezTo>
                    <a:pt x="368" y="1330"/>
                    <a:pt x="406" y="1319"/>
                    <a:pt x="444" y="1294"/>
                  </a:cubicBezTo>
                  <a:cubicBezTo>
                    <a:pt x="880" y="1016"/>
                    <a:pt x="1355" y="700"/>
                    <a:pt x="1791" y="422"/>
                  </a:cubicBezTo>
                  <a:cubicBezTo>
                    <a:pt x="1959" y="254"/>
                    <a:pt x="1813" y="0"/>
                    <a:pt x="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6535007" y="2382716"/>
              <a:ext cx="312740" cy="105902"/>
            </a:xfrm>
            <a:custGeom>
              <a:avLst/>
              <a:gdLst/>
              <a:ahLst/>
              <a:cxnLst/>
              <a:rect l="l" t="t" r="r" b="b"/>
              <a:pathLst>
                <a:path w="2708" h="917" extrusionOk="0">
                  <a:moveTo>
                    <a:pt x="2291" y="1"/>
                  </a:moveTo>
                  <a:cubicBezTo>
                    <a:pt x="2277" y="1"/>
                    <a:pt x="2263" y="1"/>
                    <a:pt x="2247" y="3"/>
                  </a:cubicBezTo>
                  <a:cubicBezTo>
                    <a:pt x="1614" y="201"/>
                    <a:pt x="940" y="320"/>
                    <a:pt x="267" y="439"/>
                  </a:cubicBezTo>
                  <a:cubicBezTo>
                    <a:pt x="1" y="477"/>
                    <a:pt x="27" y="917"/>
                    <a:pt x="274" y="917"/>
                  </a:cubicBezTo>
                  <a:cubicBezTo>
                    <a:pt x="285" y="917"/>
                    <a:pt x="295" y="916"/>
                    <a:pt x="306" y="914"/>
                  </a:cubicBezTo>
                  <a:cubicBezTo>
                    <a:pt x="1020" y="796"/>
                    <a:pt x="1733" y="637"/>
                    <a:pt x="2406" y="439"/>
                  </a:cubicBezTo>
                  <a:cubicBezTo>
                    <a:pt x="2708" y="364"/>
                    <a:pt x="2578" y="1"/>
                    <a:pt x="2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6652687" y="2090306"/>
              <a:ext cx="178544" cy="59592"/>
            </a:xfrm>
            <a:custGeom>
              <a:avLst/>
              <a:gdLst/>
              <a:ahLst/>
              <a:cxnLst/>
              <a:rect l="l" t="t" r="r" b="b"/>
              <a:pathLst>
                <a:path w="1546" h="516" extrusionOk="0">
                  <a:moveTo>
                    <a:pt x="1228" y="0"/>
                  </a:moveTo>
                  <a:cubicBezTo>
                    <a:pt x="951" y="40"/>
                    <a:pt x="634" y="40"/>
                    <a:pt x="317" y="40"/>
                  </a:cubicBezTo>
                  <a:cubicBezTo>
                    <a:pt x="1" y="40"/>
                    <a:pt x="40" y="515"/>
                    <a:pt x="357" y="515"/>
                  </a:cubicBezTo>
                  <a:cubicBezTo>
                    <a:pt x="674" y="515"/>
                    <a:pt x="951" y="515"/>
                    <a:pt x="1268" y="475"/>
                  </a:cubicBezTo>
                  <a:cubicBezTo>
                    <a:pt x="1545" y="396"/>
                    <a:pt x="1506" y="40"/>
                    <a:pt x="1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6528424" y="1685298"/>
              <a:ext cx="358473" cy="160412"/>
            </a:xfrm>
            <a:custGeom>
              <a:avLst/>
              <a:gdLst/>
              <a:ahLst/>
              <a:cxnLst/>
              <a:rect l="l" t="t" r="r" b="b"/>
              <a:pathLst>
                <a:path w="3104" h="1389" extrusionOk="0">
                  <a:moveTo>
                    <a:pt x="386" y="1"/>
                  </a:moveTo>
                  <a:cubicBezTo>
                    <a:pt x="156" y="1"/>
                    <a:pt x="0" y="348"/>
                    <a:pt x="245" y="417"/>
                  </a:cubicBezTo>
                  <a:lnTo>
                    <a:pt x="2621" y="1368"/>
                  </a:lnTo>
                  <a:cubicBezTo>
                    <a:pt x="2659" y="1382"/>
                    <a:pt x="2695" y="1388"/>
                    <a:pt x="2729" y="1388"/>
                  </a:cubicBezTo>
                  <a:cubicBezTo>
                    <a:pt x="2979" y="1388"/>
                    <a:pt x="3103" y="1042"/>
                    <a:pt x="2859" y="972"/>
                  </a:cubicBezTo>
                  <a:lnTo>
                    <a:pt x="482" y="21"/>
                  </a:lnTo>
                  <a:cubicBezTo>
                    <a:pt x="449" y="7"/>
                    <a:pt x="417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6920962" y="1439428"/>
              <a:ext cx="157409" cy="228781"/>
            </a:xfrm>
            <a:custGeom>
              <a:avLst/>
              <a:gdLst/>
              <a:ahLst/>
              <a:cxnLst/>
              <a:rect l="l" t="t" r="r" b="b"/>
              <a:pathLst>
                <a:path w="1363" h="1981" extrusionOk="0">
                  <a:moveTo>
                    <a:pt x="270" y="1"/>
                  </a:moveTo>
                  <a:cubicBezTo>
                    <a:pt x="131" y="1"/>
                    <a:pt x="0" y="126"/>
                    <a:pt x="54" y="288"/>
                  </a:cubicBezTo>
                  <a:cubicBezTo>
                    <a:pt x="252" y="843"/>
                    <a:pt x="530" y="1398"/>
                    <a:pt x="886" y="1913"/>
                  </a:cubicBezTo>
                  <a:cubicBezTo>
                    <a:pt x="934" y="1961"/>
                    <a:pt x="989" y="1981"/>
                    <a:pt x="1043" y="1981"/>
                  </a:cubicBezTo>
                  <a:cubicBezTo>
                    <a:pt x="1210" y="1981"/>
                    <a:pt x="1363" y="1785"/>
                    <a:pt x="1243" y="1635"/>
                  </a:cubicBezTo>
                  <a:cubicBezTo>
                    <a:pt x="926" y="1160"/>
                    <a:pt x="648" y="645"/>
                    <a:pt x="450" y="90"/>
                  </a:cubicBezTo>
                  <a:cubicBezTo>
                    <a:pt x="400" y="28"/>
                    <a:pt x="334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7245016" y="1392541"/>
              <a:ext cx="85807" cy="178197"/>
            </a:xfrm>
            <a:custGeom>
              <a:avLst/>
              <a:gdLst/>
              <a:ahLst/>
              <a:cxnLst/>
              <a:rect l="l" t="t" r="r" b="b"/>
              <a:pathLst>
                <a:path w="743" h="1543" extrusionOk="0">
                  <a:moveTo>
                    <a:pt x="236" y="0"/>
                  </a:moveTo>
                  <a:cubicBezTo>
                    <a:pt x="113" y="0"/>
                    <a:pt x="0" y="90"/>
                    <a:pt x="21" y="259"/>
                  </a:cubicBezTo>
                  <a:cubicBezTo>
                    <a:pt x="61" y="615"/>
                    <a:pt x="180" y="1011"/>
                    <a:pt x="259" y="1368"/>
                  </a:cubicBezTo>
                  <a:cubicBezTo>
                    <a:pt x="290" y="1492"/>
                    <a:pt x="375" y="1543"/>
                    <a:pt x="463" y="1543"/>
                  </a:cubicBezTo>
                  <a:cubicBezTo>
                    <a:pt x="600" y="1543"/>
                    <a:pt x="743" y="1418"/>
                    <a:pt x="695" y="1249"/>
                  </a:cubicBezTo>
                  <a:cubicBezTo>
                    <a:pt x="615" y="892"/>
                    <a:pt x="536" y="536"/>
                    <a:pt x="496" y="219"/>
                  </a:cubicBezTo>
                  <a:cubicBezTo>
                    <a:pt x="459" y="70"/>
                    <a:pt x="344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</p:grpSp>
      <p:sp>
        <p:nvSpPr>
          <p:cNvPr id="736" name="Google Shape;736;p32"/>
          <p:cNvSpPr/>
          <p:nvPr/>
        </p:nvSpPr>
        <p:spPr>
          <a:xfrm>
            <a:off x="7966031" y="4679101"/>
            <a:ext cx="463372" cy="34370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latin typeface="#9Slide03 AllRoundGothic" panose="020B0703020202020104" pitchFamily="34" charset="0"/>
            </a:endParaRPr>
          </a:p>
        </p:txBody>
      </p:sp>
      <p:sp>
        <p:nvSpPr>
          <p:cNvPr id="737" name="Google Shape;737;p32"/>
          <p:cNvSpPr/>
          <p:nvPr/>
        </p:nvSpPr>
        <p:spPr>
          <a:xfrm rot="2958650">
            <a:off x="8807672" y="4222369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latin typeface="#9Slide03 AllRoundGothic" panose="020B0703020202020104" pitchFamily="34" charset="0"/>
            </a:endParaRPr>
          </a:p>
        </p:txBody>
      </p:sp>
      <p:sp>
        <p:nvSpPr>
          <p:cNvPr id="738" name="Google Shape;738;p32"/>
          <p:cNvSpPr/>
          <p:nvPr/>
        </p:nvSpPr>
        <p:spPr>
          <a:xfrm rot="2958650">
            <a:off x="8768763" y="4069785"/>
            <a:ext cx="93398" cy="86164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latin typeface="#9Slide03 AllRoundGothic" panose="020B0703020202020104" pitchFamily="34" charset="0"/>
            </a:endParaRPr>
          </a:p>
        </p:txBody>
      </p:sp>
      <p:sp>
        <p:nvSpPr>
          <p:cNvPr id="739" name="Google Shape;739;p32"/>
          <p:cNvSpPr/>
          <p:nvPr/>
        </p:nvSpPr>
        <p:spPr>
          <a:xfrm rot="2958650">
            <a:off x="8478692" y="417596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latin typeface="#9Slide03 AllRoundGothic" panose="020B0703020202020104" pitchFamily="34" charset="0"/>
            </a:endParaRPr>
          </a:p>
        </p:txBody>
      </p:sp>
      <p:sp>
        <p:nvSpPr>
          <p:cNvPr id="740" name="Google Shape;740;p32"/>
          <p:cNvSpPr/>
          <p:nvPr/>
        </p:nvSpPr>
        <p:spPr>
          <a:xfrm rot="3595183">
            <a:off x="276757" y="735840"/>
            <a:ext cx="424747" cy="27157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latin typeface="#9Slide03 AllRoundGothic" panose="020B0703020202020104" pitchFamily="34" charset="0"/>
            </a:endParaRPr>
          </a:p>
        </p:txBody>
      </p:sp>
      <p:sp>
        <p:nvSpPr>
          <p:cNvPr id="741" name="Google Shape;741;p32"/>
          <p:cNvSpPr/>
          <p:nvPr/>
        </p:nvSpPr>
        <p:spPr>
          <a:xfrm>
            <a:off x="35108" y="856845"/>
            <a:ext cx="172913" cy="208346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latin typeface="#9Slide03 AllRoundGothic" panose="020B0703020202020104" pitchFamily="34" charset="0"/>
            </a:endParaRPr>
          </a:p>
        </p:txBody>
      </p:sp>
      <p:grpSp>
        <p:nvGrpSpPr>
          <p:cNvPr id="742" name="Google Shape;742;p32"/>
          <p:cNvGrpSpPr/>
          <p:nvPr/>
        </p:nvGrpSpPr>
        <p:grpSpPr>
          <a:xfrm>
            <a:off x="919296" y="206958"/>
            <a:ext cx="244753" cy="251717"/>
            <a:chOff x="6109266" y="2958701"/>
            <a:chExt cx="158099" cy="163114"/>
          </a:xfrm>
        </p:grpSpPr>
        <p:sp>
          <p:nvSpPr>
            <p:cNvPr id="743" name="Google Shape;743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</p:grpSp>
      <p:sp>
        <p:nvSpPr>
          <p:cNvPr id="746" name="Google Shape;746;p32"/>
          <p:cNvSpPr/>
          <p:nvPr/>
        </p:nvSpPr>
        <p:spPr>
          <a:xfrm rot="1691686">
            <a:off x="239205" y="1050150"/>
            <a:ext cx="137274" cy="165623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latin typeface="#9Slide03 AllRoundGothic" panose="020B0703020202020104" pitchFamily="34" charset="0"/>
            </a:endParaRPr>
          </a:p>
        </p:txBody>
      </p:sp>
      <p:grpSp>
        <p:nvGrpSpPr>
          <p:cNvPr id="747" name="Google Shape;747;p32"/>
          <p:cNvGrpSpPr/>
          <p:nvPr/>
        </p:nvGrpSpPr>
        <p:grpSpPr>
          <a:xfrm>
            <a:off x="37599" y="43167"/>
            <a:ext cx="807946" cy="651172"/>
            <a:chOff x="309089" y="220930"/>
            <a:chExt cx="808270" cy="653525"/>
          </a:xfrm>
        </p:grpSpPr>
        <p:grpSp>
          <p:nvGrpSpPr>
            <p:cNvPr id="748" name="Google Shape;748;p32"/>
            <p:cNvGrpSpPr/>
            <p:nvPr/>
          </p:nvGrpSpPr>
          <p:grpSpPr>
            <a:xfrm>
              <a:off x="309089" y="296007"/>
              <a:ext cx="808270" cy="578448"/>
              <a:chOff x="4380536" y="-47226"/>
              <a:chExt cx="1409363" cy="1008628"/>
            </a:xfrm>
          </p:grpSpPr>
          <p:sp>
            <p:nvSpPr>
              <p:cNvPr id="749" name="Google Shape;749;p32"/>
              <p:cNvSpPr/>
              <p:nvPr/>
            </p:nvSpPr>
            <p:spPr>
              <a:xfrm>
                <a:off x="4794455" y="120049"/>
                <a:ext cx="827915" cy="686930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8283" extrusionOk="0">
                    <a:moveTo>
                      <a:pt x="5792" y="1"/>
                    </a:moveTo>
                    <a:cubicBezTo>
                      <a:pt x="5229" y="1"/>
                      <a:pt x="4644" y="97"/>
                      <a:pt x="4041" y="281"/>
                    </a:cubicBezTo>
                    <a:cubicBezTo>
                      <a:pt x="3962" y="321"/>
                      <a:pt x="3843" y="439"/>
                      <a:pt x="3843" y="519"/>
                    </a:cubicBezTo>
                    <a:cubicBezTo>
                      <a:pt x="3803" y="994"/>
                      <a:pt x="3764" y="1469"/>
                      <a:pt x="3803" y="1905"/>
                    </a:cubicBezTo>
                    <a:cubicBezTo>
                      <a:pt x="3803" y="2420"/>
                      <a:pt x="4041" y="2895"/>
                      <a:pt x="4477" y="3173"/>
                    </a:cubicBezTo>
                    <a:cubicBezTo>
                      <a:pt x="4634" y="3308"/>
                      <a:pt x="4842" y="3379"/>
                      <a:pt x="5059" y="3379"/>
                    </a:cubicBezTo>
                    <a:cubicBezTo>
                      <a:pt x="5223" y="3379"/>
                      <a:pt x="5392" y="3337"/>
                      <a:pt x="5546" y="3252"/>
                    </a:cubicBezTo>
                    <a:cubicBezTo>
                      <a:pt x="5744" y="3173"/>
                      <a:pt x="5823" y="2935"/>
                      <a:pt x="5744" y="2737"/>
                    </a:cubicBezTo>
                    <a:cubicBezTo>
                      <a:pt x="5685" y="2590"/>
                      <a:pt x="5561" y="2509"/>
                      <a:pt x="5420" y="2509"/>
                    </a:cubicBezTo>
                    <a:cubicBezTo>
                      <a:pt x="5371" y="2509"/>
                      <a:pt x="5320" y="2518"/>
                      <a:pt x="5269" y="2539"/>
                    </a:cubicBezTo>
                    <a:cubicBezTo>
                      <a:pt x="5190" y="2618"/>
                      <a:pt x="5110" y="2737"/>
                      <a:pt x="4992" y="2895"/>
                    </a:cubicBezTo>
                    <a:cubicBezTo>
                      <a:pt x="4912" y="2777"/>
                      <a:pt x="4754" y="2658"/>
                      <a:pt x="4754" y="2578"/>
                    </a:cubicBezTo>
                    <a:cubicBezTo>
                      <a:pt x="4754" y="2420"/>
                      <a:pt x="4833" y="2262"/>
                      <a:pt x="4992" y="2182"/>
                    </a:cubicBezTo>
                    <a:cubicBezTo>
                      <a:pt x="5115" y="2100"/>
                      <a:pt x="5258" y="2060"/>
                      <a:pt x="5401" y="2060"/>
                    </a:cubicBezTo>
                    <a:cubicBezTo>
                      <a:pt x="5672" y="2060"/>
                      <a:pt x="5945" y="2201"/>
                      <a:pt x="6101" y="2460"/>
                    </a:cubicBezTo>
                    <a:cubicBezTo>
                      <a:pt x="6338" y="2856"/>
                      <a:pt x="6219" y="3371"/>
                      <a:pt x="5823" y="3608"/>
                    </a:cubicBezTo>
                    <a:cubicBezTo>
                      <a:pt x="5589" y="3753"/>
                      <a:pt x="5329" y="3823"/>
                      <a:pt x="5071" y="3823"/>
                    </a:cubicBezTo>
                    <a:cubicBezTo>
                      <a:pt x="4763" y="3823"/>
                      <a:pt x="4458" y="3723"/>
                      <a:pt x="4199" y="3529"/>
                    </a:cubicBezTo>
                    <a:cubicBezTo>
                      <a:pt x="3645" y="3133"/>
                      <a:pt x="3328" y="2539"/>
                      <a:pt x="3328" y="1865"/>
                    </a:cubicBezTo>
                    <a:lnTo>
                      <a:pt x="3328" y="677"/>
                    </a:lnTo>
                    <a:cubicBezTo>
                      <a:pt x="2852" y="954"/>
                      <a:pt x="2417" y="1271"/>
                      <a:pt x="2021" y="1628"/>
                    </a:cubicBezTo>
                    <a:cubicBezTo>
                      <a:pt x="1149" y="2380"/>
                      <a:pt x="515" y="3450"/>
                      <a:pt x="317" y="4599"/>
                    </a:cubicBezTo>
                    <a:cubicBezTo>
                      <a:pt x="0" y="5866"/>
                      <a:pt x="476" y="7213"/>
                      <a:pt x="1585" y="7966"/>
                    </a:cubicBezTo>
                    <a:cubicBezTo>
                      <a:pt x="1694" y="8056"/>
                      <a:pt x="1786" y="8106"/>
                      <a:pt x="1873" y="8106"/>
                    </a:cubicBezTo>
                    <a:cubicBezTo>
                      <a:pt x="1976" y="8106"/>
                      <a:pt x="2072" y="8037"/>
                      <a:pt x="2179" y="7887"/>
                    </a:cubicBezTo>
                    <a:cubicBezTo>
                      <a:pt x="2337" y="7688"/>
                      <a:pt x="2496" y="7490"/>
                      <a:pt x="2615" y="7253"/>
                    </a:cubicBezTo>
                    <a:cubicBezTo>
                      <a:pt x="2892" y="6777"/>
                      <a:pt x="2971" y="6262"/>
                      <a:pt x="2932" y="5708"/>
                    </a:cubicBezTo>
                    <a:cubicBezTo>
                      <a:pt x="2932" y="5273"/>
                      <a:pt x="2566" y="4960"/>
                      <a:pt x="2179" y="4960"/>
                    </a:cubicBezTo>
                    <a:cubicBezTo>
                      <a:pt x="2073" y="4960"/>
                      <a:pt x="1965" y="4983"/>
                      <a:pt x="1862" y="5034"/>
                    </a:cubicBezTo>
                    <a:cubicBezTo>
                      <a:pt x="1664" y="5153"/>
                      <a:pt x="1585" y="5391"/>
                      <a:pt x="1704" y="5589"/>
                    </a:cubicBezTo>
                    <a:cubicBezTo>
                      <a:pt x="1760" y="5659"/>
                      <a:pt x="1806" y="5685"/>
                      <a:pt x="1849" y="5685"/>
                    </a:cubicBezTo>
                    <a:cubicBezTo>
                      <a:pt x="1928" y="5685"/>
                      <a:pt x="1998" y="5601"/>
                      <a:pt x="2100" y="5549"/>
                    </a:cubicBezTo>
                    <a:cubicBezTo>
                      <a:pt x="2179" y="5510"/>
                      <a:pt x="2298" y="5510"/>
                      <a:pt x="2377" y="5510"/>
                    </a:cubicBezTo>
                    <a:cubicBezTo>
                      <a:pt x="2377" y="5589"/>
                      <a:pt x="2456" y="5747"/>
                      <a:pt x="2377" y="5827"/>
                    </a:cubicBezTo>
                    <a:cubicBezTo>
                      <a:pt x="2276" y="6029"/>
                      <a:pt x="2062" y="6150"/>
                      <a:pt x="1849" y="6150"/>
                    </a:cubicBezTo>
                    <a:cubicBezTo>
                      <a:pt x="1728" y="6150"/>
                      <a:pt x="1606" y="6111"/>
                      <a:pt x="1506" y="6025"/>
                    </a:cubicBezTo>
                    <a:cubicBezTo>
                      <a:pt x="991" y="5668"/>
                      <a:pt x="1070" y="4916"/>
                      <a:pt x="1585" y="4638"/>
                    </a:cubicBezTo>
                    <a:cubicBezTo>
                      <a:pt x="1780" y="4525"/>
                      <a:pt x="1986" y="4473"/>
                      <a:pt x="2187" y="4473"/>
                    </a:cubicBezTo>
                    <a:cubicBezTo>
                      <a:pt x="2757" y="4473"/>
                      <a:pt x="3279" y="4894"/>
                      <a:pt x="3367" y="5510"/>
                    </a:cubicBezTo>
                    <a:cubicBezTo>
                      <a:pt x="3486" y="6223"/>
                      <a:pt x="3328" y="7015"/>
                      <a:pt x="2892" y="7609"/>
                    </a:cubicBezTo>
                    <a:cubicBezTo>
                      <a:pt x="2734" y="7847"/>
                      <a:pt x="2575" y="8085"/>
                      <a:pt x="2377" y="8283"/>
                    </a:cubicBezTo>
                    <a:cubicBezTo>
                      <a:pt x="2536" y="8283"/>
                      <a:pt x="2694" y="8283"/>
                      <a:pt x="2892" y="8243"/>
                    </a:cubicBezTo>
                    <a:cubicBezTo>
                      <a:pt x="3367" y="8085"/>
                      <a:pt x="3843" y="7807"/>
                      <a:pt x="4239" y="7411"/>
                    </a:cubicBezTo>
                    <a:cubicBezTo>
                      <a:pt x="4477" y="7253"/>
                      <a:pt x="4754" y="7094"/>
                      <a:pt x="5031" y="6975"/>
                    </a:cubicBezTo>
                    <a:cubicBezTo>
                      <a:pt x="5665" y="6698"/>
                      <a:pt x="6299" y="6500"/>
                      <a:pt x="7012" y="6262"/>
                    </a:cubicBezTo>
                    <a:cubicBezTo>
                      <a:pt x="6853" y="6064"/>
                      <a:pt x="6972" y="5985"/>
                      <a:pt x="7091" y="5866"/>
                    </a:cubicBezTo>
                    <a:cubicBezTo>
                      <a:pt x="7408" y="5668"/>
                      <a:pt x="7646" y="5351"/>
                      <a:pt x="7844" y="4995"/>
                    </a:cubicBezTo>
                    <a:cubicBezTo>
                      <a:pt x="7883" y="4876"/>
                      <a:pt x="7962" y="4757"/>
                      <a:pt x="8002" y="4638"/>
                    </a:cubicBezTo>
                    <a:cubicBezTo>
                      <a:pt x="8121" y="4361"/>
                      <a:pt x="8042" y="4084"/>
                      <a:pt x="7804" y="3925"/>
                    </a:cubicBezTo>
                    <a:cubicBezTo>
                      <a:pt x="7727" y="3849"/>
                      <a:pt x="7650" y="3819"/>
                      <a:pt x="7574" y="3819"/>
                    </a:cubicBezTo>
                    <a:cubicBezTo>
                      <a:pt x="7452" y="3819"/>
                      <a:pt x="7331" y="3892"/>
                      <a:pt x="7210" y="3965"/>
                    </a:cubicBezTo>
                    <a:cubicBezTo>
                      <a:pt x="6695" y="4203"/>
                      <a:pt x="6695" y="4282"/>
                      <a:pt x="7091" y="4678"/>
                    </a:cubicBezTo>
                    <a:cubicBezTo>
                      <a:pt x="7131" y="4757"/>
                      <a:pt x="7170" y="4836"/>
                      <a:pt x="7170" y="4916"/>
                    </a:cubicBezTo>
                    <a:cubicBezTo>
                      <a:pt x="7141" y="4974"/>
                      <a:pt x="7049" y="5010"/>
                      <a:pt x="6985" y="5010"/>
                    </a:cubicBezTo>
                    <a:cubicBezTo>
                      <a:pt x="6962" y="5010"/>
                      <a:pt x="6943" y="5005"/>
                      <a:pt x="6933" y="4995"/>
                    </a:cubicBezTo>
                    <a:cubicBezTo>
                      <a:pt x="6734" y="4836"/>
                      <a:pt x="6576" y="4678"/>
                      <a:pt x="6457" y="4440"/>
                    </a:cubicBezTo>
                    <a:cubicBezTo>
                      <a:pt x="6338" y="4203"/>
                      <a:pt x="6418" y="3925"/>
                      <a:pt x="6655" y="3767"/>
                    </a:cubicBezTo>
                    <a:cubicBezTo>
                      <a:pt x="6853" y="3648"/>
                      <a:pt x="7051" y="3529"/>
                      <a:pt x="7289" y="3450"/>
                    </a:cubicBezTo>
                    <a:cubicBezTo>
                      <a:pt x="7398" y="3402"/>
                      <a:pt x="7511" y="3379"/>
                      <a:pt x="7620" y="3379"/>
                    </a:cubicBezTo>
                    <a:cubicBezTo>
                      <a:pt x="7869" y="3379"/>
                      <a:pt x="8102" y="3495"/>
                      <a:pt x="8240" y="3688"/>
                    </a:cubicBezTo>
                    <a:cubicBezTo>
                      <a:pt x="8517" y="4005"/>
                      <a:pt x="8557" y="4440"/>
                      <a:pt x="8398" y="4757"/>
                    </a:cubicBezTo>
                    <a:cubicBezTo>
                      <a:pt x="8160" y="5233"/>
                      <a:pt x="7883" y="5629"/>
                      <a:pt x="7606" y="6104"/>
                    </a:cubicBezTo>
                    <a:cubicBezTo>
                      <a:pt x="8081" y="5866"/>
                      <a:pt x="8517" y="5589"/>
                      <a:pt x="8953" y="5312"/>
                    </a:cubicBezTo>
                    <a:cubicBezTo>
                      <a:pt x="9388" y="4995"/>
                      <a:pt x="9666" y="4559"/>
                      <a:pt x="9785" y="4084"/>
                    </a:cubicBezTo>
                    <a:cubicBezTo>
                      <a:pt x="9983" y="3054"/>
                      <a:pt x="9666" y="1984"/>
                      <a:pt x="8874" y="1271"/>
                    </a:cubicBezTo>
                    <a:cubicBezTo>
                      <a:pt x="7972" y="397"/>
                      <a:pt x="6929" y="1"/>
                      <a:pt x="5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latin typeface="#9Slide03 AllRoundGothic" panose="020B0703020202020104" pitchFamily="34" charset="0"/>
                </a:endParaRPr>
              </a:p>
            </p:txBody>
          </p:sp>
          <p:sp>
            <p:nvSpPr>
              <p:cNvPr id="750" name="Google Shape;750;p32"/>
              <p:cNvSpPr/>
              <p:nvPr/>
            </p:nvSpPr>
            <p:spPr>
              <a:xfrm>
                <a:off x="4610510" y="130167"/>
                <a:ext cx="459944" cy="702936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8476" extrusionOk="0">
                    <a:moveTo>
                      <a:pt x="5387" y="1"/>
                    </a:moveTo>
                    <a:cubicBezTo>
                      <a:pt x="5348" y="1"/>
                      <a:pt x="5308" y="1"/>
                      <a:pt x="5269" y="40"/>
                    </a:cubicBezTo>
                    <a:cubicBezTo>
                      <a:pt x="3288" y="674"/>
                      <a:pt x="1624" y="2060"/>
                      <a:pt x="673" y="3883"/>
                    </a:cubicBezTo>
                    <a:cubicBezTo>
                      <a:pt x="0" y="4992"/>
                      <a:pt x="0" y="6338"/>
                      <a:pt x="673" y="7448"/>
                    </a:cubicBezTo>
                    <a:cubicBezTo>
                      <a:pt x="1083" y="8103"/>
                      <a:pt x="1794" y="8476"/>
                      <a:pt x="2533" y="8476"/>
                    </a:cubicBezTo>
                    <a:cubicBezTo>
                      <a:pt x="2866" y="8476"/>
                      <a:pt x="3205" y="8400"/>
                      <a:pt x="3526" y="8240"/>
                    </a:cubicBezTo>
                    <a:lnTo>
                      <a:pt x="3526" y="8200"/>
                    </a:lnTo>
                    <a:lnTo>
                      <a:pt x="3288" y="8042"/>
                    </a:lnTo>
                    <a:cubicBezTo>
                      <a:pt x="2535" y="7448"/>
                      <a:pt x="2060" y="6537"/>
                      <a:pt x="2020" y="5586"/>
                    </a:cubicBezTo>
                    <a:cubicBezTo>
                      <a:pt x="1901" y="3566"/>
                      <a:pt x="2852" y="2060"/>
                      <a:pt x="4357" y="832"/>
                    </a:cubicBezTo>
                    <a:cubicBezTo>
                      <a:pt x="4714" y="555"/>
                      <a:pt x="5110" y="317"/>
                      <a:pt x="55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latin typeface="#9Slide03 AllRoundGothic" panose="020B0703020202020104" pitchFamily="34" charset="0"/>
                </a:endParaRPr>
              </a:p>
            </p:txBody>
          </p:sp>
          <p:sp>
            <p:nvSpPr>
              <p:cNvPr id="751" name="Google Shape;751;p32"/>
              <p:cNvSpPr/>
              <p:nvPr/>
            </p:nvSpPr>
            <p:spPr>
              <a:xfrm>
                <a:off x="5655134" y="130167"/>
                <a:ext cx="134765" cy="82186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991" extrusionOk="0">
                    <a:moveTo>
                      <a:pt x="1427" y="1"/>
                    </a:moveTo>
                    <a:cubicBezTo>
                      <a:pt x="1308" y="1"/>
                      <a:pt x="1229" y="40"/>
                      <a:pt x="1150" y="119"/>
                    </a:cubicBezTo>
                    <a:cubicBezTo>
                      <a:pt x="793" y="278"/>
                      <a:pt x="476" y="436"/>
                      <a:pt x="159" y="595"/>
                    </a:cubicBezTo>
                    <a:cubicBezTo>
                      <a:pt x="120" y="634"/>
                      <a:pt x="1" y="753"/>
                      <a:pt x="40" y="832"/>
                    </a:cubicBezTo>
                    <a:cubicBezTo>
                      <a:pt x="40" y="872"/>
                      <a:pt x="159" y="951"/>
                      <a:pt x="199" y="991"/>
                    </a:cubicBezTo>
                    <a:cubicBezTo>
                      <a:pt x="714" y="872"/>
                      <a:pt x="1189" y="634"/>
                      <a:pt x="1585" y="278"/>
                    </a:cubicBezTo>
                    <a:cubicBezTo>
                      <a:pt x="1625" y="238"/>
                      <a:pt x="1625" y="159"/>
                      <a:pt x="1625" y="80"/>
                    </a:cubicBezTo>
                    <a:cubicBezTo>
                      <a:pt x="1546" y="1"/>
                      <a:pt x="1466" y="1"/>
                      <a:pt x="1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latin typeface="#9Slide03 AllRoundGothic" panose="020B0703020202020104" pitchFamily="34" charset="0"/>
                </a:endParaRPr>
              </a:p>
            </p:txBody>
          </p:sp>
          <p:sp>
            <p:nvSpPr>
              <p:cNvPr id="752" name="Google Shape;752;p32"/>
              <p:cNvSpPr/>
              <p:nvPr/>
            </p:nvSpPr>
            <p:spPr>
              <a:xfrm>
                <a:off x="4571033" y="59343"/>
                <a:ext cx="1094046" cy="812407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9796" extrusionOk="0">
                    <a:moveTo>
                      <a:pt x="8448" y="755"/>
                    </a:moveTo>
                    <a:cubicBezTo>
                      <a:pt x="9588" y="755"/>
                      <a:pt x="10640" y="1168"/>
                      <a:pt x="11568" y="2043"/>
                    </a:cubicBezTo>
                    <a:cubicBezTo>
                      <a:pt x="12320" y="2716"/>
                      <a:pt x="12677" y="3786"/>
                      <a:pt x="12479" y="4816"/>
                    </a:cubicBezTo>
                    <a:cubicBezTo>
                      <a:pt x="12360" y="5291"/>
                      <a:pt x="12082" y="5727"/>
                      <a:pt x="11647" y="6044"/>
                    </a:cubicBezTo>
                    <a:cubicBezTo>
                      <a:pt x="11211" y="6321"/>
                      <a:pt x="10775" y="6598"/>
                      <a:pt x="10300" y="6836"/>
                    </a:cubicBezTo>
                    <a:cubicBezTo>
                      <a:pt x="10577" y="6361"/>
                      <a:pt x="10854" y="5965"/>
                      <a:pt x="11092" y="5489"/>
                    </a:cubicBezTo>
                    <a:cubicBezTo>
                      <a:pt x="11251" y="5133"/>
                      <a:pt x="11211" y="4737"/>
                      <a:pt x="10934" y="4420"/>
                    </a:cubicBezTo>
                    <a:cubicBezTo>
                      <a:pt x="10796" y="4227"/>
                      <a:pt x="10563" y="4111"/>
                      <a:pt x="10314" y="4111"/>
                    </a:cubicBezTo>
                    <a:cubicBezTo>
                      <a:pt x="10205" y="4111"/>
                      <a:pt x="10092" y="4134"/>
                      <a:pt x="9983" y="4182"/>
                    </a:cubicBezTo>
                    <a:cubicBezTo>
                      <a:pt x="9785" y="4261"/>
                      <a:pt x="9547" y="4380"/>
                      <a:pt x="9349" y="4499"/>
                    </a:cubicBezTo>
                    <a:cubicBezTo>
                      <a:pt x="9151" y="4657"/>
                      <a:pt x="9032" y="4935"/>
                      <a:pt x="9151" y="5172"/>
                    </a:cubicBezTo>
                    <a:cubicBezTo>
                      <a:pt x="9270" y="5370"/>
                      <a:pt x="9428" y="5568"/>
                      <a:pt x="9627" y="5727"/>
                    </a:cubicBezTo>
                    <a:cubicBezTo>
                      <a:pt x="9627" y="5727"/>
                      <a:pt x="9825" y="5727"/>
                      <a:pt x="9864" y="5648"/>
                    </a:cubicBezTo>
                    <a:cubicBezTo>
                      <a:pt x="9864" y="5568"/>
                      <a:pt x="9864" y="5450"/>
                      <a:pt x="9785" y="5410"/>
                    </a:cubicBezTo>
                    <a:cubicBezTo>
                      <a:pt x="9428" y="5014"/>
                      <a:pt x="9428" y="4895"/>
                      <a:pt x="9904" y="4697"/>
                    </a:cubicBezTo>
                    <a:cubicBezTo>
                      <a:pt x="10033" y="4619"/>
                      <a:pt x="10163" y="4541"/>
                      <a:pt x="10293" y="4541"/>
                    </a:cubicBezTo>
                    <a:cubicBezTo>
                      <a:pt x="10361" y="4541"/>
                      <a:pt x="10430" y="4563"/>
                      <a:pt x="10498" y="4618"/>
                    </a:cubicBezTo>
                    <a:cubicBezTo>
                      <a:pt x="10736" y="4816"/>
                      <a:pt x="10815" y="5093"/>
                      <a:pt x="10696" y="5370"/>
                    </a:cubicBezTo>
                    <a:cubicBezTo>
                      <a:pt x="10656" y="5489"/>
                      <a:pt x="10577" y="5608"/>
                      <a:pt x="10538" y="5727"/>
                    </a:cubicBezTo>
                    <a:cubicBezTo>
                      <a:pt x="10340" y="6083"/>
                      <a:pt x="10102" y="6400"/>
                      <a:pt x="9785" y="6638"/>
                    </a:cubicBezTo>
                    <a:cubicBezTo>
                      <a:pt x="9666" y="6717"/>
                      <a:pt x="9547" y="6796"/>
                      <a:pt x="9706" y="6994"/>
                    </a:cubicBezTo>
                    <a:cubicBezTo>
                      <a:pt x="9032" y="7232"/>
                      <a:pt x="8359" y="7470"/>
                      <a:pt x="7725" y="7707"/>
                    </a:cubicBezTo>
                    <a:cubicBezTo>
                      <a:pt x="7448" y="7826"/>
                      <a:pt x="7171" y="7985"/>
                      <a:pt x="6933" y="8183"/>
                    </a:cubicBezTo>
                    <a:cubicBezTo>
                      <a:pt x="6537" y="8539"/>
                      <a:pt x="6101" y="8817"/>
                      <a:pt x="5586" y="9015"/>
                    </a:cubicBezTo>
                    <a:cubicBezTo>
                      <a:pt x="5428" y="9015"/>
                      <a:pt x="5269" y="9054"/>
                      <a:pt x="5071" y="9054"/>
                    </a:cubicBezTo>
                    <a:cubicBezTo>
                      <a:pt x="5269" y="8817"/>
                      <a:pt x="5428" y="8619"/>
                      <a:pt x="5586" y="8381"/>
                    </a:cubicBezTo>
                    <a:cubicBezTo>
                      <a:pt x="6022" y="7747"/>
                      <a:pt x="6180" y="6994"/>
                      <a:pt x="6061" y="6242"/>
                    </a:cubicBezTo>
                    <a:cubicBezTo>
                      <a:pt x="5973" y="5622"/>
                      <a:pt x="5445" y="5222"/>
                      <a:pt x="4886" y="5222"/>
                    </a:cubicBezTo>
                    <a:cubicBezTo>
                      <a:pt x="4695" y="5222"/>
                      <a:pt x="4500" y="5269"/>
                      <a:pt x="4318" y="5370"/>
                    </a:cubicBezTo>
                    <a:cubicBezTo>
                      <a:pt x="3764" y="5687"/>
                      <a:pt x="3724" y="6400"/>
                      <a:pt x="4200" y="6796"/>
                    </a:cubicBezTo>
                    <a:cubicBezTo>
                      <a:pt x="4313" y="6867"/>
                      <a:pt x="4436" y="6902"/>
                      <a:pt x="4557" y="6902"/>
                    </a:cubicBezTo>
                    <a:cubicBezTo>
                      <a:pt x="4774" y="6902"/>
                      <a:pt x="4983" y="6788"/>
                      <a:pt x="5111" y="6559"/>
                    </a:cubicBezTo>
                    <a:cubicBezTo>
                      <a:pt x="5150" y="6479"/>
                      <a:pt x="5111" y="6361"/>
                      <a:pt x="5111" y="6242"/>
                    </a:cubicBezTo>
                    <a:cubicBezTo>
                      <a:pt x="4992" y="6242"/>
                      <a:pt x="4913" y="6242"/>
                      <a:pt x="4794" y="6281"/>
                    </a:cubicBezTo>
                    <a:cubicBezTo>
                      <a:pt x="4717" y="6333"/>
                      <a:pt x="4640" y="6434"/>
                      <a:pt x="4563" y="6434"/>
                    </a:cubicBezTo>
                    <a:cubicBezTo>
                      <a:pt x="4521" y="6434"/>
                      <a:pt x="4479" y="6405"/>
                      <a:pt x="4437" y="6321"/>
                    </a:cubicBezTo>
                    <a:cubicBezTo>
                      <a:pt x="4279" y="6163"/>
                      <a:pt x="4358" y="5885"/>
                      <a:pt x="4556" y="5806"/>
                    </a:cubicBezTo>
                    <a:cubicBezTo>
                      <a:pt x="4669" y="5740"/>
                      <a:pt x="4789" y="5710"/>
                      <a:pt x="4907" y="5710"/>
                    </a:cubicBezTo>
                    <a:cubicBezTo>
                      <a:pt x="5283" y="5710"/>
                      <a:pt x="5635" y="6017"/>
                      <a:pt x="5665" y="6440"/>
                    </a:cubicBezTo>
                    <a:cubicBezTo>
                      <a:pt x="5705" y="6994"/>
                      <a:pt x="5586" y="7509"/>
                      <a:pt x="5348" y="7985"/>
                    </a:cubicBezTo>
                    <a:cubicBezTo>
                      <a:pt x="5190" y="8222"/>
                      <a:pt x="5071" y="8420"/>
                      <a:pt x="4913" y="8619"/>
                    </a:cubicBezTo>
                    <a:cubicBezTo>
                      <a:pt x="4784" y="8769"/>
                      <a:pt x="4690" y="8838"/>
                      <a:pt x="4587" y="8838"/>
                    </a:cubicBezTo>
                    <a:cubicBezTo>
                      <a:pt x="4500" y="8838"/>
                      <a:pt x="4406" y="8788"/>
                      <a:pt x="4279" y="8698"/>
                    </a:cubicBezTo>
                    <a:cubicBezTo>
                      <a:pt x="3209" y="7945"/>
                      <a:pt x="2694" y="6638"/>
                      <a:pt x="3011" y="5370"/>
                    </a:cubicBezTo>
                    <a:cubicBezTo>
                      <a:pt x="3249" y="4182"/>
                      <a:pt x="3843" y="3152"/>
                      <a:pt x="4715" y="2360"/>
                    </a:cubicBezTo>
                    <a:cubicBezTo>
                      <a:pt x="5150" y="2003"/>
                      <a:pt x="5546" y="1686"/>
                      <a:pt x="6022" y="1409"/>
                    </a:cubicBezTo>
                    <a:lnTo>
                      <a:pt x="6022" y="2597"/>
                    </a:lnTo>
                    <a:cubicBezTo>
                      <a:pt x="6022" y="3271"/>
                      <a:pt x="6339" y="3865"/>
                      <a:pt x="6893" y="4261"/>
                    </a:cubicBezTo>
                    <a:cubicBezTo>
                      <a:pt x="7130" y="4455"/>
                      <a:pt x="7438" y="4555"/>
                      <a:pt x="7752" y="4555"/>
                    </a:cubicBezTo>
                    <a:cubicBezTo>
                      <a:pt x="8015" y="4555"/>
                      <a:pt x="8283" y="4485"/>
                      <a:pt x="8517" y="4340"/>
                    </a:cubicBezTo>
                    <a:cubicBezTo>
                      <a:pt x="8913" y="4103"/>
                      <a:pt x="9032" y="3588"/>
                      <a:pt x="8795" y="3192"/>
                    </a:cubicBezTo>
                    <a:cubicBezTo>
                      <a:pt x="8639" y="2933"/>
                      <a:pt x="8366" y="2792"/>
                      <a:pt x="8084" y="2792"/>
                    </a:cubicBezTo>
                    <a:cubicBezTo>
                      <a:pt x="7935" y="2792"/>
                      <a:pt x="7783" y="2832"/>
                      <a:pt x="7646" y="2914"/>
                    </a:cubicBezTo>
                    <a:cubicBezTo>
                      <a:pt x="7527" y="2994"/>
                      <a:pt x="7448" y="3152"/>
                      <a:pt x="7448" y="3310"/>
                    </a:cubicBezTo>
                    <a:cubicBezTo>
                      <a:pt x="7448" y="3390"/>
                      <a:pt x="7606" y="3509"/>
                      <a:pt x="7686" y="3627"/>
                    </a:cubicBezTo>
                    <a:cubicBezTo>
                      <a:pt x="7804" y="3469"/>
                      <a:pt x="7844" y="3310"/>
                      <a:pt x="7963" y="3271"/>
                    </a:cubicBezTo>
                    <a:cubicBezTo>
                      <a:pt x="8004" y="3250"/>
                      <a:pt x="8050" y="3241"/>
                      <a:pt x="8097" y="3241"/>
                    </a:cubicBezTo>
                    <a:cubicBezTo>
                      <a:pt x="8231" y="3241"/>
                      <a:pt x="8369" y="3322"/>
                      <a:pt x="8399" y="3469"/>
                    </a:cubicBezTo>
                    <a:cubicBezTo>
                      <a:pt x="8478" y="3667"/>
                      <a:pt x="8399" y="3905"/>
                      <a:pt x="8240" y="3984"/>
                    </a:cubicBezTo>
                    <a:cubicBezTo>
                      <a:pt x="8086" y="4069"/>
                      <a:pt x="7917" y="4111"/>
                      <a:pt x="7749" y="4111"/>
                    </a:cubicBezTo>
                    <a:cubicBezTo>
                      <a:pt x="7529" y="4111"/>
                      <a:pt x="7311" y="4040"/>
                      <a:pt x="7131" y="3905"/>
                    </a:cubicBezTo>
                    <a:cubicBezTo>
                      <a:pt x="6735" y="3627"/>
                      <a:pt x="6458" y="3152"/>
                      <a:pt x="6458" y="2637"/>
                    </a:cubicBezTo>
                    <a:cubicBezTo>
                      <a:pt x="6458" y="2201"/>
                      <a:pt x="6458" y="1726"/>
                      <a:pt x="6537" y="1290"/>
                    </a:cubicBezTo>
                    <a:cubicBezTo>
                      <a:pt x="6537" y="1211"/>
                      <a:pt x="6616" y="1092"/>
                      <a:pt x="6695" y="1053"/>
                    </a:cubicBezTo>
                    <a:cubicBezTo>
                      <a:pt x="7298" y="856"/>
                      <a:pt x="7884" y="755"/>
                      <a:pt x="8448" y="755"/>
                    </a:cubicBezTo>
                    <a:close/>
                    <a:moveTo>
                      <a:pt x="5982" y="855"/>
                    </a:moveTo>
                    <a:cubicBezTo>
                      <a:pt x="5586" y="1132"/>
                      <a:pt x="5190" y="1369"/>
                      <a:pt x="4833" y="1686"/>
                    </a:cubicBezTo>
                    <a:cubicBezTo>
                      <a:pt x="3328" y="2875"/>
                      <a:pt x="2377" y="4420"/>
                      <a:pt x="2496" y="6440"/>
                    </a:cubicBezTo>
                    <a:cubicBezTo>
                      <a:pt x="2536" y="7391"/>
                      <a:pt x="3011" y="8302"/>
                      <a:pt x="3764" y="8856"/>
                    </a:cubicBezTo>
                    <a:lnTo>
                      <a:pt x="3962" y="9054"/>
                    </a:lnTo>
                    <a:lnTo>
                      <a:pt x="3962" y="9094"/>
                    </a:lnTo>
                    <a:cubicBezTo>
                      <a:pt x="3657" y="9253"/>
                      <a:pt x="3328" y="9329"/>
                      <a:pt x="3003" y="9329"/>
                    </a:cubicBezTo>
                    <a:cubicBezTo>
                      <a:pt x="2274" y="9329"/>
                      <a:pt x="1560" y="8947"/>
                      <a:pt x="1149" y="8262"/>
                    </a:cubicBezTo>
                    <a:cubicBezTo>
                      <a:pt x="476" y="7192"/>
                      <a:pt x="476" y="5806"/>
                      <a:pt x="1149" y="4737"/>
                    </a:cubicBezTo>
                    <a:cubicBezTo>
                      <a:pt x="2100" y="2875"/>
                      <a:pt x="3764" y="1488"/>
                      <a:pt x="5745" y="855"/>
                    </a:cubicBezTo>
                    <a:close/>
                    <a:moveTo>
                      <a:pt x="7647" y="1"/>
                    </a:moveTo>
                    <a:cubicBezTo>
                      <a:pt x="7540" y="1"/>
                      <a:pt x="7431" y="23"/>
                      <a:pt x="7329" y="23"/>
                    </a:cubicBezTo>
                    <a:cubicBezTo>
                      <a:pt x="4715" y="340"/>
                      <a:pt x="2377" y="1805"/>
                      <a:pt x="991" y="4063"/>
                    </a:cubicBezTo>
                    <a:cubicBezTo>
                      <a:pt x="238" y="5093"/>
                      <a:pt x="1" y="6400"/>
                      <a:pt x="318" y="7628"/>
                    </a:cubicBezTo>
                    <a:cubicBezTo>
                      <a:pt x="669" y="8970"/>
                      <a:pt x="1690" y="9796"/>
                      <a:pt x="2902" y="9796"/>
                    </a:cubicBezTo>
                    <a:cubicBezTo>
                      <a:pt x="3194" y="9796"/>
                      <a:pt x="3497" y="9748"/>
                      <a:pt x="3804" y="9648"/>
                    </a:cubicBezTo>
                    <a:cubicBezTo>
                      <a:pt x="4002" y="9569"/>
                      <a:pt x="4200" y="9450"/>
                      <a:pt x="4437" y="9332"/>
                    </a:cubicBezTo>
                    <a:lnTo>
                      <a:pt x="4556" y="9371"/>
                    </a:lnTo>
                    <a:cubicBezTo>
                      <a:pt x="4801" y="9472"/>
                      <a:pt x="5051" y="9520"/>
                      <a:pt x="5298" y="9520"/>
                    </a:cubicBezTo>
                    <a:cubicBezTo>
                      <a:pt x="5732" y="9520"/>
                      <a:pt x="6158" y="9371"/>
                      <a:pt x="6537" y="9094"/>
                    </a:cubicBezTo>
                    <a:cubicBezTo>
                      <a:pt x="6814" y="8896"/>
                      <a:pt x="7091" y="8658"/>
                      <a:pt x="7369" y="8420"/>
                    </a:cubicBezTo>
                    <a:cubicBezTo>
                      <a:pt x="7487" y="8341"/>
                      <a:pt x="7606" y="8262"/>
                      <a:pt x="7725" y="8183"/>
                    </a:cubicBezTo>
                    <a:cubicBezTo>
                      <a:pt x="8517" y="7906"/>
                      <a:pt x="9349" y="7668"/>
                      <a:pt x="10141" y="7351"/>
                    </a:cubicBezTo>
                    <a:cubicBezTo>
                      <a:pt x="10696" y="7153"/>
                      <a:pt x="11251" y="6876"/>
                      <a:pt x="11726" y="6559"/>
                    </a:cubicBezTo>
                    <a:cubicBezTo>
                      <a:pt x="12360" y="6202"/>
                      <a:pt x="12795" y="5568"/>
                      <a:pt x="12914" y="4895"/>
                    </a:cubicBezTo>
                    <a:cubicBezTo>
                      <a:pt x="13192" y="3667"/>
                      <a:pt x="12795" y="2439"/>
                      <a:pt x="11884" y="1647"/>
                    </a:cubicBezTo>
                    <a:cubicBezTo>
                      <a:pt x="10894" y="617"/>
                      <a:pt x="9627" y="300"/>
                      <a:pt x="8280" y="221"/>
                    </a:cubicBezTo>
                    <a:lnTo>
                      <a:pt x="8042" y="221"/>
                    </a:lnTo>
                    <a:cubicBezTo>
                      <a:pt x="7929" y="40"/>
                      <a:pt x="7790" y="1"/>
                      <a:pt x="7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latin typeface="#9Slide03 AllRoundGothic" panose="020B0703020202020104" pitchFamily="34" charset="0"/>
                </a:endParaRPr>
              </a:p>
            </p:txBody>
          </p:sp>
          <p:sp>
            <p:nvSpPr>
              <p:cNvPr id="753" name="Google Shape;753;p32"/>
              <p:cNvSpPr/>
              <p:nvPr/>
            </p:nvSpPr>
            <p:spPr>
              <a:xfrm>
                <a:off x="5408740" y="-47226"/>
                <a:ext cx="65848" cy="124896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506" extrusionOk="0">
                    <a:moveTo>
                      <a:pt x="714" y="0"/>
                    </a:moveTo>
                    <a:cubicBezTo>
                      <a:pt x="635" y="119"/>
                      <a:pt x="516" y="198"/>
                      <a:pt x="437" y="278"/>
                    </a:cubicBezTo>
                    <a:cubicBezTo>
                      <a:pt x="278" y="595"/>
                      <a:pt x="159" y="872"/>
                      <a:pt x="40" y="1189"/>
                    </a:cubicBezTo>
                    <a:cubicBezTo>
                      <a:pt x="1" y="1268"/>
                      <a:pt x="80" y="1387"/>
                      <a:pt x="80" y="1506"/>
                    </a:cubicBezTo>
                    <a:cubicBezTo>
                      <a:pt x="199" y="1466"/>
                      <a:pt x="357" y="1426"/>
                      <a:pt x="397" y="1347"/>
                    </a:cubicBezTo>
                    <a:cubicBezTo>
                      <a:pt x="555" y="991"/>
                      <a:pt x="674" y="674"/>
                      <a:pt x="753" y="357"/>
                    </a:cubicBezTo>
                    <a:cubicBezTo>
                      <a:pt x="793" y="238"/>
                      <a:pt x="793" y="119"/>
                      <a:pt x="753" y="40"/>
                    </a:cubicBezTo>
                    <a:lnTo>
                      <a:pt x="7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latin typeface="#9Slide03 AllRoundGothic" panose="020B0703020202020104" pitchFamily="34" charset="0"/>
                </a:endParaRPr>
              </a:p>
            </p:txBody>
          </p:sp>
          <p:sp>
            <p:nvSpPr>
              <p:cNvPr id="754" name="Google Shape;754;p32"/>
              <p:cNvSpPr/>
              <p:nvPr/>
            </p:nvSpPr>
            <p:spPr>
              <a:xfrm>
                <a:off x="4771483" y="-34123"/>
                <a:ext cx="75634" cy="124979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507" extrusionOk="0">
                    <a:moveTo>
                      <a:pt x="79" y="1"/>
                    </a:moveTo>
                    <a:cubicBezTo>
                      <a:pt x="40" y="40"/>
                      <a:pt x="0" y="159"/>
                      <a:pt x="40" y="199"/>
                    </a:cubicBezTo>
                    <a:cubicBezTo>
                      <a:pt x="198" y="595"/>
                      <a:pt x="396" y="991"/>
                      <a:pt x="594" y="1348"/>
                    </a:cubicBezTo>
                    <a:cubicBezTo>
                      <a:pt x="673" y="1427"/>
                      <a:pt x="792" y="1467"/>
                      <a:pt x="911" y="1506"/>
                    </a:cubicBezTo>
                    <a:cubicBezTo>
                      <a:pt x="832" y="991"/>
                      <a:pt x="594" y="476"/>
                      <a:pt x="277" y="40"/>
                    </a:cubicBezTo>
                    <a:cubicBezTo>
                      <a:pt x="198" y="1"/>
                      <a:pt x="159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latin typeface="#9Slide03 AllRoundGothic" panose="020B0703020202020104" pitchFamily="34" charset="0"/>
                </a:endParaRPr>
              </a:p>
            </p:txBody>
          </p:sp>
          <p:sp>
            <p:nvSpPr>
              <p:cNvPr id="755" name="Google Shape;755;p32"/>
              <p:cNvSpPr/>
              <p:nvPr/>
            </p:nvSpPr>
            <p:spPr>
              <a:xfrm>
                <a:off x="4531640" y="882451"/>
                <a:ext cx="78952" cy="78952"/>
              </a:xfrm>
              <a:custGeom>
                <a:avLst/>
                <a:gdLst/>
                <a:ahLst/>
                <a:cxnLst/>
                <a:rect l="l" t="t" r="r" b="b"/>
                <a:pathLst>
                  <a:path w="952" h="952" extrusionOk="0">
                    <a:moveTo>
                      <a:pt x="674" y="1"/>
                    </a:moveTo>
                    <a:cubicBezTo>
                      <a:pt x="317" y="159"/>
                      <a:pt x="40" y="516"/>
                      <a:pt x="0" y="872"/>
                    </a:cubicBezTo>
                    <a:lnTo>
                      <a:pt x="80" y="951"/>
                    </a:lnTo>
                    <a:cubicBezTo>
                      <a:pt x="357" y="753"/>
                      <a:pt x="634" y="516"/>
                      <a:pt x="911" y="278"/>
                    </a:cubicBezTo>
                    <a:cubicBezTo>
                      <a:pt x="951" y="238"/>
                      <a:pt x="951" y="159"/>
                      <a:pt x="911" y="80"/>
                    </a:cubicBezTo>
                    <a:cubicBezTo>
                      <a:pt x="832" y="40"/>
                      <a:pt x="753" y="1"/>
                      <a:pt x="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latin typeface="#9Slide03 AllRoundGothic" panose="020B0703020202020104" pitchFamily="34" charset="0"/>
                </a:endParaRPr>
              </a:p>
            </p:txBody>
          </p:sp>
          <p:sp>
            <p:nvSpPr>
              <p:cNvPr id="756" name="Google Shape;756;p32"/>
              <p:cNvSpPr/>
              <p:nvPr/>
            </p:nvSpPr>
            <p:spPr>
              <a:xfrm>
                <a:off x="4475743" y="294457"/>
                <a:ext cx="144634" cy="4934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595" extrusionOk="0">
                    <a:moveTo>
                      <a:pt x="476" y="0"/>
                    </a:moveTo>
                    <a:cubicBezTo>
                      <a:pt x="318" y="0"/>
                      <a:pt x="159" y="0"/>
                      <a:pt x="41" y="40"/>
                    </a:cubicBezTo>
                    <a:cubicBezTo>
                      <a:pt x="41" y="79"/>
                      <a:pt x="1" y="119"/>
                      <a:pt x="1" y="159"/>
                    </a:cubicBezTo>
                    <a:cubicBezTo>
                      <a:pt x="80" y="198"/>
                      <a:pt x="159" y="277"/>
                      <a:pt x="239" y="317"/>
                    </a:cubicBezTo>
                    <a:cubicBezTo>
                      <a:pt x="635" y="396"/>
                      <a:pt x="1031" y="515"/>
                      <a:pt x="1467" y="594"/>
                    </a:cubicBezTo>
                    <a:cubicBezTo>
                      <a:pt x="1546" y="594"/>
                      <a:pt x="1665" y="515"/>
                      <a:pt x="1744" y="475"/>
                    </a:cubicBezTo>
                    <a:cubicBezTo>
                      <a:pt x="1665" y="396"/>
                      <a:pt x="1625" y="238"/>
                      <a:pt x="1506" y="238"/>
                    </a:cubicBezTo>
                    <a:cubicBezTo>
                      <a:pt x="1189" y="119"/>
                      <a:pt x="833" y="4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latin typeface="#9Slide03 AllRoundGothic" panose="020B0703020202020104" pitchFamily="34" charset="0"/>
                </a:endParaRPr>
              </a:p>
            </p:txBody>
          </p:sp>
          <p:sp>
            <p:nvSpPr>
              <p:cNvPr id="757" name="Google Shape;757;p32"/>
              <p:cNvSpPr/>
              <p:nvPr/>
            </p:nvSpPr>
            <p:spPr>
              <a:xfrm>
                <a:off x="4380536" y="567057"/>
                <a:ext cx="134765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413" extrusionOk="0">
                    <a:moveTo>
                      <a:pt x="1426" y="1"/>
                    </a:moveTo>
                    <a:cubicBezTo>
                      <a:pt x="1149" y="1"/>
                      <a:pt x="872" y="1"/>
                      <a:pt x="594" y="41"/>
                    </a:cubicBezTo>
                    <a:cubicBezTo>
                      <a:pt x="396" y="41"/>
                      <a:pt x="198" y="120"/>
                      <a:pt x="0" y="159"/>
                    </a:cubicBezTo>
                    <a:cubicBezTo>
                      <a:pt x="328" y="324"/>
                      <a:pt x="675" y="412"/>
                      <a:pt x="1028" y="412"/>
                    </a:cubicBezTo>
                    <a:cubicBezTo>
                      <a:pt x="1187" y="412"/>
                      <a:pt x="1346" y="394"/>
                      <a:pt x="1505" y="357"/>
                    </a:cubicBezTo>
                    <a:cubicBezTo>
                      <a:pt x="1545" y="318"/>
                      <a:pt x="1624" y="239"/>
                      <a:pt x="1585" y="199"/>
                    </a:cubicBezTo>
                    <a:cubicBezTo>
                      <a:pt x="1585" y="159"/>
                      <a:pt x="1505" y="1"/>
                      <a:pt x="14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latin typeface="#9Slide03 AllRoundGothic" panose="020B0703020202020104" pitchFamily="34" charset="0"/>
                </a:endParaRPr>
              </a:p>
            </p:txBody>
          </p:sp>
        </p:grpSp>
        <p:sp>
          <p:nvSpPr>
            <p:cNvPr id="758" name="Google Shape;758;p32"/>
            <p:cNvSpPr/>
            <p:nvPr/>
          </p:nvSpPr>
          <p:spPr>
            <a:xfrm rot="-821489">
              <a:off x="694339" y="224382"/>
              <a:ext cx="37764" cy="71628"/>
            </a:xfrm>
            <a:custGeom>
              <a:avLst/>
              <a:gdLst/>
              <a:ahLst/>
              <a:cxnLst/>
              <a:rect l="l" t="t" r="r" b="b"/>
              <a:pathLst>
                <a:path w="794" h="1506" extrusionOk="0">
                  <a:moveTo>
                    <a:pt x="714" y="0"/>
                  </a:moveTo>
                  <a:cubicBezTo>
                    <a:pt x="635" y="119"/>
                    <a:pt x="516" y="198"/>
                    <a:pt x="437" y="278"/>
                  </a:cubicBezTo>
                  <a:cubicBezTo>
                    <a:pt x="278" y="595"/>
                    <a:pt x="159" y="872"/>
                    <a:pt x="40" y="1189"/>
                  </a:cubicBezTo>
                  <a:cubicBezTo>
                    <a:pt x="1" y="1268"/>
                    <a:pt x="80" y="1387"/>
                    <a:pt x="80" y="1506"/>
                  </a:cubicBezTo>
                  <a:cubicBezTo>
                    <a:pt x="199" y="1466"/>
                    <a:pt x="357" y="1426"/>
                    <a:pt x="397" y="1347"/>
                  </a:cubicBezTo>
                  <a:cubicBezTo>
                    <a:pt x="555" y="991"/>
                    <a:pt x="674" y="674"/>
                    <a:pt x="753" y="357"/>
                  </a:cubicBezTo>
                  <a:cubicBezTo>
                    <a:pt x="793" y="238"/>
                    <a:pt x="793" y="119"/>
                    <a:pt x="753" y="40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</p:grpSp>
      <p:grpSp>
        <p:nvGrpSpPr>
          <p:cNvPr id="759" name="Google Shape;759;p32"/>
          <p:cNvGrpSpPr/>
          <p:nvPr/>
        </p:nvGrpSpPr>
        <p:grpSpPr>
          <a:xfrm rot="438">
            <a:off x="157039" y="4329158"/>
            <a:ext cx="301594" cy="657139"/>
            <a:chOff x="3802335" y="3241869"/>
            <a:chExt cx="384392" cy="837867"/>
          </a:xfrm>
        </p:grpSpPr>
        <p:sp>
          <p:nvSpPr>
            <p:cNvPr id="760" name="Google Shape;760;p32"/>
            <p:cNvSpPr/>
            <p:nvPr/>
          </p:nvSpPr>
          <p:spPr>
            <a:xfrm>
              <a:off x="3917281" y="3774878"/>
              <a:ext cx="200448" cy="246475"/>
            </a:xfrm>
            <a:custGeom>
              <a:avLst/>
              <a:gdLst/>
              <a:ahLst/>
              <a:cxnLst/>
              <a:rect l="l" t="t" r="r" b="b"/>
              <a:pathLst>
                <a:path w="2417" h="2972" extrusionOk="0">
                  <a:moveTo>
                    <a:pt x="2338" y="1"/>
                  </a:moveTo>
                  <a:lnTo>
                    <a:pt x="2338" y="1"/>
                  </a:lnTo>
                  <a:cubicBezTo>
                    <a:pt x="1704" y="318"/>
                    <a:pt x="1070" y="635"/>
                    <a:pt x="436" y="991"/>
                  </a:cubicBezTo>
                  <a:cubicBezTo>
                    <a:pt x="357" y="1031"/>
                    <a:pt x="317" y="1071"/>
                    <a:pt x="317" y="1150"/>
                  </a:cubicBezTo>
                  <a:cubicBezTo>
                    <a:pt x="278" y="1269"/>
                    <a:pt x="238" y="1387"/>
                    <a:pt x="238" y="1506"/>
                  </a:cubicBezTo>
                  <a:lnTo>
                    <a:pt x="1" y="2972"/>
                  </a:lnTo>
                  <a:cubicBezTo>
                    <a:pt x="1070" y="2497"/>
                    <a:pt x="2417" y="754"/>
                    <a:pt x="2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3953439" y="3548223"/>
              <a:ext cx="187345" cy="266213"/>
            </a:xfrm>
            <a:custGeom>
              <a:avLst/>
              <a:gdLst/>
              <a:ahLst/>
              <a:cxnLst/>
              <a:rect l="l" t="t" r="r" b="b"/>
              <a:pathLst>
                <a:path w="2259" h="3210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1862" y="318"/>
                    <a:pt x="1545" y="595"/>
                    <a:pt x="1189" y="833"/>
                  </a:cubicBezTo>
                  <a:cubicBezTo>
                    <a:pt x="793" y="991"/>
                    <a:pt x="515" y="1348"/>
                    <a:pt x="436" y="1783"/>
                  </a:cubicBezTo>
                  <a:cubicBezTo>
                    <a:pt x="396" y="1981"/>
                    <a:pt x="317" y="2140"/>
                    <a:pt x="278" y="2338"/>
                  </a:cubicBezTo>
                  <a:cubicBezTo>
                    <a:pt x="159" y="2615"/>
                    <a:pt x="80" y="2892"/>
                    <a:pt x="0" y="3130"/>
                  </a:cubicBezTo>
                  <a:lnTo>
                    <a:pt x="80" y="3209"/>
                  </a:lnTo>
                  <a:cubicBezTo>
                    <a:pt x="674" y="2853"/>
                    <a:pt x="1268" y="2496"/>
                    <a:pt x="1822" y="2140"/>
                  </a:cubicBezTo>
                  <a:cubicBezTo>
                    <a:pt x="2060" y="2021"/>
                    <a:pt x="2219" y="1744"/>
                    <a:pt x="2179" y="1506"/>
                  </a:cubicBezTo>
                  <a:cubicBezTo>
                    <a:pt x="2179" y="991"/>
                    <a:pt x="2219" y="516"/>
                    <a:pt x="2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3933701" y="3344540"/>
              <a:ext cx="138083" cy="259662"/>
            </a:xfrm>
            <a:custGeom>
              <a:avLst/>
              <a:gdLst/>
              <a:ahLst/>
              <a:cxnLst/>
              <a:rect l="l" t="t" r="r" b="b"/>
              <a:pathLst>
                <a:path w="1665" h="3131" extrusionOk="0">
                  <a:moveTo>
                    <a:pt x="1546" y="1"/>
                  </a:moveTo>
                  <a:cubicBezTo>
                    <a:pt x="1070" y="714"/>
                    <a:pt x="555" y="1387"/>
                    <a:pt x="80" y="2100"/>
                  </a:cubicBezTo>
                  <a:cubicBezTo>
                    <a:pt x="1" y="2179"/>
                    <a:pt x="1" y="2259"/>
                    <a:pt x="80" y="2338"/>
                  </a:cubicBezTo>
                  <a:cubicBezTo>
                    <a:pt x="199" y="2615"/>
                    <a:pt x="357" y="2853"/>
                    <a:pt x="555" y="3130"/>
                  </a:cubicBezTo>
                  <a:cubicBezTo>
                    <a:pt x="793" y="2021"/>
                    <a:pt x="1031" y="951"/>
                    <a:pt x="1664" y="80"/>
                  </a:cubicBezTo>
                  <a:lnTo>
                    <a:pt x="15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4025674" y="3351091"/>
              <a:ext cx="105241" cy="236689"/>
            </a:xfrm>
            <a:custGeom>
              <a:avLst/>
              <a:gdLst/>
              <a:ahLst/>
              <a:cxnLst/>
              <a:rect l="l" t="t" r="r" b="b"/>
              <a:pathLst>
                <a:path w="1269" h="2854" extrusionOk="0">
                  <a:moveTo>
                    <a:pt x="1031" y="1"/>
                  </a:moveTo>
                  <a:cubicBezTo>
                    <a:pt x="476" y="872"/>
                    <a:pt x="120" y="1863"/>
                    <a:pt x="1" y="2853"/>
                  </a:cubicBezTo>
                  <a:cubicBezTo>
                    <a:pt x="476" y="2615"/>
                    <a:pt x="912" y="2219"/>
                    <a:pt x="1229" y="1744"/>
                  </a:cubicBezTo>
                  <a:cubicBezTo>
                    <a:pt x="1268" y="1704"/>
                    <a:pt x="1268" y="1665"/>
                    <a:pt x="1268" y="1625"/>
                  </a:cubicBezTo>
                  <a:cubicBezTo>
                    <a:pt x="1189" y="1150"/>
                    <a:pt x="1110" y="595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3854832" y="3571278"/>
              <a:ext cx="108559" cy="233289"/>
            </a:xfrm>
            <a:custGeom>
              <a:avLst/>
              <a:gdLst/>
              <a:ahLst/>
              <a:cxnLst/>
              <a:rect l="l" t="t" r="r" b="b"/>
              <a:pathLst>
                <a:path w="1309" h="2813" extrusionOk="0">
                  <a:moveTo>
                    <a:pt x="635" y="0"/>
                  </a:moveTo>
                  <a:cubicBezTo>
                    <a:pt x="437" y="475"/>
                    <a:pt x="239" y="990"/>
                    <a:pt x="41" y="1505"/>
                  </a:cubicBezTo>
                  <a:cubicBezTo>
                    <a:pt x="1" y="1585"/>
                    <a:pt x="1" y="1664"/>
                    <a:pt x="41" y="1703"/>
                  </a:cubicBezTo>
                  <a:cubicBezTo>
                    <a:pt x="239" y="2060"/>
                    <a:pt x="476" y="2416"/>
                    <a:pt x="754" y="2813"/>
                  </a:cubicBezTo>
                  <a:cubicBezTo>
                    <a:pt x="912" y="2218"/>
                    <a:pt x="1110" y="1664"/>
                    <a:pt x="1308" y="1109"/>
                  </a:cubicBezTo>
                  <a:cubicBezTo>
                    <a:pt x="1308" y="1030"/>
                    <a:pt x="1308" y="951"/>
                    <a:pt x="1308" y="911"/>
                  </a:cubicBezTo>
                  <a:cubicBezTo>
                    <a:pt x="1110" y="594"/>
                    <a:pt x="912" y="277"/>
                    <a:pt x="7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3828625" y="3755223"/>
              <a:ext cx="78869" cy="256344"/>
            </a:xfrm>
            <a:custGeom>
              <a:avLst/>
              <a:gdLst/>
              <a:ahLst/>
              <a:cxnLst/>
              <a:rect l="l" t="t" r="r" b="b"/>
              <a:pathLst>
                <a:path w="951" h="3091" extrusionOk="0">
                  <a:moveTo>
                    <a:pt x="238" y="0"/>
                  </a:moveTo>
                  <a:cubicBezTo>
                    <a:pt x="0" y="1030"/>
                    <a:pt x="119" y="2139"/>
                    <a:pt x="594" y="3090"/>
                  </a:cubicBezTo>
                  <a:cubicBezTo>
                    <a:pt x="673" y="2734"/>
                    <a:pt x="753" y="2377"/>
                    <a:pt x="792" y="2060"/>
                  </a:cubicBezTo>
                  <a:cubicBezTo>
                    <a:pt x="951" y="1624"/>
                    <a:pt x="911" y="1189"/>
                    <a:pt x="673" y="832"/>
                  </a:cubicBezTo>
                  <a:cubicBezTo>
                    <a:pt x="475" y="595"/>
                    <a:pt x="357" y="317"/>
                    <a:pt x="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3802335" y="3241869"/>
              <a:ext cx="384392" cy="837867"/>
            </a:xfrm>
            <a:custGeom>
              <a:avLst/>
              <a:gdLst/>
              <a:ahLst/>
              <a:cxnLst/>
              <a:rect l="l" t="t" r="r" b="b"/>
              <a:pathLst>
                <a:path w="4635" h="10103" extrusionOk="0">
                  <a:moveTo>
                    <a:pt x="3724" y="1318"/>
                  </a:moveTo>
                  <a:cubicBezTo>
                    <a:pt x="3803" y="1912"/>
                    <a:pt x="3882" y="2427"/>
                    <a:pt x="3961" y="2942"/>
                  </a:cubicBezTo>
                  <a:cubicBezTo>
                    <a:pt x="3961" y="2982"/>
                    <a:pt x="3961" y="3021"/>
                    <a:pt x="3922" y="3061"/>
                  </a:cubicBezTo>
                  <a:cubicBezTo>
                    <a:pt x="3605" y="3536"/>
                    <a:pt x="3169" y="3932"/>
                    <a:pt x="2694" y="4170"/>
                  </a:cubicBezTo>
                  <a:cubicBezTo>
                    <a:pt x="2813" y="3180"/>
                    <a:pt x="3169" y="2189"/>
                    <a:pt x="3724" y="1318"/>
                  </a:cubicBezTo>
                  <a:close/>
                  <a:moveTo>
                    <a:pt x="3130" y="1239"/>
                  </a:moveTo>
                  <a:lnTo>
                    <a:pt x="3248" y="1318"/>
                  </a:lnTo>
                  <a:cubicBezTo>
                    <a:pt x="2575" y="2189"/>
                    <a:pt x="2377" y="3259"/>
                    <a:pt x="2100" y="4368"/>
                  </a:cubicBezTo>
                  <a:cubicBezTo>
                    <a:pt x="1941" y="4091"/>
                    <a:pt x="1783" y="3853"/>
                    <a:pt x="1624" y="3576"/>
                  </a:cubicBezTo>
                  <a:cubicBezTo>
                    <a:pt x="1585" y="3497"/>
                    <a:pt x="1585" y="3417"/>
                    <a:pt x="1624" y="3338"/>
                  </a:cubicBezTo>
                  <a:cubicBezTo>
                    <a:pt x="2139" y="2625"/>
                    <a:pt x="2615" y="1952"/>
                    <a:pt x="3130" y="1239"/>
                  </a:cubicBezTo>
                  <a:close/>
                  <a:moveTo>
                    <a:pt x="1347" y="3932"/>
                  </a:moveTo>
                  <a:cubicBezTo>
                    <a:pt x="1545" y="4249"/>
                    <a:pt x="1743" y="4566"/>
                    <a:pt x="1902" y="4843"/>
                  </a:cubicBezTo>
                  <a:cubicBezTo>
                    <a:pt x="1941" y="4923"/>
                    <a:pt x="1941" y="5002"/>
                    <a:pt x="1902" y="5081"/>
                  </a:cubicBezTo>
                  <a:cubicBezTo>
                    <a:pt x="1743" y="5636"/>
                    <a:pt x="1545" y="6190"/>
                    <a:pt x="1347" y="6785"/>
                  </a:cubicBezTo>
                  <a:cubicBezTo>
                    <a:pt x="1109" y="6388"/>
                    <a:pt x="872" y="6032"/>
                    <a:pt x="634" y="5675"/>
                  </a:cubicBezTo>
                  <a:cubicBezTo>
                    <a:pt x="634" y="5596"/>
                    <a:pt x="634" y="5557"/>
                    <a:pt x="634" y="5477"/>
                  </a:cubicBezTo>
                  <a:cubicBezTo>
                    <a:pt x="832" y="5002"/>
                    <a:pt x="1070" y="4447"/>
                    <a:pt x="1268" y="3932"/>
                  </a:cubicBezTo>
                  <a:close/>
                  <a:moveTo>
                    <a:pt x="4080" y="3695"/>
                  </a:moveTo>
                  <a:lnTo>
                    <a:pt x="4080" y="3695"/>
                  </a:lnTo>
                  <a:cubicBezTo>
                    <a:pt x="4041" y="4170"/>
                    <a:pt x="4041" y="4685"/>
                    <a:pt x="4001" y="5160"/>
                  </a:cubicBezTo>
                  <a:cubicBezTo>
                    <a:pt x="4041" y="5438"/>
                    <a:pt x="3882" y="5675"/>
                    <a:pt x="3644" y="5794"/>
                  </a:cubicBezTo>
                  <a:cubicBezTo>
                    <a:pt x="3090" y="6151"/>
                    <a:pt x="2496" y="6507"/>
                    <a:pt x="1902" y="6903"/>
                  </a:cubicBezTo>
                  <a:lnTo>
                    <a:pt x="1822" y="6824"/>
                  </a:lnTo>
                  <a:cubicBezTo>
                    <a:pt x="1902" y="6547"/>
                    <a:pt x="1981" y="6270"/>
                    <a:pt x="2060" y="5992"/>
                  </a:cubicBezTo>
                  <a:cubicBezTo>
                    <a:pt x="2139" y="5834"/>
                    <a:pt x="2218" y="5636"/>
                    <a:pt x="2258" y="5477"/>
                  </a:cubicBezTo>
                  <a:cubicBezTo>
                    <a:pt x="2337" y="5042"/>
                    <a:pt x="2615" y="4645"/>
                    <a:pt x="3011" y="4487"/>
                  </a:cubicBezTo>
                  <a:cubicBezTo>
                    <a:pt x="3367" y="4289"/>
                    <a:pt x="3684" y="4012"/>
                    <a:pt x="4080" y="3695"/>
                  </a:cubicBezTo>
                  <a:close/>
                  <a:moveTo>
                    <a:pt x="555" y="6230"/>
                  </a:moveTo>
                  <a:lnTo>
                    <a:pt x="555" y="6230"/>
                  </a:lnTo>
                  <a:cubicBezTo>
                    <a:pt x="674" y="6507"/>
                    <a:pt x="792" y="6785"/>
                    <a:pt x="990" y="7022"/>
                  </a:cubicBezTo>
                  <a:cubicBezTo>
                    <a:pt x="1228" y="7379"/>
                    <a:pt x="1268" y="7814"/>
                    <a:pt x="1109" y="8250"/>
                  </a:cubicBezTo>
                  <a:cubicBezTo>
                    <a:pt x="1030" y="8567"/>
                    <a:pt x="990" y="8924"/>
                    <a:pt x="911" y="9280"/>
                  </a:cubicBezTo>
                  <a:cubicBezTo>
                    <a:pt x="436" y="8329"/>
                    <a:pt x="317" y="7260"/>
                    <a:pt x="555" y="6230"/>
                  </a:cubicBezTo>
                  <a:close/>
                  <a:moveTo>
                    <a:pt x="3724" y="6468"/>
                  </a:moveTo>
                  <a:cubicBezTo>
                    <a:pt x="3803" y="7181"/>
                    <a:pt x="2456" y="8963"/>
                    <a:pt x="1387" y="9439"/>
                  </a:cubicBezTo>
                  <a:lnTo>
                    <a:pt x="1624" y="7933"/>
                  </a:lnTo>
                  <a:cubicBezTo>
                    <a:pt x="1624" y="7814"/>
                    <a:pt x="1664" y="7696"/>
                    <a:pt x="1703" y="7577"/>
                  </a:cubicBezTo>
                  <a:cubicBezTo>
                    <a:pt x="1703" y="7537"/>
                    <a:pt x="1743" y="7458"/>
                    <a:pt x="1822" y="7418"/>
                  </a:cubicBezTo>
                  <a:cubicBezTo>
                    <a:pt x="2456" y="7062"/>
                    <a:pt x="3090" y="6745"/>
                    <a:pt x="3724" y="6468"/>
                  </a:cubicBezTo>
                  <a:close/>
                  <a:moveTo>
                    <a:pt x="3896" y="0"/>
                  </a:moveTo>
                  <a:cubicBezTo>
                    <a:pt x="3800" y="0"/>
                    <a:pt x="3709" y="65"/>
                    <a:pt x="3644" y="130"/>
                  </a:cubicBezTo>
                  <a:cubicBezTo>
                    <a:pt x="2892" y="1001"/>
                    <a:pt x="2139" y="1873"/>
                    <a:pt x="1466" y="2823"/>
                  </a:cubicBezTo>
                  <a:cubicBezTo>
                    <a:pt x="555" y="4051"/>
                    <a:pt x="0" y="5557"/>
                    <a:pt x="0" y="7101"/>
                  </a:cubicBezTo>
                  <a:cubicBezTo>
                    <a:pt x="0" y="7379"/>
                    <a:pt x="0" y="7616"/>
                    <a:pt x="40" y="7894"/>
                  </a:cubicBezTo>
                  <a:cubicBezTo>
                    <a:pt x="119" y="8527"/>
                    <a:pt x="198" y="9240"/>
                    <a:pt x="792" y="9676"/>
                  </a:cubicBezTo>
                  <a:cubicBezTo>
                    <a:pt x="832" y="9676"/>
                    <a:pt x="832" y="9755"/>
                    <a:pt x="832" y="9755"/>
                  </a:cubicBezTo>
                  <a:cubicBezTo>
                    <a:pt x="888" y="9978"/>
                    <a:pt x="963" y="10103"/>
                    <a:pt x="1098" y="10103"/>
                  </a:cubicBezTo>
                  <a:cubicBezTo>
                    <a:pt x="1156" y="10103"/>
                    <a:pt x="1225" y="10080"/>
                    <a:pt x="1307" y="10033"/>
                  </a:cubicBezTo>
                  <a:cubicBezTo>
                    <a:pt x="1902" y="9716"/>
                    <a:pt x="2456" y="9320"/>
                    <a:pt x="2971" y="8884"/>
                  </a:cubicBezTo>
                  <a:cubicBezTo>
                    <a:pt x="4278" y="7418"/>
                    <a:pt x="4635" y="5636"/>
                    <a:pt x="4516" y="3774"/>
                  </a:cubicBezTo>
                  <a:cubicBezTo>
                    <a:pt x="4437" y="2586"/>
                    <a:pt x="4278" y="1437"/>
                    <a:pt x="4159" y="288"/>
                  </a:cubicBezTo>
                  <a:cubicBezTo>
                    <a:pt x="4120" y="169"/>
                    <a:pt x="4041" y="50"/>
                    <a:pt x="3961" y="11"/>
                  </a:cubicBezTo>
                  <a:cubicBezTo>
                    <a:pt x="3940" y="4"/>
                    <a:pt x="3918" y="0"/>
                    <a:pt x="3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</p:grpSp>
      <p:grpSp>
        <p:nvGrpSpPr>
          <p:cNvPr id="767" name="Google Shape;767;p32"/>
          <p:cNvGrpSpPr/>
          <p:nvPr/>
        </p:nvGrpSpPr>
        <p:grpSpPr>
          <a:xfrm flipH="1">
            <a:off x="8504992" y="351844"/>
            <a:ext cx="517889" cy="662049"/>
            <a:chOff x="4444590" y="1528318"/>
            <a:chExt cx="2618243" cy="3347064"/>
          </a:xfrm>
        </p:grpSpPr>
        <p:sp>
          <p:nvSpPr>
            <p:cNvPr id="768" name="Google Shape;768;p32"/>
            <p:cNvSpPr/>
            <p:nvPr/>
          </p:nvSpPr>
          <p:spPr>
            <a:xfrm>
              <a:off x="5701623" y="3673030"/>
              <a:ext cx="148890" cy="125982"/>
            </a:xfrm>
            <a:custGeom>
              <a:avLst/>
              <a:gdLst/>
              <a:ahLst/>
              <a:cxnLst/>
              <a:rect l="l" t="t" r="r" b="b"/>
              <a:pathLst>
                <a:path w="793" h="671" extrusionOk="0">
                  <a:moveTo>
                    <a:pt x="356" y="1"/>
                  </a:moveTo>
                  <a:cubicBezTo>
                    <a:pt x="227" y="1"/>
                    <a:pt x="141" y="100"/>
                    <a:pt x="79" y="224"/>
                  </a:cubicBezTo>
                  <a:cubicBezTo>
                    <a:pt x="0" y="422"/>
                    <a:pt x="79" y="620"/>
                    <a:pt x="278" y="660"/>
                  </a:cubicBezTo>
                  <a:cubicBezTo>
                    <a:pt x="299" y="667"/>
                    <a:pt x="322" y="670"/>
                    <a:pt x="346" y="670"/>
                  </a:cubicBezTo>
                  <a:cubicBezTo>
                    <a:pt x="453" y="670"/>
                    <a:pt x="577" y="606"/>
                    <a:pt x="674" y="541"/>
                  </a:cubicBezTo>
                  <a:cubicBezTo>
                    <a:pt x="792" y="422"/>
                    <a:pt x="634" y="105"/>
                    <a:pt x="476" y="26"/>
                  </a:cubicBezTo>
                  <a:cubicBezTo>
                    <a:pt x="432" y="9"/>
                    <a:pt x="393" y="1"/>
                    <a:pt x="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5984197" y="2784204"/>
              <a:ext cx="171233" cy="135182"/>
            </a:xfrm>
            <a:custGeom>
              <a:avLst/>
              <a:gdLst/>
              <a:ahLst/>
              <a:cxnLst/>
              <a:rect l="l" t="t" r="r" b="b"/>
              <a:pathLst>
                <a:path w="912" h="720" extrusionOk="0">
                  <a:moveTo>
                    <a:pt x="534" y="0"/>
                  </a:moveTo>
                  <a:cubicBezTo>
                    <a:pt x="457" y="0"/>
                    <a:pt x="225" y="134"/>
                    <a:pt x="119" y="205"/>
                  </a:cubicBezTo>
                  <a:cubicBezTo>
                    <a:pt x="1" y="323"/>
                    <a:pt x="159" y="680"/>
                    <a:pt x="317" y="720"/>
                  </a:cubicBezTo>
                  <a:cubicBezTo>
                    <a:pt x="476" y="720"/>
                    <a:pt x="674" y="680"/>
                    <a:pt x="832" y="640"/>
                  </a:cubicBezTo>
                  <a:lnTo>
                    <a:pt x="912" y="561"/>
                  </a:lnTo>
                  <a:cubicBezTo>
                    <a:pt x="832" y="363"/>
                    <a:pt x="714" y="165"/>
                    <a:pt x="555" y="6"/>
                  </a:cubicBezTo>
                  <a:cubicBezTo>
                    <a:pt x="551" y="2"/>
                    <a:pt x="544" y="0"/>
                    <a:pt x="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5642104" y="3114463"/>
              <a:ext cx="245584" cy="206528"/>
            </a:xfrm>
            <a:custGeom>
              <a:avLst/>
              <a:gdLst/>
              <a:ahLst/>
              <a:cxnLst/>
              <a:rect l="l" t="t" r="r" b="b"/>
              <a:pathLst>
                <a:path w="1308" h="1100" extrusionOk="0">
                  <a:moveTo>
                    <a:pt x="563" y="1"/>
                  </a:moveTo>
                  <a:cubicBezTo>
                    <a:pt x="480" y="1"/>
                    <a:pt x="395" y="23"/>
                    <a:pt x="317" y="70"/>
                  </a:cubicBezTo>
                  <a:cubicBezTo>
                    <a:pt x="159" y="149"/>
                    <a:pt x="0" y="228"/>
                    <a:pt x="0" y="466"/>
                  </a:cubicBezTo>
                  <a:cubicBezTo>
                    <a:pt x="0" y="703"/>
                    <a:pt x="119" y="902"/>
                    <a:pt x="357" y="981"/>
                  </a:cubicBezTo>
                  <a:cubicBezTo>
                    <a:pt x="515" y="1060"/>
                    <a:pt x="703" y="1100"/>
                    <a:pt x="862" y="1100"/>
                  </a:cubicBezTo>
                  <a:cubicBezTo>
                    <a:pt x="1020" y="1100"/>
                    <a:pt x="1149" y="1060"/>
                    <a:pt x="1189" y="981"/>
                  </a:cubicBezTo>
                  <a:cubicBezTo>
                    <a:pt x="1308" y="664"/>
                    <a:pt x="1189" y="307"/>
                    <a:pt x="911" y="149"/>
                  </a:cubicBezTo>
                  <a:cubicBezTo>
                    <a:pt x="815" y="53"/>
                    <a:pt x="690" y="1"/>
                    <a:pt x="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4571138" y="2882023"/>
              <a:ext cx="2313142" cy="1911696"/>
            </a:xfrm>
            <a:custGeom>
              <a:avLst/>
              <a:gdLst/>
              <a:ahLst/>
              <a:cxnLst/>
              <a:rect l="l" t="t" r="r" b="b"/>
              <a:pathLst>
                <a:path w="12320" h="10182" extrusionOk="0">
                  <a:moveTo>
                    <a:pt x="1200" y="3401"/>
                  </a:moveTo>
                  <a:cubicBezTo>
                    <a:pt x="1210" y="3401"/>
                    <a:pt x="1220" y="3403"/>
                    <a:pt x="1228" y="3407"/>
                  </a:cubicBezTo>
                  <a:cubicBezTo>
                    <a:pt x="1426" y="3407"/>
                    <a:pt x="1347" y="3566"/>
                    <a:pt x="1347" y="3724"/>
                  </a:cubicBezTo>
                  <a:cubicBezTo>
                    <a:pt x="1347" y="4120"/>
                    <a:pt x="1387" y="4556"/>
                    <a:pt x="1387" y="4992"/>
                  </a:cubicBezTo>
                  <a:cubicBezTo>
                    <a:pt x="1387" y="5229"/>
                    <a:pt x="1426" y="5467"/>
                    <a:pt x="1466" y="5705"/>
                  </a:cubicBezTo>
                  <a:lnTo>
                    <a:pt x="1347" y="5744"/>
                  </a:lnTo>
                  <a:cubicBezTo>
                    <a:pt x="1228" y="5586"/>
                    <a:pt x="1149" y="5467"/>
                    <a:pt x="1070" y="5309"/>
                  </a:cubicBezTo>
                  <a:cubicBezTo>
                    <a:pt x="832" y="4754"/>
                    <a:pt x="832" y="4199"/>
                    <a:pt x="990" y="3645"/>
                  </a:cubicBezTo>
                  <a:cubicBezTo>
                    <a:pt x="990" y="3539"/>
                    <a:pt x="1117" y="3401"/>
                    <a:pt x="1200" y="3401"/>
                  </a:cubicBezTo>
                  <a:close/>
                  <a:moveTo>
                    <a:pt x="10369" y="4024"/>
                  </a:moveTo>
                  <a:cubicBezTo>
                    <a:pt x="10438" y="4024"/>
                    <a:pt x="10507" y="4029"/>
                    <a:pt x="10577" y="4041"/>
                  </a:cubicBezTo>
                  <a:cubicBezTo>
                    <a:pt x="11171" y="4358"/>
                    <a:pt x="11448" y="4912"/>
                    <a:pt x="11210" y="5388"/>
                  </a:cubicBezTo>
                  <a:cubicBezTo>
                    <a:pt x="10977" y="5708"/>
                    <a:pt x="10594" y="5900"/>
                    <a:pt x="10218" y="5900"/>
                  </a:cubicBezTo>
                  <a:cubicBezTo>
                    <a:pt x="10083" y="5900"/>
                    <a:pt x="9949" y="5876"/>
                    <a:pt x="9824" y="5823"/>
                  </a:cubicBezTo>
                  <a:cubicBezTo>
                    <a:pt x="9349" y="5586"/>
                    <a:pt x="9111" y="5031"/>
                    <a:pt x="9349" y="4556"/>
                  </a:cubicBezTo>
                  <a:cubicBezTo>
                    <a:pt x="9586" y="4218"/>
                    <a:pt x="9967" y="4024"/>
                    <a:pt x="10369" y="4024"/>
                  </a:cubicBezTo>
                  <a:close/>
                  <a:moveTo>
                    <a:pt x="2496" y="4833"/>
                  </a:moveTo>
                  <a:cubicBezTo>
                    <a:pt x="2575" y="4873"/>
                    <a:pt x="2615" y="4952"/>
                    <a:pt x="2654" y="5071"/>
                  </a:cubicBezTo>
                  <a:cubicBezTo>
                    <a:pt x="2773" y="5507"/>
                    <a:pt x="2852" y="5942"/>
                    <a:pt x="2931" y="6378"/>
                  </a:cubicBezTo>
                  <a:cubicBezTo>
                    <a:pt x="2971" y="6537"/>
                    <a:pt x="3050" y="6695"/>
                    <a:pt x="3090" y="6853"/>
                  </a:cubicBezTo>
                  <a:cubicBezTo>
                    <a:pt x="2813" y="6853"/>
                    <a:pt x="2615" y="6655"/>
                    <a:pt x="2535" y="6418"/>
                  </a:cubicBezTo>
                  <a:cubicBezTo>
                    <a:pt x="2417" y="6022"/>
                    <a:pt x="2377" y="5625"/>
                    <a:pt x="2258" y="5229"/>
                  </a:cubicBezTo>
                  <a:cubicBezTo>
                    <a:pt x="2258" y="5150"/>
                    <a:pt x="2258" y="5110"/>
                    <a:pt x="2298" y="5031"/>
                  </a:cubicBezTo>
                  <a:cubicBezTo>
                    <a:pt x="2377" y="4952"/>
                    <a:pt x="2417" y="4873"/>
                    <a:pt x="2496" y="4833"/>
                  </a:cubicBezTo>
                  <a:close/>
                  <a:moveTo>
                    <a:pt x="1426" y="6101"/>
                  </a:moveTo>
                  <a:cubicBezTo>
                    <a:pt x="1505" y="6101"/>
                    <a:pt x="1585" y="6101"/>
                    <a:pt x="1624" y="6180"/>
                  </a:cubicBezTo>
                  <a:cubicBezTo>
                    <a:pt x="1902" y="6616"/>
                    <a:pt x="2139" y="7091"/>
                    <a:pt x="2456" y="7646"/>
                  </a:cubicBezTo>
                  <a:cubicBezTo>
                    <a:pt x="2298" y="7606"/>
                    <a:pt x="2100" y="7566"/>
                    <a:pt x="1941" y="7487"/>
                  </a:cubicBezTo>
                  <a:lnTo>
                    <a:pt x="1981" y="7487"/>
                  </a:lnTo>
                  <a:cubicBezTo>
                    <a:pt x="1585" y="7210"/>
                    <a:pt x="1307" y="6774"/>
                    <a:pt x="1307" y="6299"/>
                  </a:cubicBezTo>
                  <a:cubicBezTo>
                    <a:pt x="1307" y="6220"/>
                    <a:pt x="1347" y="6140"/>
                    <a:pt x="1426" y="6101"/>
                  </a:cubicBezTo>
                  <a:close/>
                  <a:moveTo>
                    <a:pt x="3446" y="0"/>
                  </a:moveTo>
                  <a:lnTo>
                    <a:pt x="3446" y="0"/>
                  </a:lnTo>
                  <a:cubicBezTo>
                    <a:pt x="2813" y="317"/>
                    <a:pt x="2218" y="753"/>
                    <a:pt x="1704" y="1268"/>
                  </a:cubicBezTo>
                  <a:cubicBezTo>
                    <a:pt x="990" y="1941"/>
                    <a:pt x="476" y="2813"/>
                    <a:pt x="277" y="3803"/>
                  </a:cubicBezTo>
                  <a:cubicBezTo>
                    <a:pt x="0" y="5427"/>
                    <a:pt x="594" y="7131"/>
                    <a:pt x="1862" y="8240"/>
                  </a:cubicBezTo>
                  <a:cubicBezTo>
                    <a:pt x="2535" y="8874"/>
                    <a:pt x="3328" y="9349"/>
                    <a:pt x="4199" y="9666"/>
                  </a:cubicBezTo>
                  <a:cubicBezTo>
                    <a:pt x="5014" y="10011"/>
                    <a:pt x="5879" y="10182"/>
                    <a:pt x="6739" y="10182"/>
                  </a:cubicBezTo>
                  <a:cubicBezTo>
                    <a:pt x="8053" y="10182"/>
                    <a:pt x="9357" y="9783"/>
                    <a:pt x="10458" y="8992"/>
                  </a:cubicBezTo>
                  <a:cubicBezTo>
                    <a:pt x="11290" y="8398"/>
                    <a:pt x="11923" y="7527"/>
                    <a:pt x="12201" y="6537"/>
                  </a:cubicBezTo>
                  <a:cubicBezTo>
                    <a:pt x="12320" y="5982"/>
                    <a:pt x="12320" y="5388"/>
                    <a:pt x="12201" y="4833"/>
                  </a:cubicBezTo>
                  <a:cubicBezTo>
                    <a:pt x="12161" y="4358"/>
                    <a:pt x="11923" y="3882"/>
                    <a:pt x="11488" y="3645"/>
                  </a:cubicBezTo>
                  <a:cubicBezTo>
                    <a:pt x="11028" y="3332"/>
                    <a:pt x="10611" y="3156"/>
                    <a:pt x="10194" y="3156"/>
                  </a:cubicBezTo>
                  <a:cubicBezTo>
                    <a:pt x="9711" y="3156"/>
                    <a:pt x="9227" y="3391"/>
                    <a:pt x="8675" y="3922"/>
                  </a:cubicBezTo>
                  <a:cubicBezTo>
                    <a:pt x="8398" y="4199"/>
                    <a:pt x="8200" y="4516"/>
                    <a:pt x="8002" y="4833"/>
                  </a:cubicBezTo>
                  <a:cubicBezTo>
                    <a:pt x="7764" y="5229"/>
                    <a:pt x="7566" y="5665"/>
                    <a:pt x="7249" y="6061"/>
                  </a:cubicBezTo>
                  <a:cubicBezTo>
                    <a:pt x="7021" y="6388"/>
                    <a:pt x="6630" y="6607"/>
                    <a:pt x="6211" y="6607"/>
                  </a:cubicBezTo>
                  <a:cubicBezTo>
                    <a:pt x="6122" y="6607"/>
                    <a:pt x="6032" y="6597"/>
                    <a:pt x="5942" y="6576"/>
                  </a:cubicBezTo>
                  <a:cubicBezTo>
                    <a:pt x="4991" y="6418"/>
                    <a:pt x="4516" y="5705"/>
                    <a:pt x="4674" y="4675"/>
                  </a:cubicBezTo>
                  <a:cubicBezTo>
                    <a:pt x="4754" y="4318"/>
                    <a:pt x="4872" y="3962"/>
                    <a:pt x="4991" y="3605"/>
                  </a:cubicBezTo>
                  <a:cubicBezTo>
                    <a:pt x="5150" y="3249"/>
                    <a:pt x="4991" y="2853"/>
                    <a:pt x="4595" y="2734"/>
                  </a:cubicBezTo>
                  <a:cubicBezTo>
                    <a:pt x="4318" y="2615"/>
                    <a:pt x="4041" y="2496"/>
                    <a:pt x="3803" y="2377"/>
                  </a:cubicBezTo>
                  <a:cubicBezTo>
                    <a:pt x="3209" y="2179"/>
                    <a:pt x="2892" y="1506"/>
                    <a:pt x="3169" y="912"/>
                  </a:cubicBezTo>
                  <a:cubicBezTo>
                    <a:pt x="3209" y="634"/>
                    <a:pt x="3328" y="357"/>
                    <a:pt x="3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4444590" y="1528318"/>
              <a:ext cx="2618243" cy="3347064"/>
            </a:xfrm>
            <a:custGeom>
              <a:avLst/>
              <a:gdLst/>
              <a:ahLst/>
              <a:cxnLst/>
              <a:rect l="l" t="t" r="r" b="b"/>
              <a:pathLst>
                <a:path w="13945" h="17827" extrusionOk="0">
                  <a:moveTo>
                    <a:pt x="8934" y="473"/>
                  </a:moveTo>
                  <a:cubicBezTo>
                    <a:pt x="8953" y="473"/>
                    <a:pt x="8972" y="474"/>
                    <a:pt x="8993" y="476"/>
                  </a:cubicBezTo>
                  <a:cubicBezTo>
                    <a:pt x="9389" y="476"/>
                    <a:pt x="9785" y="556"/>
                    <a:pt x="10142" y="674"/>
                  </a:cubicBezTo>
                  <a:cubicBezTo>
                    <a:pt x="11053" y="1071"/>
                    <a:pt x="11924" y="1506"/>
                    <a:pt x="12796" y="1982"/>
                  </a:cubicBezTo>
                  <a:cubicBezTo>
                    <a:pt x="12954" y="2061"/>
                    <a:pt x="13112" y="2180"/>
                    <a:pt x="13231" y="2299"/>
                  </a:cubicBezTo>
                  <a:cubicBezTo>
                    <a:pt x="13390" y="2497"/>
                    <a:pt x="13429" y="2774"/>
                    <a:pt x="13271" y="2972"/>
                  </a:cubicBezTo>
                  <a:cubicBezTo>
                    <a:pt x="13224" y="3089"/>
                    <a:pt x="13136" y="3123"/>
                    <a:pt x="13038" y="3123"/>
                  </a:cubicBezTo>
                  <a:cubicBezTo>
                    <a:pt x="12971" y="3123"/>
                    <a:pt x="12900" y="3107"/>
                    <a:pt x="12835" y="3091"/>
                  </a:cubicBezTo>
                  <a:cubicBezTo>
                    <a:pt x="12677" y="3012"/>
                    <a:pt x="12399" y="2893"/>
                    <a:pt x="12162" y="2774"/>
                  </a:cubicBezTo>
                  <a:cubicBezTo>
                    <a:pt x="12109" y="2753"/>
                    <a:pt x="12067" y="2743"/>
                    <a:pt x="12031" y="2743"/>
                  </a:cubicBezTo>
                  <a:cubicBezTo>
                    <a:pt x="11931" y="2743"/>
                    <a:pt x="11871" y="2816"/>
                    <a:pt x="11726" y="2932"/>
                  </a:cubicBezTo>
                  <a:cubicBezTo>
                    <a:pt x="11171" y="3487"/>
                    <a:pt x="11092" y="4279"/>
                    <a:pt x="10815" y="4913"/>
                  </a:cubicBezTo>
                  <a:cubicBezTo>
                    <a:pt x="10538" y="5626"/>
                    <a:pt x="10300" y="6299"/>
                    <a:pt x="10102" y="7052"/>
                  </a:cubicBezTo>
                  <a:cubicBezTo>
                    <a:pt x="10062" y="7210"/>
                    <a:pt x="9983" y="7369"/>
                    <a:pt x="9943" y="7527"/>
                  </a:cubicBezTo>
                  <a:cubicBezTo>
                    <a:pt x="9864" y="7686"/>
                    <a:pt x="9785" y="8042"/>
                    <a:pt x="9666" y="8280"/>
                  </a:cubicBezTo>
                  <a:cubicBezTo>
                    <a:pt x="9864" y="8438"/>
                    <a:pt x="10062" y="8637"/>
                    <a:pt x="10300" y="8795"/>
                  </a:cubicBezTo>
                  <a:cubicBezTo>
                    <a:pt x="10656" y="9033"/>
                    <a:pt x="11053" y="9270"/>
                    <a:pt x="11409" y="9508"/>
                  </a:cubicBezTo>
                  <a:cubicBezTo>
                    <a:pt x="11647" y="9706"/>
                    <a:pt x="11845" y="9904"/>
                    <a:pt x="12003" y="10142"/>
                  </a:cubicBezTo>
                  <a:cubicBezTo>
                    <a:pt x="11964" y="10142"/>
                    <a:pt x="11924" y="10181"/>
                    <a:pt x="11924" y="10181"/>
                  </a:cubicBezTo>
                  <a:cubicBezTo>
                    <a:pt x="11548" y="9986"/>
                    <a:pt x="11191" y="9899"/>
                    <a:pt x="10850" y="9899"/>
                  </a:cubicBezTo>
                  <a:cubicBezTo>
                    <a:pt x="10223" y="9899"/>
                    <a:pt x="9651" y="10195"/>
                    <a:pt x="9112" y="10657"/>
                  </a:cubicBezTo>
                  <a:cubicBezTo>
                    <a:pt x="8636" y="11172"/>
                    <a:pt x="8240" y="11766"/>
                    <a:pt x="7923" y="12400"/>
                  </a:cubicBezTo>
                  <a:cubicBezTo>
                    <a:pt x="7804" y="12637"/>
                    <a:pt x="7686" y="12835"/>
                    <a:pt x="7487" y="13033"/>
                  </a:cubicBezTo>
                  <a:cubicBezTo>
                    <a:pt x="7305" y="13216"/>
                    <a:pt x="7055" y="13312"/>
                    <a:pt x="6792" y="13312"/>
                  </a:cubicBezTo>
                  <a:cubicBezTo>
                    <a:pt x="6655" y="13312"/>
                    <a:pt x="6514" y="13286"/>
                    <a:pt x="6378" y="13232"/>
                  </a:cubicBezTo>
                  <a:cubicBezTo>
                    <a:pt x="6022" y="13073"/>
                    <a:pt x="5784" y="12717"/>
                    <a:pt x="5824" y="12360"/>
                  </a:cubicBezTo>
                  <a:cubicBezTo>
                    <a:pt x="5863" y="11964"/>
                    <a:pt x="5903" y="11607"/>
                    <a:pt x="6022" y="11251"/>
                  </a:cubicBezTo>
                  <a:cubicBezTo>
                    <a:pt x="6022" y="11092"/>
                    <a:pt x="6101" y="10974"/>
                    <a:pt x="6141" y="10815"/>
                  </a:cubicBezTo>
                  <a:cubicBezTo>
                    <a:pt x="6299" y="10340"/>
                    <a:pt x="6061" y="9864"/>
                    <a:pt x="5626" y="9627"/>
                  </a:cubicBezTo>
                  <a:cubicBezTo>
                    <a:pt x="5309" y="9429"/>
                    <a:pt x="4913" y="9270"/>
                    <a:pt x="4556" y="9072"/>
                  </a:cubicBezTo>
                  <a:cubicBezTo>
                    <a:pt x="4200" y="8874"/>
                    <a:pt x="4160" y="8716"/>
                    <a:pt x="4239" y="8280"/>
                  </a:cubicBezTo>
                  <a:cubicBezTo>
                    <a:pt x="4279" y="8161"/>
                    <a:pt x="4319" y="8003"/>
                    <a:pt x="4358" y="7844"/>
                  </a:cubicBezTo>
                  <a:lnTo>
                    <a:pt x="4596" y="7052"/>
                  </a:lnTo>
                  <a:cubicBezTo>
                    <a:pt x="4918" y="6950"/>
                    <a:pt x="5255" y="6899"/>
                    <a:pt x="5592" y="6899"/>
                  </a:cubicBezTo>
                  <a:cubicBezTo>
                    <a:pt x="6040" y="6899"/>
                    <a:pt x="6486" y="6990"/>
                    <a:pt x="6893" y="7171"/>
                  </a:cubicBezTo>
                  <a:cubicBezTo>
                    <a:pt x="7012" y="7210"/>
                    <a:pt x="7091" y="7210"/>
                    <a:pt x="7210" y="7250"/>
                  </a:cubicBezTo>
                  <a:cubicBezTo>
                    <a:pt x="7274" y="7258"/>
                    <a:pt x="7326" y="7263"/>
                    <a:pt x="7369" y="7263"/>
                  </a:cubicBezTo>
                  <a:cubicBezTo>
                    <a:pt x="7541" y="7263"/>
                    <a:pt x="7567" y="7187"/>
                    <a:pt x="7567" y="6933"/>
                  </a:cubicBezTo>
                  <a:cubicBezTo>
                    <a:pt x="7606" y="6894"/>
                    <a:pt x="7606" y="6814"/>
                    <a:pt x="7646" y="6775"/>
                  </a:cubicBezTo>
                  <a:lnTo>
                    <a:pt x="7686" y="6616"/>
                  </a:lnTo>
                  <a:cubicBezTo>
                    <a:pt x="8319" y="5269"/>
                    <a:pt x="8953" y="3923"/>
                    <a:pt x="9587" y="2576"/>
                  </a:cubicBezTo>
                  <a:cubicBezTo>
                    <a:pt x="9627" y="2457"/>
                    <a:pt x="9627" y="2378"/>
                    <a:pt x="9666" y="2299"/>
                  </a:cubicBezTo>
                  <a:cubicBezTo>
                    <a:pt x="9745" y="2140"/>
                    <a:pt x="9666" y="1902"/>
                    <a:pt x="9468" y="1863"/>
                  </a:cubicBezTo>
                  <a:cubicBezTo>
                    <a:pt x="9191" y="1744"/>
                    <a:pt x="8953" y="1625"/>
                    <a:pt x="8715" y="1467"/>
                  </a:cubicBezTo>
                  <a:cubicBezTo>
                    <a:pt x="8517" y="1387"/>
                    <a:pt x="8438" y="1150"/>
                    <a:pt x="8517" y="952"/>
                  </a:cubicBezTo>
                  <a:cubicBezTo>
                    <a:pt x="8591" y="729"/>
                    <a:pt x="8666" y="473"/>
                    <a:pt x="8934" y="473"/>
                  </a:cubicBezTo>
                  <a:close/>
                  <a:moveTo>
                    <a:pt x="4120" y="7171"/>
                  </a:moveTo>
                  <a:lnTo>
                    <a:pt x="4120" y="7171"/>
                  </a:lnTo>
                  <a:cubicBezTo>
                    <a:pt x="4002" y="7527"/>
                    <a:pt x="3922" y="7805"/>
                    <a:pt x="3843" y="8082"/>
                  </a:cubicBezTo>
                  <a:cubicBezTo>
                    <a:pt x="3566" y="8676"/>
                    <a:pt x="3883" y="9350"/>
                    <a:pt x="4477" y="9548"/>
                  </a:cubicBezTo>
                  <a:cubicBezTo>
                    <a:pt x="4715" y="9666"/>
                    <a:pt x="4992" y="9785"/>
                    <a:pt x="5269" y="9904"/>
                  </a:cubicBezTo>
                  <a:cubicBezTo>
                    <a:pt x="5665" y="10023"/>
                    <a:pt x="5824" y="10419"/>
                    <a:pt x="5665" y="10776"/>
                  </a:cubicBezTo>
                  <a:cubicBezTo>
                    <a:pt x="5546" y="11132"/>
                    <a:pt x="5428" y="11489"/>
                    <a:pt x="5348" y="11845"/>
                  </a:cubicBezTo>
                  <a:cubicBezTo>
                    <a:pt x="5190" y="12875"/>
                    <a:pt x="5665" y="13588"/>
                    <a:pt x="6616" y="13747"/>
                  </a:cubicBezTo>
                  <a:cubicBezTo>
                    <a:pt x="6706" y="13767"/>
                    <a:pt x="6796" y="13777"/>
                    <a:pt x="6885" y="13777"/>
                  </a:cubicBezTo>
                  <a:cubicBezTo>
                    <a:pt x="7304" y="13777"/>
                    <a:pt x="7695" y="13558"/>
                    <a:pt x="7923" y="13232"/>
                  </a:cubicBezTo>
                  <a:cubicBezTo>
                    <a:pt x="8240" y="12835"/>
                    <a:pt x="8438" y="12400"/>
                    <a:pt x="8676" y="12004"/>
                  </a:cubicBezTo>
                  <a:cubicBezTo>
                    <a:pt x="8874" y="11687"/>
                    <a:pt x="9072" y="11370"/>
                    <a:pt x="9349" y="11092"/>
                  </a:cubicBezTo>
                  <a:cubicBezTo>
                    <a:pt x="9901" y="10562"/>
                    <a:pt x="10385" y="10327"/>
                    <a:pt x="10868" y="10327"/>
                  </a:cubicBezTo>
                  <a:cubicBezTo>
                    <a:pt x="11285" y="10327"/>
                    <a:pt x="11702" y="10503"/>
                    <a:pt x="12162" y="10815"/>
                  </a:cubicBezTo>
                  <a:cubicBezTo>
                    <a:pt x="12558" y="11053"/>
                    <a:pt x="12835" y="11489"/>
                    <a:pt x="12875" y="12004"/>
                  </a:cubicBezTo>
                  <a:cubicBezTo>
                    <a:pt x="12994" y="12558"/>
                    <a:pt x="12994" y="13152"/>
                    <a:pt x="12875" y="13707"/>
                  </a:cubicBezTo>
                  <a:cubicBezTo>
                    <a:pt x="12597" y="14697"/>
                    <a:pt x="11964" y="15569"/>
                    <a:pt x="11132" y="16163"/>
                  </a:cubicBezTo>
                  <a:cubicBezTo>
                    <a:pt x="10031" y="16953"/>
                    <a:pt x="8727" y="17352"/>
                    <a:pt x="7413" y="17352"/>
                  </a:cubicBezTo>
                  <a:cubicBezTo>
                    <a:pt x="6553" y="17352"/>
                    <a:pt x="5688" y="17181"/>
                    <a:pt x="4873" y="16836"/>
                  </a:cubicBezTo>
                  <a:cubicBezTo>
                    <a:pt x="4002" y="16519"/>
                    <a:pt x="3209" y="16044"/>
                    <a:pt x="2536" y="15410"/>
                  </a:cubicBezTo>
                  <a:cubicBezTo>
                    <a:pt x="1268" y="14301"/>
                    <a:pt x="674" y="12598"/>
                    <a:pt x="951" y="10974"/>
                  </a:cubicBezTo>
                  <a:cubicBezTo>
                    <a:pt x="1150" y="9983"/>
                    <a:pt x="1664" y="9112"/>
                    <a:pt x="2378" y="8438"/>
                  </a:cubicBezTo>
                  <a:cubicBezTo>
                    <a:pt x="2892" y="7923"/>
                    <a:pt x="3487" y="7488"/>
                    <a:pt x="4120" y="7171"/>
                  </a:cubicBezTo>
                  <a:close/>
                  <a:moveTo>
                    <a:pt x="9072" y="1"/>
                  </a:moveTo>
                  <a:cubicBezTo>
                    <a:pt x="8557" y="41"/>
                    <a:pt x="8161" y="397"/>
                    <a:pt x="8121" y="912"/>
                  </a:cubicBezTo>
                  <a:cubicBezTo>
                    <a:pt x="8002" y="1308"/>
                    <a:pt x="8201" y="1704"/>
                    <a:pt x="8597" y="1902"/>
                  </a:cubicBezTo>
                  <a:cubicBezTo>
                    <a:pt x="8795" y="1982"/>
                    <a:pt x="9032" y="2100"/>
                    <a:pt x="9270" y="2180"/>
                  </a:cubicBezTo>
                  <a:lnTo>
                    <a:pt x="7171" y="6735"/>
                  </a:lnTo>
                  <a:lnTo>
                    <a:pt x="6695" y="6616"/>
                  </a:lnTo>
                  <a:cubicBezTo>
                    <a:pt x="6350" y="6516"/>
                    <a:pt x="5989" y="6467"/>
                    <a:pt x="5628" y="6467"/>
                  </a:cubicBezTo>
                  <a:cubicBezTo>
                    <a:pt x="4994" y="6467"/>
                    <a:pt x="4359" y="6616"/>
                    <a:pt x="3804" y="6894"/>
                  </a:cubicBezTo>
                  <a:cubicBezTo>
                    <a:pt x="3011" y="7250"/>
                    <a:pt x="2298" y="7805"/>
                    <a:pt x="1783" y="8478"/>
                  </a:cubicBezTo>
                  <a:cubicBezTo>
                    <a:pt x="199" y="10261"/>
                    <a:pt x="1" y="12281"/>
                    <a:pt x="1150" y="14420"/>
                  </a:cubicBezTo>
                  <a:cubicBezTo>
                    <a:pt x="1704" y="15371"/>
                    <a:pt x="2536" y="16163"/>
                    <a:pt x="3526" y="16717"/>
                  </a:cubicBezTo>
                  <a:cubicBezTo>
                    <a:pt x="4714" y="17442"/>
                    <a:pt x="6071" y="17827"/>
                    <a:pt x="7442" y="17827"/>
                  </a:cubicBezTo>
                  <a:cubicBezTo>
                    <a:pt x="7946" y="17827"/>
                    <a:pt x="8453" y="17775"/>
                    <a:pt x="8953" y="17668"/>
                  </a:cubicBezTo>
                  <a:cubicBezTo>
                    <a:pt x="10617" y="17391"/>
                    <a:pt x="12043" y="16401"/>
                    <a:pt x="12835" y="14935"/>
                  </a:cubicBezTo>
                  <a:cubicBezTo>
                    <a:pt x="13310" y="14222"/>
                    <a:pt x="13548" y="13311"/>
                    <a:pt x="13429" y="12439"/>
                  </a:cubicBezTo>
                  <a:cubicBezTo>
                    <a:pt x="13350" y="11687"/>
                    <a:pt x="13073" y="10974"/>
                    <a:pt x="12716" y="10340"/>
                  </a:cubicBezTo>
                  <a:cubicBezTo>
                    <a:pt x="12281" y="9627"/>
                    <a:pt x="11686" y="9072"/>
                    <a:pt x="11013" y="8676"/>
                  </a:cubicBezTo>
                  <a:lnTo>
                    <a:pt x="10221" y="8201"/>
                  </a:lnTo>
                  <a:cubicBezTo>
                    <a:pt x="10815" y="6497"/>
                    <a:pt x="11369" y="4834"/>
                    <a:pt x="11964" y="3170"/>
                  </a:cubicBezTo>
                  <a:cubicBezTo>
                    <a:pt x="12320" y="3289"/>
                    <a:pt x="12597" y="3408"/>
                    <a:pt x="12914" y="3487"/>
                  </a:cubicBezTo>
                  <a:cubicBezTo>
                    <a:pt x="12991" y="3520"/>
                    <a:pt x="13067" y="3534"/>
                    <a:pt x="13141" y="3534"/>
                  </a:cubicBezTo>
                  <a:cubicBezTo>
                    <a:pt x="13335" y="3534"/>
                    <a:pt x="13513" y="3432"/>
                    <a:pt x="13627" y="3289"/>
                  </a:cubicBezTo>
                  <a:cubicBezTo>
                    <a:pt x="13944" y="2695"/>
                    <a:pt x="13944" y="2378"/>
                    <a:pt x="13469" y="1902"/>
                  </a:cubicBezTo>
                  <a:cubicBezTo>
                    <a:pt x="13310" y="1744"/>
                    <a:pt x="13152" y="1625"/>
                    <a:pt x="12994" y="1546"/>
                  </a:cubicBezTo>
                  <a:cubicBezTo>
                    <a:pt x="12241" y="1150"/>
                    <a:pt x="11449" y="714"/>
                    <a:pt x="10696" y="358"/>
                  </a:cubicBezTo>
                  <a:cubicBezTo>
                    <a:pt x="10181" y="120"/>
                    <a:pt x="9627" y="1"/>
                    <a:pt x="9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6281792" y="3637357"/>
              <a:ext cx="438971" cy="352599"/>
            </a:xfrm>
            <a:custGeom>
              <a:avLst/>
              <a:gdLst/>
              <a:ahLst/>
              <a:cxnLst/>
              <a:rect l="l" t="t" r="r" b="b"/>
              <a:pathLst>
                <a:path w="2338" h="1878" extrusionOk="0">
                  <a:moveTo>
                    <a:pt x="1190" y="319"/>
                  </a:moveTo>
                  <a:cubicBezTo>
                    <a:pt x="1220" y="319"/>
                    <a:pt x="1246" y="324"/>
                    <a:pt x="1268" y="335"/>
                  </a:cubicBezTo>
                  <a:cubicBezTo>
                    <a:pt x="1584" y="493"/>
                    <a:pt x="1743" y="810"/>
                    <a:pt x="1664" y="1167"/>
                  </a:cubicBezTo>
                  <a:cubicBezTo>
                    <a:pt x="1527" y="1331"/>
                    <a:pt x="1315" y="1419"/>
                    <a:pt x="1105" y="1419"/>
                  </a:cubicBezTo>
                  <a:cubicBezTo>
                    <a:pt x="1011" y="1419"/>
                    <a:pt x="918" y="1402"/>
                    <a:pt x="832" y="1365"/>
                  </a:cubicBezTo>
                  <a:cubicBezTo>
                    <a:pt x="555" y="1246"/>
                    <a:pt x="475" y="929"/>
                    <a:pt x="594" y="691"/>
                  </a:cubicBezTo>
                  <a:cubicBezTo>
                    <a:pt x="663" y="520"/>
                    <a:pt x="998" y="319"/>
                    <a:pt x="1190" y="319"/>
                  </a:cubicBezTo>
                  <a:close/>
                  <a:moveTo>
                    <a:pt x="1256" y="1"/>
                  </a:moveTo>
                  <a:cubicBezTo>
                    <a:pt x="846" y="1"/>
                    <a:pt x="441" y="195"/>
                    <a:pt x="238" y="533"/>
                  </a:cubicBezTo>
                  <a:cubicBezTo>
                    <a:pt x="0" y="1008"/>
                    <a:pt x="198" y="1563"/>
                    <a:pt x="673" y="1800"/>
                  </a:cubicBezTo>
                  <a:cubicBezTo>
                    <a:pt x="809" y="1853"/>
                    <a:pt x="951" y="1877"/>
                    <a:pt x="1091" y="1877"/>
                  </a:cubicBezTo>
                  <a:cubicBezTo>
                    <a:pt x="1483" y="1877"/>
                    <a:pt x="1866" y="1685"/>
                    <a:pt x="2099" y="1365"/>
                  </a:cubicBezTo>
                  <a:cubicBezTo>
                    <a:pt x="2337" y="889"/>
                    <a:pt x="2060" y="335"/>
                    <a:pt x="1466" y="18"/>
                  </a:cubicBezTo>
                  <a:cubicBezTo>
                    <a:pt x="1396" y="6"/>
                    <a:pt x="1326" y="1"/>
                    <a:pt x="1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5619761" y="3611822"/>
              <a:ext cx="312612" cy="278437"/>
            </a:xfrm>
            <a:custGeom>
              <a:avLst/>
              <a:gdLst/>
              <a:ahLst/>
              <a:cxnLst/>
              <a:rect l="l" t="t" r="r" b="b"/>
              <a:pathLst>
                <a:path w="1665" h="1483" extrusionOk="0">
                  <a:moveTo>
                    <a:pt x="792" y="327"/>
                  </a:moveTo>
                  <a:cubicBezTo>
                    <a:pt x="829" y="327"/>
                    <a:pt x="868" y="335"/>
                    <a:pt x="912" y="352"/>
                  </a:cubicBezTo>
                  <a:cubicBezTo>
                    <a:pt x="1110" y="431"/>
                    <a:pt x="1228" y="748"/>
                    <a:pt x="1110" y="867"/>
                  </a:cubicBezTo>
                  <a:cubicBezTo>
                    <a:pt x="1013" y="932"/>
                    <a:pt x="889" y="996"/>
                    <a:pt x="782" y="996"/>
                  </a:cubicBezTo>
                  <a:cubicBezTo>
                    <a:pt x="758" y="996"/>
                    <a:pt x="735" y="993"/>
                    <a:pt x="714" y="986"/>
                  </a:cubicBezTo>
                  <a:cubicBezTo>
                    <a:pt x="515" y="946"/>
                    <a:pt x="436" y="748"/>
                    <a:pt x="515" y="550"/>
                  </a:cubicBezTo>
                  <a:cubicBezTo>
                    <a:pt x="577" y="426"/>
                    <a:pt x="663" y="327"/>
                    <a:pt x="792" y="327"/>
                  </a:cubicBezTo>
                  <a:close/>
                  <a:moveTo>
                    <a:pt x="901" y="1"/>
                  </a:moveTo>
                  <a:cubicBezTo>
                    <a:pt x="568" y="1"/>
                    <a:pt x="287" y="191"/>
                    <a:pt x="159" y="510"/>
                  </a:cubicBezTo>
                  <a:cubicBezTo>
                    <a:pt x="1" y="867"/>
                    <a:pt x="199" y="1303"/>
                    <a:pt x="595" y="1422"/>
                  </a:cubicBezTo>
                  <a:cubicBezTo>
                    <a:pt x="688" y="1463"/>
                    <a:pt x="785" y="1483"/>
                    <a:pt x="880" y="1483"/>
                  </a:cubicBezTo>
                  <a:cubicBezTo>
                    <a:pt x="1146" y="1483"/>
                    <a:pt x="1399" y="1328"/>
                    <a:pt x="1545" y="1065"/>
                  </a:cubicBezTo>
                  <a:cubicBezTo>
                    <a:pt x="1664" y="669"/>
                    <a:pt x="1506" y="233"/>
                    <a:pt x="1149" y="35"/>
                  </a:cubicBezTo>
                  <a:cubicBezTo>
                    <a:pt x="1064" y="12"/>
                    <a:pt x="981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5909846" y="2718490"/>
              <a:ext cx="312612" cy="280690"/>
            </a:xfrm>
            <a:custGeom>
              <a:avLst/>
              <a:gdLst/>
              <a:ahLst/>
              <a:cxnLst/>
              <a:rect l="l" t="t" r="r" b="b"/>
              <a:pathLst>
                <a:path w="1665" h="1495" extrusionOk="0">
                  <a:moveTo>
                    <a:pt x="923" y="349"/>
                  </a:moveTo>
                  <a:cubicBezTo>
                    <a:pt x="936" y="349"/>
                    <a:pt x="946" y="351"/>
                    <a:pt x="951" y="356"/>
                  </a:cubicBezTo>
                  <a:cubicBezTo>
                    <a:pt x="1110" y="515"/>
                    <a:pt x="1228" y="673"/>
                    <a:pt x="1268" y="871"/>
                  </a:cubicBezTo>
                  <a:lnTo>
                    <a:pt x="1228" y="990"/>
                  </a:lnTo>
                  <a:cubicBezTo>
                    <a:pt x="1070" y="1030"/>
                    <a:pt x="872" y="1030"/>
                    <a:pt x="713" y="1030"/>
                  </a:cubicBezTo>
                  <a:cubicBezTo>
                    <a:pt x="555" y="1030"/>
                    <a:pt x="397" y="634"/>
                    <a:pt x="515" y="555"/>
                  </a:cubicBezTo>
                  <a:cubicBezTo>
                    <a:pt x="618" y="452"/>
                    <a:pt x="840" y="349"/>
                    <a:pt x="923" y="349"/>
                  </a:cubicBezTo>
                  <a:close/>
                  <a:moveTo>
                    <a:pt x="962" y="1"/>
                  </a:moveTo>
                  <a:cubicBezTo>
                    <a:pt x="649" y="1"/>
                    <a:pt x="344" y="158"/>
                    <a:pt x="159" y="436"/>
                  </a:cubicBezTo>
                  <a:cubicBezTo>
                    <a:pt x="0" y="792"/>
                    <a:pt x="198" y="1228"/>
                    <a:pt x="555" y="1426"/>
                  </a:cubicBezTo>
                  <a:cubicBezTo>
                    <a:pt x="671" y="1472"/>
                    <a:pt x="790" y="1495"/>
                    <a:pt x="906" y="1495"/>
                  </a:cubicBezTo>
                  <a:cubicBezTo>
                    <a:pt x="1189" y="1495"/>
                    <a:pt x="1456" y="1362"/>
                    <a:pt x="1624" y="1109"/>
                  </a:cubicBezTo>
                  <a:lnTo>
                    <a:pt x="1624" y="1030"/>
                  </a:lnTo>
                  <a:cubicBezTo>
                    <a:pt x="1664" y="673"/>
                    <a:pt x="1506" y="277"/>
                    <a:pt x="1228" y="40"/>
                  </a:cubicBezTo>
                  <a:cubicBezTo>
                    <a:pt x="1141" y="13"/>
                    <a:pt x="1051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545409" y="3047247"/>
              <a:ext cx="431461" cy="355603"/>
            </a:xfrm>
            <a:custGeom>
              <a:avLst/>
              <a:gdLst/>
              <a:ahLst/>
              <a:cxnLst/>
              <a:rect l="l" t="t" r="r" b="b"/>
              <a:pathLst>
                <a:path w="2298" h="1894" extrusionOk="0">
                  <a:moveTo>
                    <a:pt x="1093" y="356"/>
                  </a:moveTo>
                  <a:cubicBezTo>
                    <a:pt x="1216" y="356"/>
                    <a:pt x="1334" y="398"/>
                    <a:pt x="1426" y="467"/>
                  </a:cubicBezTo>
                  <a:cubicBezTo>
                    <a:pt x="1704" y="665"/>
                    <a:pt x="1823" y="1022"/>
                    <a:pt x="1704" y="1339"/>
                  </a:cubicBezTo>
                  <a:cubicBezTo>
                    <a:pt x="1661" y="1402"/>
                    <a:pt x="1517" y="1443"/>
                    <a:pt x="1343" y="1443"/>
                  </a:cubicBezTo>
                  <a:cubicBezTo>
                    <a:pt x="1192" y="1443"/>
                    <a:pt x="1019" y="1412"/>
                    <a:pt x="872" y="1339"/>
                  </a:cubicBezTo>
                  <a:cubicBezTo>
                    <a:pt x="634" y="1260"/>
                    <a:pt x="515" y="1061"/>
                    <a:pt x="515" y="824"/>
                  </a:cubicBezTo>
                  <a:cubicBezTo>
                    <a:pt x="515" y="586"/>
                    <a:pt x="674" y="507"/>
                    <a:pt x="832" y="428"/>
                  </a:cubicBezTo>
                  <a:cubicBezTo>
                    <a:pt x="915" y="378"/>
                    <a:pt x="1005" y="356"/>
                    <a:pt x="1093" y="356"/>
                  </a:cubicBezTo>
                  <a:close/>
                  <a:moveTo>
                    <a:pt x="1063" y="1"/>
                  </a:moveTo>
                  <a:cubicBezTo>
                    <a:pt x="824" y="1"/>
                    <a:pt x="587" y="81"/>
                    <a:pt x="397" y="230"/>
                  </a:cubicBezTo>
                  <a:cubicBezTo>
                    <a:pt x="80" y="507"/>
                    <a:pt x="0" y="943"/>
                    <a:pt x="198" y="1299"/>
                  </a:cubicBezTo>
                  <a:cubicBezTo>
                    <a:pt x="357" y="1497"/>
                    <a:pt x="515" y="1695"/>
                    <a:pt x="713" y="1854"/>
                  </a:cubicBezTo>
                  <a:cubicBezTo>
                    <a:pt x="991" y="1893"/>
                    <a:pt x="1268" y="1893"/>
                    <a:pt x="1585" y="1893"/>
                  </a:cubicBezTo>
                  <a:cubicBezTo>
                    <a:pt x="1941" y="1893"/>
                    <a:pt x="2219" y="1616"/>
                    <a:pt x="2219" y="1260"/>
                  </a:cubicBezTo>
                  <a:cubicBezTo>
                    <a:pt x="2298" y="824"/>
                    <a:pt x="2060" y="388"/>
                    <a:pt x="1664" y="190"/>
                  </a:cubicBezTo>
                  <a:cubicBezTo>
                    <a:pt x="1480" y="61"/>
                    <a:pt x="1270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4995094" y="3789437"/>
              <a:ext cx="156212" cy="386958"/>
            </a:xfrm>
            <a:custGeom>
              <a:avLst/>
              <a:gdLst/>
              <a:ahLst/>
              <a:cxnLst/>
              <a:rect l="l" t="t" r="r" b="b"/>
              <a:pathLst>
                <a:path w="832" h="2061" extrusionOk="0">
                  <a:moveTo>
                    <a:pt x="238" y="0"/>
                  </a:moveTo>
                  <a:cubicBezTo>
                    <a:pt x="159" y="79"/>
                    <a:pt x="79" y="159"/>
                    <a:pt x="40" y="238"/>
                  </a:cubicBezTo>
                  <a:cubicBezTo>
                    <a:pt x="0" y="277"/>
                    <a:pt x="0" y="357"/>
                    <a:pt x="0" y="396"/>
                  </a:cubicBezTo>
                  <a:cubicBezTo>
                    <a:pt x="79" y="792"/>
                    <a:pt x="159" y="1189"/>
                    <a:pt x="277" y="1585"/>
                  </a:cubicBezTo>
                  <a:cubicBezTo>
                    <a:pt x="357" y="1822"/>
                    <a:pt x="555" y="2020"/>
                    <a:pt x="832" y="2060"/>
                  </a:cubicBezTo>
                  <a:cubicBezTo>
                    <a:pt x="753" y="1862"/>
                    <a:pt x="713" y="1704"/>
                    <a:pt x="673" y="1545"/>
                  </a:cubicBezTo>
                  <a:cubicBezTo>
                    <a:pt x="594" y="1109"/>
                    <a:pt x="515" y="674"/>
                    <a:pt x="396" y="238"/>
                  </a:cubicBezTo>
                  <a:cubicBezTo>
                    <a:pt x="357" y="159"/>
                    <a:pt x="317" y="79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4816537" y="4031640"/>
              <a:ext cx="215918" cy="293457"/>
            </a:xfrm>
            <a:custGeom>
              <a:avLst/>
              <a:gdLst/>
              <a:ahLst/>
              <a:cxnLst/>
              <a:rect l="l" t="t" r="r" b="b"/>
              <a:pathLst>
                <a:path w="1150" h="1563" extrusionOk="0">
                  <a:moveTo>
                    <a:pt x="149" y="1"/>
                  </a:moveTo>
                  <a:cubicBezTo>
                    <a:pt x="126" y="1"/>
                    <a:pt x="103" y="6"/>
                    <a:pt x="80" y="17"/>
                  </a:cubicBezTo>
                  <a:cubicBezTo>
                    <a:pt x="40" y="57"/>
                    <a:pt x="0" y="97"/>
                    <a:pt x="0" y="176"/>
                  </a:cubicBezTo>
                  <a:cubicBezTo>
                    <a:pt x="0" y="651"/>
                    <a:pt x="238" y="1127"/>
                    <a:pt x="634" y="1364"/>
                  </a:cubicBezTo>
                  <a:cubicBezTo>
                    <a:pt x="793" y="1443"/>
                    <a:pt x="991" y="1523"/>
                    <a:pt x="1149" y="1562"/>
                  </a:cubicBezTo>
                  <a:cubicBezTo>
                    <a:pt x="832" y="1008"/>
                    <a:pt x="595" y="532"/>
                    <a:pt x="317" y="57"/>
                  </a:cubicBezTo>
                  <a:cubicBezTo>
                    <a:pt x="261" y="29"/>
                    <a:pt x="205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4727352" y="3521701"/>
              <a:ext cx="119037" cy="438965"/>
            </a:xfrm>
            <a:custGeom>
              <a:avLst/>
              <a:gdLst/>
              <a:ahLst/>
              <a:cxnLst/>
              <a:rect l="l" t="t" r="r" b="b"/>
              <a:pathLst>
                <a:path w="634" h="2338" extrusionOk="0">
                  <a:moveTo>
                    <a:pt x="396" y="0"/>
                  </a:moveTo>
                  <a:cubicBezTo>
                    <a:pt x="317" y="0"/>
                    <a:pt x="158" y="159"/>
                    <a:pt x="158" y="238"/>
                  </a:cubicBezTo>
                  <a:cubicBezTo>
                    <a:pt x="0" y="792"/>
                    <a:pt x="0" y="1387"/>
                    <a:pt x="238" y="1902"/>
                  </a:cubicBezTo>
                  <a:cubicBezTo>
                    <a:pt x="317" y="2060"/>
                    <a:pt x="396" y="2218"/>
                    <a:pt x="515" y="2337"/>
                  </a:cubicBezTo>
                  <a:lnTo>
                    <a:pt x="634" y="2298"/>
                  </a:lnTo>
                  <a:cubicBezTo>
                    <a:pt x="594" y="2060"/>
                    <a:pt x="594" y="1822"/>
                    <a:pt x="555" y="1585"/>
                  </a:cubicBezTo>
                  <a:cubicBezTo>
                    <a:pt x="555" y="1149"/>
                    <a:pt x="515" y="753"/>
                    <a:pt x="515" y="317"/>
                  </a:cubicBezTo>
                  <a:cubicBezTo>
                    <a:pt x="515" y="198"/>
                    <a:pt x="594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</p:grpSp>
      <p:grpSp>
        <p:nvGrpSpPr>
          <p:cNvPr id="780" name="Google Shape;780;p32"/>
          <p:cNvGrpSpPr/>
          <p:nvPr/>
        </p:nvGrpSpPr>
        <p:grpSpPr>
          <a:xfrm rot="4320658">
            <a:off x="8308201" y="15431"/>
            <a:ext cx="244749" cy="251723"/>
            <a:chOff x="6109266" y="2958701"/>
            <a:chExt cx="158099" cy="163114"/>
          </a:xfrm>
        </p:grpSpPr>
        <p:sp>
          <p:nvSpPr>
            <p:cNvPr id="781" name="Google Shape;781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</p:grpSp>
      <p:grpSp>
        <p:nvGrpSpPr>
          <p:cNvPr id="784" name="Google Shape;784;p32"/>
          <p:cNvGrpSpPr/>
          <p:nvPr/>
        </p:nvGrpSpPr>
        <p:grpSpPr>
          <a:xfrm>
            <a:off x="87255" y="4080528"/>
            <a:ext cx="268572" cy="248618"/>
            <a:chOff x="1412390" y="2258211"/>
            <a:chExt cx="620689" cy="574573"/>
          </a:xfrm>
        </p:grpSpPr>
        <p:sp>
          <p:nvSpPr>
            <p:cNvPr id="785" name="Google Shape;785;p32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</p:grpSp>
      <p:sp>
        <p:nvSpPr>
          <p:cNvPr id="788" name="Google Shape;788;p32"/>
          <p:cNvSpPr/>
          <p:nvPr/>
        </p:nvSpPr>
        <p:spPr>
          <a:xfrm>
            <a:off x="268775" y="3868979"/>
            <a:ext cx="345593" cy="25634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latin typeface="#9Slide03 AllRoundGothic" panose="020B0703020202020104" pitchFamily="34" charset="0"/>
            </a:endParaRPr>
          </a:p>
        </p:txBody>
      </p:sp>
      <p:sp>
        <p:nvSpPr>
          <p:cNvPr id="789" name="Google Shape;789;p32"/>
          <p:cNvSpPr/>
          <p:nvPr/>
        </p:nvSpPr>
        <p:spPr>
          <a:xfrm>
            <a:off x="982657" y="4797016"/>
            <a:ext cx="125516" cy="132435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latin typeface="#9Slide03 AllRoundGothic" panose="020B0703020202020104" pitchFamily="34" charset="0"/>
            </a:endParaRPr>
          </a:p>
        </p:txBody>
      </p:sp>
      <p:sp>
        <p:nvSpPr>
          <p:cNvPr id="790" name="Google Shape;790;p32"/>
          <p:cNvSpPr/>
          <p:nvPr/>
        </p:nvSpPr>
        <p:spPr>
          <a:xfrm>
            <a:off x="905073" y="4946608"/>
            <a:ext cx="76054" cy="70163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latin typeface="#9Slide03 AllRoundGothic" panose="020B0703020202020104" pitchFamily="34" charset="0"/>
            </a:endParaRPr>
          </a:p>
        </p:txBody>
      </p:sp>
      <p:sp>
        <p:nvSpPr>
          <p:cNvPr id="791" name="Google Shape;791;p32"/>
          <p:cNvSpPr/>
          <p:nvPr/>
        </p:nvSpPr>
        <p:spPr>
          <a:xfrm rot="-6435031">
            <a:off x="8685253" y="1065433"/>
            <a:ext cx="260437" cy="352922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latin typeface="#9Slide03 AllRoundGothic" panose="020B0703020202020104" pitchFamily="34" charset="0"/>
            </a:endParaRPr>
          </a:p>
        </p:txBody>
      </p:sp>
      <p:sp>
        <p:nvSpPr>
          <p:cNvPr id="792" name="Google Shape;792;p32"/>
          <p:cNvSpPr/>
          <p:nvPr/>
        </p:nvSpPr>
        <p:spPr>
          <a:xfrm>
            <a:off x="8156001" y="175854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latin typeface="#9Slide03 AllRoundGothic" panose="020B0703020202020104" pitchFamily="34" charset="0"/>
            </a:endParaRPr>
          </a:p>
        </p:txBody>
      </p:sp>
      <p:sp>
        <p:nvSpPr>
          <p:cNvPr id="793" name="Google Shape;793;p32"/>
          <p:cNvSpPr/>
          <p:nvPr/>
        </p:nvSpPr>
        <p:spPr>
          <a:xfrm>
            <a:off x="8098549" y="319483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latin typeface="#9Slide03 AllRoundGothic" panose="020B0703020202020104" pitchFamily="34" charset="0"/>
            </a:endParaRPr>
          </a:p>
        </p:txBody>
      </p:sp>
      <p:sp>
        <p:nvSpPr>
          <p:cNvPr id="794" name="Google Shape;794;p32"/>
          <p:cNvSpPr/>
          <p:nvPr/>
        </p:nvSpPr>
        <p:spPr>
          <a:xfrm rot="1790084">
            <a:off x="8738953" y="81612"/>
            <a:ext cx="331694" cy="280529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latin typeface="#9Slide03 AllRoundGothic" panose="020B0703020202020104" pitchFamily="34" charset="0"/>
            </a:endParaRPr>
          </a:p>
        </p:txBody>
      </p:sp>
      <p:grpSp>
        <p:nvGrpSpPr>
          <p:cNvPr id="795" name="Google Shape;795;p32"/>
          <p:cNvGrpSpPr/>
          <p:nvPr/>
        </p:nvGrpSpPr>
        <p:grpSpPr>
          <a:xfrm rot="9322877">
            <a:off x="532795" y="4326070"/>
            <a:ext cx="177560" cy="196388"/>
            <a:chOff x="5414907" y="2017485"/>
            <a:chExt cx="220338" cy="243702"/>
          </a:xfrm>
        </p:grpSpPr>
        <p:sp>
          <p:nvSpPr>
            <p:cNvPr id="796" name="Google Shape;796;p32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</p:grpSp>
      <p:sp>
        <p:nvSpPr>
          <p:cNvPr id="799" name="Google Shape;799;p32"/>
          <p:cNvSpPr/>
          <p:nvPr/>
        </p:nvSpPr>
        <p:spPr>
          <a:xfrm>
            <a:off x="516601" y="4679108"/>
            <a:ext cx="312281" cy="302089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latin typeface="#9Slide03 AllRoundGothic" panose="020B070302020202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200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33"/>
          <p:cNvSpPr/>
          <p:nvPr/>
        </p:nvSpPr>
        <p:spPr>
          <a:xfrm rot="10603370">
            <a:off x="7954482" y="67838"/>
            <a:ext cx="417288" cy="26636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latin typeface="#9Slide03 AllRoundGothic" panose="020B0703020202020104" pitchFamily="34" charset="0"/>
            </a:endParaRPr>
          </a:p>
        </p:txBody>
      </p:sp>
      <p:sp>
        <p:nvSpPr>
          <p:cNvPr id="802" name="Google Shape;802;p33"/>
          <p:cNvSpPr/>
          <p:nvPr/>
        </p:nvSpPr>
        <p:spPr>
          <a:xfrm rot="-8617878" flipH="1">
            <a:off x="8574420" y="304226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latin typeface="#9Slide03 AllRoundGothic" panose="020B0703020202020104" pitchFamily="34" charset="0"/>
            </a:endParaRPr>
          </a:p>
        </p:txBody>
      </p:sp>
      <p:sp>
        <p:nvSpPr>
          <p:cNvPr id="803" name="Google Shape;803;p33"/>
          <p:cNvSpPr/>
          <p:nvPr/>
        </p:nvSpPr>
        <p:spPr>
          <a:xfrm rot="-8617878" flipH="1">
            <a:off x="8851123" y="100622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latin typeface="#9Slide03 AllRoundGothic" panose="020B0703020202020104" pitchFamily="34" charset="0"/>
            </a:endParaRPr>
          </a:p>
        </p:txBody>
      </p:sp>
      <p:grpSp>
        <p:nvGrpSpPr>
          <p:cNvPr id="804" name="Google Shape;804;p33"/>
          <p:cNvGrpSpPr/>
          <p:nvPr/>
        </p:nvGrpSpPr>
        <p:grpSpPr>
          <a:xfrm rot="-3217784" flipH="1">
            <a:off x="8464266" y="568401"/>
            <a:ext cx="158098" cy="163113"/>
            <a:chOff x="6109266" y="2958701"/>
            <a:chExt cx="158099" cy="163114"/>
          </a:xfrm>
        </p:grpSpPr>
        <p:sp>
          <p:nvSpPr>
            <p:cNvPr id="805" name="Google Shape;805;p33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</p:grpSp>
      <p:sp>
        <p:nvSpPr>
          <p:cNvPr id="808" name="Google Shape;808;p33"/>
          <p:cNvSpPr/>
          <p:nvPr/>
        </p:nvSpPr>
        <p:spPr>
          <a:xfrm rot="-3216764" flipH="1">
            <a:off x="8761083" y="120379"/>
            <a:ext cx="312293" cy="302100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latin typeface="#9Slide03 AllRoundGothic" panose="020B0703020202020104" pitchFamily="34" charset="0"/>
            </a:endParaRPr>
          </a:p>
        </p:txBody>
      </p:sp>
      <p:sp>
        <p:nvSpPr>
          <p:cNvPr id="809" name="Google Shape;809;p33"/>
          <p:cNvSpPr/>
          <p:nvPr/>
        </p:nvSpPr>
        <p:spPr>
          <a:xfrm>
            <a:off x="1148084" y="4868966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latin typeface="#9Slide03 AllRoundGothic" panose="020B0703020202020104" pitchFamily="34" charset="0"/>
            </a:endParaRPr>
          </a:p>
        </p:txBody>
      </p:sp>
      <p:grpSp>
        <p:nvGrpSpPr>
          <p:cNvPr id="810" name="Google Shape;810;p33"/>
          <p:cNvGrpSpPr/>
          <p:nvPr/>
        </p:nvGrpSpPr>
        <p:grpSpPr>
          <a:xfrm>
            <a:off x="74603" y="4067844"/>
            <a:ext cx="252794" cy="279648"/>
            <a:chOff x="5414907" y="2017485"/>
            <a:chExt cx="220338" cy="243702"/>
          </a:xfrm>
        </p:grpSpPr>
        <p:sp>
          <p:nvSpPr>
            <p:cNvPr id="811" name="Google Shape;811;p33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</p:grpSp>
      <p:sp>
        <p:nvSpPr>
          <p:cNvPr id="814" name="Google Shape;814;p33"/>
          <p:cNvSpPr/>
          <p:nvPr/>
        </p:nvSpPr>
        <p:spPr>
          <a:xfrm rot="899883">
            <a:off x="649926" y="4736559"/>
            <a:ext cx="250449" cy="338124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latin typeface="#9Slide03 AllRoundGothic" panose="020B0703020202020104" pitchFamily="34" charset="0"/>
            </a:endParaRPr>
          </a:p>
        </p:txBody>
      </p:sp>
      <p:sp>
        <p:nvSpPr>
          <p:cNvPr id="815" name="Google Shape;815;p33"/>
          <p:cNvSpPr/>
          <p:nvPr/>
        </p:nvSpPr>
        <p:spPr>
          <a:xfrm>
            <a:off x="393888" y="4259706"/>
            <a:ext cx="303049" cy="256181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latin typeface="#9Slide03 AllRoundGothic" panose="020B0703020202020104" pitchFamily="34" charset="0"/>
            </a:endParaRPr>
          </a:p>
        </p:txBody>
      </p:sp>
      <p:grpSp>
        <p:nvGrpSpPr>
          <p:cNvPr id="816" name="Google Shape;816;p33"/>
          <p:cNvGrpSpPr/>
          <p:nvPr/>
        </p:nvGrpSpPr>
        <p:grpSpPr>
          <a:xfrm>
            <a:off x="8194450" y="178806"/>
            <a:ext cx="284524" cy="263384"/>
            <a:chOff x="1412390" y="2258211"/>
            <a:chExt cx="620689" cy="574573"/>
          </a:xfrm>
        </p:grpSpPr>
        <p:sp>
          <p:nvSpPr>
            <p:cNvPr id="817" name="Google Shape;817;p33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#9Slide03 AllRoundGothic" panose="020B0703020202020104" pitchFamily="34" charset="0"/>
              </a:endParaRPr>
            </a:p>
          </p:txBody>
        </p:sp>
      </p:grpSp>
      <p:sp>
        <p:nvSpPr>
          <p:cNvPr id="820" name="Google Shape;820;p33"/>
          <p:cNvSpPr/>
          <p:nvPr/>
        </p:nvSpPr>
        <p:spPr>
          <a:xfrm rot="-10646460">
            <a:off x="7660188" y="125592"/>
            <a:ext cx="216057" cy="291692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latin typeface="#9Slide03 AllRoundGothic" panose="020B0703020202020104" pitchFamily="34" charset="0"/>
            </a:endParaRPr>
          </a:p>
        </p:txBody>
      </p:sp>
      <p:sp>
        <p:nvSpPr>
          <p:cNvPr id="821" name="Google Shape;821;p33"/>
          <p:cNvSpPr/>
          <p:nvPr/>
        </p:nvSpPr>
        <p:spPr>
          <a:xfrm>
            <a:off x="8524498" y="56124"/>
            <a:ext cx="132980" cy="140311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latin typeface="#9Slide03 AllRoundGothic" panose="020B0703020202020104" pitchFamily="34" charset="0"/>
            </a:endParaRPr>
          </a:p>
        </p:txBody>
      </p:sp>
      <p:sp>
        <p:nvSpPr>
          <p:cNvPr id="822" name="Google Shape;822;p33"/>
          <p:cNvSpPr/>
          <p:nvPr/>
        </p:nvSpPr>
        <p:spPr>
          <a:xfrm rot="2103638" flipH="1">
            <a:off x="8471487" y="885747"/>
            <a:ext cx="360000" cy="229800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latin typeface="#9Slide03 AllRoundGothic" panose="020B0703020202020104" pitchFamily="34" charset="0"/>
            </a:endParaRPr>
          </a:p>
        </p:txBody>
      </p:sp>
      <p:sp>
        <p:nvSpPr>
          <p:cNvPr id="823" name="Google Shape;823;p33"/>
          <p:cNvSpPr/>
          <p:nvPr/>
        </p:nvSpPr>
        <p:spPr>
          <a:xfrm>
            <a:off x="66979" y="4696584"/>
            <a:ext cx="461540" cy="351582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latin typeface="#9Slide03 AllRoundGothic" panose="020B0703020202020104" pitchFamily="34" charset="0"/>
            </a:endParaRPr>
          </a:p>
        </p:txBody>
      </p:sp>
      <p:sp>
        <p:nvSpPr>
          <p:cNvPr id="824" name="Google Shape;824;p33"/>
          <p:cNvSpPr/>
          <p:nvPr/>
        </p:nvSpPr>
        <p:spPr>
          <a:xfrm>
            <a:off x="479867" y="4924661"/>
            <a:ext cx="131083" cy="138309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latin typeface="#9Slide03 AllRoundGothic" panose="020B0703020202020104" pitchFamily="34" charset="0"/>
            </a:endParaRPr>
          </a:p>
        </p:txBody>
      </p:sp>
      <p:sp>
        <p:nvSpPr>
          <p:cNvPr id="825" name="Google Shape;825;p33"/>
          <p:cNvSpPr/>
          <p:nvPr/>
        </p:nvSpPr>
        <p:spPr>
          <a:xfrm>
            <a:off x="560550" y="4795708"/>
            <a:ext cx="79428" cy="73275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latin typeface="#9Slide03 AllRoundGothic" panose="020B0703020202020104" pitchFamily="34" charset="0"/>
            </a:endParaRPr>
          </a:p>
        </p:txBody>
      </p:sp>
      <p:sp>
        <p:nvSpPr>
          <p:cNvPr id="826" name="Google Shape;826;p33"/>
          <p:cNvSpPr/>
          <p:nvPr/>
        </p:nvSpPr>
        <p:spPr>
          <a:xfrm>
            <a:off x="939862" y="4662822"/>
            <a:ext cx="208218" cy="206158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latin typeface="#9Slide03 AllRoundGothic" panose="020B0703020202020104" pitchFamily="34" charset="0"/>
            </a:endParaRPr>
          </a:p>
        </p:txBody>
      </p:sp>
      <p:sp>
        <p:nvSpPr>
          <p:cNvPr id="827" name="Google Shape;827;p33"/>
          <p:cNvSpPr/>
          <p:nvPr/>
        </p:nvSpPr>
        <p:spPr>
          <a:xfrm rot="10400195">
            <a:off x="294886" y="3904617"/>
            <a:ext cx="360935" cy="267696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latin typeface="#9Slide03 AllRoundGothic" panose="020B0703020202020104" pitchFamily="34" charset="0"/>
            </a:endParaRPr>
          </a:p>
        </p:txBody>
      </p:sp>
      <p:sp>
        <p:nvSpPr>
          <p:cNvPr id="828" name="Google Shape;828;p33"/>
          <p:cNvSpPr/>
          <p:nvPr/>
        </p:nvSpPr>
        <p:spPr>
          <a:xfrm>
            <a:off x="8657485" y="656190"/>
            <a:ext cx="399871" cy="301041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latin typeface="#9Slide03 AllRoundGothic" panose="020B0703020202020104" pitchFamily="34" charset="0"/>
            </a:endParaRPr>
          </a:p>
        </p:txBody>
      </p:sp>
      <p:sp>
        <p:nvSpPr>
          <p:cNvPr id="829" name="Google Shape;829;p33"/>
          <p:cNvSpPr/>
          <p:nvPr/>
        </p:nvSpPr>
        <p:spPr>
          <a:xfrm>
            <a:off x="66980" y="4420947"/>
            <a:ext cx="268053" cy="258834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latin typeface="#9Slide03 AllRoundGothic" panose="020B070302020202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789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#9Slide03 AllRoundGothic" panose="020B0703020202020104" pitchFamily="34" charset="0"/>
              </a:defRPr>
            </a:lvl1pPr>
          </a:lstStyle>
          <a:p>
            <a:fld id="{A437ACAA-7A8E-4430-AAD1-57846D3A46AF}" type="datetimeFigureOut">
              <a:rPr lang="en-US" smtClean="0"/>
              <a:pPr/>
              <a:t>15-Oct-22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#9Slide03 AllRoundGothic" panose="020B07030202020201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#9Slide03 AllRoundGothic" panose="020B0703020202020104" pitchFamily="34" charset="0"/>
              </a:defRPr>
            </a:lvl1pPr>
          </a:lstStyle>
          <a:p>
            <a:fld id="{99E66076-A725-4C10-A4EB-F55B9B0E80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832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#9Slide03 AllRoundGothic" panose="020B0703020202020104" pitchFamily="34" charset="0"/>
              </a:defRPr>
            </a:lvl1pPr>
          </a:lstStyle>
          <a:p>
            <a:fld id="{A437ACAA-7A8E-4430-AAD1-57846D3A46AF}" type="datetimeFigureOut">
              <a:rPr lang="en-US" smtClean="0"/>
              <a:pPr/>
              <a:t>15-Oct-22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#9Slide03 AllRoundGothic" panose="020B07030202020201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#9Slide03 AllRoundGothic" panose="020B0703020202020104" pitchFamily="34" charset="0"/>
              </a:defRPr>
            </a:lvl1pPr>
          </a:lstStyle>
          <a:p>
            <a:fld id="{99E66076-A725-4C10-A4EB-F55B9B0E80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545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811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588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7957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824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447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480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"/>
          <p:cNvSpPr txBox="1">
            <a:spLocks noGrp="1"/>
          </p:cNvSpPr>
          <p:nvPr>
            <p:ph type="subTitle" idx="1"/>
          </p:nvPr>
        </p:nvSpPr>
        <p:spPr>
          <a:xfrm>
            <a:off x="4417600" y="2168750"/>
            <a:ext cx="3472500" cy="21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8" name="Google Shape;358;p9"/>
          <p:cNvSpPr txBox="1">
            <a:spLocks noGrp="1"/>
          </p:cNvSpPr>
          <p:nvPr>
            <p:ph type="title"/>
          </p:nvPr>
        </p:nvSpPr>
        <p:spPr>
          <a:xfrm>
            <a:off x="4417600" y="954100"/>
            <a:ext cx="3633300" cy="10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59" name="Google Shape;359;p9"/>
          <p:cNvGrpSpPr/>
          <p:nvPr/>
        </p:nvGrpSpPr>
        <p:grpSpPr>
          <a:xfrm>
            <a:off x="-680208" y="-356917"/>
            <a:ext cx="2010058" cy="1281879"/>
            <a:chOff x="7239867" y="1514545"/>
            <a:chExt cx="2525833" cy="1610805"/>
          </a:xfrm>
        </p:grpSpPr>
        <p:grpSp>
          <p:nvGrpSpPr>
            <p:cNvPr id="360" name="Google Shape;360;p9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61" name="Google Shape;361;p9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62" name="Google Shape;362;p9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#9Slide03 AllRoundGothic" panose="020B0703020202020104" pitchFamily="34" charset="0"/>
                  </a:endParaRPr>
                </a:p>
              </p:txBody>
            </p:sp>
            <p:sp>
              <p:nvSpPr>
                <p:cNvPr id="363" name="Google Shape;363;p9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#9Slide03 AllRoundGothic" panose="020B0703020202020104" pitchFamily="34" charset="0"/>
                  </a:endParaRPr>
                </a:p>
              </p:txBody>
            </p:sp>
            <p:sp>
              <p:nvSpPr>
                <p:cNvPr id="364" name="Google Shape;364;p9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#9Slide03 AllRoundGothic" panose="020B0703020202020104" pitchFamily="34" charset="0"/>
                  </a:endParaRPr>
                </a:p>
              </p:txBody>
            </p:sp>
            <p:sp>
              <p:nvSpPr>
                <p:cNvPr id="365" name="Google Shape;365;p9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#9Slide03 AllRoundGothic" panose="020B0703020202020104" pitchFamily="34" charset="0"/>
                  </a:endParaRPr>
                </a:p>
              </p:txBody>
            </p:sp>
            <p:sp>
              <p:nvSpPr>
                <p:cNvPr id="366" name="Google Shape;366;p9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#9Slide03 AllRoundGothic" panose="020B0703020202020104" pitchFamily="34" charset="0"/>
                  </a:endParaRPr>
                </a:p>
              </p:txBody>
            </p:sp>
            <p:sp>
              <p:nvSpPr>
                <p:cNvPr id="367" name="Google Shape;367;p9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#9Slide03 AllRoundGothic" panose="020B0703020202020104" pitchFamily="34" charset="0"/>
                  </a:endParaRPr>
                </a:p>
              </p:txBody>
            </p:sp>
          </p:grpSp>
          <p:sp>
            <p:nvSpPr>
              <p:cNvPr id="368" name="Google Shape;368;p9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#9Slide03 AllRoundGothic" panose="020B0703020202020104" pitchFamily="34" charset="0"/>
                </a:endParaRPr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#9Slide03 AllRoundGothic" panose="020B0703020202020104" pitchFamily="34" charset="0"/>
                </a:endParaRPr>
              </a:p>
            </p:txBody>
          </p:sp>
        </p:grpSp>
        <p:sp>
          <p:nvSpPr>
            <p:cNvPr id="370" name="Google Shape;370;p9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</p:grpSp>
      <p:grpSp>
        <p:nvGrpSpPr>
          <p:cNvPr id="371" name="Google Shape;371;p9"/>
          <p:cNvGrpSpPr/>
          <p:nvPr/>
        </p:nvGrpSpPr>
        <p:grpSpPr>
          <a:xfrm rot="-2398771" flipH="1">
            <a:off x="8091903" y="4376591"/>
            <a:ext cx="1016105" cy="607224"/>
            <a:chOff x="1202177" y="4613417"/>
            <a:chExt cx="528376" cy="315757"/>
          </a:xfrm>
        </p:grpSpPr>
        <p:sp>
          <p:nvSpPr>
            <p:cNvPr id="372" name="Google Shape;372;p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</p:grpSp>
      <p:grpSp>
        <p:nvGrpSpPr>
          <p:cNvPr id="378" name="Google Shape;378;p9"/>
          <p:cNvGrpSpPr/>
          <p:nvPr/>
        </p:nvGrpSpPr>
        <p:grpSpPr>
          <a:xfrm>
            <a:off x="8434827" y="188005"/>
            <a:ext cx="495544" cy="469263"/>
            <a:chOff x="2736573" y="4286656"/>
            <a:chExt cx="316076" cy="299294"/>
          </a:xfrm>
        </p:grpSpPr>
        <p:sp>
          <p:nvSpPr>
            <p:cNvPr id="379" name="Google Shape;379;p9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#9Slide03 AllRoundGothic" panose="020B0703020202020104" pitchFamily="34" charset="0"/>
            </a:endParaRPr>
          </a:p>
        </p:txBody>
      </p:sp>
      <p:sp>
        <p:nvSpPr>
          <p:cNvPr id="485" name="Google Shape;485;p12"/>
          <p:cNvSpPr/>
          <p:nvPr/>
        </p:nvSpPr>
        <p:spPr>
          <a:xfrm>
            <a:off x="6745307" y="5203897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#9Slide03 AllRoundGothic" panose="020B07030202020201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96" r:id="rId3"/>
    <p:sldLayoutId id="2147483695" r:id="rId4"/>
    <p:sldLayoutId id="2147483694" r:id="rId5"/>
    <p:sldLayoutId id="2147483693" r:id="rId6"/>
    <p:sldLayoutId id="2147483691" r:id="rId7"/>
    <p:sldLayoutId id="2147483655" r:id="rId8"/>
    <p:sldLayoutId id="2147483658" r:id="rId9"/>
    <p:sldLayoutId id="2147483678" r:id="rId10"/>
    <p:sldLayoutId id="2147483679" r:id="rId11"/>
    <p:sldLayoutId id="2147483680" r:id="rId12"/>
    <p:sldLayoutId id="2147483697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98054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2" r:id="rId7"/>
    <p:sldLayoutId id="214748369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5.emf"/><Relationship Id="rId7" Type="http://schemas.openxmlformats.org/officeDocument/2006/relationships/image" Target="../media/image7.wmf"/><Relationship Id="rId12" Type="http://schemas.openxmlformats.org/officeDocument/2006/relationships/oleObject" Target="../embeddings/oleObject5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gentileframe1181x1772pngh0">
            <a:extLst>
              <a:ext uri="{FF2B5EF4-FFF2-40B4-BE49-F238E27FC236}">
                <a16:creationId xmlns:a16="http://schemas.microsoft.com/office/drawing/2014/main" id="{129E572B-E0CA-46D0-8695-1B93485DA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Google Shape;95;p1" descr="trong-dong-3">
            <a:extLst>
              <a:ext uri="{FF2B5EF4-FFF2-40B4-BE49-F238E27FC236}">
                <a16:creationId xmlns:a16="http://schemas.microsoft.com/office/drawing/2014/main" id="{44B53020-DB79-43D1-8EBD-A42F04F4A81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2" y="985837"/>
            <a:ext cx="3128963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Google Shape;96;p1">
            <a:extLst>
              <a:ext uri="{FF2B5EF4-FFF2-40B4-BE49-F238E27FC236}">
                <a16:creationId xmlns:a16="http://schemas.microsoft.com/office/drawing/2014/main" id="{7A018C44-ED32-4494-A0F3-2AE4D6D4580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30279" y="1287066"/>
            <a:ext cx="1226344" cy="2271713"/>
          </a:xfrm>
          <a:prstGeom prst="rect">
            <a:avLst/>
          </a:prstGeom>
          <a:noFill/>
          <a:ln>
            <a:noFill/>
          </a:ln>
          <a:effectLst>
            <a:outerShdw blurRad="63500" dist="45790" dir="2021404">
              <a:srgbClr val="CC6600">
                <a:alpha val="49803"/>
              </a:srgbClr>
            </a:outerShdw>
          </a:effectLst>
        </p:spPr>
      </p:pic>
      <p:sp>
        <p:nvSpPr>
          <p:cNvPr id="3077" name="Google Shape;97;p1">
            <a:extLst>
              <a:ext uri="{FF2B5EF4-FFF2-40B4-BE49-F238E27FC236}">
                <a16:creationId xmlns:a16="http://schemas.microsoft.com/office/drawing/2014/main" id="{F7A96E6F-4C8C-41E1-A649-1DF1134BC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8241" y="1053704"/>
            <a:ext cx="103584" cy="25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7" tIns="25706" rIns="51427" bIns="2570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350" dirty="0">
              <a:solidFill>
                <a:srgbClr val="000000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3078" name="Google Shape;98;p1">
            <a:extLst>
              <a:ext uri="{FF2B5EF4-FFF2-40B4-BE49-F238E27FC236}">
                <a16:creationId xmlns:a16="http://schemas.microsoft.com/office/drawing/2014/main" id="{CFB5CBBD-511C-4EA2-BDF6-6DDF8E7C7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2923" y="682881"/>
            <a:ext cx="6178154" cy="60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7" tIns="25706" rIns="51427" bIns="2570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FF0000"/>
              </a:buClr>
              <a:buSzPts val="2400"/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PHÒNG GIÁO DỤC  VÀ  ĐÀO TẠO QUẬN LONG BIÊN</a:t>
            </a:r>
            <a:endParaRPr lang="en-US" alt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>
                <a:srgbClr val="FF0000"/>
              </a:buClr>
              <a:buSzPts val="2400"/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TRƯỜNG TIỂU HỌC PHÚC LỢI</a:t>
            </a:r>
            <a:endParaRPr lang="en-US" alt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">
            <a:extLst>
              <a:ext uri="{FF2B5EF4-FFF2-40B4-BE49-F238E27FC236}">
                <a16:creationId xmlns:a16="http://schemas.microsoft.com/office/drawing/2014/main" id="{08EB2539-9632-43A9-9E93-82DDF7792D40}"/>
              </a:ext>
            </a:extLst>
          </p:cNvPr>
          <p:cNvSpPr/>
          <p:nvPr/>
        </p:nvSpPr>
        <p:spPr>
          <a:xfrm>
            <a:off x="3191542" y="2253172"/>
            <a:ext cx="2889506" cy="508571"/>
          </a:xfrm>
          <a:prstGeom prst="rect">
            <a:avLst/>
          </a:prstGeom>
        </p:spPr>
        <p:txBody>
          <a:bodyPr>
            <a:prstTxWarp prst="textPlain">
              <a:avLst>
                <a:gd name="adj" fmla="val 49000"/>
              </a:avLst>
            </a:prstTxWarp>
          </a:bodyPr>
          <a:lstStyle/>
          <a:p>
            <a:pPr>
              <a:defRPr/>
            </a:pPr>
            <a:r>
              <a:rPr lang="en-US" sz="900" dirty="0">
                <a:ln w="1905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33CC33"/>
                </a:solidFill>
                <a:latin typeface="Times New Roman"/>
              </a:rPr>
              <a:t>TOÁN</a:t>
            </a:r>
            <a:endParaRPr sz="900" dirty="0">
              <a:ln w="1905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  <a:solidFill>
                <a:srgbClr val="33CC33"/>
              </a:solidFill>
              <a:latin typeface="Times New Roman"/>
            </a:endParaRPr>
          </a:p>
        </p:txBody>
      </p:sp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AB86E6-2763-4F52-BE18-180E56D1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289" y="760656"/>
            <a:ext cx="2666084" cy="9232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Vận</a:t>
            </a:r>
            <a:r>
              <a:rPr lang="en-US" sz="48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endParaRPr lang="en-US" sz="4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310205-2FD0-49EA-8197-717D6842C407}"/>
              </a:ext>
            </a:extLst>
          </p:cNvPr>
          <p:cNvSpPr/>
          <p:nvPr/>
        </p:nvSpPr>
        <p:spPr>
          <a:xfrm>
            <a:off x="982683" y="1875609"/>
            <a:ext cx="7178634" cy="1175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vận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quyết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 </a:t>
            </a:r>
            <a:endParaRPr lang="en-US" sz="2500" b="1" dirty="0"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46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41"/>
          <p:cNvGrpSpPr/>
          <p:nvPr/>
        </p:nvGrpSpPr>
        <p:grpSpPr>
          <a:xfrm>
            <a:off x="462444" y="2481943"/>
            <a:ext cx="1865120" cy="2002376"/>
            <a:chOff x="984958" y="1389758"/>
            <a:chExt cx="2723182" cy="3320192"/>
          </a:xfrm>
        </p:grpSpPr>
        <p:sp>
          <p:nvSpPr>
            <p:cNvPr id="1678" name="Google Shape;1678;p41"/>
            <p:cNvSpPr/>
            <p:nvPr/>
          </p:nvSpPr>
          <p:spPr>
            <a:xfrm>
              <a:off x="1068396" y="3180618"/>
              <a:ext cx="2010190" cy="1529333"/>
            </a:xfrm>
            <a:custGeom>
              <a:avLst/>
              <a:gdLst/>
              <a:ahLst/>
              <a:cxnLst/>
              <a:rect l="l" t="t" r="r" b="b"/>
              <a:pathLst>
                <a:path w="11492" h="8743" extrusionOk="0">
                  <a:moveTo>
                    <a:pt x="5746" y="0"/>
                  </a:moveTo>
                  <a:cubicBezTo>
                    <a:pt x="2060" y="0"/>
                    <a:pt x="673" y="564"/>
                    <a:pt x="218" y="846"/>
                  </a:cubicBezTo>
                  <a:cubicBezTo>
                    <a:pt x="66" y="933"/>
                    <a:pt x="1" y="1084"/>
                    <a:pt x="1" y="1258"/>
                  </a:cubicBezTo>
                  <a:cubicBezTo>
                    <a:pt x="22" y="1301"/>
                    <a:pt x="22" y="1388"/>
                    <a:pt x="22" y="1431"/>
                  </a:cubicBezTo>
                  <a:lnTo>
                    <a:pt x="22" y="1540"/>
                  </a:lnTo>
                  <a:cubicBezTo>
                    <a:pt x="44" y="1778"/>
                    <a:pt x="87" y="2082"/>
                    <a:pt x="131" y="2450"/>
                  </a:cubicBezTo>
                  <a:cubicBezTo>
                    <a:pt x="131" y="2494"/>
                    <a:pt x="152" y="2537"/>
                    <a:pt x="152" y="2602"/>
                  </a:cubicBezTo>
                  <a:cubicBezTo>
                    <a:pt x="348" y="4055"/>
                    <a:pt x="803" y="6201"/>
                    <a:pt x="1670" y="7393"/>
                  </a:cubicBezTo>
                  <a:lnTo>
                    <a:pt x="1735" y="7458"/>
                  </a:lnTo>
                  <a:cubicBezTo>
                    <a:pt x="1974" y="7805"/>
                    <a:pt x="2299" y="8044"/>
                    <a:pt x="2689" y="8196"/>
                  </a:cubicBezTo>
                  <a:cubicBezTo>
                    <a:pt x="3716" y="8541"/>
                    <a:pt x="5046" y="8742"/>
                    <a:pt x="6283" y="8742"/>
                  </a:cubicBezTo>
                  <a:cubicBezTo>
                    <a:pt x="7840" y="8742"/>
                    <a:pt x="9252" y="8424"/>
                    <a:pt x="9735" y="7675"/>
                  </a:cubicBezTo>
                  <a:cubicBezTo>
                    <a:pt x="9844" y="7502"/>
                    <a:pt x="9930" y="7328"/>
                    <a:pt x="9995" y="7133"/>
                  </a:cubicBezTo>
                  <a:lnTo>
                    <a:pt x="10060" y="7003"/>
                  </a:lnTo>
                  <a:cubicBezTo>
                    <a:pt x="10537" y="5789"/>
                    <a:pt x="10993" y="3708"/>
                    <a:pt x="11253" y="2320"/>
                  </a:cubicBezTo>
                  <a:cubicBezTo>
                    <a:pt x="11275" y="2299"/>
                    <a:pt x="11275" y="2255"/>
                    <a:pt x="11275" y="2233"/>
                  </a:cubicBezTo>
                  <a:cubicBezTo>
                    <a:pt x="11340" y="1952"/>
                    <a:pt x="11383" y="1691"/>
                    <a:pt x="11426" y="1496"/>
                  </a:cubicBezTo>
                  <a:cubicBezTo>
                    <a:pt x="11426" y="1453"/>
                    <a:pt x="11426" y="1431"/>
                    <a:pt x="11448" y="1388"/>
                  </a:cubicBezTo>
                  <a:cubicBezTo>
                    <a:pt x="11470" y="1323"/>
                    <a:pt x="11470" y="1280"/>
                    <a:pt x="11470" y="1258"/>
                  </a:cubicBezTo>
                  <a:cubicBezTo>
                    <a:pt x="11491" y="1063"/>
                    <a:pt x="11405" y="868"/>
                    <a:pt x="11253" y="781"/>
                  </a:cubicBezTo>
                  <a:cubicBezTo>
                    <a:pt x="10733" y="499"/>
                    <a:pt x="9345" y="0"/>
                    <a:pt x="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1072245" y="3423236"/>
              <a:ext cx="1998820" cy="152006"/>
            </a:xfrm>
            <a:custGeom>
              <a:avLst/>
              <a:gdLst/>
              <a:ahLst/>
              <a:cxnLst/>
              <a:rect l="l" t="t" r="r" b="b"/>
              <a:pathLst>
                <a:path w="11427" h="869" extrusionOk="0">
                  <a:moveTo>
                    <a:pt x="11426" y="1"/>
                  </a:moveTo>
                  <a:lnTo>
                    <a:pt x="11426" y="1"/>
                  </a:lnTo>
                  <a:cubicBezTo>
                    <a:pt x="10862" y="304"/>
                    <a:pt x="9410" y="781"/>
                    <a:pt x="5941" y="781"/>
                  </a:cubicBezTo>
                  <a:cubicBezTo>
                    <a:pt x="2060" y="781"/>
                    <a:pt x="521" y="283"/>
                    <a:pt x="0" y="44"/>
                  </a:cubicBezTo>
                  <a:lnTo>
                    <a:pt x="0" y="153"/>
                  </a:lnTo>
                  <a:cubicBezTo>
                    <a:pt x="586" y="413"/>
                    <a:pt x="2147" y="868"/>
                    <a:pt x="5941" y="868"/>
                  </a:cubicBezTo>
                  <a:cubicBezTo>
                    <a:pt x="9301" y="868"/>
                    <a:pt x="10776" y="435"/>
                    <a:pt x="11404" y="109"/>
                  </a:cubicBezTo>
                  <a:cubicBezTo>
                    <a:pt x="11404" y="66"/>
                    <a:pt x="11426" y="23"/>
                    <a:pt x="11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1094984" y="3567372"/>
              <a:ext cx="1945644" cy="235268"/>
            </a:xfrm>
            <a:custGeom>
              <a:avLst/>
              <a:gdLst/>
              <a:ahLst/>
              <a:cxnLst/>
              <a:rect l="l" t="t" r="r" b="b"/>
              <a:pathLst>
                <a:path w="11123" h="1345" extrusionOk="0">
                  <a:moveTo>
                    <a:pt x="11101" y="1"/>
                  </a:moveTo>
                  <a:cubicBezTo>
                    <a:pt x="10949" y="66"/>
                    <a:pt x="10797" y="174"/>
                    <a:pt x="10689" y="304"/>
                  </a:cubicBezTo>
                  <a:cubicBezTo>
                    <a:pt x="10559" y="456"/>
                    <a:pt x="10429" y="543"/>
                    <a:pt x="10255" y="630"/>
                  </a:cubicBezTo>
                  <a:cubicBezTo>
                    <a:pt x="10212" y="635"/>
                    <a:pt x="10169" y="638"/>
                    <a:pt x="10125" y="638"/>
                  </a:cubicBezTo>
                  <a:cubicBezTo>
                    <a:pt x="9995" y="638"/>
                    <a:pt x="9865" y="613"/>
                    <a:pt x="9735" y="564"/>
                  </a:cubicBezTo>
                  <a:cubicBezTo>
                    <a:pt x="9605" y="516"/>
                    <a:pt x="9475" y="491"/>
                    <a:pt x="9336" y="491"/>
                  </a:cubicBezTo>
                  <a:cubicBezTo>
                    <a:pt x="9289" y="491"/>
                    <a:pt x="9242" y="494"/>
                    <a:pt x="9193" y="499"/>
                  </a:cubicBezTo>
                  <a:cubicBezTo>
                    <a:pt x="9020" y="564"/>
                    <a:pt x="8868" y="651"/>
                    <a:pt x="8738" y="781"/>
                  </a:cubicBezTo>
                  <a:cubicBezTo>
                    <a:pt x="8608" y="911"/>
                    <a:pt x="8456" y="998"/>
                    <a:pt x="8282" y="1041"/>
                  </a:cubicBezTo>
                  <a:cubicBezTo>
                    <a:pt x="8253" y="1045"/>
                    <a:pt x="8223" y="1047"/>
                    <a:pt x="8193" y="1047"/>
                  </a:cubicBezTo>
                  <a:cubicBezTo>
                    <a:pt x="8050" y="1047"/>
                    <a:pt x="7910" y="1005"/>
                    <a:pt x="7784" y="933"/>
                  </a:cubicBezTo>
                  <a:cubicBezTo>
                    <a:pt x="7610" y="868"/>
                    <a:pt x="7437" y="825"/>
                    <a:pt x="7263" y="825"/>
                  </a:cubicBezTo>
                  <a:cubicBezTo>
                    <a:pt x="7090" y="846"/>
                    <a:pt x="6917" y="933"/>
                    <a:pt x="6786" y="1041"/>
                  </a:cubicBezTo>
                  <a:cubicBezTo>
                    <a:pt x="6635" y="1150"/>
                    <a:pt x="6483" y="1215"/>
                    <a:pt x="6310" y="1237"/>
                  </a:cubicBezTo>
                  <a:cubicBezTo>
                    <a:pt x="6136" y="1237"/>
                    <a:pt x="5963" y="1172"/>
                    <a:pt x="5811" y="1085"/>
                  </a:cubicBezTo>
                  <a:cubicBezTo>
                    <a:pt x="5659" y="976"/>
                    <a:pt x="5486" y="933"/>
                    <a:pt x="5312" y="911"/>
                  </a:cubicBezTo>
                  <a:cubicBezTo>
                    <a:pt x="5117" y="911"/>
                    <a:pt x="4944" y="976"/>
                    <a:pt x="4792" y="1063"/>
                  </a:cubicBezTo>
                  <a:cubicBezTo>
                    <a:pt x="4666" y="1170"/>
                    <a:pt x="4515" y="1220"/>
                    <a:pt x="4362" y="1220"/>
                  </a:cubicBezTo>
                  <a:cubicBezTo>
                    <a:pt x="4173" y="1220"/>
                    <a:pt x="3982" y="1142"/>
                    <a:pt x="3838" y="998"/>
                  </a:cubicBezTo>
                  <a:cubicBezTo>
                    <a:pt x="3686" y="890"/>
                    <a:pt x="3534" y="803"/>
                    <a:pt x="3339" y="760"/>
                  </a:cubicBezTo>
                  <a:cubicBezTo>
                    <a:pt x="3166" y="760"/>
                    <a:pt x="2992" y="803"/>
                    <a:pt x="2819" y="868"/>
                  </a:cubicBezTo>
                  <a:cubicBezTo>
                    <a:pt x="2667" y="955"/>
                    <a:pt x="2494" y="976"/>
                    <a:pt x="2320" y="976"/>
                  </a:cubicBezTo>
                  <a:cubicBezTo>
                    <a:pt x="2147" y="911"/>
                    <a:pt x="1995" y="825"/>
                    <a:pt x="1865" y="695"/>
                  </a:cubicBezTo>
                  <a:cubicBezTo>
                    <a:pt x="1699" y="499"/>
                    <a:pt x="1460" y="397"/>
                    <a:pt x="1213" y="397"/>
                  </a:cubicBezTo>
                  <a:cubicBezTo>
                    <a:pt x="1105" y="397"/>
                    <a:pt x="995" y="416"/>
                    <a:pt x="889" y="456"/>
                  </a:cubicBezTo>
                  <a:cubicBezTo>
                    <a:pt x="777" y="498"/>
                    <a:pt x="665" y="522"/>
                    <a:pt x="553" y="522"/>
                  </a:cubicBezTo>
                  <a:cubicBezTo>
                    <a:pt x="492" y="522"/>
                    <a:pt x="430" y="515"/>
                    <a:pt x="369" y="499"/>
                  </a:cubicBezTo>
                  <a:cubicBezTo>
                    <a:pt x="217" y="434"/>
                    <a:pt x="87" y="348"/>
                    <a:pt x="0" y="218"/>
                  </a:cubicBezTo>
                  <a:lnTo>
                    <a:pt x="0" y="218"/>
                  </a:lnTo>
                  <a:cubicBezTo>
                    <a:pt x="0" y="261"/>
                    <a:pt x="22" y="326"/>
                    <a:pt x="22" y="369"/>
                  </a:cubicBezTo>
                  <a:cubicBezTo>
                    <a:pt x="109" y="456"/>
                    <a:pt x="217" y="543"/>
                    <a:pt x="347" y="586"/>
                  </a:cubicBezTo>
                  <a:cubicBezTo>
                    <a:pt x="416" y="602"/>
                    <a:pt x="483" y="609"/>
                    <a:pt x="548" y="609"/>
                  </a:cubicBezTo>
                  <a:cubicBezTo>
                    <a:pt x="668" y="609"/>
                    <a:pt x="785" y="585"/>
                    <a:pt x="911" y="543"/>
                  </a:cubicBezTo>
                  <a:cubicBezTo>
                    <a:pt x="1022" y="511"/>
                    <a:pt x="1145" y="491"/>
                    <a:pt x="1262" y="491"/>
                  </a:cubicBezTo>
                  <a:cubicBezTo>
                    <a:pt x="1305" y="491"/>
                    <a:pt x="1347" y="494"/>
                    <a:pt x="1388" y="499"/>
                  </a:cubicBezTo>
                  <a:cubicBezTo>
                    <a:pt x="1561" y="564"/>
                    <a:pt x="1692" y="651"/>
                    <a:pt x="1822" y="781"/>
                  </a:cubicBezTo>
                  <a:cubicBezTo>
                    <a:pt x="1970" y="970"/>
                    <a:pt x="2203" y="1075"/>
                    <a:pt x="2441" y="1075"/>
                  </a:cubicBezTo>
                  <a:cubicBezTo>
                    <a:pt x="2585" y="1075"/>
                    <a:pt x="2731" y="1037"/>
                    <a:pt x="2862" y="955"/>
                  </a:cubicBezTo>
                  <a:cubicBezTo>
                    <a:pt x="3014" y="890"/>
                    <a:pt x="3166" y="868"/>
                    <a:pt x="3339" y="868"/>
                  </a:cubicBezTo>
                  <a:cubicBezTo>
                    <a:pt x="3491" y="890"/>
                    <a:pt x="3643" y="976"/>
                    <a:pt x="3795" y="1085"/>
                  </a:cubicBezTo>
                  <a:cubicBezTo>
                    <a:pt x="3925" y="1193"/>
                    <a:pt x="4098" y="1280"/>
                    <a:pt x="4293" y="1302"/>
                  </a:cubicBezTo>
                  <a:cubicBezTo>
                    <a:pt x="4488" y="1302"/>
                    <a:pt x="4683" y="1258"/>
                    <a:pt x="4835" y="1150"/>
                  </a:cubicBezTo>
                  <a:cubicBezTo>
                    <a:pt x="4987" y="1063"/>
                    <a:pt x="5139" y="998"/>
                    <a:pt x="5312" y="998"/>
                  </a:cubicBezTo>
                  <a:cubicBezTo>
                    <a:pt x="5486" y="1020"/>
                    <a:pt x="5637" y="1063"/>
                    <a:pt x="5767" y="1172"/>
                  </a:cubicBezTo>
                  <a:cubicBezTo>
                    <a:pt x="5941" y="1258"/>
                    <a:pt x="6114" y="1323"/>
                    <a:pt x="6288" y="1345"/>
                  </a:cubicBezTo>
                  <a:lnTo>
                    <a:pt x="6310" y="1345"/>
                  </a:lnTo>
                  <a:cubicBezTo>
                    <a:pt x="6505" y="1302"/>
                    <a:pt x="6678" y="1237"/>
                    <a:pt x="6830" y="1107"/>
                  </a:cubicBezTo>
                  <a:cubicBezTo>
                    <a:pt x="6960" y="1020"/>
                    <a:pt x="7112" y="955"/>
                    <a:pt x="7285" y="911"/>
                  </a:cubicBezTo>
                  <a:cubicBezTo>
                    <a:pt x="7437" y="911"/>
                    <a:pt x="7610" y="955"/>
                    <a:pt x="7762" y="1020"/>
                  </a:cubicBezTo>
                  <a:cubicBezTo>
                    <a:pt x="7936" y="1107"/>
                    <a:pt x="8109" y="1150"/>
                    <a:pt x="8304" y="1150"/>
                  </a:cubicBezTo>
                  <a:cubicBezTo>
                    <a:pt x="8478" y="1085"/>
                    <a:pt x="8651" y="998"/>
                    <a:pt x="8803" y="868"/>
                  </a:cubicBezTo>
                  <a:cubicBezTo>
                    <a:pt x="8911" y="760"/>
                    <a:pt x="9063" y="673"/>
                    <a:pt x="9215" y="608"/>
                  </a:cubicBezTo>
                  <a:cubicBezTo>
                    <a:pt x="9388" y="608"/>
                    <a:pt x="9540" y="630"/>
                    <a:pt x="9713" y="673"/>
                  </a:cubicBezTo>
                  <a:cubicBezTo>
                    <a:pt x="9824" y="728"/>
                    <a:pt x="9944" y="755"/>
                    <a:pt x="10062" y="755"/>
                  </a:cubicBezTo>
                  <a:cubicBezTo>
                    <a:pt x="10315" y="755"/>
                    <a:pt x="10563" y="634"/>
                    <a:pt x="10711" y="413"/>
                  </a:cubicBezTo>
                  <a:cubicBezTo>
                    <a:pt x="10819" y="283"/>
                    <a:pt x="10949" y="174"/>
                    <a:pt x="11101" y="109"/>
                  </a:cubicBezTo>
                  <a:cubicBezTo>
                    <a:pt x="11123" y="88"/>
                    <a:pt x="11123" y="44"/>
                    <a:pt x="11123" y="22"/>
                  </a:cubicBezTo>
                  <a:lnTo>
                    <a:pt x="11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681" name="Google Shape;1681;p41"/>
            <p:cNvSpPr/>
            <p:nvPr/>
          </p:nvSpPr>
          <p:spPr>
            <a:xfrm>
              <a:off x="1364189" y="4405602"/>
              <a:ext cx="1464080" cy="220049"/>
            </a:xfrm>
            <a:custGeom>
              <a:avLst/>
              <a:gdLst/>
              <a:ahLst/>
              <a:cxnLst/>
              <a:rect l="l" t="t" r="r" b="b"/>
              <a:pathLst>
                <a:path w="8370" h="1258" extrusionOk="0">
                  <a:moveTo>
                    <a:pt x="8369" y="0"/>
                  </a:moveTo>
                  <a:lnTo>
                    <a:pt x="8369" y="0"/>
                  </a:lnTo>
                  <a:cubicBezTo>
                    <a:pt x="8066" y="174"/>
                    <a:pt x="7827" y="390"/>
                    <a:pt x="7632" y="672"/>
                  </a:cubicBezTo>
                  <a:cubicBezTo>
                    <a:pt x="7567" y="434"/>
                    <a:pt x="7351" y="239"/>
                    <a:pt x="7090" y="174"/>
                  </a:cubicBezTo>
                  <a:cubicBezTo>
                    <a:pt x="7043" y="166"/>
                    <a:pt x="6994" y="163"/>
                    <a:pt x="6946" y="163"/>
                  </a:cubicBezTo>
                  <a:cubicBezTo>
                    <a:pt x="6708" y="163"/>
                    <a:pt x="6468" y="250"/>
                    <a:pt x="6288" y="412"/>
                  </a:cubicBezTo>
                  <a:cubicBezTo>
                    <a:pt x="6093" y="586"/>
                    <a:pt x="5941" y="781"/>
                    <a:pt x="5833" y="1019"/>
                  </a:cubicBezTo>
                  <a:cubicBezTo>
                    <a:pt x="5663" y="477"/>
                    <a:pt x="5196" y="211"/>
                    <a:pt x="4728" y="211"/>
                  </a:cubicBezTo>
                  <a:cubicBezTo>
                    <a:pt x="4242" y="211"/>
                    <a:pt x="3754" y="499"/>
                    <a:pt x="3600" y="1063"/>
                  </a:cubicBezTo>
                  <a:cubicBezTo>
                    <a:pt x="3470" y="802"/>
                    <a:pt x="3275" y="564"/>
                    <a:pt x="3036" y="412"/>
                  </a:cubicBezTo>
                  <a:cubicBezTo>
                    <a:pt x="2841" y="287"/>
                    <a:pt x="2619" y="224"/>
                    <a:pt x="2399" y="224"/>
                  </a:cubicBezTo>
                  <a:cubicBezTo>
                    <a:pt x="2277" y="224"/>
                    <a:pt x="2155" y="243"/>
                    <a:pt x="2039" y="282"/>
                  </a:cubicBezTo>
                  <a:cubicBezTo>
                    <a:pt x="1757" y="390"/>
                    <a:pt x="1562" y="629"/>
                    <a:pt x="1475" y="911"/>
                  </a:cubicBezTo>
                  <a:cubicBezTo>
                    <a:pt x="1302" y="586"/>
                    <a:pt x="998" y="369"/>
                    <a:pt x="651" y="304"/>
                  </a:cubicBezTo>
                  <a:cubicBezTo>
                    <a:pt x="600" y="299"/>
                    <a:pt x="548" y="296"/>
                    <a:pt x="495" y="296"/>
                  </a:cubicBezTo>
                  <a:cubicBezTo>
                    <a:pt x="324" y="296"/>
                    <a:pt x="150" y="324"/>
                    <a:pt x="1" y="390"/>
                  </a:cubicBezTo>
                  <a:lnTo>
                    <a:pt x="44" y="477"/>
                  </a:lnTo>
                  <a:cubicBezTo>
                    <a:pt x="193" y="411"/>
                    <a:pt x="342" y="383"/>
                    <a:pt x="491" y="383"/>
                  </a:cubicBezTo>
                  <a:cubicBezTo>
                    <a:pt x="537" y="383"/>
                    <a:pt x="583" y="385"/>
                    <a:pt x="630" y="390"/>
                  </a:cubicBezTo>
                  <a:cubicBezTo>
                    <a:pt x="1020" y="455"/>
                    <a:pt x="1323" y="737"/>
                    <a:pt x="1475" y="1084"/>
                  </a:cubicBezTo>
                  <a:cubicBezTo>
                    <a:pt x="1475" y="1106"/>
                    <a:pt x="1497" y="1128"/>
                    <a:pt x="1518" y="1128"/>
                  </a:cubicBezTo>
                  <a:cubicBezTo>
                    <a:pt x="1540" y="1106"/>
                    <a:pt x="1562" y="1084"/>
                    <a:pt x="1562" y="1084"/>
                  </a:cubicBezTo>
                  <a:cubicBezTo>
                    <a:pt x="1562" y="759"/>
                    <a:pt x="1779" y="477"/>
                    <a:pt x="2082" y="369"/>
                  </a:cubicBezTo>
                  <a:cubicBezTo>
                    <a:pt x="2193" y="329"/>
                    <a:pt x="2308" y="310"/>
                    <a:pt x="2421" y="310"/>
                  </a:cubicBezTo>
                  <a:cubicBezTo>
                    <a:pt x="2615" y="310"/>
                    <a:pt x="2806" y="367"/>
                    <a:pt x="2971" y="477"/>
                  </a:cubicBezTo>
                  <a:cubicBezTo>
                    <a:pt x="3253" y="672"/>
                    <a:pt x="3448" y="911"/>
                    <a:pt x="3578" y="1214"/>
                  </a:cubicBezTo>
                  <a:cubicBezTo>
                    <a:pt x="3600" y="1236"/>
                    <a:pt x="3600" y="1236"/>
                    <a:pt x="3621" y="1258"/>
                  </a:cubicBezTo>
                  <a:cubicBezTo>
                    <a:pt x="3643" y="1236"/>
                    <a:pt x="3665" y="1236"/>
                    <a:pt x="3665" y="1214"/>
                  </a:cubicBezTo>
                  <a:cubicBezTo>
                    <a:pt x="3776" y="626"/>
                    <a:pt x="4256" y="328"/>
                    <a:pt x="4733" y="328"/>
                  </a:cubicBezTo>
                  <a:cubicBezTo>
                    <a:pt x="5188" y="328"/>
                    <a:pt x="5641" y="599"/>
                    <a:pt x="5768" y="1149"/>
                  </a:cubicBezTo>
                  <a:cubicBezTo>
                    <a:pt x="5789" y="1171"/>
                    <a:pt x="5789" y="1193"/>
                    <a:pt x="5811" y="1193"/>
                  </a:cubicBezTo>
                  <a:cubicBezTo>
                    <a:pt x="5833" y="1193"/>
                    <a:pt x="5855" y="1171"/>
                    <a:pt x="5855" y="1171"/>
                  </a:cubicBezTo>
                  <a:cubicBezTo>
                    <a:pt x="5963" y="911"/>
                    <a:pt x="6115" y="672"/>
                    <a:pt x="6332" y="499"/>
                  </a:cubicBezTo>
                  <a:cubicBezTo>
                    <a:pt x="6494" y="337"/>
                    <a:pt x="6716" y="249"/>
                    <a:pt x="6935" y="249"/>
                  </a:cubicBezTo>
                  <a:cubicBezTo>
                    <a:pt x="6980" y="249"/>
                    <a:pt x="7025" y="253"/>
                    <a:pt x="7069" y="260"/>
                  </a:cubicBezTo>
                  <a:cubicBezTo>
                    <a:pt x="7329" y="325"/>
                    <a:pt x="7524" y="542"/>
                    <a:pt x="7567" y="802"/>
                  </a:cubicBezTo>
                  <a:cubicBezTo>
                    <a:pt x="7567" y="824"/>
                    <a:pt x="7567" y="846"/>
                    <a:pt x="7589" y="846"/>
                  </a:cubicBezTo>
                  <a:cubicBezTo>
                    <a:pt x="7595" y="852"/>
                    <a:pt x="7602" y="855"/>
                    <a:pt x="7607" y="855"/>
                  </a:cubicBezTo>
                  <a:cubicBezTo>
                    <a:pt x="7622" y="855"/>
                    <a:pt x="7632" y="839"/>
                    <a:pt x="7632" y="824"/>
                  </a:cubicBezTo>
                  <a:cubicBezTo>
                    <a:pt x="7806" y="542"/>
                    <a:pt x="8023" y="304"/>
                    <a:pt x="8304" y="130"/>
                  </a:cubicBezTo>
                  <a:lnTo>
                    <a:pt x="8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682" name="Google Shape;1682;p41"/>
            <p:cNvSpPr/>
            <p:nvPr/>
          </p:nvSpPr>
          <p:spPr>
            <a:xfrm>
              <a:off x="1129094" y="3218576"/>
              <a:ext cx="1900165" cy="295966"/>
            </a:xfrm>
            <a:custGeom>
              <a:avLst/>
              <a:gdLst/>
              <a:ahLst/>
              <a:cxnLst/>
              <a:rect l="l" t="t" r="r" b="b"/>
              <a:pathLst>
                <a:path w="10863" h="1692" extrusionOk="0">
                  <a:moveTo>
                    <a:pt x="5421" y="0"/>
                  </a:moveTo>
                  <a:cubicBezTo>
                    <a:pt x="2429" y="0"/>
                    <a:pt x="1" y="390"/>
                    <a:pt x="1" y="846"/>
                  </a:cubicBezTo>
                  <a:cubicBezTo>
                    <a:pt x="1" y="911"/>
                    <a:pt x="22" y="954"/>
                    <a:pt x="66" y="976"/>
                  </a:cubicBezTo>
                  <a:cubicBezTo>
                    <a:pt x="478" y="1388"/>
                    <a:pt x="2689" y="1691"/>
                    <a:pt x="5421" y="1691"/>
                  </a:cubicBezTo>
                  <a:cubicBezTo>
                    <a:pt x="8174" y="1691"/>
                    <a:pt x="10451" y="1388"/>
                    <a:pt x="10819" y="976"/>
                  </a:cubicBezTo>
                  <a:cubicBezTo>
                    <a:pt x="10841" y="932"/>
                    <a:pt x="10863" y="889"/>
                    <a:pt x="10863" y="846"/>
                  </a:cubicBezTo>
                  <a:cubicBezTo>
                    <a:pt x="10863" y="390"/>
                    <a:pt x="8434" y="0"/>
                    <a:pt x="5421" y="0"/>
                  </a:cubicBezTo>
                  <a:close/>
                </a:path>
              </a:pathLst>
            </a:custGeom>
            <a:solidFill>
              <a:srgbClr val="4E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2338855" y="3298166"/>
              <a:ext cx="682891" cy="212529"/>
            </a:xfrm>
            <a:custGeom>
              <a:avLst/>
              <a:gdLst/>
              <a:ahLst/>
              <a:cxnLst/>
              <a:rect l="l" t="t" r="r" b="b"/>
              <a:pathLst>
                <a:path w="3904" h="1215" extrusionOk="0">
                  <a:moveTo>
                    <a:pt x="1432" y="0"/>
                  </a:moveTo>
                  <a:cubicBezTo>
                    <a:pt x="1258" y="217"/>
                    <a:pt x="1085" y="391"/>
                    <a:pt x="911" y="564"/>
                  </a:cubicBezTo>
                  <a:cubicBezTo>
                    <a:pt x="629" y="824"/>
                    <a:pt x="326" y="1019"/>
                    <a:pt x="1" y="1215"/>
                  </a:cubicBezTo>
                  <a:cubicBezTo>
                    <a:pt x="2039" y="1128"/>
                    <a:pt x="3600" y="846"/>
                    <a:pt x="3903" y="521"/>
                  </a:cubicBezTo>
                  <a:cubicBezTo>
                    <a:pt x="3643" y="304"/>
                    <a:pt x="2732" y="109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684" name="Google Shape;1684;p41"/>
            <p:cNvSpPr/>
            <p:nvPr/>
          </p:nvSpPr>
          <p:spPr>
            <a:xfrm>
              <a:off x="1140464" y="3282073"/>
              <a:ext cx="1448869" cy="232470"/>
            </a:xfrm>
            <a:custGeom>
              <a:avLst/>
              <a:gdLst/>
              <a:ahLst/>
              <a:cxnLst/>
              <a:rect l="l" t="t" r="r" b="b"/>
              <a:pathLst>
                <a:path w="8283" h="1329" extrusionOk="0">
                  <a:moveTo>
                    <a:pt x="5937" y="0"/>
                  </a:moveTo>
                  <a:cubicBezTo>
                    <a:pt x="5752" y="0"/>
                    <a:pt x="5566" y="2"/>
                    <a:pt x="5377" y="6"/>
                  </a:cubicBezTo>
                  <a:lnTo>
                    <a:pt x="4879" y="6"/>
                  </a:lnTo>
                  <a:cubicBezTo>
                    <a:pt x="4772" y="4"/>
                    <a:pt x="4665" y="3"/>
                    <a:pt x="4558" y="3"/>
                  </a:cubicBezTo>
                  <a:cubicBezTo>
                    <a:pt x="3407" y="3"/>
                    <a:pt x="2257" y="107"/>
                    <a:pt x="1106" y="266"/>
                  </a:cubicBezTo>
                  <a:cubicBezTo>
                    <a:pt x="521" y="374"/>
                    <a:pt x="131" y="483"/>
                    <a:pt x="1" y="613"/>
                  </a:cubicBezTo>
                  <a:cubicBezTo>
                    <a:pt x="217" y="851"/>
                    <a:pt x="976" y="1025"/>
                    <a:pt x="2060" y="1155"/>
                  </a:cubicBezTo>
                  <a:cubicBezTo>
                    <a:pt x="2841" y="1263"/>
                    <a:pt x="3795" y="1307"/>
                    <a:pt x="4814" y="1328"/>
                  </a:cubicBezTo>
                  <a:lnTo>
                    <a:pt x="5356" y="1328"/>
                  </a:lnTo>
                  <a:cubicBezTo>
                    <a:pt x="5876" y="1328"/>
                    <a:pt x="6375" y="1328"/>
                    <a:pt x="6852" y="1307"/>
                  </a:cubicBezTo>
                  <a:cubicBezTo>
                    <a:pt x="7177" y="1111"/>
                    <a:pt x="7480" y="916"/>
                    <a:pt x="7762" y="656"/>
                  </a:cubicBezTo>
                  <a:cubicBezTo>
                    <a:pt x="7936" y="483"/>
                    <a:pt x="8109" y="309"/>
                    <a:pt x="8283" y="92"/>
                  </a:cubicBezTo>
                  <a:cubicBezTo>
                    <a:pt x="7605" y="39"/>
                    <a:pt x="6795" y="0"/>
                    <a:pt x="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685" name="Google Shape;1685;p41"/>
            <p:cNvSpPr/>
            <p:nvPr/>
          </p:nvSpPr>
          <p:spPr>
            <a:xfrm>
              <a:off x="2976096" y="2855611"/>
              <a:ext cx="732044" cy="715776"/>
            </a:xfrm>
            <a:custGeom>
              <a:avLst/>
              <a:gdLst/>
              <a:ahLst/>
              <a:cxnLst/>
              <a:rect l="l" t="t" r="r" b="b"/>
              <a:pathLst>
                <a:path w="4185" h="4092" extrusionOk="0">
                  <a:moveTo>
                    <a:pt x="819" y="0"/>
                  </a:moveTo>
                  <a:cubicBezTo>
                    <a:pt x="793" y="0"/>
                    <a:pt x="766" y="5"/>
                    <a:pt x="737" y="16"/>
                  </a:cubicBezTo>
                  <a:cubicBezTo>
                    <a:pt x="520" y="102"/>
                    <a:pt x="325" y="276"/>
                    <a:pt x="217" y="471"/>
                  </a:cubicBezTo>
                  <a:cubicBezTo>
                    <a:pt x="43" y="731"/>
                    <a:pt x="0" y="1035"/>
                    <a:pt x="65" y="1316"/>
                  </a:cubicBezTo>
                  <a:cubicBezTo>
                    <a:pt x="130" y="1598"/>
                    <a:pt x="260" y="1858"/>
                    <a:pt x="434" y="2097"/>
                  </a:cubicBezTo>
                  <a:cubicBezTo>
                    <a:pt x="715" y="2530"/>
                    <a:pt x="997" y="2964"/>
                    <a:pt x="1258" y="3398"/>
                  </a:cubicBezTo>
                  <a:cubicBezTo>
                    <a:pt x="1366" y="3549"/>
                    <a:pt x="1474" y="3701"/>
                    <a:pt x="1604" y="3831"/>
                  </a:cubicBezTo>
                  <a:cubicBezTo>
                    <a:pt x="1648" y="3875"/>
                    <a:pt x="1691" y="3918"/>
                    <a:pt x="1734" y="3961"/>
                  </a:cubicBezTo>
                  <a:cubicBezTo>
                    <a:pt x="1800" y="3983"/>
                    <a:pt x="1865" y="4026"/>
                    <a:pt x="1930" y="4048"/>
                  </a:cubicBezTo>
                  <a:cubicBezTo>
                    <a:pt x="2038" y="4070"/>
                    <a:pt x="2146" y="4070"/>
                    <a:pt x="2233" y="4070"/>
                  </a:cubicBezTo>
                  <a:lnTo>
                    <a:pt x="2298" y="4070"/>
                  </a:lnTo>
                  <a:cubicBezTo>
                    <a:pt x="2407" y="4048"/>
                    <a:pt x="2493" y="4048"/>
                    <a:pt x="2602" y="4048"/>
                  </a:cubicBezTo>
                  <a:lnTo>
                    <a:pt x="2710" y="4048"/>
                  </a:lnTo>
                  <a:cubicBezTo>
                    <a:pt x="2949" y="4048"/>
                    <a:pt x="3165" y="4091"/>
                    <a:pt x="3382" y="4091"/>
                  </a:cubicBezTo>
                  <a:lnTo>
                    <a:pt x="3447" y="4091"/>
                  </a:lnTo>
                  <a:cubicBezTo>
                    <a:pt x="3534" y="4091"/>
                    <a:pt x="3621" y="4091"/>
                    <a:pt x="3707" y="4070"/>
                  </a:cubicBezTo>
                  <a:cubicBezTo>
                    <a:pt x="3816" y="4048"/>
                    <a:pt x="3903" y="4005"/>
                    <a:pt x="3989" y="3961"/>
                  </a:cubicBezTo>
                  <a:lnTo>
                    <a:pt x="4033" y="3918"/>
                  </a:lnTo>
                  <a:cubicBezTo>
                    <a:pt x="4076" y="3875"/>
                    <a:pt x="4119" y="3831"/>
                    <a:pt x="4141" y="3766"/>
                  </a:cubicBezTo>
                  <a:cubicBezTo>
                    <a:pt x="4184" y="3571"/>
                    <a:pt x="4141" y="3376"/>
                    <a:pt x="4033" y="3224"/>
                  </a:cubicBezTo>
                  <a:lnTo>
                    <a:pt x="3989" y="3181"/>
                  </a:lnTo>
                  <a:cubicBezTo>
                    <a:pt x="3968" y="3138"/>
                    <a:pt x="3946" y="3094"/>
                    <a:pt x="3903" y="3051"/>
                  </a:cubicBezTo>
                  <a:cubicBezTo>
                    <a:pt x="3664" y="2769"/>
                    <a:pt x="3404" y="2530"/>
                    <a:pt x="3122" y="2292"/>
                  </a:cubicBezTo>
                  <a:cubicBezTo>
                    <a:pt x="2884" y="2097"/>
                    <a:pt x="2645" y="1880"/>
                    <a:pt x="2407" y="1642"/>
                  </a:cubicBezTo>
                  <a:cubicBezTo>
                    <a:pt x="1995" y="1251"/>
                    <a:pt x="1604" y="818"/>
                    <a:pt x="1236" y="384"/>
                  </a:cubicBezTo>
                  <a:cubicBezTo>
                    <a:pt x="1122" y="251"/>
                    <a:pt x="1007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3032946" y="3059221"/>
              <a:ext cx="345294" cy="508320"/>
            </a:xfrm>
            <a:custGeom>
              <a:avLst/>
              <a:gdLst/>
              <a:ahLst/>
              <a:cxnLst/>
              <a:rect l="l" t="t" r="r" b="b"/>
              <a:pathLst>
                <a:path w="1974" h="2906" extrusionOk="0">
                  <a:moveTo>
                    <a:pt x="0" y="1"/>
                  </a:moveTo>
                  <a:cubicBezTo>
                    <a:pt x="499" y="1063"/>
                    <a:pt x="1149" y="2039"/>
                    <a:pt x="1908" y="2906"/>
                  </a:cubicBezTo>
                  <a:lnTo>
                    <a:pt x="1973" y="2906"/>
                  </a:lnTo>
                  <a:cubicBezTo>
                    <a:pt x="1193" y="2039"/>
                    <a:pt x="542" y="1041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3082274" y="3009893"/>
              <a:ext cx="368033" cy="553974"/>
            </a:xfrm>
            <a:custGeom>
              <a:avLst/>
              <a:gdLst/>
              <a:ahLst/>
              <a:cxnLst/>
              <a:rect l="l" t="t" r="r" b="b"/>
              <a:pathLst>
                <a:path w="2104" h="3167" extrusionOk="0">
                  <a:moveTo>
                    <a:pt x="43" y="1"/>
                  </a:moveTo>
                  <a:lnTo>
                    <a:pt x="0" y="22"/>
                  </a:lnTo>
                  <a:cubicBezTo>
                    <a:pt x="542" y="1128"/>
                    <a:pt x="1236" y="2191"/>
                    <a:pt x="2038" y="3166"/>
                  </a:cubicBezTo>
                  <a:lnTo>
                    <a:pt x="2103" y="3166"/>
                  </a:lnTo>
                  <a:cubicBezTo>
                    <a:pt x="1301" y="2191"/>
                    <a:pt x="607" y="1128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3108687" y="2971935"/>
              <a:ext cx="474210" cy="599454"/>
            </a:xfrm>
            <a:custGeom>
              <a:avLst/>
              <a:gdLst/>
              <a:ahLst/>
              <a:cxnLst/>
              <a:rect l="l" t="t" r="r" b="b"/>
              <a:pathLst>
                <a:path w="2711" h="3427" extrusionOk="0">
                  <a:moveTo>
                    <a:pt x="44" y="1"/>
                  </a:moveTo>
                  <a:lnTo>
                    <a:pt x="1" y="23"/>
                  </a:lnTo>
                  <a:cubicBezTo>
                    <a:pt x="456" y="738"/>
                    <a:pt x="911" y="1475"/>
                    <a:pt x="1432" y="2147"/>
                  </a:cubicBezTo>
                  <a:cubicBezTo>
                    <a:pt x="1800" y="2603"/>
                    <a:pt x="2191" y="3036"/>
                    <a:pt x="2624" y="3426"/>
                  </a:cubicBezTo>
                  <a:lnTo>
                    <a:pt x="2711" y="3426"/>
                  </a:lnTo>
                  <a:cubicBezTo>
                    <a:pt x="2256" y="3036"/>
                    <a:pt x="1844" y="2603"/>
                    <a:pt x="1475" y="2126"/>
                  </a:cubicBezTo>
                  <a:cubicBezTo>
                    <a:pt x="955" y="1432"/>
                    <a:pt x="478" y="73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689" name="Google Shape;1689;p41"/>
            <p:cNvSpPr/>
            <p:nvPr/>
          </p:nvSpPr>
          <p:spPr>
            <a:xfrm>
              <a:off x="2983618" y="3055373"/>
              <a:ext cx="295966" cy="493277"/>
            </a:xfrm>
            <a:custGeom>
              <a:avLst/>
              <a:gdLst/>
              <a:ahLst/>
              <a:cxnLst/>
              <a:rect l="l" t="t" r="r" b="b"/>
              <a:pathLst>
                <a:path w="1692" h="2820" extrusionOk="0">
                  <a:moveTo>
                    <a:pt x="44" y="1"/>
                  </a:moveTo>
                  <a:lnTo>
                    <a:pt x="0" y="23"/>
                  </a:lnTo>
                  <a:cubicBezTo>
                    <a:pt x="412" y="977"/>
                    <a:pt x="933" y="1865"/>
                    <a:pt x="1561" y="2689"/>
                  </a:cubicBezTo>
                  <a:cubicBezTo>
                    <a:pt x="1605" y="2733"/>
                    <a:pt x="1648" y="2776"/>
                    <a:pt x="1691" y="2819"/>
                  </a:cubicBezTo>
                  <a:cubicBezTo>
                    <a:pt x="1041" y="1952"/>
                    <a:pt x="477" y="99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690" name="Google Shape;1690;p41"/>
            <p:cNvSpPr/>
            <p:nvPr/>
          </p:nvSpPr>
          <p:spPr>
            <a:xfrm>
              <a:off x="2372965" y="3051700"/>
              <a:ext cx="19241" cy="91134"/>
            </a:xfrm>
            <a:custGeom>
              <a:avLst/>
              <a:gdLst/>
              <a:ahLst/>
              <a:cxnLst/>
              <a:rect l="l" t="t" r="r" b="b"/>
              <a:pathLst>
                <a:path w="110" h="521" extrusionOk="0">
                  <a:moveTo>
                    <a:pt x="109" y="0"/>
                  </a:moveTo>
                  <a:lnTo>
                    <a:pt x="66" y="22"/>
                  </a:lnTo>
                  <a:cubicBezTo>
                    <a:pt x="66" y="44"/>
                    <a:pt x="66" y="65"/>
                    <a:pt x="66" y="65"/>
                  </a:cubicBezTo>
                  <a:cubicBezTo>
                    <a:pt x="66" y="195"/>
                    <a:pt x="22" y="347"/>
                    <a:pt x="1" y="477"/>
                  </a:cubicBezTo>
                  <a:lnTo>
                    <a:pt x="1" y="499"/>
                  </a:lnTo>
                  <a:cubicBezTo>
                    <a:pt x="1" y="499"/>
                    <a:pt x="1" y="499"/>
                    <a:pt x="1" y="521"/>
                  </a:cubicBezTo>
                  <a:lnTo>
                    <a:pt x="22" y="521"/>
                  </a:lnTo>
                  <a:cubicBezTo>
                    <a:pt x="44" y="499"/>
                    <a:pt x="44" y="499"/>
                    <a:pt x="44" y="499"/>
                  </a:cubicBezTo>
                  <a:lnTo>
                    <a:pt x="44" y="477"/>
                  </a:lnTo>
                  <a:lnTo>
                    <a:pt x="44" y="434"/>
                  </a:lnTo>
                  <a:cubicBezTo>
                    <a:pt x="88" y="325"/>
                    <a:pt x="88" y="174"/>
                    <a:pt x="109" y="44"/>
                  </a:cubicBezTo>
                  <a:cubicBezTo>
                    <a:pt x="109" y="22"/>
                    <a:pt x="109" y="22"/>
                    <a:pt x="109" y="0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2217459" y="3129715"/>
              <a:ext cx="163376" cy="119296"/>
            </a:xfrm>
            <a:custGeom>
              <a:avLst/>
              <a:gdLst/>
              <a:ahLst/>
              <a:cxnLst/>
              <a:rect l="l" t="t" r="r" b="b"/>
              <a:pathLst>
                <a:path w="934" h="682" extrusionOk="0">
                  <a:moveTo>
                    <a:pt x="895" y="1"/>
                  </a:moveTo>
                  <a:cubicBezTo>
                    <a:pt x="892" y="1"/>
                    <a:pt x="890" y="3"/>
                    <a:pt x="890" y="10"/>
                  </a:cubicBezTo>
                  <a:cubicBezTo>
                    <a:pt x="716" y="75"/>
                    <a:pt x="543" y="140"/>
                    <a:pt x="391" y="226"/>
                  </a:cubicBezTo>
                  <a:cubicBezTo>
                    <a:pt x="218" y="335"/>
                    <a:pt x="88" y="465"/>
                    <a:pt x="1" y="638"/>
                  </a:cubicBezTo>
                  <a:cubicBezTo>
                    <a:pt x="1" y="660"/>
                    <a:pt x="1" y="682"/>
                    <a:pt x="23" y="682"/>
                  </a:cubicBezTo>
                  <a:lnTo>
                    <a:pt x="44" y="682"/>
                  </a:lnTo>
                  <a:cubicBezTo>
                    <a:pt x="44" y="682"/>
                    <a:pt x="66" y="682"/>
                    <a:pt x="66" y="660"/>
                  </a:cubicBezTo>
                  <a:cubicBezTo>
                    <a:pt x="153" y="508"/>
                    <a:pt x="261" y="378"/>
                    <a:pt x="413" y="291"/>
                  </a:cubicBezTo>
                  <a:cubicBezTo>
                    <a:pt x="565" y="205"/>
                    <a:pt x="738" y="118"/>
                    <a:pt x="911" y="75"/>
                  </a:cubicBezTo>
                  <a:cubicBezTo>
                    <a:pt x="911" y="53"/>
                    <a:pt x="933" y="53"/>
                    <a:pt x="933" y="31"/>
                  </a:cubicBezTo>
                  <a:cubicBezTo>
                    <a:pt x="918" y="16"/>
                    <a:pt x="903" y="1"/>
                    <a:pt x="89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692" name="Google Shape;1692;p41"/>
            <p:cNvSpPr/>
            <p:nvPr/>
          </p:nvSpPr>
          <p:spPr>
            <a:xfrm>
              <a:off x="2183350" y="3131289"/>
              <a:ext cx="197486" cy="90259"/>
            </a:xfrm>
            <a:custGeom>
              <a:avLst/>
              <a:gdLst/>
              <a:ahLst/>
              <a:cxnLst/>
              <a:rect l="l" t="t" r="r" b="b"/>
              <a:pathLst>
                <a:path w="1129" h="516" extrusionOk="0">
                  <a:moveTo>
                    <a:pt x="1085" y="1"/>
                  </a:moveTo>
                  <a:cubicBezTo>
                    <a:pt x="673" y="1"/>
                    <a:pt x="304" y="174"/>
                    <a:pt x="1" y="456"/>
                  </a:cubicBezTo>
                  <a:cubicBezTo>
                    <a:pt x="1" y="478"/>
                    <a:pt x="1" y="499"/>
                    <a:pt x="1" y="499"/>
                  </a:cubicBezTo>
                  <a:lnTo>
                    <a:pt x="22" y="499"/>
                  </a:lnTo>
                  <a:cubicBezTo>
                    <a:pt x="33" y="510"/>
                    <a:pt x="39" y="515"/>
                    <a:pt x="44" y="515"/>
                  </a:cubicBezTo>
                  <a:cubicBezTo>
                    <a:pt x="50" y="515"/>
                    <a:pt x="55" y="510"/>
                    <a:pt x="66" y="499"/>
                  </a:cubicBezTo>
                  <a:cubicBezTo>
                    <a:pt x="348" y="239"/>
                    <a:pt x="695" y="87"/>
                    <a:pt x="1085" y="66"/>
                  </a:cubicBezTo>
                  <a:cubicBezTo>
                    <a:pt x="1106" y="66"/>
                    <a:pt x="1128" y="44"/>
                    <a:pt x="1128" y="22"/>
                  </a:cubicBezTo>
                  <a:cubicBezTo>
                    <a:pt x="1128" y="1"/>
                    <a:pt x="1106" y="1"/>
                    <a:pt x="108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693" name="Google Shape;1693;p41"/>
            <p:cNvSpPr/>
            <p:nvPr/>
          </p:nvSpPr>
          <p:spPr>
            <a:xfrm>
              <a:off x="2369292" y="3119395"/>
              <a:ext cx="197311" cy="34809"/>
            </a:xfrm>
            <a:custGeom>
              <a:avLst/>
              <a:gdLst/>
              <a:ahLst/>
              <a:cxnLst/>
              <a:rect l="l" t="t" r="r" b="b"/>
              <a:pathLst>
                <a:path w="1128" h="199" extrusionOk="0">
                  <a:moveTo>
                    <a:pt x="481" y="1"/>
                  </a:moveTo>
                  <a:cubicBezTo>
                    <a:pt x="329" y="1"/>
                    <a:pt x="175" y="23"/>
                    <a:pt x="22" y="69"/>
                  </a:cubicBezTo>
                  <a:cubicBezTo>
                    <a:pt x="0" y="69"/>
                    <a:pt x="0" y="90"/>
                    <a:pt x="0" y="112"/>
                  </a:cubicBezTo>
                  <a:cubicBezTo>
                    <a:pt x="0" y="112"/>
                    <a:pt x="22" y="134"/>
                    <a:pt x="43" y="134"/>
                  </a:cubicBezTo>
                  <a:cubicBezTo>
                    <a:pt x="188" y="88"/>
                    <a:pt x="336" y="66"/>
                    <a:pt x="484" y="66"/>
                  </a:cubicBezTo>
                  <a:cubicBezTo>
                    <a:pt x="690" y="66"/>
                    <a:pt x="894" y="110"/>
                    <a:pt x="1084" y="199"/>
                  </a:cubicBezTo>
                  <a:cubicBezTo>
                    <a:pt x="1084" y="199"/>
                    <a:pt x="1106" y="199"/>
                    <a:pt x="1128" y="177"/>
                  </a:cubicBezTo>
                  <a:cubicBezTo>
                    <a:pt x="1128" y="155"/>
                    <a:pt x="1128" y="155"/>
                    <a:pt x="1106" y="134"/>
                  </a:cubicBezTo>
                  <a:cubicBezTo>
                    <a:pt x="903" y="45"/>
                    <a:pt x="694" y="1"/>
                    <a:pt x="481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694" name="Google Shape;1694;p41"/>
            <p:cNvSpPr/>
            <p:nvPr/>
          </p:nvSpPr>
          <p:spPr>
            <a:xfrm>
              <a:off x="2065802" y="1389758"/>
              <a:ext cx="1153078" cy="1827398"/>
            </a:xfrm>
            <a:custGeom>
              <a:avLst/>
              <a:gdLst/>
              <a:ahLst/>
              <a:cxnLst/>
              <a:rect l="l" t="t" r="r" b="b"/>
              <a:pathLst>
                <a:path w="6592" h="10447" extrusionOk="0">
                  <a:moveTo>
                    <a:pt x="2396" y="0"/>
                  </a:moveTo>
                  <a:cubicBezTo>
                    <a:pt x="1841" y="0"/>
                    <a:pt x="1315" y="236"/>
                    <a:pt x="955" y="656"/>
                  </a:cubicBezTo>
                  <a:cubicBezTo>
                    <a:pt x="586" y="1111"/>
                    <a:pt x="348" y="1696"/>
                    <a:pt x="283" y="2282"/>
                  </a:cubicBezTo>
                  <a:cubicBezTo>
                    <a:pt x="174" y="2954"/>
                    <a:pt x="217" y="3648"/>
                    <a:pt x="131" y="4320"/>
                  </a:cubicBezTo>
                  <a:cubicBezTo>
                    <a:pt x="22" y="5035"/>
                    <a:pt x="1" y="5772"/>
                    <a:pt x="22" y="6488"/>
                  </a:cubicBezTo>
                  <a:cubicBezTo>
                    <a:pt x="44" y="7225"/>
                    <a:pt x="239" y="7940"/>
                    <a:pt x="586" y="8591"/>
                  </a:cubicBezTo>
                  <a:cubicBezTo>
                    <a:pt x="955" y="9198"/>
                    <a:pt x="1497" y="9653"/>
                    <a:pt x="2147" y="9935"/>
                  </a:cubicBezTo>
                  <a:cubicBezTo>
                    <a:pt x="2841" y="10238"/>
                    <a:pt x="3600" y="10412"/>
                    <a:pt x="4380" y="10434"/>
                  </a:cubicBezTo>
                  <a:cubicBezTo>
                    <a:pt x="4452" y="10442"/>
                    <a:pt x="4526" y="10446"/>
                    <a:pt x="4599" y="10446"/>
                  </a:cubicBezTo>
                  <a:cubicBezTo>
                    <a:pt x="4900" y="10446"/>
                    <a:pt x="5207" y="10374"/>
                    <a:pt x="5486" y="10217"/>
                  </a:cubicBezTo>
                  <a:cubicBezTo>
                    <a:pt x="5789" y="9957"/>
                    <a:pt x="6028" y="9610"/>
                    <a:pt x="6158" y="9219"/>
                  </a:cubicBezTo>
                  <a:cubicBezTo>
                    <a:pt x="6180" y="9176"/>
                    <a:pt x="6201" y="9133"/>
                    <a:pt x="6223" y="9089"/>
                  </a:cubicBezTo>
                  <a:cubicBezTo>
                    <a:pt x="6223" y="9068"/>
                    <a:pt x="6223" y="9068"/>
                    <a:pt x="6223" y="9046"/>
                  </a:cubicBezTo>
                  <a:cubicBezTo>
                    <a:pt x="6353" y="8699"/>
                    <a:pt x="6462" y="8331"/>
                    <a:pt x="6527" y="7962"/>
                  </a:cubicBezTo>
                  <a:cubicBezTo>
                    <a:pt x="6570" y="7637"/>
                    <a:pt x="6592" y="7312"/>
                    <a:pt x="6592" y="6986"/>
                  </a:cubicBezTo>
                  <a:lnTo>
                    <a:pt x="6592" y="6748"/>
                  </a:lnTo>
                  <a:cubicBezTo>
                    <a:pt x="6548" y="6119"/>
                    <a:pt x="6375" y="5534"/>
                    <a:pt x="6093" y="4992"/>
                  </a:cubicBezTo>
                  <a:cubicBezTo>
                    <a:pt x="5768" y="4428"/>
                    <a:pt x="5312" y="3973"/>
                    <a:pt x="4770" y="3648"/>
                  </a:cubicBezTo>
                  <a:cubicBezTo>
                    <a:pt x="4554" y="3539"/>
                    <a:pt x="4337" y="3431"/>
                    <a:pt x="4077" y="3387"/>
                  </a:cubicBezTo>
                  <a:cubicBezTo>
                    <a:pt x="4424" y="2715"/>
                    <a:pt x="4467" y="1935"/>
                    <a:pt x="4207" y="1241"/>
                  </a:cubicBezTo>
                  <a:cubicBezTo>
                    <a:pt x="3903" y="569"/>
                    <a:pt x="3296" y="114"/>
                    <a:pt x="2581" y="5"/>
                  </a:cubicBezTo>
                  <a:lnTo>
                    <a:pt x="2537" y="5"/>
                  </a:lnTo>
                  <a:cubicBezTo>
                    <a:pt x="2490" y="2"/>
                    <a:pt x="2443" y="0"/>
                    <a:pt x="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695" name="Google Shape;1695;p41"/>
            <p:cNvSpPr/>
            <p:nvPr/>
          </p:nvSpPr>
          <p:spPr>
            <a:xfrm>
              <a:off x="2012801" y="1413373"/>
              <a:ext cx="364185" cy="571991"/>
            </a:xfrm>
            <a:custGeom>
              <a:avLst/>
              <a:gdLst/>
              <a:ahLst/>
              <a:cxnLst/>
              <a:rect l="l" t="t" r="r" b="b"/>
              <a:pathLst>
                <a:path w="2082" h="3270" extrusionOk="0">
                  <a:moveTo>
                    <a:pt x="2081" y="0"/>
                  </a:moveTo>
                  <a:lnTo>
                    <a:pt x="2081" y="0"/>
                  </a:lnTo>
                  <a:cubicBezTo>
                    <a:pt x="1366" y="260"/>
                    <a:pt x="737" y="716"/>
                    <a:pt x="282" y="1323"/>
                  </a:cubicBezTo>
                  <a:cubicBezTo>
                    <a:pt x="217" y="1410"/>
                    <a:pt x="174" y="1496"/>
                    <a:pt x="152" y="1605"/>
                  </a:cubicBezTo>
                  <a:cubicBezTo>
                    <a:pt x="109" y="1691"/>
                    <a:pt x="130" y="1800"/>
                    <a:pt x="217" y="1865"/>
                  </a:cubicBezTo>
                  <a:cubicBezTo>
                    <a:pt x="243" y="1890"/>
                    <a:pt x="278" y="1903"/>
                    <a:pt x="316" y="1903"/>
                  </a:cubicBezTo>
                  <a:cubicBezTo>
                    <a:pt x="368" y="1903"/>
                    <a:pt x="424" y="1880"/>
                    <a:pt x="464" y="1838"/>
                  </a:cubicBezTo>
                  <a:lnTo>
                    <a:pt x="464" y="1838"/>
                  </a:lnTo>
                  <a:cubicBezTo>
                    <a:pt x="233" y="2116"/>
                    <a:pt x="86" y="2435"/>
                    <a:pt x="44" y="2797"/>
                  </a:cubicBezTo>
                  <a:cubicBezTo>
                    <a:pt x="0" y="2949"/>
                    <a:pt x="22" y="3101"/>
                    <a:pt x="130" y="3209"/>
                  </a:cubicBezTo>
                  <a:cubicBezTo>
                    <a:pt x="188" y="3250"/>
                    <a:pt x="254" y="3269"/>
                    <a:pt x="321" y="3269"/>
                  </a:cubicBezTo>
                  <a:cubicBezTo>
                    <a:pt x="430" y="3269"/>
                    <a:pt x="540" y="3217"/>
                    <a:pt x="607" y="3122"/>
                  </a:cubicBezTo>
                  <a:cubicBezTo>
                    <a:pt x="781" y="2905"/>
                    <a:pt x="889" y="2645"/>
                    <a:pt x="911" y="2363"/>
                  </a:cubicBezTo>
                  <a:cubicBezTo>
                    <a:pt x="954" y="1908"/>
                    <a:pt x="1063" y="1453"/>
                    <a:pt x="1193" y="998"/>
                  </a:cubicBezTo>
                  <a:cubicBezTo>
                    <a:pt x="1323" y="542"/>
                    <a:pt x="1648" y="174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696" name="Google Shape;1696;p41"/>
            <p:cNvSpPr/>
            <p:nvPr/>
          </p:nvSpPr>
          <p:spPr>
            <a:xfrm>
              <a:off x="2194719" y="1394306"/>
              <a:ext cx="705631" cy="817930"/>
            </a:xfrm>
            <a:custGeom>
              <a:avLst/>
              <a:gdLst/>
              <a:ahLst/>
              <a:cxnLst/>
              <a:rect l="l" t="t" r="r" b="b"/>
              <a:pathLst>
                <a:path w="4034" h="4676" extrusionOk="0">
                  <a:moveTo>
                    <a:pt x="1800" y="1"/>
                  </a:moveTo>
                  <a:cubicBezTo>
                    <a:pt x="1237" y="131"/>
                    <a:pt x="716" y="478"/>
                    <a:pt x="369" y="976"/>
                  </a:cubicBezTo>
                  <a:cubicBezTo>
                    <a:pt x="283" y="1085"/>
                    <a:pt x="239" y="1237"/>
                    <a:pt x="218" y="1388"/>
                  </a:cubicBezTo>
                  <a:cubicBezTo>
                    <a:pt x="218" y="1540"/>
                    <a:pt x="326" y="1670"/>
                    <a:pt x="478" y="1714"/>
                  </a:cubicBezTo>
                  <a:cubicBezTo>
                    <a:pt x="369" y="1822"/>
                    <a:pt x="283" y="1952"/>
                    <a:pt x="196" y="2104"/>
                  </a:cubicBezTo>
                  <a:cubicBezTo>
                    <a:pt x="109" y="2299"/>
                    <a:pt x="44" y="2516"/>
                    <a:pt x="44" y="2733"/>
                  </a:cubicBezTo>
                  <a:cubicBezTo>
                    <a:pt x="1" y="2949"/>
                    <a:pt x="88" y="3188"/>
                    <a:pt x="283" y="3340"/>
                  </a:cubicBezTo>
                  <a:cubicBezTo>
                    <a:pt x="402" y="3399"/>
                    <a:pt x="534" y="3433"/>
                    <a:pt x="665" y="3433"/>
                  </a:cubicBezTo>
                  <a:cubicBezTo>
                    <a:pt x="772" y="3433"/>
                    <a:pt x="879" y="3410"/>
                    <a:pt x="976" y="3361"/>
                  </a:cubicBezTo>
                  <a:cubicBezTo>
                    <a:pt x="998" y="3773"/>
                    <a:pt x="1172" y="4164"/>
                    <a:pt x="1475" y="4445"/>
                  </a:cubicBezTo>
                  <a:cubicBezTo>
                    <a:pt x="1597" y="4602"/>
                    <a:pt x="1789" y="4675"/>
                    <a:pt x="1984" y="4675"/>
                  </a:cubicBezTo>
                  <a:cubicBezTo>
                    <a:pt x="2031" y="4675"/>
                    <a:pt x="2079" y="4671"/>
                    <a:pt x="2126" y="4662"/>
                  </a:cubicBezTo>
                  <a:cubicBezTo>
                    <a:pt x="2364" y="4597"/>
                    <a:pt x="2494" y="4315"/>
                    <a:pt x="2603" y="4077"/>
                  </a:cubicBezTo>
                  <a:cubicBezTo>
                    <a:pt x="2711" y="4272"/>
                    <a:pt x="2884" y="4424"/>
                    <a:pt x="3079" y="4532"/>
                  </a:cubicBezTo>
                  <a:cubicBezTo>
                    <a:pt x="3173" y="4584"/>
                    <a:pt x="3281" y="4611"/>
                    <a:pt x="3387" y="4611"/>
                  </a:cubicBezTo>
                  <a:cubicBezTo>
                    <a:pt x="3503" y="4611"/>
                    <a:pt x="3618" y="4578"/>
                    <a:pt x="3708" y="4510"/>
                  </a:cubicBezTo>
                  <a:cubicBezTo>
                    <a:pt x="3860" y="4359"/>
                    <a:pt x="3947" y="4185"/>
                    <a:pt x="3968" y="3990"/>
                  </a:cubicBezTo>
                  <a:cubicBezTo>
                    <a:pt x="3990" y="3882"/>
                    <a:pt x="4012" y="3773"/>
                    <a:pt x="4033" y="3665"/>
                  </a:cubicBezTo>
                  <a:cubicBezTo>
                    <a:pt x="3882" y="3578"/>
                    <a:pt x="3708" y="3513"/>
                    <a:pt x="3556" y="3448"/>
                  </a:cubicBezTo>
                  <a:cubicBezTo>
                    <a:pt x="3491" y="3426"/>
                    <a:pt x="3405" y="3405"/>
                    <a:pt x="3340" y="3383"/>
                  </a:cubicBezTo>
                  <a:cubicBezTo>
                    <a:pt x="3687" y="2711"/>
                    <a:pt x="3730" y="1930"/>
                    <a:pt x="3448" y="1237"/>
                  </a:cubicBezTo>
                  <a:cubicBezTo>
                    <a:pt x="3231" y="760"/>
                    <a:pt x="2863" y="369"/>
                    <a:pt x="2386" y="174"/>
                  </a:cubicBezTo>
                  <a:cubicBezTo>
                    <a:pt x="2191" y="88"/>
                    <a:pt x="2017" y="23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697" name="Google Shape;1697;p41"/>
            <p:cNvSpPr/>
            <p:nvPr/>
          </p:nvSpPr>
          <p:spPr>
            <a:xfrm>
              <a:off x="2228829" y="1394306"/>
              <a:ext cx="387100" cy="378179"/>
            </a:xfrm>
            <a:custGeom>
              <a:avLst/>
              <a:gdLst/>
              <a:ahLst/>
              <a:cxnLst/>
              <a:rect l="l" t="t" r="r" b="b"/>
              <a:pathLst>
                <a:path w="2213" h="2162" extrusionOk="0">
                  <a:moveTo>
                    <a:pt x="1605" y="1"/>
                  </a:moveTo>
                  <a:cubicBezTo>
                    <a:pt x="1042" y="131"/>
                    <a:pt x="521" y="478"/>
                    <a:pt x="174" y="976"/>
                  </a:cubicBezTo>
                  <a:cubicBezTo>
                    <a:pt x="88" y="1085"/>
                    <a:pt x="44" y="1237"/>
                    <a:pt x="23" y="1388"/>
                  </a:cubicBezTo>
                  <a:cubicBezTo>
                    <a:pt x="23" y="1540"/>
                    <a:pt x="131" y="1670"/>
                    <a:pt x="283" y="1714"/>
                  </a:cubicBezTo>
                  <a:cubicBezTo>
                    <a:pt x="174" y="1822"/>
                    <a:pt x="88" y="1952"/>
                    <a:pt x="1" y="2104"/>
                  </a:cubicBezTo>
                  <a:cubicBezTo>
                    <a:pt x="117" y="2143"/>
                    <a:pt x="236" y="2162"/>
                    <a:pt x="354" y="2162"/>
                  </a:cubicBezTo>
                  <a:cubicBezTo>
                    <a:pt x="566" y="2162"/>
                    <a:pt x="774" y="2099"/>
                    <a:pt x="955" y="1974"/>
                  </a:cubicBezTo>
                  <a:cubicBezTo>
                    <a:pt x="1280" y="1757"/>
                    <a:pt x="1475" y="1367"/>
                    <a:pt x="1454" y="976"/>
                  </a:cubicBezTo>
                  <a:cubicBezTo>
                    <a:pt x="1714" y="976"/>
                    <a:pt x="1974" y="825"/>
                    <a:pt x="2126" y="608"/>
                  </a:cubicBezTo>
                  <a:cubicBezTo>
                    <a:pt x="2191" y="478"/>
                    <a:pt x="2212" y="326"/>
                    <a:pt x="2191" y="174"/>
                  </a:cubicBezTo>
                  <a:cubicBezTo>
                    <a:pt x="1996" y="88"/>
                    <a:pt x="1822" y="23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698" name="Google Shape;1698;p41"/>
            <p:cNvSpPr/>
            <p:nvPr/>
          </p:nvSpPr>
          <p:spPr>
            <a:xfrm>
              <a:off x="2350225" y="1637099"/>
              <a:ext cx="151831" cy="126643"/>
            </a:xfrm>
            <a:custGeom>
              <a:avLst/>
              <a:gdLst/>
              <a:ahLst/>
              <a:cxnLst/>
              <a:rect l="l" t="t" r="r" b="b"/>
              <a:pathLst>
                <a:path w="868" h="724" extrusionOk="0">
                  <a:moveTo>
                    <a:pt x="499" y="0"/>
                  </a:moveTo>
                  <a:cubicBezTo>
                    <a:pt x="174" y="0"/>
                    <a:pt x="1" y="369"/>
                    <a:pt x="239" y="607"/>
                  </a:cubicBezTo>
                  <a:cubicBezTo>
                    <a:pt x="312" y="688"/>
                    <a:pt x="405" y="724"/>
                    <a:pt x="497" y="724"/>
                  </a:cubicBezTo>
                  <a:cubicBezTo>
                    <a:pt x="677" y="724"/>
                    <a:pt x="854" y="585"/>
                    <a:pt x="868" y="369"/>
                  </a:cubicBezTo>
                  <a:cubicBezTo>
                    <a:pt x="868" y="174"/>
                    <a:pt x="695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699" name="Google Shape;1699;p41"/>
            <p:cNvSpPr/>
            <p:nvPr/>
          </p:nvSpPr>
          <p:spPr>
            <a:xfrm>
              <a:off x="2577799" y="1986070"/>
              <a:ext cx="242965" cy="72067"/>
            </a:xfrm>
            <a:custGeom>
              <a:avLst/>
              <a:gdLst/>
              <a:ahLst/>
              <a:cxnLst/>
              <a:rect l="l" t="t" r="r" b="b"/>
              <a:pathLst>
                <a:path w="1389" h="412" extrusionOk="0">
                  <a:moveTo>
                    <a:pt x="1193" y="0"/>
                  </a:moveTo>
                  <a:cubicBezTo>
                    <a:pt x="1020" y="87"/>
                    <a:pt x="824" y="152"/>
                    <a:pt x="651" y="195"/>
                  </a:cubicBezTo>
                  <a:cubicBezTo>
                    <a:pt x="492" y="227"/>
                    <a:pt x="334" y="247"/>
                    <a:pt x="175" y="247"/>
                  </a:cubicBezTo>
                  <a:cubicBezTo>
                    <a:pt x="117" y="247"/>
                    <a:pt x="59" y="244"/>
                    <a:pt x="1" y="239"/>
                  </a:cubicBezTo>
                  <a:lnTo>
                    <a:pt x="1" y="239"/>
                  </a:lnTo>
                  <a:cubicBezTo>
                    <a:pt x="152" y="347"/>
                    <a:pt x="347" y="412"/>
                    <a:pt x="543" y="412"/>
                  </a:cubicBezTo>
                  <a:cubicBezTo>
                    <a:pt x="846" y="412"/>
                    <a:pt x="1171" y="304"/>
                    <a:pt x="1388" y="65"/>
                  </a:cubicBezTo>
                  <a:cubicBezTo>
                    <a:pt x="1301" y="43"/>
                    <a:pt x="1236" y="22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700" name="Google Shape;1700;p41"/>
            <p:cNvSpPr/>
            <p:nvPr/>
          </p:nvSpPr>
          <p:spPr>
            <a:xfrm>
              <a:off x="2604387" y="1492963"/>
              <a:ext cx="261856" cy="285646"/>
            </a:xfrm>
            <a:custGeom>
              <a:avLst/>
              <a:gdLst/>
              <a:ahLst/>
              <a:cxnLst/>
              <a:rect l="l" t="t" r="r" b="b"/>
              <a:pathLst>
                <a:path w="1497" h="1633" extrusionOk="0">
                  <a:moveTo>
                    <a:pt x="477" y="1"/>
                  </a:moveTo>
                  <a:cubicBezTo>
                    <a:pt x="369" y="44"/>
                    <a:pt x="282" y="109"/>
                    <a:pt x="239" y="217"/>
                  </a:cubicBezTo>
                  <a:cubicBezTo>
                    <a:pt x="152" y="369"/>
                    <a:pt x="109" y="543"/>
                    <a:pt x="65" y="716"/>
                  </a:cubicBezTo>
                  <a:cubicBezTo>
                    <a:pt x="22" y="824"/>
                    <a:pt x="0" y="955"/>
                    <a:pt x="22" y="1085"/>
                  </a:cubicBezTo>
                  <a:cubicBezTo>
                    <a:pt x="87" y="1193"/>
                    <a:pt x="195" y="1280"/>
                    <a:pt x="326" y="1280"/>
                  </a:cubicBezTo>
                  <a:cubicBezTo>
                    <a:pt x="434" y="1258"/>
                    <a:pt x="564" y="1258"/>
                    <a:pt x="694" y="1215"/>
                  </a:cubicBezTo>
                  <a:cubicBezTo>
                    <a:pt x="753" y="1203"/>
                    <a:pt x="832" y="1184"/>
                    <a:pt x="902" y="1184"/>
                  </a:cubicBezTo>
                  <a:cubicBezTo>
                    <a:pt x="960" y="1184"/>
                    <a:pt x="1012" y="1197"/>
                    <a:pt x="1041" y="1236"/>
                  </a:cubicBezTo>
                  <a:cubicBezTo>
                    <a:pt x="1128" y="1323"/>
                    <a:pt x="1128" y="1453"/>
                    <a:pt x="1171" y="1562"/>
                  </a:cubicBezTo>
                  <a:cubicBezTo>
                    <a:pt x="1189" y="1597"/>
                    <a:pt x="1221" y="1632"/>
                    <a:pt x="1256" y="1632"/>
                  </a:cubicBezTo>
                  <a:cubicBezTo>
                    <a:pt x="1264" y="1632"/>
                    <a:pt x="1272" y="1631"/>
                    <a:pt x="1279" y="1627"/>
                  </a:cubicBezTo>
                  <a:cubicBezTo>
                    <a:pt x="1301" y="1627"/>
                    <a:pt x="1323" y="1605"/>
                    <a:pt x="1323" y="1583"/>
                  </a:cubicBezTo>
                  <a:cubicBezTo>
                    <a:pt x="1496" y="1258"/>
                    <a:pt x="1496" y="868"/>
                    <a:pt x="1323" y="543"/>
                  </a:cubicBezTo>
                  <a:cubicBezTo>
                    <a:pt x="1171" y="217"/>
                    <a:pt x="84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701" name="Google Shape;1701;p41"/>
            <p:cNvSpPr/>
            <p:nvPr/>
          </p:nvSpPr>
          <p:spPr>
            <a:xfrm>
              <a:off x="2642345" y="1647070"/>
              <a:ext cx="159353" cy="124369"/>
            </a:xfrm>
            <a:custGeom>
              <a:avLst/>
              <a:gdLst/>
              <a:ahLst/>
              <a:cxnLst/>
              <a:rect l="l" t="t" r="r" b="b"/>
              <a:pathLst>
                <a:path w="911" h="711" extrusionOk="0">
                  <a:moveTo>
                    <a:pt x="519" y="1"/>
                  </a:moveTo>
                  <a:cubicBezTo>
                    <a:pt x="398" y="1"/>
                    <a:pt x="273" y="29"/>
                    <a:pt x="174" y="95"/>
                  </a:cubicBezTo>
                  <a:cubicBezTo>
                    <a:pt x="87" y="139"/>
                    <a:pt x="0" y="247"/>
                    <a:pt x="0" y="334"/>
                  </a:cubicBezTo>
                  <a:cubicBezTo>
                    <a:pt x="0" y="442"/>
                    <a:pt x="109" y="529"/>
                    <a:pt x="174" y="572"/>
                  </a:cubicBezTo>
                  <a:cubicBezTo>
                    <a:pt x="217" y="616"/>
                    <a:pt x="282" y="637"/>
                    <a:pt x="325" y="659"/>
                  </a:cubicBezTo>
                  <a:cubicBezTo>
                    <a:pt x="373" y="691"/>
                    <a:pt x="421" y="711"/>
                    <a:pt x="468" y="711"/>
                  </a:cubicBezTo>
                  <a:cubicBezTo>
                    <a:pt x="486" y="711"/>
                    <a:pt x="503" y="708"/>
                    <a:pt x="520" y="702"/>
                  </a:cubicBezTo>
                  <a:cubicBezTo>
                    <a:pt x="586" y="702"/>
                    <a:pt x="651" y="659"/>
                    <a:pt x="694" y="616"/>
                  </a:cubicBezTo>
                  <a:cubicBezTo>
                    <a:pt x="759" y="572"/>
                    <a:pt x="824" y="529"/>
                    <a:pt x="846" y="464"/>
                  </a:cubicBezTo>
                  <a:cubicBezTo>
                    <a:pt x="911" y="377"/>
                    <a:pt x="911" y="290"/>
                    <a:pt x="889" y="225"/>
                  </a:cubicBezTo>
                  <a:cubicBezTo>
                    <a:pt x="867" y="160"/>
                    <a:pt x="846" y="117"/>
                    <a:pt x="781" y="95"/>
                  </a:cubicBezTo>
                  <a:cubicBezTo>
                    <a:pt x="737" y="52"/>
                    <a:pt x="694" y="30"/>
                    <a:pt x="629" y="8"/>
                  </a:cubicBezTo>
                  <a:cubicBezTo>
                    <a:pt x="593" y="3"/>
                    <a:pt x="556" y="1"/>
                    <a:pt x="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702" name="Google Shape;1702;p41"/>
            <p:cNvSpPr/>
            <p:nvPr/>
          </p:nvSpPr>
          <p:spPr>
            <a:xfrm>
              <a:off x="2638497" y="1693949"/>
              <a:ext cx="159528" cy="26763"/>
            </a:xfrm>
            <a:custGeom>
              <a:avLst/>
              <a:gdLst/>
              <a:ahLst/>
              <a:cxnLst/>
              <a:rect l="l" t="t" r="r" b="b"/>
              <a:pathLst>
                <a:path w="912" h="153" fill="none" extrusionOk="0">
                  <a:moveTo>
                    <a:pt x="0" y="131"/>
                  </a:moveTo>
                  <a:cubicBezTo>
                    <a:pt x="152" y="152"/>
                    <a:pt x="304" y="131"/>
                    <a:pt x="456" y="87"/>
                  </a:cubicBezTo>
                  <a:cubicBezTo>
                    <a:pt x="521" y="66"/>
                    <a:pt x="564" y="44"/>
                    <a:pt x="629" y="22"/>
                  </a:cubicBezTo>
                  <a:cubicBezTo>
                    <a:pt x="673" y="1"/>
                    <a:pt x="738" y="1"/>
                    <a:pt x="803" y="22"/>
                  </a:cubicBezTo>
                  <a:cubicBezTo>
                    <a:pt x="846" y="44"/>
                    <a:pt x="889" y="87"/>
                    <a:pt x="91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703" name="Google Shape;1703;p41"/>
            <p:cNvSpPr/>
            <p:nvPr/>
          </p:nvSpPr>
          <p:spPr>
            <a:xfrm>
              <a:off x="2812894" y="3188139"/>
              <a:ext cx="19241" cy="87460"/>
            </a:xfrm>
            <a:custGeom>
              <a:avLst/>
              <a:gdLst/>
              <a:ahLst/>
              <a:cxnLst/>
              <a:rect l="l" t="t" r="r" b="b"/>
              <a:pathLst>
                <a:path w="110" h="500" extrusionOk="0">
                  <a:moveTo>
                    <a:pt x="66" y="1"/>
                  </a:moveTo>
                  <a:cubicBezTo>
                    <a:pt x="66" y="22"/>
                    <a:pt x="66" y="44"/>
                    <a:pt x="66" y="44"/>
                  </a:cubicBezTo>
                  <a:cubicBezTo>
                    <a:pt x="44" y="196"/>
                    <a:pt x="22" y="326"/>
                    <a:pt x="1" y="456"/>
                  </a:cubicBezTo>
                  <a:cubicBezTo>
                    <a:pt x="1" y="456"/>
                    <a:pt x="1" y="478"/>
                    <a:pt x="1" y="478"/>
                  </a:cubicBezTo>
                  <a:lnTo>
                    <a:pt x="1" y="499"/>
                  </a:lnTo>
                  <a:lnTo>
                    <a:pt x="22" y="499"/>
                  </a:lnTo>
                  <a:cubicBezTo>
                    <a:pt x="22" y="499"/>
                    <a:pt x="44" y="499"/>
                    <a:pt x="44" y="478"/>
                  </a:cubicBezTo>
                  <a:lnTo>
                    <a:pt x="44" y="434"/>
                  </a:lnTo>
                  <a:cubicBezTo>
                    <a:pt x="66" y="304"/>
                    <a:pt x="87" y="174"/>
                    <a:pt x="109" y="44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704" name="Google Shape;1704;p41"/>
            <p:cNvSpPr/>
            <p:nvPr/>
          </p:nvSpPr>
          <p:spPr>
            <a:xfrm>
              <a:off x="2657388" y="3267904"/>
              <a:ext cx="163376" cy="121395"/>
            </a:xfrm>
            <a:custGeom>
              <a:avLst/>
              <a:gdLst/>
              <a:ahLst/>
              <a:cxnLst/>
              <a:rect l="l" t="t" r="r" b="b"/>
              <a:pathLst>
                <a:path w="934" h="694" extrusionOk="0">
                  <a:moveTo>
                    <a:pt x="868" y="0"/>
                  </a:moveTo>
                  <a:cubicBezTo>
                    <a:pt x="695" y="65"/>
                    <a:pt x="543" y="152"/>
                    <a:pt x="391" y="239"/>
                  </a:cubicBezTo>
                  <a:cubicBezTo>
                    <a:pt x="218" y="325"/>
                    <a:pt x="88" y="477"/>
                    <a:pt x="1" y="629"/>
                  </a:cubicBezTo>
                  <a:cubicBezTo>
                    <a:pt x="1" y="650"/>
                    <a:pt x="1" y="672"/>
                    <a:pt x="23" y="694"/>
                  </a:cubicBezTo>
                  <a:cubicBezTo>
                    <a:pt x="44" y="694"/>
                    <a:pt x="44" y="672"/>
                    <a:pt x="66" y="672"/>
                  </a:cubicBezTo>
                  <a:cubicBezTo>
                    <a:pt x="131" y="520"/>
                    <a:pt x="261" y="390"/>
                    <a:pt x="413" y="282"/>
                  </a:cubicBezTo>
                  <a:cubicBezTo>
                    <a:pt x="565" y="195"/>
                    <a:pt x="738" y="130"/>
                    <a:pt x="890" y="65"/>
                  </a:cubicBezTo>
                  <a:cubicBezTo>
                    <a:pt x="911" y="65"/>
                    <a:pt x="933" y="43"/>
                    <a:pt x="911" y="22"/>
                  </a:cubicBezTo>
                  <a:cubicBezTo>
                    <a:pt x="911" y="0"/>
                    <a:pt x="890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705" name="Google Shape;1705;p41"/>
            <p:cNvSpPr/>
            <p:nvPr/>
          </p:nvSpPr>
          <p:spPr>
            <a:xfrm>
              <a:off x="2619605" y="3264056"/>
              <a:ext cx="201159" cy="91134"/>
            </a:xfrm>
            <a:custGeom>
              <a:avLst/>
              <a:gdLst/>
              <a:ahLst/>
              <a:cxnLst/>
              <a:rect l="l" t="t" r="r" b="b"/>
              <a:pathLst>
                <a:path w="1150" h="521" extrusionOk="0">
                  <a:moveTo>
                    <a:pt x="1106" y="0"/>
                  </a:moveTo>
                  <a:cubicBezTo>
                    <a:pt x="694" y="22"/>
                    <a:pt x="304" y="195"/>
                    <a:pt x="22" y="477"/>
                  </a:cubicBezTo>
                  <a:cubicBezTo>
                    <a:pt x="0" y="477"/>
                    <a:pt x="0" y="499"/>
                    <a:pt x="22" y="521"/>
                  </a:cubicBezTo>
                  <a:lnTo>
                    <a:pt x="87" y="521"/>
                  </a:lnTo>
                  <a:cubicBezTo>
                    <a:pt x="347" y="261"/>
                    <a:pt x="716" y="87"/>
                    <a:pt x="1106" y="65"/>
                  </a:cubicBezTo>
                  <a:cubicBezTo>
                    <a:pt x="1112" y="72"/>
                    <a:pt x="1118" y="74"/>
                    <a:pt x="1124" y="74"/>
                  </a:cubicBezTo>
                  <a:cubicBezTo>
                    <a:pt x="1138" y="74"/>
                    <a:pt x="1149" y="59"/>
                    <a:pt x="1149" y="44"/>
                  </a:cubicBezTo>
                  <a:cubicBezTo>
                    <a:pt x="1149" y="22"/>
                    <a:pt x="1127" y="0"/>
                    <a:pt x="1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706" name="Google Shape;1706;p41"/>
            <p:cNvSpPr/>
            <p:nvPr/>
          </p:nvSpPr>
          <p:spPr>
            <a:xfrm>
              <a:off x="2802574" y="3257234"/>
              <a:ext cx="200109" cy="37258"/>
            </a:xfrm>
            <a:custGeom>
              <a:avLst/>
              <a:gdLst/>
              <a:ahLst/>
              <a:cxnLst/>
              <a:rect l="l" t="t" r="r" b="b"/>
              <a:pathLst>
                <a:path w="1144" h="213" extrusionOk="0">
                  <a:moveTo>
                    <a:pt x="454" y="1"/>
                  </a:moveTo>
                  <a:cubicBezTo>
                    <a:pt x="316" y="1"/>
                    <a:pt x="177" y="20"/>
                    <a:pt x="38" y="61"/>
                  </a:cubicBezTo>
                  <a:cubicBezTo>
                    <a:pt x="1" y="80"/>
                    <a:pt x="12" y="130"/>
                    <a:pt x="43" y="130"/>
                  </a:cubicBezTo>
                  <a:cubicBezTo>
                    <a:pt x="48" y="130"/>
                    <a:pt x="54" y="129"/>
                    <a:pt x="60" y="126"/>
                  </a:cubicBezTo>
                  <a:cubicBezTo>
                    <a:pt x="193" y="93"/>
                    <a:pt x="330" y="75"/>
                    <a:pt x="467" y="75"/>
                  </a:cubicBezTo>
                  <a:cubicBezTo>
                    <a:pt x="684" y="75"/>
                    <a:pt x="900" y="119"/>
                    <a:pt x="1100" y="213"/>
                  </a:cubicBezTo>
                  <a:cubicBezTo>
                    <a:pt x="1122" y="213"/>
                    <a:pt x="1144" y="191"/>
                    <a:pt x="1144" y="191"/>
                  </a:cubicBezTo>
                  <a:cubicBezTo>
                    <a:pt x="1144" y="169"/>
                    <a:pt x="1144" y="148"/>
                    <a:pt x="1122" y="148"/>
                  </a:cubicBezTo>
                  <a:cubicBezTo>
                    <a:pt x="906" y="53"/>
                    <a:pt x="682" y="1"/>
                    <a:pt x="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707" name="Google Shape;1707;p41"/>
            <p:cNvSpPr/>
            <p:nvPr/>
          </p:nvSpPr>
          <p:spPr>
            <a:xfrm>
              <a:off x="2740826" y="2334866"/>
              <a:ext cx="417361" cy="644933"/>
            </a:xfrm>
            <a:custGeom>
              <a:avLst/>
              <a:gdLst/>
              <a:ahLst/>
              <a:cxnLst/>
              <a:rect l="l" t="t" r="r" b="b"/>
              <a:pathLst>
                <a:path w="2386" h="3687" extrusionOk="0">
                  <a:moveTo>
                    <a:pt x="66" y="1"/>
                  </a:moveTo>
                  <a:cubicBezTo>
                    <a:pt x="44" y="1"/>
                    <a:pt x="44" y="1"/>
                    <a:pt x="44" y="22"/>
                  </a:cubicBezTo>
                  <a:cubicBezTo>
                    <a:pt x="1" y="803"/>
                    <a:pt x="196" y="1562"/>
                    <a:pt x="608" y="2234"/>
                  </a:cubicBezTo>
                  <a:cubicBezTo>
                    <a:pt x="1042" y="2884"/>
                    <a:pt x="1649" y="3383"/>
                    <a:pt x="2364" y="3686"/>
                  </a:cubicBezTo>
                  <a:cubicBezTo>
                    <a:pt x="2364" y="3686"/>
                    <a:pt x="2364" y="3665"/>
                    <a:pt x="2364" y="3665"/>
                  </a:cubicBezTo>
                  <a:lnTo>
                    <a:pt x="2386" y="3643"/>
                  </a:lnTo>
                  <a:lnTo>
                    <a:pt x="2342" y="3621"/>
                  </a:lnTo>
                  <a:cubicBezTo>
                    <a:pt x="2169" y="3556"/>
                    <a:pt x="2017" y="3470"/>
                    <a:pt x="1865" y="3383"/>
                  </a:cubicBezTo>
                  <a:lnTo>
                    <a:pt x="1822" y="3361"/>
                  </a:lnTo>
                  <a:cubicBezTo>
                    <a:pt x="673" y="2646"/>
                    <a:pt x="1" y="1367"/>
                    <a:pt x="66" y="22"/>
                  </a:cubicBezTo>
                  <a:cubicBezTo>
                    <a:pt x="88" y="1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708" name="Google Shape;1708;p41"/>
            <p:cNvSpPr/>
            <p:nvPr/>
          </p:nvSpPr>
          <p:spPr>
            <a:xfrm>
              <a:off x="2888810" y="2378772"/>
              <a:ext cx="174571" cy="555548"/>
            </a:xfrm>
            <a:custGeom>
              <a:avLst/>
              <a:gdLst/>
              <a:ahLst/>
              <a:cxnLst/>
              <a:rect l="l" t="t" r="r" b="b"/>
              <a:pathLst>
                <a:path w="998" h="3176" extrusionOk="0">
                  <a:moveTo>
                    <a:pt x="6" y="0"/>
                  </a:moveTo>
                  <a:cubicBezTo>
                    <a:pt x="3" y="0"/>
                    <a:pt x="0" y="3"/>
                    <a:pt x="0" y="10"/>
                  </a:cubicBezTo>
                  <a:cubicBezTo>
                    <a:pt x="0" y="10"/>
                    <a:pt x="0" y="31"/>
                    <a:pt x="0" y="31"/>
                  </a:cubicBezTo>
                  <a:cubicBezTo>
                    <a:pt x="412" y="1050"/>
                    <a:pt x="738" y="2091"/>
                    <a:pt x="954" y="3153"/>
                  </a:cubicBezTo>
                  <a:cubicBezTo>
                    <a:pt x="954" y="3153"/>
                    <a:pt x="954" y="3175"/>
                    <a:pt x="976" y="3175"/>
                  </a:cubicBezTo>
                  <a:cubicBezTo>
                    <a:pt x="976" y="3175"/>
                    <a:pt x="998" y="3153"/>
                    <a:pt x="998" y="3132"/>
                  </a:cubicBezTo>
                  <a:cubicBezTo>
                    <a:pt x="759" y="2069"/>
                    <a:pt x="434" y="1029"/>
                    <a:pt x="22" y="10"/>
                  </a:cubicBezTo>
                  <a:cubicBezTo>
                    <a:pt x="22" y="10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709" name="Google Shape;1709;p41"/>
            <p:cNvSpPr/>
            <p:nvPr/>
          </p:nvSpPr>
          <p:spPr>
            <a:xfrm>
              <a:off x="3013880" y="2338364"/>
              <a:ext cx="140636" cy="633738"/>
            </a:xfrm>
            <a:custGeom>
              <a:avLst/>
              <a:gdLst/>
              <a:ahLst/>
              <a:cxnLst/>
              <a:rect l="l" t="t" r="r" b="b"/>
              <a:pathLst>
                <a:path w="804" h="3623" extrusionOk="0">
                  <a:moveTo>
                    <a:pt x="30" y="0"/>
                  </a:moveTo>
                  <a:cubicBezTo>
                    <a:pt x="17" y="0"/>
                    <a:pt x="1" y="19"/>
                    <a:pt x="1" y="46"/>
                  </a:cubicBezTo>
                  <a:cubicBezTo>
                    <a:pt x="478" y="1173"/>
                    <a:pt x="738" y="2387"/>
                    <a:pt x="781" y="3601"/>
                  </a:cubicBezTo>
                  <a:cubicBezTo>
                    <a:pt x="781" y="3623"/>
                    <a:pt x="781" y="3623"/>
                    <a:pt x="803" y="3623"/>
                  </a:cubicBezTo>
                  <a:cubicBezTo>
                    <a:pt x="781" y="2387"/>
                    <a:pt x="521" y="1151"/>
                    <a:pt x="44" y="24"/>
                  </a:cubicBezTo>
                  <a:cubicBezTo>
                    <a:pt x="44" y="7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710" name="Google Shape;1710;p41"/>
            <p:cNvSpPr/>
            <p:nvPr/>
          </p:nvSpPr>
          <p:spPr>
            <a:xfrm>
              <a:off x="3121282" y="2359880"/>
              <a:ext cx="97606" cy="259582"/>
            </a:xfrm>
            <a:custGeom>
              <a:avLst/>
              <a:gdLst/>
              <a:ahLst/>
              <a:cxnLst/>
              <a:rect l="l" t="t" r="r" b="b"/>
              <a:pathLst>
                <a:path w="558" h="1484" extrusionOk="0">
                  <a:moveTo>
                    <a:pt x="36" y="0"/>
                  </a:moveTo>
                  <a:cubicBezTo>
                    <a:pt x="17" y="0"/>
                    <a:pt x="0" y="16"/>
                    <a:pt x="16" y="31"/>
                  </a:cubicBezTo>
                  <a:cubicBezTo>
                    <a:pt x="276" y="486"/>
                    <a:pt x="449" y="985"/>
                    <a:pt x="558" y="1484"/>
                  </a:cubicBezTo>
                  <a:cubicBezTo>
                    <a:pt x="558" y="1397"/>
                    <a:pt x="558" y="1310"/>
                    <a:pt x="536" y="1224"/>
                  </a:cubicBezTo>
                  <a:cubicBezTo>
                    <a:pt x="428" y="812"/>
                    <a:pt x="254" y="400"/>
                    <a:pt x="59" y="9"/>
                  </a:cubicBezTo>
                  <a:cubicBezTo>
                    <a:pt x="53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C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711" name="Google Shape;1711;p41"/>
            <p:cNvSpPr/>
            <p:nvPr/>
          </p:nvSpPr>
          <p:spPr>
            <a:xfrm>
              <a:off x="2164458" y="2372824"/>
              <a:ext cx="352815" cy="159528"/>
            </a:xfrm>
            <a:custGeom>
              <a:avLst/>
              <a:gdLst/>
              <a:ahLst/>
              <a:cxnLst/>
              <a:rect l="l" t="t" r="r" b="b"/>
              <a:pathLst>
                <a:path w="2017" h="912" fill="none" extrusionOk="0">
                  <a:moveTo>
                    <a:pt x="130" y="0"/>
                  </a:moveTo>
                  <a:cubicBezTo>
                    <a:pt x="65" y="109"/>
                    <a:pt x="22" y="239"/>
                    <a:pt x="22" y="369"/>
                  </a:cubicBezTo>
                  <a:cubicBezTo>
                    <a:pt x="0" y="499"/>
                    <a:pt x="44" y="629"/>
                    <a:pt x="152" y="716"/>
                  </a:cubicBezTo>
                  <a:cubicBezTo>
                    <a:pt x="239" y="803"/>
                    <a:pt x="391" y="824"/>
                    <a:pt x="499" y="781"/>
                  </a:cubicBezTo>
                  <a:cubicBezTo>
                    <a:pt x="629" y="738"/>
                    <a:pt x="716" y="629"/>
                    <a:pt x="738" y="499"/>
                  </a:cubicBezTo>
                  <a:cubicBezTo>
                    <a:pt x="868" y="911"/>
                    <a:pt x="1475" y="868"/>
                    <a:pt x="1540" y="434"/>
                  </a:cubicBezTo>
                  <a:cubicBezTo>
                    <a:pt x="1626" y="499"/>
                    <a:pt x="1735" y="521"/>
                    <a:pt x="1843" y="477"/>
                  </a:cubicBezTo>
                  <a:cubicBezTo>
                    <a:pt x="1952" y="434"/>
                    <a:pt x="2017" y="326"/>
                    <a:pt x="1995" y="196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712" name="Google Shape;1712;p41"/>
            <p:cNvSpPr/>
            <p:nvPr/>
          </p:nvSpPr>
          <p:spPr>
            <a:xfrm>
              <a:off x="2399553" y="2573811"/>
              <a:ext cx="227747" cy="106352"/>
            </a:xfrm>
            <a:custGeom>
              <a:avLst/>
              <a:gdLst/>
              <a:ahLst/>
              <a:cxnLst/>
              <a:rect l="l" t="t" r="r" b="b"/>
              <a:pathLst>
                <a:path w="1302" h="608" fill="none" extrusionOk="0">
                  <a:moveTo>
                    <a:pt x="1" y="239"/>
                  </a:moveTo>
                  <a:cubicBezTo>
                    <a:pt x="44" y="608"/>
                    <a:pt x="586" y="586"/>
                    <a:pt x="608" y="217"/>
                  </a:cubicBezTo>
                  <a:cubicBezTo>
                    <a:pt x="738" y="304"/>
                    <a:pt x="889" y="326"/>
                    <a:pt x="1041" y="282"/>
                  </a:cubicBezTo>
                  <a:cubicBezTo>
                    <a:pt x="1171" y="239"/>
                    <a:pt x="1280" y="131"/>
                    <a:pt x="1301" y="1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713" name="Google Shape;1713;p41"/>
            <p:cNvSpPr/>
            <p:nvPr/>
          </p:nvSpPr>
          <p:spPr>
            <a:xfrm>
              <a:off x="2255417" y="2763427"/>
              <a:ext cx="193637" cy="57024"/>
            </a:xfrm>
            <a:custGeom>
              <a:avLst/>
              <a:gdLst/>
              <a:ahLst/>
              <a:cxnLst/>
              <a:rect l="l" t="t" r="r" b="b"/>
              <a:pathLst>
                <a:path w="1107" h="326" fill="none" extrusionOk="0">
                  <a:moveTo>
                    <a:pt x="22" y="1"/>
                  </a:moveTo>
                  <a:cubicBezTo>
                    <a:pt x="1" y="109"/>
                    <a:pt x="44" y="217"/>
                    <a:pt x="131" y="282"/>
                  </a:cubicBezTo>
                  <a:cubicBezTo>
                    <a:pt x="218" y="326"/>
                    <a:pt x="326" y="326"/>
                    <a:pt x="434" y="304"/>
                  </a:cubicBezTo>
                  <a:cubicBezTo>
                    <a:pt x="521" y="239"/>
                    <a:pt x="586" y="174"/>
                    <a:pt x="629" y="87"/>
                  </a:cubicBezTo>
                  <a:cubicBezTo>
                    <a:pt x="673" y="174"/>
                    <a:pt x="760" y="239"/>
                    <a:pt x="868" y="239"/>
                  </a:cubicBezTo>
                  <a:cubicBezTo>
                    <a:pt x="955" y="239"/>
                    <a:pt x="1063" y="196"/>
                    <a:pt x="1106" y="109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714" name="Google Shape;1714;p41"/>
            <p:cNvSpPr/>
            <p:nvPr/>
          </p:nvSpPr>
          <p:spPr>
            <a:xfrm>
              <a:off x="2600539" y="2820277"/>
              <a:ext cx="443949" cy="375730"/>
            </a:xfrm>
            <a:custGeom>
              <a:avLst/>
              <a:gdLst/>
              <a:ahLst/>
              <a:cxnLst/>
              <a:rect l="l" t="t" r="r" b="b"/>
              <a:pathLst>
                <a:path w="2538" h="2148" extrusionOk="0">
                  <a:moveTo>
                    <a:pt x="152" y="1"/>
                  </a:moveTo>
                  <a:cubicBezTo>
                    <a:pt x="131" y="1"/>
                    <a:pt x="131" y="1"/>
                    <a:pt x="131" y="22"/>
                  </a:cubicBezTo>
                  <a:cubicBezTo>
                    <a:pt x="1" y="434"/>
                    <a:pt x="44" y="890"/>
                    <a:pt x="239" y="1280"/>
                  </a:cubicBezTo>
                  <a:cubicBezTo>
                    <a:pt x="456" y="1670"/>
                    <a:pt x="803" y="1995"/>
                    <a:pt x="1236" y="2147"/>
                  </a:cubicBezTo>
                  <a:lnTo>
                    <a:pt x="1323" y="2147"/>
                  </a:lnTo>
                  <a:cubicBezTo>
                    <a:pt x="1648" y="2104"/>
                    <a:pt x="1930" y="1952"/>
                    <a:pt x="2147" y="1714"/>
                  </a:cubicBezTo>
                  <a:cubicBezTo>
                    <a:pt x="2342" y="1432"/>
                    <a:pt x="2472" y="1106"/>
                    <a:pt x="2537" y="781"/>
                  </a:cubicBezTo>
                  <a:cubicBezTo>
                    <a:pt x="2537" y="760"/>
                    <a:pt x="2537" y="760"/>
                    <a:pt x="2537" y="760"/>
                  </a:cubicBezTo>
                  <a:cubicBezTo>
                    <a:pt x="2530" y="752"/>
                    <a:pt x="2525" y="750"/>
                    <a:pt x="2521" y="750"/>
                  </a:cubicBezTo>
                  <a:cubicBezTo>
                    <a:pt x="2513" y="750"/>
                    <a:pt x="2508" y="760"/>
                    <a:pt x="2494" y="760"/>
                  </a:cubicBezTo>
                  <a:cubicBezTo>
                    <a:pt x="2451" y="1106"/>
                    <a:pt x="2299" y="1410"/>
                    <a:pt x="2104" y="1692"/>
                  </a:cubicBezTo>
                  <a:cubicBezTo>
                    <a:pt x="1909" y="1909"/>
                    <a:pt x="1627" y="2060"/>
                    <a:pt x="1323" y="2104"/>
                  </a:cubicBezTo>
                  <a:lnTo>
                    <a:pt x="1258" y="2104"/>
                  </a:lnTo>
                  <a:cubicBezTo>
                    <a:pt x="846" y="1952"/>
                    <a:pt x="478" y="1648"/>
                    <a:pt x="283" y="1258"/>
                  </a:cubicBezTo>
                  <a:cubicBezTo>
                    <a:pt x="87" y="868"/>
                    <a:pt x="44" y="434"/>
                    <a:pt x="174" y="22"/>
                  </a:cubicBezTo>
                  <a:cubicBezTo>
                    <a:pt x="174" y="22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715" name="Google Shape;1715;p41"/>
            <p:cNvSpPr/>
            <p:nvPr/>
          </p:nvSpPr>
          <p:spPr>
            <a:xfrm>
              <a:off x="2741001" y="1522875"/>
              <a:ext cx="60698" cy="49852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98" y="0"/>
                  </a:moveTo>
                  <a:cubicBezTo>
                    <a:pt x="1" y="0"/>
                    <a:pt x="8" y="95"/>
                    <a:pt x="87" y="155"/>
                  </a:cubicBezTo>
                  <a:cubicBezTo>
                    <a:pt x="130" y="198"/>
                    <a:pt x="195" y="241"/>
                    <a:pt x="260" y="285"/>
                  </a:cubicBezTo>
                  <a:lnTo>
                    <a:pt x="347" y="285"/>
                  </a:lnTo>
                  <a:cubicBezTo>
                    <a:pt x="347" y="241"/>
                    <a:pt x="347" y="220"/>
                    <a:pt x="347" y="198"/>
                  </a:cubicBezTo>
                  <a:cubicBezTo>
                    <a:pt x="303" y="90"/>
                    <a:pt x="217" y="25"/>
                    <a:pt x="130" y="3"/>
                  </a:cubicBezTo>
                  <a:cubicBezTo>
                    <a:pt x="118" y="1"/>
                    <a:pt x="108" y="0"/>
                    <a:pt x="98" y="0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716" name="Google Shape;1716;p41"/>
            <p:cNvSpPr/>
            <p:nvPr/>
          </p:nvSpPr>
          <p:spPr>
            <a:xfrm>
              <a:off x="2801524" y="1576401"/>
              <a:ext cx="22915" cy="19066"/>
            </a:xfrm>
            <a:custGeom>
              <a:avLst/>
              <a:gdLst/>
              <a:ahLst/>
              <a:cxnLst/>
              <a:rect l="l" t="t" r="r" b="b"/>
              <a:pathLst>
                <a:path w="131" h="109" extrusionOk="0">
                  <a:moveTo>
                    <a:pt x="66" y="1"/>
                  </a:moveTo>
                  <a:cubicBezTo>
                    <a:pt x="1" y="1"/>
                    <a:pt x="1" y="109"/>
                    <a:pt x="66" y="109"/>
                  </a:cubicBezTo>
                  <a:cubicBezTo>
                    <a:pt x="87" y="109"/>
                    <a:pt x="109" y="87"/>
                    <a:pt x="131" y="66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717" name="Google Shape;1717;p41"/>
            <p:cNvSpPr/>
            <p:nvPr/>
          </p:nvSpPr>
          <p:spPr>
            <a:xfrm>
              <a:off x="984958" y="1656865"/>
              <a:ext cx="1012791" cy="1857659"/>
            </a:xfrm>
            <a:custGeom>
              <a:avLst/>
              <a:gdLst/>
              <a:ahLst/>
              <a:cxnLst/>
              <a:rect l="l" t="t" r="r" b="b"/>
              <a:pathLst>
                <a:path w="5790" h="10620" extrusionOk="0">
                  <a:moveTo>
                    <a:pt x="1358" y="0"/>
                  </a:moveTo>
                  <a:cubicBezTo>
                    <a:pt x="1209" y="0"/>
                    <a:pt x="1054" y="41"/>
                    <a:pt x="911" y="104"/>
                  </a:cubicBezTo>
                  <a:lnTo>
                    <a:pt x="846" y="126"/>
                  </a:lnTo>
                  <a:cubicBezTo>
                    <a:pt x="608" y="256"/>
                    <a:pt x="413" y="451"/>
                    <a:pt x="283" y="690"/>
                  </a:cubicBezTo>
                  <a:cubicBezTo>
                    <a:pt x="152" y="928"/>
                    <a:pt x="66" y="1188"/>
                    <a:pt x="44" y="1448"/>
                  </a:cubicBezTo>
                  <a:lnTo>
                    <a:pt x="44" y="1513"/>
                  </a:lnTo>
                  <a:cubicBezTo>
                    <a:pt x="22" y="1730"/>
                    <a:pt x="1" y="1969"/>
                    <a:pt x="22" y="2186"/>
                  </a:cubicBezTo>
                  <a:cubicBezTo>
                    <a:pt x="44" y="2576"/>
                    <a:pt x="87" y="2966"/>
                    <a:pt x="174" y="3335"/>
                  </a:cubicBezTo>
                  <a:cubicBezTo>
                    <a:pt x="174" y="3356"/>
                    <a:pt x="174" y="3378"/>
                    <a:pt x="196" y="3421"/>
                  </a:cubicBezTo>
                  <a:cubicBezTo>
                    <a:pt x="261" y="3747"/>
                    <a:pt x="369" y="4072"/>
                    <a:pt x="478" y="4375"/>
                  </a:cubicBezTo>
                  <a:lnTo>
                    <a:pt x="499" y="4440"/>
                  </a:lnTo>
                  <a:lnTo>
                    <a:pt x="564" y="4592"/>
                  </a:lnTo>
                  <a:cubicBezTo>
                    <a:pt x="716" y="4939"/>
                    <a:pt x="911" y="5329"/>
                    <a:pt x="803" y="5698"/>
                  </a:cubicBezTo>
                  <a:cubicBezTo>
                    <a:pt x="803" y="5719"/>
                    <a:pt x="803" y="5741"/>
                    <a:pt x="803" y="5741"/>
                  </a:cubicBezTo>
                  <a:cubicBezTo>
                    <a:pt x="781" y="5763"/>
                    <a:pt x="781" y="5785"/>
                    <a:pt x="781" y="5806"/>
                  </a:cubicBezTo>
                  <a:cubicBezTo>
                    <a:pt x="651" y="6088"/>
                    <a:pt x="413" y="6327"/>
                    <a:pt x="304" y="6587"/>
                  </a:cubicBezTo>
                  <a:cubicBezTo>
                    <a:pt x="196" y="6825"/>
                    <a:pt x="174" y="7085"/>
                    <a:pt x="218" y="7324"/>
                  </a:cubicBezTo>
                  <a:cubicBezTo>
                    <a:pt x="218" y="7346"/>
                    <a:pt x="218" y="7367"/>
                    <a:pt x="218" y="7389"/>
                  </a:cubicBezTo>
                  <a:cubicBezTo>
                    <a:pt x="261" y="7562"/>
                    <a:pt x="326" y="7736"/>
                    <a:pt x="413" y="7888"/>
                  </a:cubicBezTo>
                  <a:cubicBezTo>
                    <a:pt x="651" y="8278"/>
                    <a:pt x="955" y="8625"/>
                    <a:pt x="1280" y="8907"/>
                  </a:cubicBezTo>
                  <a:lnTo>
                    <a:pt x="1345" y="8950"/>
                  </a:lnTo>
                  <a:lnTo>
                    <a:pt x="1432" y="9037"/>
                  </a:lnTo>
                  <a:lnTo>
                    <a:pt x="1995" y="9557"/>
                  </a:lnTo>
                  <a:lnTo>
                    <a:pt x="2949" y="10446"/>
                  </a:lnTo>
                  <a:cubicBezTo>
                    <a:pt x="3535" y="10533"/>
                    <a:pt x="4228" y="10576"/>
                    <a:pt x="4987" y="10598"/>
                  </a:cubicBezTo>
                  <a:lnTo>
                    <a:pt x="5052" y="10598"/>
                  </a:lnTo>
                  <a:cubicBezTo>
                    <a:pt x="5269" y="10619"/>
                    <a:pt x="5508" y="10619"/>
                    <a:pt x="5746" y="10619"/>
                  </a:cubicBezTo>
                  <a:cubicBezTo>
                    <a:pt x="5768" y="10402"/>
                    <a:pt x="5789" y="10164"/>
                    <a:pt x="5768" y="9947"/>
                  </a:cubicBezTo>
                  <a:cubicBezTo>
                    <a:pt x="5768" y="9730"/>
                    <a:pt x="5768" y="9514"/>
                    <a:pt x="5746" y="9318"/>
                  </a:cubicBezTo>
                  <a:lnTo>
                    <a:pt x="5746" y="9080"/>
                  </a:lnTo>
                  <a:lnTo>
                    <a:pt x="5746" y="8950"/>
                  </a:lnTo>
                  <a:cubicBezTo>
                    <a:pt x="5746" y="8581"/>
                    <a:pt x="5724" y="8234"/>
                    <a:pt x="5703" y="7866"/>
                  </a:cubicBezTo>
                  <a:lnTo>
                    <a:pt x="5703" y="7757"/>
                  </a:lnTo>
                  <a:cubicBezTo>
                    <a:pt x="5659" y="7150"/>
                    <a:pt x="5594" y="6543"/>
                    <a:pt x="5508" y="5936"/>
                  </a:cubicBezTo>
                  <a:cubicBezTo>
                    <a:pt x="5508" y="5893"/>
                    <a:pt x="5508" y="5850"/>
                    <a:pt x="5508" y="5828"/>
                  </a:cubicBezTo>
                  <a:cubicBezTo>
                    <a:pt x="5421" y="5308"/>
                    <a:pt x="5334" y="4787"/>
                    <a:pt x="5247" y="4267"/>
                  </a:cubicBezTo>
                  <a:cubicBezTo>
                    <a:pt x="5226" y="4180"/>
                    <a:pt x="5226" y="4072"/>
                    <a:pt x="5182" y="3985"/>
                  </a:cubicBezTo>
                  <a:lnTo>
                    <a:pt x="5161" y="3898"/>
                  </a:lnTo>
                  <a:cubicBezTo>
                    <a:pt x="5052" y="3573"/>
                    <a:pt x="4879" y="3270"/>
                    <a:pt x="4575" y="3226"/>
                  </a:cubicBezTo>
                  <a:cubicBezTo>
                    <a:pt x="4534" y="3217"/>
                    <a:pt x="4492" y="3214"/>
                    <a:pt x="4449" y="3214"/>
                  </a:cubicBezTo>
                  <a:cubicBezTo>
                    <a:pt x="4332" y="3214"/>
                    <a:pt x="4211" y="3239"/>
                    <a:pt x="4094" y="3239"/>
                  </a:cubicBezTo>
                  <a:cubicBezTo>
                    <a:pt x="4052" y="3239"/>
                    <a:pt x="4010" y="3235"/>
                    <a:pt x="3968" y="3226"/>
                  </a:cubicBezTo>
                  <a:cubicBezTo>
                    <a:pt x="3751" y="3161"/>
                    <a:pt x="3578" y="3009"/>
                    <a:pt x="3491" y="2793"/>
                  </a:cubicBezTo>
                  <a:lnTo>
                    <a:pt x="3448" y="2728"/>
                  </a:lnTo>
                  <a:cubicBezTo>
                    <a:pt x="3405" y="2641"/>
                    <a:pt x="3361" y="2554"/>
                    <a:pt x="3318" y="2467"/>
                  </a:cubicBezTo>
                  <a:cubicBezTo>
                    <a:pt x="3144" y="2055"/>
                    <a:pt x="2949" y="1665"/>
                    <a:pt x="2732" y="1275"/>
                  </a:cubicBezTo>
                  <a:cubicBezTo>
                    <a:pt x="2711" y="1253"/>
                    <a:pt x="2689" y="1232"/>
                    <a:pt x="2689" y="1210"/>
                  </a:cubicBezTo>
                  <a:lnTo>
                    <a:pt x="2602" y="1036"/>
                  </a:lnTo>
                  <a:cubicBezTo>
                    <a:pt x="2494" y="863"/>
                    <a:pt x="2386" y="690"/>
                    <a:pt x="2277" y="538"/>
                  </a:cubicBezTo>
                  <a:cubicBezTo>
                    <a:pt x="2256" y="516"/>
                    <a:pt x="2234" y="494"/>
                    <a:pt x="2212" y="473"/>
                  </a:cubicBezTo>
                  <a:cubicBezTo>
                    <a:pt x="2039" y="256"/>
                    <a:pt x="1800" y="83"/>
                    <a:pt x="1518" y="18"/>
                  </a:cubicBezTo>
                  <a:cubicBezTo>
                    <a:pt x="1466" y="6"/>
                    <a:pt x="1412" y="0"/>
                    <a:pt x="1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718" name="Google Shape;1718;p41"/>
            <p:cNvSpPr/>
            <p:nvPr/>
          </p:nvSpPr>
          <p:spPr>
            <a:xfrm>
              <a:off x="1132943" y="1675057"/>
              <a:ext cx="735892" cy="1835619"/>
            </a:xfrm>
            <a:custGeom>
              <a:avLst/>
              <a:gdLst/>
              <a:ahLst/>
              <a:cxnLst/>
              <a:rect l="l" t="t" r="r" b="b"/>
              <a:pathLst>
                <a:path w="4207" h="10494" extrusionOk="0">
                  <a:moveTo>
                    <a:pt x="65" y="0"/>
                  </a:moveTo>
                  <a:lnTo>
                    <a:pt x="0" y="22"/>
                  </a:lnTo>
                  <a:cubicBezTo>
                    <a:pt x="325" y="607"/>
                    <a:pt x="629" y="1171"/>
                    <a:pt x="911" y="1756"/>
                  </a:cubicBezTo>
                  <a:lnTo>
                    <a:pt x="954" y="1843"/>
                  </a:lnTo>
                  <a:cubicBezTo>
                    <a:pt x="1301" y="2537"/>
                    <a:pt x="1626" y="3252"/>
                    <a:pt x="1930" y="3946"/>
                  </a:cubicBezTo>
                  <a:lnTo>
                    <a:pt x="1952" y="4033"/>
                  </a:lnTo>
                  <a:cubicBezTo>
                    <a:pt x="2060" y="4250"/>
                    <a:pt x="2147" y="4445"/>
                    <a:pt x="2233" y="4662"/>
                  </a:cubicBezTo>
                  <a:cubicBezTo>
                    <a:pt x="2233" y="4683"/>
                    <a:pt x="2255" y="4705"/>
                    <a:pt x="2255" y="4727"/>
                  </a:cubicBezTo>
                  <a:cubicBezTo>
                    <a:pt x="2472" y="5247"/>
                    <a:pt x="2667" y="5746"/>
                    <a:pt x="2840" y="6266"/>
                  </a:cubicBezTo>
                  <a:cubicBezTo>
                    <a:pt x="2862" y="6288"/>
                    <a:pt x="2884" y="6331"/>
                    <a:pt x="2884" y="6353"/>
                  </a:cubicBezTo>
                  <a:cubicBezTo>
                    <a:pt x="3057" y="6830"/>
                    <a:pt x="3231" y="7328"/>
                    <a:pt x="3382" y="7827"/>
                  </a:cubicBezTo>
                  <a:cubicBezTo>
                    <a:pt x="3404" y="7870"/>
                    <a:pt x="3404" y="7892"/>
                    <a:pt x="3404" y="7914"/>
                  </a:cubicBezTo>
                  <a:cubicBezTo>
                    <a:pt x="3556" y="8391"/>
                    <a:pt x="3708" y="8889"/>
                    <a:pt x="3859" y="9366"/>
                  </a:cubicBezTo>
                  <a:cubicBezTo>
                    <a:pt x="3859" y="9410"/>
                    <a:pt x="3881" y="9431"/>
                    <a:pt x="3881" y="9453"/>
                  </a:cubicBezTo>
                  <a:cubicBezTo>
                    <a:pt x="3968" y="9800"/>
                    <a:pt x="4055" y="10147"/>
                    <a:pt x="4141" y="10494"/>
                  </a:cubicBezTo>
                  <a:lnTo>
                    <a:pt x="4206" y="10494"/>
                  </a:lnTo>
                  <a:cubicBezTo>
                    <a:pt x="4185" y="10364"/>
                    <a:pt x="4141" y="10255"/>
                    <a:pt x="4120" y="10125"/>
                  </a:cubicBezTo>
                  <a:lnTo>
                    <a:pt x="4098" y="10038"/>
                  </a:lnTo>
                  <a:cubicBezTo>
                    <a:pt x="4055" y="9822"/>
                    <a:pt x="3989" y="9626"/>
                    <a:pt x="3924" y="9431"/>
                  </a:cubicBezTo>
                  <a:cubicBezTo>
                    <a:pt x="3924" y="9388"/>
                    <a:pt x="3903" y="9366"/>
                    <a:pt x="3903" y="9345"/>
                  </a:cubicBezTo>
                  <a:cubicBezTo>
                    <a:pt x="3773" y="8846"/>
                    <a:pt x="3621" y="8347"/>
                    <a:pt x="3469" y="7870"/>
                  </a:cubicBezTo>
                  <a:cubicBezTo>
                    <a:pt x="3447" y="7849"/>
                    <a:pt x="3426" y="7805"/>
                    <a:pt x="3426" y="7784"/>
                  </a:cubicBezTo>
                  <a:cubicBezTo>
                    <a:pt x="3274" y="7307"/>
                    <a:pt x="3122" y="6830"/>
                    <a:pt x="2949" y="6374"/>
                  </a:cubicBezTo>
                  <a:cubicBezTo>
                    <a:pt x="2927" y="6331"/>
                    <a:pt x="2905" y="6309"/>
                    <a:pt x="2905" y="6288"/>
                  </a:cubicBezTo>
                  <a:cubicBezTo>
                    <a:pt x="2624" y="5507"/>
                    <a:pt x="2320" y="4727"/>
                    <a:pt x="1995" y="3946"/>
                  </a:cubicBezTo>
                  <a:lnTo>
                    <a:pt x="1973" y="3881"/>
                  </a:lnTo>
                  <a:cubicBezTo>
                    <a:pt x="1735" y="3317"/>
                    <a:pt x="1475" y="2754"/>
                    <a:pt x="1214" y="2212"/>
                  </a:cubicBezTo>
                  <a:lnTo>
                    <a:pt x="1193" y="2168"/>
                  </a:lnTo>
                  <a:cubicBezTo>
                    <a:pt x="1128" y="2038"/>
                    <a:pt x="1063" y="1908"/>
                    <a:pt x="998" y="1778"/>
                  </a:cubicBezTo>
                  <a:lnTo>
                    <a:pt x="954" y="1691"/>
                  </a:lnTo>
                  <a:cubicBezTo>
                    <a:pt x="672" y="1128"/>
                    <a:pt x="369" y="564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719" name="Google Shape;1719;p41"/>
            <p:cNvSpPr/>
            <p:nvPr/>
          </p:nvSpPr>
          <p:spPr>
            <a:xfrm>
              <a:off x="992655" y="1739429"/>
              <a:ext cx="390773" cy="258183"/>
            </a:xfrm>
            <a:custGeom>
              <a:avLst/>
              <a:gdLst/>
              <a:ahLst/>
              <a:cxnLst/>
              <a:rect l="l" t="t" r="r" b="b"/>
              <a:pathLst>
                <a:path w="2234" h="1476" extrusionOk="0">
                  <a:moveTo>
                    <a:pt x="2190" y="1"/>
                  </a:moveTo>
                  <a:cubicBezTo>
                    <a:pt x="2125" y="196"/>
                    <a:pt x="2060" y="369"/>
                    <a:pt x="2016" y="543"/>
                  </a:cubicBezTo>
                  <a:cubicBezTo>
                    <a:pt x="1930" y="803"/>
                    <a:pt x="1843" y="1063"/>
                    <a:pt x="1756" y="1323"/>
                  </a:cubicBezTo>
                  <a:lnTo>
                    <a:pt x="1735" y="1410"/>
                  </a:lnTo>
                  <a:lnTo>
                    <a:pt x="1713" y="1410"/>
                  </a:lnTo>
                  <a:cubicBezTo>
                    <a:pt x="1171" y="1193"/>
                    <a:pt x="585" y="1063"/>
                    <a:pt x="0" y="976"/>
                  </a:cubicBezTo>
                  <a:lnTo>
                    <a:pt x="0" y="1041"/>
                  </a:lnTo>
                  <a:cubicBezTo>
                    <a:pt x="607" y="1128"/>
                    <a:pt x="1193" y="1280"/>
                    <a:pt x="1756" y="1475"/>
                  </a:cubicBezTo>
                  <a:lnTo>
                    <a:pt x="1778" y="1475"/>
                  </a:lnTo>
                  <a:lnTo>
                    <a:pt x="1778" y="1453"/>
                  </a:lnTo>
                  <a:lnTo>
                    <a:pt x="1800" y="1410"/>
                  </a:lnTo>
                  <a:cubicBezTo>
                    <a:pt x="1886" y="1128"/>
                    <a:pt x="1973" y="846"/>
                    <a:pt x="2060" y="564"/>
                  </a:cubicBezTo>
                  <a:cubicBezTo>
                    <a:pt x="2103" y="391"/>
                    <a:pt x="2168" y="239"/>
                    <a:pt x="2233" y="66"/>
                  </a:cubicBezTo>
                  <a:cubicBezTo>
                    <a:pt x="2212" y="44"/>
                    <a:pt x="2190" y="22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720" name="Google Shape;1720;p41"/>
            <p:cNvSpPr/>
            <p:nvPr/>
          </p:nvSpPr>
          <p:spPr>
            <a:xfrm>
              <a:off x="1068396" y="2422152"/>
              <a:ext cx="462840" cy="79764"/>
            </a:xfrm>
            <a:custGeom>
              <a:avLst/>
              <a:gdLst/>
              <a:ahLst/>
              <a:cxnLst/>
              <a:rect l="l" t="t" r="r" b="b"/>
              <a:pathLst>
                <a:path w="2646" h="456" extrusionOk="0">
                  <a:moveTo>
                    <a:pt x="1" y="0"/>
                  </a:moveTo>
                  <a:lnTo>
                    <a:pt x="22" y="65"/>
                  </a:lnTo>
                  <a:cubicBezTo>
                    <a:pt x="890" y="239"/>
                    <a:pt x="1757" y="369"/>
                    <a:pt x="2624" y="456"/>
                  </a:cubicBezTo>
                  <a:lnTo>
                    <a:pt x="2646" y="456"/>
                  </a:lnTo>
                  <a:lnTo>
                    <a:pt x="2646" y="391"/>
                  </a:lnTo>
                  <a:lnTo>
                    <a:pt x="2602" y="391"/>
                  </a:lnTo>
                  <a:cubicBezTo>
                    <a:pt x="1735" y="282"/>
                    <a:pt x="868" y="15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721" name="Google Shape;1721;p41"/>
            <p:cNvSpPr/>
            <p:nvPr/>
          </p:nvSpPr>
          <p:spPr>
            <a:xfrm>
              <a:off x="1026765" y="2672467"/>
              <a:ext cx="921658" cy="386925"/>
            </a:xfrm>
            <a:custGeom>
              <a:avLst/>
              <a:gdLst/>
              <a:ahLst/>
              <a:cxnLst/>
              <a:rect l="l" t="t" r="r" b="b"/>
              <a:pathLst>
                <a:path w="5269" h="2212" extrusionOk="0">
                  <a:moveTo>
                    <a:pt x="5269" y="0"/>
                  </a:moveTo>
                  <a:lnTo>
                    <a:pt x="4835" y="759"/>
                  </a:lnTo>
                  <a:cubicBezTo>
                    <a:pt x="4575" y="1193"/>
                    <a:pt x="4315" y="1648"/>
                    <a:pt x="4054" y="2082"/>
                  </a:cubicBezTo>
                  <a:cubicBezTo>
                    <a:pt x="4033" y="2103"/>
                    <a:pt x="4033" y="2125"/>
                    <a:pt x="4011" y="2125"/>
                  </a:cubicBezTo>
                  <a:lnTo>
                    <a:pt x="3989" y="2125"/>
                  </a:lnTo>
                  <a:cubicBezTo>
                    <a:pt x="2689" y="1886"/>
                    <a:pt x="1323" y="1670"/>
                    <a:pt x="0" y="1518"/>
                  </a:cubicBezTo>
                  <a:cubicBezTo>
                    <a:pt x="0" y="1540"/>
                    <a:pt x="0" y="1561"/>
                    <a:pt x="0" y="1583"/>
                  </a:cubicBezTo>
                  <a:cubicBezTo>
                    <a:pt x="1344" y="1735"/>
                    <a:pt x="2689" y="1951"/>
                    <a:pt x="4011" y="2212"/>
                  </a:cubicBezTo>
                  <a:lnTo>
                    <a:pt x="4054" y="2212"/>
                  </a:lnTo>
                  <a:lnTo>
                    <a:pt x="4054" y="2190"/>
                  </a:lnTo>
                  <a:lnTo>
                    <a:pt x="4054" y="2168"/>
                  </a:lnTo>
                  <a:cubicBezTo>
                    <a:pt x="4336" y="1713"/>
                    <a:pt x="4596" y="1236"/>
                    <a:pt x="4878" y="781"/>
                  </a:cubicBezTo>
                  <a:lnTo>
                    <a:pt x="5269" y="109"/>
                  </a:lnTo>
                  <a:cubicBezTo>
                    <a:pt x="5269" y="65"/>
                    <a:pt x="5269" y="22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  <p:sp>
          <p:nvSpPr>
            <p:cNvPr id="1722" name="Google Shape;1722;p41"/>
            <p:cNvSpPr/>
            <p:nvPr/>
          </p:nvSpPr>
          <p:spPr>
            <a:xfrm>
              <a:off x="1842077" y="3214728"/>
              <a:ext cx="151831" cy="231595"/>
            </a:xfrm>
            <a:custGeom>
              <a:avLst/>
              <a:gdLst/>
              <a:ahLst/>
              <a:cxnLst/>
              <a:rect l="l" t="t" r="r" b="b"/>
              <a:pathLst>
                <a:path w="868" h="1324" extrusionOk="0">
                  <a:moveTo>
                    <a:pt x="846" y="1"/>
                  </a:moveTo>
                  <a:cubicBezTo>
                    <a:pt x="586" y="412"/>
                    <a:pt x="304" y="824"/>
                    <a:pt x="44" y="1236"/>
                  </a:cubicBezTo>
                  <a:lnTo>
                    <a:pt x="1" y="1280"/>
                  </a:lnTo>
                  <a:lnTo>
                    <a:pt x="44" y="1323"/>
                  </a:lnTo>
                  <a:cubicBezTo>
                    <a:pt x="326" y="933"/>
                    <a:pt x="608" y="543"/>
                    <a:pt x="868" y="131"/>
                  </a:cubicBezTo>
                  <a:cubicBezTo>
                    <a:pt x="868" y="109"/>
                    <a:pt x="868" y="66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#9Slide03 AllRoundGothic" panose="020B0703020202020104" pitchFamily="34" charset="0"/>
              </a:endParaRPr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2834103" y="728805"/>
            <a:ext cx="5927582" cy="35347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#9Slide03 AllRoundGothic" panose="020B07030202020201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969243" y="1844394"/>
            <a:ext cx="5732490" cy="1227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latinLnBrk="0">
              <a:lnSpc>
                <a:spcPct val="200000"/>
              </a:lnSpc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niệm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thập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endParaRPr lang="vi-VN" sz="200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2624;p60"/>
          <p:cNvSpPr txBox="1">
            <a:spLocks noGrp="1"/>
          </p:cNvSpPr>
          <p:nvPr>
            <p:ph type="title"/>
          </p:nvPr>
        </p:nvSpPr>
        <p:spPr>
          <a:xfrm>
            <a:off x="5086069" y="1190775"/>
            <a:ext cx="147565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 nhà:</a:t>
            </a:r>
            <a:endParaRPr sz="2800" b="1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4087" y="1230840"/>
            <a:ext cx="7178634" cy="1053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r>
              <a:rPr lang="en-US" sz="2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2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nay </a:t>
            </a:r>
            <a:r>
              <a:rPr lang="en-US" sz="2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tuổi</a:t>
            </a:r>
            <a:r>
              <a:rPr lang="en-US" sz="2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bố</a:t>
            </a:r>
            <a:r>
              <a:rPr lang="en-US" sz="2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gấp</a:t>
            </a:r>
            <a:r>
              <a:rPr lang="en-US" sz="2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 </a:t>
            </a:r>
            <a:r>
              <a:rPr lang="en-US" sz="2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lần</a:t>
            </a:r>
            <a:r>
              <a:rPr lang="en-US" sz="2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tuổi</a:t>
            </a:r>
            <a:r>
              <a:rPr lang="en-US" sz="2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con. </a:t>
            </a:r>
            <a:r>
              <a:rPr lang="en-US" sz="2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tuổi</a:t>
            </a:r>
            <a:r>
              <a:rPr lang="en-US" sz="2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bố</a:t>
            </a:r>
            <a:r>
              <a:rPr lang="en-US" sz="2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2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27 </a:t>
            </a:r>
            <a:r>
              <a:rPr lang="en-US" sz="2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tuổi</a:t>
            </a:r>
            <a:r>
              <a:rPr lang="en-US" sz="2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2200" b="1" dirty="0"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616;p37"/>
          <p:cNvSpPr txBox="1">
            <a:spLocks noGrp="1"/>
          </p:cNvSpPr>
          <p:nvPr>
            <p:ph type="title"/>
          </p:nvPr>
        </p:nvSpPr>
        <p:spPr>
          <a:xfrm>
            <a:off x="2496506" y="249106"/>
            <a:ext cx="4073796" cy="10151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endParaRPr sz="3600" i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3489" y="2525630"/>
            <a:ext cx="3354781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2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Bố: 36 tuổi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20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Con: 9 tuổi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37"/>
          <p:cNvSpPr txBox="1">
            <a:spLocks noGrp="1"/>
          </p:cNvSpPr>
          <p:nvPr>
            <p:ph type="title"/>
          </p:nvPr>
        </p:nvSpPr>
        <p:spPr>
          <a:xfrm>
            <a:off x="1338860" y="1288653"/>
            <a:ext cx="6562266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b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chung</a:t>
            </a:r>
            <a:b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(Tr.32) </a:t>
            </a:r>
            <a:endParaRPr sz="3600" i="1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36" y="1801245"/>
            <a:ext cx="1335940" cy="225845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186216" y="593558"/>
            <a:ext cx="6254225" cy="969159"/>
            <a:chOff x="4078605" y="1540840"/>
            <a:chExt cx="7884444" cy="1381814"/>
          </a:xfrm>
        </p:grpSpPr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4652190" y="1540840"/>
              <a:ext cx="7310859" cy="1362075"/>
            </a:xfrm>
            <a:custGeom>
              <a:avLst/>
              <a:gdLst>
                <a:gd name="T0" fmla="*/ 5173673 w 2345"/>
                <a:gd name="T1" fmla="*/ 1362075 h 456"/>
                <a:gd name="T2" fmla="*/ 557202 w 2345"/>
                <a:gd name="T3" fmla="*/ 1362075 h 456"/>
                <a:gd name="T4" fmla="*/ 0 w 2345"/>
                <a:gd name="T5" fmla="*/ 681038 h 456"/>
                <a:gd name="T6" fmla="*/ 0 w 2345"/>
                <a:gd name="T7" fmla="*/ 681038 h 456"/>
                <a:gd name="T8" fmla="*/ 557202 w 2345"/>
                <a:gd name="T9" fmla="*/ 0 h 456"/>
                <a:gd name="T10" fmla="*/ 5173673 w 2345"/>
                <a:gd name="T11" fmla="*/ 0 h 456"/>
                <a:gd name="T12" fmla="*/ 5730875 w 2345"/>
                <a:gd name="T13" fmla="*/ 681038 h 456"/>
                <a:gd name="T14" fmla="*/ 5730875 w 2345"/>
                <a:gd name="T15" fmla="*/ 681038 h 456"/>
                <a:gd name="T16" fmla="*/ 5173673 w 2345"/>
                <a:gd name="T17" fmla="*/ 1362075 h 4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45" h="456">
                  <a:moveTo>
                    <a:pt x="2117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02"/>
                    <a:pt x="102" y="0"/>
                    <a:pt x="228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243" y="0"/>
                    <a:pt x="2345" y="102"/>
                    <a:pt x="2345" y="228"/>
                  </a:cubicBezTo>
                  <a:cubicBezTo>
                    <a:pt x="2345" y="228"/>
                    <a:pt x="2345" y="228"/>
                    <a:pt x="2345" y="228"/>
                  </a:cubicBezTo>
                  <a:cubicBezTo>
                    <a:pt x="2345" y="354"/>
                    <a:pt x="2243" y="456"/>
                    <a:pt x="2117" y="4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4793121" y="1553541"/>
              <a:ext cx="1252536" cy="979488"/>
            </a:xfrm>
            <a:custGeom>
              <a:avLst/>
              <a:gdLst>
                <a:gd name="T0" fmla="*/ 1252537 w 582"/>
                <a:gd name="T1" fmla="*/ 0 h 456"/>
                <a:gd name="T2" fmla="*/ 490685 w 582"/>
                <a:gd name="T3" fmla="*/ 0 h 456"/>
                <a:gd name="T4" fmla="*/ 0 w 582"/>
                <a:gd name="T5" fmla="*/ 489744 h 456"/>
                <a:gd name="T6" fmla="*/ 142040 w 582"/>
                <a:gd name="T7" fmla="*/ 835572 h 456"/>
                <a:gd name="T8" fmla="*/ 490685 w 582"/>
                <a:gd name="T9" fmla="*/ 979488 h 456"/>
                <a:gd name="T10" fmla="*/ 1252537 w 582"/>
                <a:gd name="T11" fmla="*/ 0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0"/>
                  </a:moveTo>
                  <a:cubicBezTo>
                    <a:pt x="228" y="0"/>
                    <a:pt x="228" y="0"/>
                    <a:pt x="228" y="0"/>
                  </a:cubicBezTo>
                  <a:cubicBezTo>
                    <a:pt x="102" y="0"/>
                    <a:pt x="0" y="102"/>
                    <a:pt x="0" y="228"/>
                  </a:cubicBezTo>
                  <a:cubicBezTo>
                    <a:pt x="0" y="291"/>
                    <a:pt x="25" y="348"/>
                    <a:pt x="66" y="389"/>
                  </a:cubicBezTo>
                  <a:cubicBezTo>
                    <a:pt x="108" y="431"/>
                    <a:pt x="165" y="456"/>
                    <a:pt x="228" y="456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4657207" y="1560579"/>
              <a:ext cx="1252536" cy="1362075"/>
            </a:xfrm>
            <a:custGeom>
              <a:avLst/>
              <a:gdLst>
                <a:gd name="T0" fmla="*/ 1252537 w 582"/>
                <a:gd name="T1" fmla="*/ 1362075 h 456"/>
                <a:gd name="T2" fmla="*/ 490685 w 582"/>
                <a:gd name="T3" fmla="*/ 1362075 h 456"/>
                <a:gd name="T4" fmla="*/ 0 w 582"/>
                <a:gd name="T5" fmla="*/ 681038 h 456"/>
                <a:gd name="T6" fmla="*/ 142040 w 582"/>
                <a:gd name="T7" fmla="*/ 200129 h 456"/>
                <a:gd name="T8" fmla="*/ 490685 w 582"/>
                <a:gd name="T9" fmla="*/ 0 h 456"/>
                <a:gd name="T10" fmla="*/ 1252537 w 582"/>
                <a:gd name="T11" fmla="*/ 1362075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165"/>
                    <a:pt x="25" y="108"/>
                    <a:pt x="66" y="67"/>
                  </a:cubicBezTo>
                  <a:cubicBezTo>
                    <a:pt x="108" y="26"/>
                    <a:pt x="165" y="0"/>
                    <a:pt x="228" y="0"/>
                  </a:cubicBezTo>
                  <a:lnTo>
                    <a:pt x="582" y="456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4205605" y="2180909"/>
              <a:ext cx="1412875" cy="565150"/>
            </a:xfrm>
            <a:custGeom>
              <a:avLst/>
              <a:gdLst>
                <a:gd name="T0" fmla="*/ 1412875 w 1368"/>
                <a:gd name="T1" fmla="*/ 0 h 356"/>
                <a:gd name="T2" fmla="*/ 317071 w 1368"/>
                <a:gd name="T3" fmla="*/ 0 h 356"/>
                <a:gd name="T4" fmla="*/ 0 w 1368"/>
                <a:gd name="T5" fmla="*/ 565150 h 3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356">
                  <a:moveTo>
                    <a:pt x="1368" y="0"/>
                  </a:moveTo>
                  <a:lnTo>
                    <a:pt x="307" y="0"/>
                  </a:lnTo>
                  <a:lnTo>
                    <a:pt x="0" y="356"/>
                  </a:lnTo>
                </a:path>
              </a:pathLst>
            </a:custGeom>
            <a:noFill/>
            <a:ln w="9525" cap="rnd">
              <a:solidFill>
                <a:srgbClr val="58595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26"/>
            <p:cNvSpPr>
              <a:spLocks noChangeArrowheads="1"/>
            </p:cNvSpPr>
            <p:nvPr/>
          </p:nvSpPr>
          <p:spPr bwMode="auto">
            <a:xfrm>
              <a:off x="4078605" y="2666684"/>
              <a:ext cx="198437" cy="196850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solidFill>
                  <a:srgbClr val="21305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34"/>
            <p:cNvSpPr txBox="1">
              <a:spLocks noChangeArrowheads="1"/>
            </p:cNvSpPr>
            <p:nvPr/>
          </p:nvSpPr>
          <p:spPr bwMode="auto">
            <a:xfrm>
              <a:off x="6059815" y="1663525"/>
              <a:ext cx="5585093" cy="92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Ôn</a:t>
              </a:r>
              <a:r>
                <a: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18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18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mối</a:t>
              </a:r>
              <a:r>
                <a:rPr kumimoji="0" lang="nl-NL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quan hệ giữa </a:t>
              </a:r>
              <a:r>
                <a:rPr kumimoji="0" lang="nl-NL" alt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kumimoji="0" lang="nl-NL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và     ;    và      ;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NL" altLang="en-US" sz="1800" b="1" dirty="0">
                  <a:latin typeface="#9Slide03 AllRoundGothic" panose="020B0703020202020104" pitchFamily="34" charset="0"/>
                  <a:cs typeface="Times New Roman" panose="02020603050405020304" pitchFamily="18" charset="0"/>
                </a:rPr>
                <a:t>                           </a:t>
              </a:r>
              <a:r>
                <a:rPr lang="nl-NL" alt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</a:p>
          </p:txBody>
        </p:sp>
      </p:grpSp>
      <p:grpSp>
        <p:nvGrpSpPr>
          <p:cNvPr id="22" name="Group 36"/>
          <p:cNvGrpSpPr>
            <a:grpSpLocks/>
          </p:cNvGrpSpPr>
          <p:nvPr/>
        </p:nvGrpSpPr>
        <p:grpSpPr bwMode="auto">
          <a:xfrm>
            <a:off x="2186216" y="2335646"/>
            <a:ext cx="1306260" cy="210785"/>
            <a:chOff x="4061143" y="3485104"/>
            <a:chExt cx="1835075" cy="198438"/>
          </a:xfrm>
        </p:grpSpPr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H="1">
              <a:off x="4234105" y="3590758"/>
              <a:ext cx="1662113" cy="0"/>
            </a:xfrm>
            <a:prstGeom prst="line">
              <a:avLst/>
            </a:prstGeom>
            <a:noFill/>
            <a:ln w="9525" cap="rnd">
              <a:solidFill>
                <a:srgbClr val="5859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105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4061143" y="3485104"/>
              <a:ext cx="198437" cy="198438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050" dirty="0">
                <a:solidFill>
                  <a:srgbClr val="213054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2256841" y="3363371"/>
            <a:ext cx="6302986" cy="1008505"/>
            <a:chOff x="4078605" y="5071747"/>
            <a:chExt cx="8424924" cy="1433512"/>
          </a:xfrm>
        </p:grpSpPr>
        <p:grpSp>
          <p:nvGrpSpPr>
            <p:cNvPr id="26" name="Group 35"/>
            <p:cNvGrpSpPr>
              <a:grpSpLocks/>
            </p:cNvGrpSpPr>
            <p:nvPr/>
          </p:nvGrpSpPr>
          <p:grpSpPr bwMode="auto">
            <a:xfrm>
              <a:off x="4078605" y="5071747"/>
              <a:ext cx="8124750" cy="1433512"/>
              <a:chOff x="4097655" y="4422459"/>
              <a:chExt cx="8124750" cy="1433512"/>
            </a:xfrm>
          </p:grpSpPr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4755174" y="4611371"/>
                <a:ext cx="7467231" cy="1244600"/>
              </a:xfrm>
              <a:custGeom>
                <a:avLst/>
                <a:gdLst>
                  <a:gd name="T0" fmla="*/ 5102015 w 2345"/>
                  <a:gd name="T1" fmla="*/ 1244600 h 456"/>
                  <a:gd name="T2" fmla="*/ 549485 w 2345"/>
                  <a:gd name="T3" fmla="*/ 1244600 h 456"/>
                  <a:gd name="T4" fmla="*/ 0 w 2345"/>
                  <a:gd name="T5" fmla="*/ 622300 h 456"/>
                  <a:gd name="T6" fmla="*/ 0 w 2345"/>
                  <a:gd name="T7" fmla="*/ 622300 h 456"/>
                  <a:gd name="T8" fmla="*/ 549485 w 2345"/>
                  <a:gd name="T9" fmla="*/ 0 h 456"/>
                  <a:gd name="T10" fmla="*/ 5102015 w 2345"/>
                  <a:gd name="T11" fmla="*/ 0 h 456"/>
                  <a:gd name="T12" fmla="*/ 5651500 w 2345"/>
                  <a:gd name="T13" fmla="*/ 622300 h 456"/>
                  <a:gd name="T14" fmla="*/ 5651500 w 2345"/>
                  <a:gd name="T15" fmla="*/ 622300 h 456"/>
                  <a:gd name="T16" fmla="*/ 5102015 w 2345"/>
                  <a:gd name="T17" fmla="*/ 1244600 h 4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45" h="456">
                    <a:moveTo>
                      <a:pt x="2117" y="456"/>
                    </a:moveTo>
                    <a:cubicBezTo>
                      <a:pt x="228" y="456"/>
                      <a:pt x="228" y="456"/>
                      <a:pt x="228" y="456"/>
                    </a:cubicBezTo>
                    <a:cubicBezTo>
                      <a:pt x="102" y="456"/>
                      <a:pt x="0" y="354"/>
                      <a:pt x="0" y="228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102"/>
                      <a:pt x="102" y="0"/>
                      <a:pt x="228" y="0"/>
                    </a:cubicBezTo>
                    <a:cubicBezTo>
                      <a:pt x="2117" y="0"/>
                      <a:pt x="2117" y="0"/>
                      <a:pt x="2117" y="0"/>
                    </a:cubicBezTo>
                    <a:cubicBezTo>
                      <a:pt x="2243" y="0"/>
                      <a:pt x="2345" y="102"/>
                      <a:pt x="2345" y="228"/>
                    </a:cubicBezTo>
                    <a:cubicBezTo>
                      <a:pt x="2345" y="228"/>
                      <a:pt x="2345" y="228"/>
                      <a:pt x="2345" y="228"/>
                    </a:cubicBezTo>
                    <a:cubicBezTo>
                      <a:pt x="2345" y="354"/>
                      <a:pt x="2243" y="456"/>
                      <a:pt x="2117" y="456"/>
                    </a:cubicBezTo>
                    <a:close/>
                  </a:path>
                </a:pathLst>
              </a:custGeom>
              <a:solidFill>
                <a:srgbClr val="ED72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/>
              <a:p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4775683" y="4598655"/>
                <a:ext cx="1252537" cy="979488"/>
              </a:xfrm>
              <a:custGeom>
                <a:avLst/>
                <a:gdLst>
                  <a:gd name="T0" fmla="*/ 1252537 w 582"/>
                  <a:gd name="T1" fmla="*/ 0 h 456"/>
                  <a:gd name="T2" fmla="*/ 490685 w 582"/>
                  <a:gd name="T3" fmla="*/ 0 h 456"/>
                  <a:gd name="T4" fmla="*/ 0 w 582"/>
                  <a:gd name="T5" fmla="*/ 489744 h 456"/>
                  <a:gd name="T6" fmla="*/ 142040 w 582"/>
                  <a:gd name="T7" fmla="*/ 835572 h 456"/>
                  <a:gd name="T8" fmla="*/ 490685 w 582"/>
                  <a:gd name="T9" fmla="*/ 979488 h 456"/>
                  <a:gd name="T10" fmla="*/ 1252537 w 582"/>
                  <a:gd name="T11" fmla="*/ 0 h 4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82" h="456">
                    <a:moveTo>
                      <a:pt x="582" y="0"/>
                    </a:moveTo>
                    <a:cubicBezTo>
                      <a:pt x="228" y="0"/>
                      <a:pt x="228" y="0"/>
                      <a:pt x="228" y="0"/>
                    </a:cubicBezTo>
                    <a:cubicBezTo>
                      <a:pt x="102" y="0"/>
                      <a:pt x="0" y="102"/>
                      <a:pt x="0" y="228"/>
                    </a:cubicBezTo>
                    <a:cubicBezTo>
                      <a:pt x="0" y="291"/>
                      <a:pt x="25" y="348"/>
                      <a:pt x="66" y="389"/>
                    </a:cubicBezTo>
                    <a:cubicBezTo>
                      <a:pt x="108" y="431"/>
                      <a:pt x="165" y="456"/>
                      <a:pt x="228" y="456"/>
                    </a:cubicBezTo>
                    <a:lnTo>
                      <a:pt x="582" y="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/>
              <a:p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Freeform 16"/>
              <p:cNvSpPr>
                <a:spLocks/>
              </p:cNvSpPr>
              <p:nvPr/>
            </p:nvSpPr>
            <p:spPr bwMode="auto">
              <a:xfrm>
                <a:off x="4739047" y="4598655"/>
                <a:ext cx="1252537" cy="1244600"/>
              </a:xfrm>
              <a:custGeom>
                <a:avLst/>
                <a:gdLst>
                  <a:gd name="T0" fmla="*/ 1252537 w 582"/>
                  <a:gd name="T1" fmla="*/ 1244600 h 456"/>
                  <a:gd name="T2" fmla="*/ 490685 w 582"/>
                  <a:gd name="T3" fmla="*/ 1244600 h 456"/>
                  <a:gd name="T4" fmla="*/ 0 w 582"/>
                  <a:gd name="T5" fmla="*/ 622300 h 456"/>
                  <a:gd name="T6" fmla="*/ 142040 w 582"/>
                  <a:gd name="T7" fmla="*/ 182869 h 456"/>
                  <a:gd name="T8" fmla="*/ 490685 w 582"/>
                  <a:gd name="T9" fmla="*/ 0 h 456"/>
                  <a:gd name="T10" fmla="*/ 1252537 w 582"/>
                  <a:gd name="T11" fmla="*/ 1244600 h 4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82" h="456">
                    <a:moveTo>
                      <a:pt x="582" y="456"/>
                    </a:moveTo>
                    <a:cubicBezTo>
                      <a:pt x="228" y="456"/>
                      <a:pt x="228" y="456"/>
                      <a:pt x="228" y="456"/>
                    </a:cubicBezTo>
                    <a:cubicBezTo>
                      <a:pt x="102" y="456"/>
                      <a:pt x="0" y="354"/>
                      <a:pt x="0" y="228"/>
                    </a:cubicBezTo>
                    <a:cubicBezTo>
                      <a:pt x="0" y="165"/>
                      <a:pt x="25" y="108"/>
                      <a:pt x="66" y="67"/>
                    </a:cubicBezTo>
                    <a:cubicBezTo>
                      <a:pt x="108" y="26"/>
                      <a:pt x="165" y="0"/>
                      <a:pt x="228" y="0"/>
                    </a:cubicBezTo>
                    <a:lnTo>
                      <a:pt x="582" y="456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/>
              <a:p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Freeform 23"/>
              <p:cNvSpPr>
                <a:spLocks/>
              </p:cNvSpPr>
              <p:nvPr/>
            </p:nvSpPr>
            <p:spPr bwMode="auto">
              <a:xfrm>
                <a:off x="4205605" y="4531997"/>
                <a:ext cx="1485900" cy="539750"/>
              </a:xfrm>
              <a:custGeom>
                <a:avLst/>
                <a:gdLst>
                  <a:gd name="T0" fmla="*/ 1485900 w 1368"/>
                  <a:gd name="T1" fmla="*/ 539750 h 357"/>
                  <a:gd name="T2" fmla="*/ 333459 w 1368"/>
                  <a:gd name="T3" fmla="*/ 539750 h 357"/>
                  <a:gd name="T4" fmla="*/ 0 w 1368"/>
                  <a:gd name="T5" fmla="*/ 0 h 3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68" h="357">
                    <a:moveTo>
                      <a:pt x="1368" y="357"/>
                    </a:moveTo>
                    <a:lnTo>
                      <a:pt x="307" y="357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58595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68580" tIns="34291" rIns="68580" bIns="34291"/>
              <a:lstStyle/>
              <a:p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Oval 28"/>
              <p:cNvSpPr>
                <a:spLocks noChangeArrowheads="1"/>
              </p:cNvSpPr>
              <p:nvPr/>
            </p:nvSpPr>
            <p:spPr bwMode="auto">
              <a:xfrm>
                <a:off x="4097655" y="4422459"/>
                <a:ext cx="198437" cy="196850"/>
              </a:xfrm>
              <a:prstGeom prst="ellipse">
                <a:avLst/>
              </a:pr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solidFill>
                    <a:srgbClr val="213054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5740336" y="5526618"/>
              <a:ext cx="6763193" cy="5249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nl-NL" sz="1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Giải bài toán liên quan đến số trung bình cộng</a:t>
              </a:r>
              <a:endPara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-279673" y="1406081"/>
            <a:ext cx="2821318" cy="2519047"/>
          </a:xfrm>
          <a:prstGeom prst="rect">
            <a:avLst/>
          </a:prstGeom>
          <a:noFill/>
        </p:spPr>
        <p:txBody>
          <a:bodyPr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GB" sz="3600" b="1" cap="all" dirty="0">
                <a:solidFill>
                  <a:srgbClr val="FFAB4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  <a:endParaRPr lang="en-US" sz="3600" b="1" cap="all" dirty="0">
              <a:solidFill>
                <a:srgbClr val="FFAB4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Freeform 8"/>
          <p:cNvSpPr>
            <a:spLocks/>
          </p:cNvSpPr>
          <p:nvPr/>
        </p:nvSpPr>
        <p:spPr bwMode="auto">
          <a:xfrm>
            <a:off x="2809629" y="1913119"/>
            <a:ext cx="5589170" cy="906035"/>
          </a:xfrm>
          <a:custGeom>
            <a:avLst/>
            <a:gdLst>
              <a:gd name="T0" fmla="*/ 5173673 w 2345"/>
              <a:gd name="T1" fmla="*/ 1362075 h 456"/>
              <a:gd name="T2" fmla="*/ 557202 w 2345"/>
              <a:gd name="T3" fmla="*/ 1362075 h 456"/>
              <a:gd name="T4" fmla="*/ 0 w 2345"/>
              <a:gd name="T5" fmla="*/ 681038 h 456"/>
              <a:gd name="T6" fmla="*/ 0 w 2345"/>
              <a:gd name="T7" fmla="*/ 681038 h 456"/>
              <a:gd name="T8" fmla="*/ 557202 w 2345"/>
              <a:gd name="T9" fmla="*/ 0 h 456"/>
              <a:gd name="T10" fmla="*/ 5173673 w 2345"/>
              <a:gd name="T11" fmla="*/ 0 h 456"/>
              <a:gd name="T12" fmla="*/ 5730875 w 2345"/>
              <a:gd name="T13" fmla="*/ 681038 h 456"/>
              <a:gd name="T14" fmla="*/ 5730875 w 2345"/>
              <a:gd name="T15" fmla="*/ 681038 h 456"/>
              <a:gd name="T16" fmla="*/ 5173673 w 2345"/>
              <a:gd name="T17" fmla="*/ 1362075 h 4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45" h="456">
                <a:moveTo>
                  <a:pt x="2117" y="456"/>
                </a:moveTo>
                <a:cubicBezTo>
                  <a:pt x="228" y="456"/>
                  <a:pt x="228" y="456"/>
                  <a:pt x="228" y="456"/>
                </a:cubicBezTo>
                <a:cubicBezTo>
                  <a:pt x="102" y="456"/>
                  <a:pt x="0" y="354"/>
                  <a:pt x="0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2117" y="0"/>
                  <a:pt x="2117" y="0"/>
                  <a:pt x="2117" y="0"/>
                </a:cubicBezTo>
                <a:cubicBezTo>
                  <a:pt x="2243" y="0"/>
                  <a:pt x="2345" y="102"/>
                  <a:pt x="2345" y="228"/>
                </a:cubicBezTo>
                <a:cubicBezTo>
                  <a:pt x="2345" y="228"/>
                  <a:pt x="2345" y="228"/>
                  <a:pt x="2345" y="228"/>
                </a:cubicBezTo>
                <a:cubicBezTo>
                  <a:pt x="2345" y="354"/>
                  <a:pt x="2243" y="456"/>
                  <a:pt x="2117" y="45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lIns="68580" tIns="34291" rIns="68580" bIns="34291"/>
          <a:lstStyle/>
          <a:p>
            <a:endParaRPr lang="en-US" sz="10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Freeform 9"/>
          <p:cNvSpPr>
            <a:spLocks/>
          </p:cNvSpPr>
          <p:nvPr/>
        </p:nvSpPr>
        <p:spPr bwMode="auto">
          <a:xfrm>
            <a:off x="2931019" y="1900290"/>
            <a:ext cx="888496" cy="651544"/>
          </a:xfrm>
          <a:custGeom>
            <a:avLst/>
            <a:gdLst>
              <a:gd name="T0" fmla="*/ 1252537 w 582"/>
              <a:gd name="T1" fmla="*/ 0 h 456"/>
              <a:gd name="T2" fmla="*/ 490685 w 582"/>
              <a:gd name="T3" fmla="*/ 0 h 456"/>
              <a:gd name="T4" fmla="*/ 0 w 582"/>
              <a:gd name="T5" fmla="*/ 489744 h 456"/>
              <a:gd name="T6" fmla="*/ 142040 w 582"/>
              <a:gd name="T7" fmla="*/ 835572 h 456"/>
              <a:gd name="T8" fmla="*/ 490685 w 582"/>
              <a:gd name="T9" fmla="*/ 979488 h 456"/>
              <a:gd name="T10" fmla="*/ 1252537 w 582"/>
              <a:gd name="T11" fmla="*/ 0 h 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2" h="456">
                <a:moveTo>
                  <a:pt x="582" y="0"/>
                </a:moveTo>
                <a:cubicBezTo>
                  <a:pt x="228" y="0"/>
                  <a:pt x="228" y="0"/>
                  <a:pt x="228" y="0"/>
                </a:cubicBezTo>
                <a:cubicBezTo>
                  <a:pt x="102" y="0"/>
                  <a:pt x="0" y="102"/>
                  <a:pt x="0" y="228"/>
                </a:cubicBezTo>
                <a:cubicBezTo>
                  <a:pt x="0" y="291"/>
                  <a:pt x="25" y="348"/>
                  <a:pt x="66" y="389"/>
                </a:cubicBezTo>
                <a:cubicBezTo>
                  <a:pt x="108" y="431"/>
                  <a:pt x="165" y="456"/>
                  <a:pt x="228" y="456"/>
                </a:cubicBezTo>
                <a:lnTo>
                  <a:pt x="582" y="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1" rIns="68580" bIns="34291"/>
          <a:lstStyle/>
          <a:p>
            <a:endParaRPr lang="en-US" sz="10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Freeform 10"/>
          <p:cNvSpPr>
            <a:spLocks/>
          </p:cNvSpPr>
          <p:nvPr/>
        </p:nvSpPr>
        <p:spPr bwMode="auto">
          <a:xfrm>
            <a:off x="2813950" y="1930974"/>
            <a:ext cx="888496" cy="906035"/>
          </a:xfrm>
          <a:custGeom>
            <a:avLst/>
            <a:gdLst>
              <a:gd name="T0" fmla="*/ 1252537 w 582"/>
              <a:gd name="T1" fmla="*/ 1362075 h 456"/>
              <a:gd name="T2" fmla="*/ 490685 w 582"/>
              <a:gd name="T3" fmla="*/ 1362075 h 456"/>
              <a:gd name="T4" fmla="*/ 0 w 582"/>
              <a:gd name="T5" fmla="*/ 681038 h 456"/>
              <a:gd name="T6" fmla="*/ 142040 w 582"/>
              <a:gd name="T7" fmla="*/ 200129 h 456"/>
              <a:gd name="T8" fmla="*/ 490685 w 582"/>
              <a:gd name="T9" fmla="*/ 0 h 456"/>
              <a:gd name="T10" fmla="*/ 1252537 w 582"/>
              <a:gd name="T11" fmla="*/ 1362075 h 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2" h="456">
                <a:moveTo>
                  <a:pt x="582" y="456"/>
                </a:moveTo>
                <a:cubicBezTo>
                  <a:pt x="228" y="456"/>
                  <a:pt x="228" y="456"/>
                  <a:pt x="228" y="456"/>
                </a:cubicBezTo>
                <a:cubicBezTo>
                  <a:pt x="102" y="456"/>
                  <a:pt x="0" y="354"/>
                  <a:pt x="0" y="228"/>
                </a:cubicBezTo>
                <a:cubicBezTo>
                  <a:pt x="0" y="165"/>
                  <a:pt x="25" y="108"/>
                  <a:pt x="66" y="67"/>
                </a:cubicBezTo>
                <a:cubicBezTo>
                  <a:pt x="108" y="26"/>
                  <a:pt x="165" y="0"/>
                  <a:pt x="228" y="0"/>
                </a:cubicBezTo>
                <a:lnTo>
                  <a:pt x="582" y="456"/>
                </a:ln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1" rIns="68580" bIns="34291"/>
          <a:lstStyle/>
          <a:p>
            <a:endParaRPr lang="en-US" sz="10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9"/>
          <p:cNvSpPr txBox="1">
            <a:spLocks noChangeArrowheads="1"/>
          </p:cNvSpPr>
          <p:nvPr/>
        </p:nvSpPr>
        <p:spPr bwMode="auto">
          <a:xfrm>
            <a:off x="3705179" y="1990599"/>
            <a:ext cx="453580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nl-N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tìm một thành phần chưa biết của phép tính với phân số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400" b="1" i="1" dirty="0">
              <a:solidFill>
                <a:srgbClr val="213054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Calibri"/>
            </a:endParaRPr>
          </a:p>
        </p:txBody>
      </p: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1901AC8D-F3B8-48F4-8E1E-FA1957EB7A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627348"/>
              </p:ext>
            </p:extLst>
          </p:nvPr>
        </p:nvGraphicFramePr>
        <p:xfrm>
          <a:off x="6693034" y="634242"/>
          <a:ext cx="2000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03112" imgH="393529" progId="Equation.3">
                  <p:embed/>
                </p:oleObj>
              </mc:Choice>
              <mc:Fallback>
                <p:oleObj r:id="rId4" imgW="203112" imgH="393529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3034" y="634242"/>
                        <a:ext cx="2000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C775B7A8-9322-4815-BEB8-9694FA69EF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522686"/>
              </p:ext>
            </p:extLst>
          </p:nvPr>
        </p:nvGraphicFramePr>
        <p:xfrm>
          <a:off x="7038402" y="639512"/>
          <a:ext cx="2000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03112" imgH="393529" progId="Equation.3">
                  <p:embed/>
                </p:oleObj>
              </mc:Choice>
              <mc:Fallback>
                <p:oleObj r:id="rId6" imgW="203112" imgH="393529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8402" y="639512"/>
                        <a:ext cx="2000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C563ACAA-F5EC-4B48-9BBF-DC5E0F4746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541351"/>
              </p:ext>
            </p:extLst>
          </p:nvPr>
        </p:nvGraphicFramePr>
        <p:xfrm>
          <a:off x="7510729" y="619378"/>
          <a:ext cx="276225" cy="396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79279" imgH="393529" progId="Equation.3">
                  <p:embed/>
                </p:oleObj>
              </mc:Choice>
              <mc:Fallback>
                <p:oleObj r:id="rId8" imgW="279279" imgH="393529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0729" y="619378"/>
                        <a:ext cx="276225" cy="3963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A6A3646E-5EF1-468A-AA5D-F89452F3E4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600953"/>
              </p:ext>
            </p:extLst>
          </p:nvPr>
        </p:nvGraphicFramePr>
        <p:xfrm>
          <a:off x="5855225" y="933960"/>
          <a:ext cx="3524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355292" imgH="393359" progId="Equation.3">
                  <p:embed/>
                </p:oleObj>
              </mc:Choice>
              <mc:Fallback>
                <p:oleObj r:id="rId10" imgW="355292" imgH="393359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5225" y="933960"/>
                        <a:ext cx="3524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ectangle 33">
            <a:extLst>
              <a:ext uri="{FF2B5EF4-FFF2-40B4-BE49-F238E27FC236}">
                <a16:creationId xmlns:a16="http://schemas.microsoft.com/office/drawing/2014/main" id="{E2B31582-7518-4123-8687-B76CDCC78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71326"/>
            <a:ext cx="2231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nl-NL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#9Slide03 AllRoundGothic" panose="020B0703020202020104" pitchFamily="34" charset="0"/>
            </a:endParaRPr>
          </a:p>
        </p:txBody>
      </p:sp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AEB15F18-E883-4A51-9326-2D4979183E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178501"/>
              </p:ext>
            </p:extLst>
          </p:nvPr>
        </p:nvGraphicFramePr>
        <p:xfrm>
          <a:off x="5174854" y="941311"/>
          <a:ext cx="276225" cy="396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279279" imgH="393529" progId="Equation.3">
                  <p:embed/>
                </p:oleObj>
              </mc:Choice>
              <mc:Fallback>
                <p:oleObj r:id="rId12" imgW="279279" imgH="393529" progId="Equation.3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C563ACAA-F5EC-4B48-9BBF-DC5E0F4746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4854" y="941311"/>
                        <a:ext cx="276225" cy="3963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113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 animBg="1"/>
      <p:bldP spid="36" grpId="0" animBg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AB86E6-2763-4F52-BE18-180E56D1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8251" y="1276472"/>
            <a:ext cx="3427510" cy="1015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691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7951" y="174661"/>
            <a:ext cx="8620018" cy="486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908461" y="280815"/>
                <a:ext cx="7796152" cy="4251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2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2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1: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a,</a:t>
                </a:r>
                <a:r>
                  <a:rPr lang="en-US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24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gấp</a:t>
                </a:r>
                <a:r>
                  <a:rPr lang="en-US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sz="24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? 		…………………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 </a:t>
                </a:r>
                <a:r>
                  <a:rPr lang="en-US" sz="24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gấp</a:t>
                </a:r>
                <a:r>
                  <a:rPr lang="en-US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sz="24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?	…………………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 </a:t>
                </a:r>
                <a:r>
                  <a:rPr lang="en-US" sz="24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gấp</a:t>
                </a:r>
                <a:r>
                  <a:rPr lang="en-US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sz="24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?	…………………</a:t>
                </a:r>
              </a:p>
              <a:p>
                <a:pPr algn="just">
                  <a:lnSpc>
                    <a:spcPct val="150000"/>
                  </a:lnSpc>
                </a:pPr>
                <a:endParaRPr lang="en-US" sz="2200" b="1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461" y="280815"/>
                <a:ext cx="7796152" cy="4251164"/>
              </a:xfrm>
              <a:prstGeom prst="rect">
                <a:avLst/>
              </a:prstGeom>
              <a:blipFill>
                <a:blip r:embed="rId2"/>
                <a:stretch>
                  <a:fillRect l="-1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5842667" y="1183339"/>
            <a:ext cx="94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lần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42667" y="2197945"/>
            <a:ext cx="94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lần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42666" y="3272935"/>
            <a:ext cx="94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lần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97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1174" y="83127"/>
            <a:ext cx="8972908" cy="49638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050" dirty="0">
                <a:latin typeface="+mj-lt"/>
              </a:rPr>
              <a:t>Vòi nước chảy trong 2 giờ được :</a:t>
            </a:r>
          </a:p>
          <a:p>
            <a:r>
              <a:rPr lang="vi-VN" sz="1050" dirty="0">
                <a:latin typeface="+mj-lt"/>
              </a:rPr>
              <a:t>2/15 + 1/5 = 1/3 (bể)</a:t>
            </a:r>
          </a:p>
          <a:p>
            <a:r>
              <a:rPr lang="vi-VN" sz="1050" dirty="0">
                <a:latin typeface="+mj-lt"/>
              </a:rPr>
              <a:t>(rút gọn)</a:t>
            </a:r>
          </a:p>
          <a:p>
            <a:r>
              <a:rPr lang="vi-VN" sz="1050" dirty="0">
                <a:latin typeface="+mj-lt"/>
              </a:rPr>
              <a:t>Trung bình mỗi giờ vòi nước chảy được :</a:t>
            </a:r>
          </a:p>
          <a:p>
            <a:r>
              <a:rPr lang="vi-VN" sz="1050" dirty="0">
                <a:latin typeface="+mj-lt"/>
              </a:rPr>
              <a:t>1/3 : 2 = 1/6 (bể)</a:t>
            </a:r>
          </a:p>
          <a:p>
            <a:r>
              <a:rPr lang="vi-VN" sz="1050" dirty="0">
                <a:latin typeface="+mj-lt"/>
              </a:rPr>
              <a:t>Đáp số: 1/6 bể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8770" y="83127"/>
            <a:ext cx="2850077" cy="49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+mj-lt"/>
                <a:ea typeface="Cambria" panose="02040503050406030204" pitchFamily="18" charset="0"/>
              </a:rPr>
              <a:t>Bài</a:t>
            </a:r>
            <a:r>
              <a:rPr lang="en-US" sz="2000" b="1" dirty="0">
                <a:latin typeface="+mj-lt"/>
                <a:ea typeface="Cambria" panose="02040503050406030204" pitchFamily="18" charset="0"/>
              </a:rPr>
              <a:t> 2: </a:t>
            </a:r>
            <a:r>
              <a:rPr lang="en-US" sz="2000" b="1" dirty="0" err="1">
                <a:latin typeface="+mj-lt"/>
                <a:ea typeface="Cambria" panose="02040503050406030204" pitchFamily="18" charset="0"/>
              </a:rPr>
              <a:t>Tìm</a:t>
            </a:r>
            <a:r>
              <a:rPr lang="en-US" sz="2000" b="1" dirty="0">
                <a:latin typeface="+mj-lt"/>
                <a:ea typeface="Cambria" panose="02040503050406030204" pitchFamily="18" charset="0"/>
              </a:rPr>
              <a:t> 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98942" y="868442"/>
                <a:ext cx="1603518" cy="1414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+mj-lt"/>
                    <a:ea typeface="Cambria" panose="02040503050406030204" pitchFamily="18" charset="0"/>
                    <a:cs typeface="Times New Roman" panose="02020603050405020304" pitchFamily="18" charset="0"/>
                  </a:rPr>
                  <a:t>a,</a:t>
                </a:r>
                <a:r>
                  <a:rPr lang="en-US" sz="2400" dirty="0">
                    <a:latin typeface="+mj-lt"/>
                    <a:ea typeface="Cambria" panose="02040503050406030204" pitchFamily="18" charset="0"/>
                  </a:rPr>
                  <a:t>  </a:t>
                </a:r>
                <a:r>
                  <a:rPr lang="en-US" sz="2000" dirty="0">
                    <a:latin typeface="+mj-lt"/>
                    <a:ea typeface="Cambria" panose="02040503050406030204" pitchFamily="18" charset="0"/>
                  </a:rPr>
                  <a:t>x +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+mj-lt"/>
                      </a:rPr>
                      <m:t> </m:t>
                    </m:r>
                    <m:f>
                      <m:fPr>
                        <m:ctrlPr>
                          <a:rPr lang="en-US" sz="2800" i="1" smtClean="0">
                            <a:latin typeface="+mj-lt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+mj-lt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+mj-lt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j-lt"/>
                    <a:ea typeface="Cambria" panose="02040503050406030204" pitchFamily="18" charset="0"/>
                  </a:rPr>
                  <a:t> 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+mj-lt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+mj-lt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+mj-lt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+mj-lt"/>
                    <a:ea typeface="Cambria" panose="02040503050406030204" pitchFamily="18" charset="0"/>
                  </a:rPr>
                  <a:t>	</a:t>
                </a:r>
                <a:endParaRPr lang="en-US" sz="2000" b="1" dirty="0">
                  <a:effectLst/>
                  <a:latin typeface="+mj-lt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42" y="868442"/>
                <a:ext cx="1603518" cy="1414875"/>
              </a:xfrm>
              <a:prstGeom prst="rect">
                <a:avLst/>
              </a:prstGeom>
              <a:blipFill>
                <a:blip r:embed="rId2"/>
                <a:stretch>
                  <a:fillRect l="-3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530275" y="866978"/>
                <a:ext cx="1661781" cy="1414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+mj-lt"/>
                    <a:ea typeface="Cambria" panose="02040503050406030204" pitchFamily="18" charset="0"/>
                    <a:cs typeface="Times New Roman" panose="02020603050405020304" pitchFamily="18" charset="0"/>
                  </a:rPr>
                  <a:t>b,</a:t>
                </a:r>
                <a:r>
                  <a:rPr lang="en-US" sz="2400" dirty="0">
                    <a:latin typeface="+mj-lt"/>
                    <a:ea typeface="Cambria" panose="02040503050406030204" pitchFamily="18" charset="0"/>
                  </a:rPr>
                  <a:t>  </a:t>
                </a:r>
                <a:r>
                  <a:rPr lang="en-US" sz="2000" dirty="0">
                    <a:latin typeface="+mj-lt"/>
                    <a:ea typeface="Cambria" panose="02040503050406030204" pitchFamily="18" charset="0"/>
                  </a:rPr>
                  <a:t>x -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+mj-lt"/>
                      </a:rPr>
                      <m:t> </m:t>
                    </m:r>
                    <m:f>
                      <m:fPr>
                        <m:ctrlPr>
                          <a:rPr lang="en-US" sz="2800" i="1" smtClean="0">
                            <a:latin typeface="+mj-lt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+mj-lt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+mj-lt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j-lt"/>
                    <a:ea typeface="Cambria" panose="02040503050406030204" pitchFamily="18" charset="0"/>
                  </a:rPr>
                  <a:t> 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+mj-lt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+mj-lt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+mj-lt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j-lt"/>
                    <a:ea typeface="Cambria" panose="02040503050406030204" pitchFamily="18" charset="0"/>
                  </a:rPr>
                  <a:t>	</a:t>
                </a:r>
                <a:endParaRPr lang="en-US" sz="2000" b="1" dirty="0">
                  <a:effectLst/>
                  <a:latin typeface="+mj-lt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275" y="866978"/>
                <a:ext cx="1661781" cy="1414875"/>
              </a:xfrm>
              <a:prstGeom prst="rect">
                <a:avLst/>
              </a:prstGeom>
              <a:blipFill>
                <a:blip r:embed="rId3"/>
                <a:stretch>
                  <a:fillRect l="-3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4750587" y="919248"/>
                <a:ext cx="1881521" cy="1414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+mj-lt"/>
                    <a:ea typeface="Cambria" panose="02040503050406030204" pitchFamily="18" charset="0"/>
                    <a:cs typeface="Times New Roman" panose="02020603050405020304" pitchFamily="18" charset="0"/>
                  </a:rPr>
                  <a:t>c,</a:t>
                </a:r>
                <a:r>
                  <a:rPr lang="en-US" sz="2400" dirty="0">
                    <a:latin typeface="+mj-lt"/>
                    <a:ea typeface="Cambria" panose="02040503050406030204" pitchFamily="18" charset="0"/>
                  </a:rPr>
                  <a:t>  </a:t>
                </a:r>
                <a:r>
                  <a:rPr lang="en-US" sz="2000" dirty="0">
                    <a:latin typeface="+mj-lt"/>
                    <a:ea typeface="Cambria" panose="02040503050406030204" pitchFamily="18" charset="0"/>
                  </a:rPr>
                  <a:t>x ×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+mj-lt"/>
                      </a:rPr>
                      <m:t> </m:t>
                    </m:r>
                    <m:f>
                      <m:fPr>
                        <m:ctrlPr>
                          <a:rPr lang="en-US" sz="2800" i="1" smtClean="0">
                            <a:latin typeface="+mj-lt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+mj-lt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+mj-lt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latin typeface="+mj-lt"/>
                    <a:ea typeface="Cambria" panose="02040503050406030204" pitchFamily="18" charset="0"/>
                  </a:rPr>
                  <a:t> 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+mj-lt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+mj-lt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latin typeface="+mj-lt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000" dirty="0">
                    <a:latin typeface="+mj-lt"/>
                    <a:ea typeface="Cambria" panose="02040503050406030204" pitchFamily="18" charset="0"/>
                  </a:rPr>
                  <a:t>	</a:t>
                </a:r>
                <a:endParaRPr lang="en-US" sz="2000" b="1" dirty="0">
                  <a:effectLst/>
                  <a:latin typeface="+mj-lt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587" y="919248"/>
                <a:ext cx="1881521" cy="1414875"/>
              </a:xfrm>
              <a:prstGeom prst="rect">
                <a:avLst/>
              </a:prstGeom>
              <a:blipFill>
                <a:blip r:embed="rId4"/>
                <a:stretch>
                  <a:fillRect l="-3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7001170" y="866978"/>
                <a:ext cx="2107871" cy="929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+mj-lt"/>
                    <a:ea typeface="Cambria" panose="02040503050406030204" pitchFamily="18" charset="0"/>
                    <a:cs typeface="Times New Roman" panose="02020603050405020304" pitchFamily="18" charset="0"/>
                  </a:rPr>
                  <a:t>d,</a:t>
                </a:r>
                <a:r>
                  <a:rPr lang="en-US" sz="2400" dirty="0">
                    <a:latin typeface="+mj-lt"/>
                    <a:ea typeface="Cambria" panose="02040503050406030204" pitchFamily="18" charset="0"/>
                  </a:rPr>
                  <a:t>  </a:t>
                </a:r>
                <a:r>
                  <a:rPr lang="en-US" sz="2000" dirty="0">
                    <a:latin typeface="+mj-lt"/>
                    <a:ea typeface="Cambria" panose="02040503050406030204" pitchFamily="18" charset="0"/>
                  </a:rPr>
                  <a:t>x 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+mj-lt"/>
                      </a:rPr>
                      <m:t> </m:t>
                    </m:r>
                    <m:f>
                      <m:fPr>
                        <m:ctrlPr>
                          <a:rPr lang="en-US" sz="2800" i="1" smtClean="0">
                            <a:latin typeface="+mj-lt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+mj-lt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+mj-lt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j-lt"/>
                    <a:ea typeface="Cambria" panose="02040503050406030204" pitchFamily="18" charset="0"/>
                  </a:rPr>
                  <a:t> = 14	</a:t>
                </a:r>
                <a:endParaRPr lang="en-US" sz="2000" b="1" dirty="0">
                  <a:effectLst/>
                  <a:latin typeface="+mj-lt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170" y="866978"/>
                <a:ext cx="2107871" cy="929742"/>
              </a:xfrm>
              <a:prstGeom prst="rect">
                <a:avLst/>
              </a:prstGeom>
              <a:blipFill>
                <a:blip r:embed="rId5"/>
                <a:stretch>
                  <a:fillRect l="-2890" b="-2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592986" y="1547087"/>
                <a:ext cx="1720759" cy="933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rgbClr val="FF0000"/>
                    </a:solidFill>
                    <a:latin typeface="+mj-lt"/>
                    <a:ea typeface="Cambria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+mj-lt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+mj-lt"/>
                    <a:ea typeface="Cambria" panose="02040503050406030204" pitchFamily="18" charset="0"/>
                  </a:rPr>
                  <a:t> 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+mj-lt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+mj-lt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+mj-lt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+mj-lt"/>
                    <a:ea typeface="Cambria" panose="02040503050406030204" pitchFamily="18" charset="0"/>
                  </a:rPr>
                  <a:t> -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+mj-lt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+mj-lt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+mj-lt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+mj-lt"/>
                          </a:rPr>
                          <m:t>5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FF0000"/>
                  </a:solidFill>
                  <a:effectLst/>
                  <a:latin typeface="+mj-lt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86" y="1547087"/>
                <a:ext cx="1720759" cy="933782"/>
              </a:xfrm>
              <a:prstGeom prst="rect">
                <a:avLst/>
              </a:prstGeom>
              <a:blipFill>
                <a:blip r:embed="rId6"/>
                <a:stretch>
                  <a:fillRect l="-3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592985" y="2392407"/>
                <a:ext cx="1720759" cy="9325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rgbClr val="FF0000"/>
                    </a:solidFill>
                    <a:latin typeface="+mj-lt"/>
                    <a:ea typeface="Cambria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+mj-lt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+mj-lt"/>
                    <a:ea typeface="Cambria" panose="02040503050406030204" pitchFamily="18" charset="0"/>
                  </a:rPr>
                  <a:t> 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+mj-lt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+mj-lt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+mj-lt"/>
                          </a:rPr>
                          <m:t>10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FF0000"/>
                  </a:solidFill>
                  <a:effectLst/>
                  <a:latin typeface="+mj-lt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85" y="2392407"/>
                <a:ext cx="1720759" cy="932563"/>
              </a:xfrm>
              <a:prstGeom prst="rect">
                <a:avLst/>
              </a:prstGeom>
              <a:blipFill>
                <a:blip r:embed="rId7"/>
                <a:stretch>
                  <a:fillRect l="-3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2341182" y="705399"/>
            <a:ext cx="0" cy="35340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93389" y="876278"/>
            <a:ext cx="0" cy="3534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2841288" y="1580516"/>
                <a:ext cx="1783281" cy="948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rgbClr val="FF0000"/>
                    </a:solidFill>
                    <a:latin typeface="+mj-lt"/>
                    <a:ea typeface="Cambria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+mj-lt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+mj-lt"/>
                    <a:ea typeface="Cambria" panose="02040503050406030204" pitchFamily="18" charset="0"/>
                  </a:rPr>
                  <a:t> 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+mj-lt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+mj-lt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+mj-lt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+mj-lt"/>
                    <a:ea typeface="Cambria" panose="02040503050406030204" pitchFamily="18" charset="0"/>
                  </a:rPr>
                  <a:t> +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+mj-lt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+mj-lt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+mj-lt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+mj-lt"/>
                          </a:rPr>
                          <m:t>5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FF0000"/>
                  </a:solidFill>
                  <a:effectLst/>
                  <a:latin typeface="+mj-lt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288" y="1580516"/>
                <a:ext cx="1783281" cy="948080"/>
              </a:xfrm>
              <a:prstGeom prst="rect">
                <a:avLst/>
              </a:prstGeom>
              <a:blipFill>
                <a:blip r:embed="rId8"/>
                <a:stretch>
                  <a:fillRect l="-3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2841287" y="2425836"/>
                <a:ext cx="1783281" cy="933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rgbClr val="FF0000"/>
                    </a:solidFill>
                    <a:latin typeface="+mj-lt"/>
                    <a:ea typeface="Cambria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+mj-lt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+mj-lt"/>
                    <a:ea typeface="Cambria" panose="02040503050406030204" pitchFamily="18" charset="0"/>
                  </a:rPr>
                  <a:t> 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+mj-lt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+mj-lt"/>
                          </a:rPr>
                          <m:t>24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+mj-lt"/>
                          </a:rPr>
                          <m:t>35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FF0000"/>
                  </a:solidFill>
                  <a:effectLst/>
                  <a:latin typeface="+mj-lt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287" y="2425836"/>
                <a:ext cx="1783281" cy="933782"/>
              </a:xfrm>
              <a:prstGeom prst="rect">
                <a:avLst/>
              </a:prstGeom>
              <a:blipFill>
                <a:blip r:embed="rId9"/>
                <a:stretch>
                  <a:fillRect l="-3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5070683" y="1739703"/>
                <a:ext cx="2019087" cy="933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rgbClr val="FF0000"/>
                    </a:solidFill>
                    <a:latin typeface="+mj-lt"/>
                    <a:ea typeface="Cambria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+mj-lt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+mj-lt"/>
                    <a:ea typeface="Cambria" panose="02040503050406030204" pitchFamily="18" charset="0"/>
                  </a:rPr>
                  <a:t> 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+mj-lt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+mj-lt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+mj-lt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+mj-lt"/>
                    <a:ea typeface="Cambria" panose="02040503050406030204" pitchFamily="18" charset="0"/>
                  </a:rPr>
                  <a:t> 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+mj-lt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+mj-lt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+mj-lt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+mj-lt"/>
                          </a:rPr>
                          <m:t>4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FF0000"/>
                  </a:solidFill>
                  <a:effectLst/>
                  <a:latin typeface="+mj-lt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683" y="1739703"/>
                <a:ext cx="2019087" cy="933782"/>
              </a:xfrm>
              <a:prstGeom prst="rect">
                <a:avLst/>
              </a:prstGeom>
              <a:blipFill>
                <a:blip r:embed="rId10"/>
                <a:stretch>
                  <a:fillRect l="-3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5070683" y="2585023"/>
                <a:ext cx="1532737" cy="933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rgbClr val="FF0000"/>
                    </a:solidFill>
                    <a:latin typeface="+mj-lt"/>
                    <a:ea typeface="Cambria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+mj-lt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+mj-lt"/>
                    <a:ea typeface="Cambria" panose="02040503050406030204" pitchFamily="18" charset="0"/>
                  </a:rPr>
                  <a:t> 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+mj-lt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+mj-lt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+mj-lt"/>
                          </a:rPr>
                          <m:t>5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FF0000"/>
                  </a:solidFill>
                  <a:effectLst/>
                  <a:latin typeface="+mj-lt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683" y="2585023"/>
                <a:ext cx="1532737" cy="933782"/>
              </a:xfrm>
              <a:prstGeom prst="rect">
                <a:avLst/>
              </a:prstGeom>
              <a:blipFill>
                <a:blip r:embed="rId11"/>
                <a:stretch>
                  <a:fillRect l="-4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>
            <a:off x="6907097" y="865908"/>
            <a:ext cx="0" cy="3534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7356954" y="1648458"/>
                <a:ext cx="1702865" cy="15611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rgbClr val="FF0000"/>
                    </a:solidFill>
                    <a:latin typeface="+mj-lt"/>
                    <a:ea typeface="Cambria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+mj-lt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+mj-lt"/>
                    <a:ea typeface="Cambria" panose="02040503050406030204" pitchFamily="18" charset="0"/>
                  </a:rPr>
                  <a:t>       = 14×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+mj-lt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+mj-lt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+mj-lt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+mj-lt"/>
                          </a:rPr>
                          <m:t>7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FF0000"/>
                  </a:solidFill>
                  <a:effectLst/>
                  <a:latin typeface="+mj-lt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6954" y="1648458"/>
                <a:ext cx="1702865" cy="1561197"/>
              </a:xfrm>
              <a:prstGeom prst="rect">
                <a:avLst/>
              </a:prstGeom>
              <a:blipFill>
                <a:blip r:embed="rId12"/>
                <a:stretch>
                  <a:fillRect l="-3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7356954" y="2493778"/>
                <a:ext cx="1717128" cy="6456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rgbClr val="FF0000"/>
                    </a:solidFill>
                    <a:latin typeface="+mj-lt"/>
                    <a:ea typeface="Cambria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+mj-lt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+mj-lt"/>
                    <a:ea typeface="Cambria" panose="02040503050406030204" pitchFamily="18" charset="0"/>
                  </a:rPr>
                  <a:t>       = 2</a:t>
                </a:r>
                <a:endParaRPr lang="en-US" sz="2000" b="1" dirty="0">
                  <a:solidFill>
                    <a:srgbClr val="FF0000"/>
                  </a:solidFill>
                  <a:effectLst/>
                  <a:latin typeface="+mj-lt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6954" y="2493778"/>
                <a:ext cx="1717128" cy="645690"/>
              </a:xfrm>
              <a:prstGeom prst="rect">
                <a:avLst/>
              </a:prstGeom>
              <a:blipFill>
                <a:blip r:embed="rId13"/>
                <a:stretch>
                  <a:fillRect l="-3901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61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4595" y="83127"/>
            <a:ext cx="8972908" cy="49638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050" dirty="0">
                <a:latin typeface="+mj-lt"/>
              </a:rPr>
              <a:t>Vòi nước chảy trong 2 giờ được :</a:t>
            </a:r>
          </a:p>
          <a:p>
            <a:r>
              <a:rPr lang="vi-VN" sz="1050" dirty="0">
                <a:latin typeface="+mj-lt"/>
              </a:rPr>
              <a:t>2/15 + 1/5 = 1/3 (bể)</a:t>
            </a:r>
          </a:p>
          <a:p>
            <a:r>
              <a:rPr lang="vi-VN" sz="1050" dirty="0">
                <a:latin typeface="+mj-lt"/>
              </a:rPr>
              <a:t>(rút gọn)</a:t>
            </a:r>
          </a:p>
          <a:p>
            <a:r>
              <a:rPr lang="vi-VN" sz="1050" dirty="0">
                <a:latin typeface="+mj-lt"/>
              </a:rPr>
              <a:t>Trung bình mỗi giờ vòi nước chảy được :</a:t>
            </a:r>
          </a:p>
          <a:p>
            <a:r>
              <a:rPr lang="vi-VN" sz="1050" dirty="0">
                <a:latin typeface="+mj-lt"/>
              </a:rPr>
              <a:t>1/3 : 2 = 1/6 (bể)</a:t>
            </a:r>
          </a:p>
          <a:p>
            <a:r>
              <a:rPr lang="vi-VN" sz="1050" dirty="0">
                <a:latin typeface="+mj-lt"/>
              </a:rPr>
              <a:t>Đáp số: 1/6 bể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272551" y="181982"/>
                <a:ext cx="8596996" cy="1184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800" b="1" dirty="0" err="1">
                    <a:latin typeface="+mj-lt"/>
                    <a:ea typeface="Cambria" panose="020405030504060302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1800" b="1" dirty="0">
                    <a:latin typeface="+mj-lt"/>
                    <a:ea typeface="Cambria" panose="02040503050406030204" pitchFamily="18" charset="0"/>
                    <a:cs typeface="Times New Roman" panose="02020603050405020304" pitchFamily="18" charset="0"/>
                  </a:rPr>
                  <a:t> 3: </a:t>
                </a:r>
                <a:r>
                  <a:rPr lang="vi-VN" sz="1800" dirty="0">
                    <a:latin typeface="+mj-lt"/>
                    <a:ea typeface="Cambria" panose="02040503050406030204" pitchFamily="18" charset="0"/>
                  </a:rPr>
                  <a:t>Một vòi nước chảy vào bể, giờ đầu chảy vào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+mj-lt"/>
                          </a:rPr>
                        </m:ctrlPr>
                      </m:fPr>
                      <m:num>
                        <m:r>
                          <a:rPr lang="en-US" sz="2500" i="1">
                            <a:latin typeface="+mj-lt"/>
                          </a:rPr>
                          <m:t>2</m:t>
                        </m:r>
                      </m:num>
                      <m:den>
                        <m:r>
                          <a:rPr lang="en-US" sz="2500" b="0" i="1" smtClean="0">
                            <a:latin typeface="+mj-lt"/>
                          </a:rPr>
                          <m:t>1</m:t>
                        </m:r>
                        <m:r>
                          <a:rPr lang="en-US" sz="2500" i="1">
                            <a:latin typeface="+mj-lt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1800" dirty="0">
                    <a:latin typeface="+mj-lt"/>
                    <a:ea typeface="Cambria" panose="02040503050406030204" pitchFamily="18" charset="0"/>
                  </a:rPr>
                  <a:t> bể, giờ thứ hai chảy vào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+mj-lt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+mj-lt"/>
                          </a:rPr>
                          <m:t>1</m:t>
                        </m:r>
                      </m:num>
                      <m:den>
                        <m:r>
                          <a:rPr lang="en-US" sz="2500" i="1">
                            <a:latin typeface="+mj-lt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1800" dirty="0">
                    <a:latin typeface="+mj-lt"/>
                    <a:ea typeface="Cambria" panose="02040503050406030204" pitchFamily="18" charset="0"/>
                  </a:rPr>
                  <a:t> bể. Hỏi trung bình mỗi giờ vòi nước đó chảy vào được bao nhiêu phần của bể ?</a:t>
                </a:r>
                <a:endParaRPr lang="en-US" sz="1800" b="1" dirty="0">
                  <a:latin typeface="+mj-lt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51" y="181982"/>
                <a:ext cx="8596996" cy="1184427"/>
              </a:xfrm>
              <a:prstGeom prst="rect">
                <a:avLst/>
              </a:prstGeom>
              <a:blipFill>
                <a:blip r:embed="rId2"/>
                <a:stretch>
                  <a:fillRect l="-638" r="-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892983" y="1858399"/>
                <a:ext cx="5226908" cy="28479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000" dirty="0">
                    <a:solidFill>
                      <a:srgbClr val="FF0000"/>
                    </a:solidFill>
                    <a:latin typeface="+mj-lt"/>
                    <a:ea typeface="Cambria" panose="02040503050406030204" pitchFamily="18" charset="0"/>
                  </a:rPr>
                  <a:t>Vòi nước chảy trong 2 giờ được 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rgbClr val="FF0000"/>
                    </a:solidFill>
                    <a:latin typeface="+mj-lt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+mj-lt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+mj-lt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+mj-lt"/>
                          </a:rPr>
                          <m:t>15</m:t>
                        </m:r>
                      </m:den>
                    </m:f>
                  </m:oMath>
                </a14:m>
                <a:r>
                  <a:rPr lang="vi-VN" sz="2000" dirty="0">
                    <a:solidFill>
                      <a:srgbClr val="FF0000"/>
                    </a:solidFill>
                    <a:latin typeface="+mj-lt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+mj-lt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+mj-lt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+mj-lt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2000" dirty="0">
                    <a:solidFill>
                      <a:srgbClr val="FF0000"/>
                    </a:solidFill>
                    <a:latin typeface="+mj-lt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+mj-lt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+mj-lt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+mj-lt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000" dirty="0">
                    <a:solidFill>
                      <a:srgbClr val="FF0000"/>
                    </a:solidFill>
                    <a:latin typeface="+mj-lt"/>
                    <a:ea typeface="Cambria" panose="02040503050406030204" pitchFamily="18" charset="0"/>
                  </a:rPr>
                  <a:t> (bể)</a:t>
                </a:r>
              </a:p>
              <a:p>
                <a:r>
                  <a:rPr lang="vi-VN" sz="2000" dirty="0">
                    <a:solidFill>
                      <a:srgbClr val="FF0000"/>
                    </a:solidFill>
                    <a:latin typeface="+mj-lt"/>
                    <a:ea typeface="Cambria" panose="02040503050406030204" pitchFamily="18" charset="0"/>
                  </a:rPr>
                  <a:t>Trung bình mỗi giờ vòi nước chảy được :</a:t>
                </a:r>
              </a:p>
              <a:p>
                <a:r>
                  <a:rPr lang="en-US" sz="2800" dirty="0">
                    <a:solidFill>
                      <a:srgbClr val="FF0000"/>
                    </a:solidFill>
                    <a:latin typeface="+mj-lt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+mj-lt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+mj-lt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+mj-lt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000" dirty="0">
                    <a:solidFill>
                      <a:srgbClr val="FF0000"/>
                    </a:solidFill>
                    <a:latin typeface="+mj-lt"/>
                    <a:ea typeface="Cambria" panose="02040503050406030204" pitchFamily="18" charset="0"/>
                  </a:rPr>
                  <a:t> : 2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+mj-lt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+mj-lt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+mj-lt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2000" dirty="0">
                    <a:solidFill>
                      <a:srgbClr val="FF0000"/>
                    </a:solidFill>
                    <a:latin typeface="+mj-lt"/>
                    <a:ea typeface="Cambria" panose="02040503050406030204" pitchFamily="18" charset="0"/>
                  </a:rPr>
                  <a:t> (bể)</a:t>
                </a:r>
              </a:p>
              <a:p>
                <a:r>
                  <a:rPr lang="en-US" sz="2000" dirty="0">
                    <a:solidFill>
                      <a:srgbClr val="FF0000"/>
                    </a:solidFill>
                    <a:latin typeface="+mj-lt"/>
                    <a:ea typeface="Cambria" panose="02040503050406030204" pitchFamily="18" charset="0"/>
                  </a:rPr>
                  <a:t>		</a:t>
                </a:r>
                <a:r>
                  <a:rPr lang="vi-VN" sz="2000" dirty="0">
                    <a:solidFill>
                      <a:srgbClr val="FF0000"/>
                    </a:solidFill>
                    <a:latin typeface="+mj-lt"/>
                    <a:ea typeface="Cambria" panose="02040503050406030204" pitchFamily="18" charset="0"/>
                  </a:rPr>
                  <a:t>Đáp số:</a:t>
                </a:r>
                <a:r>
                  <a:rPr lang="vi-VN" sz="2800" dirty="0">
                    <a:solidFill>
                      <a:srgbClr val="FF0000"/>
                    </a:solidFill>
                    <a:latin typeface="+mj-lt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+mj-lt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+mj-lt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+mj-lt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2000" dirty="0">
                    <a:solidFill>
                      <a:srgbClr val="FF0000"/>
                    </a:solidFill>
                    <a:latin typeface="+mj-lt"/>
                    <a:ea typeface="Cambria" panose="02040503050406030204" pitchFamily="18" charset="0"/>
                  </a:rPr>
                  <a:t> bể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983" y="1858399"/>
                <a:ext cx="5226908" cy="2847959"/>
              </a:xfrm>
              <a:prstGeom prst="rect">
                <a:avLst/>
              </a:prstGeom>
              <a:blipFill>
                <a:blip r:embed="rId3"/>
                <a:stretch>
                  <a:fillRect l="-1284" t="-1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3246974" y="1384613"/>
            <a:ext cx="1324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Bài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giải</a:t>
            </a:r>
            <a:endParaRPr lang="vi-VN" sz="2000" dirty="0">
              <a:solidFill>
                <a:srgbClr val="FF0000"/>
              </a:solidFill>
              <a:latin typeface="+mj-lt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85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4595" y="83127"/>
            <a:ext cx="8972908" cy="49638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050" dirty="0">
                <a:latin typeface="+mj-lt"/>
              </a:rPr>
              <a:t>Vòi nước chảy trong 2 giờ được :</a:t>
            </a:r>
          </a:p>
          <a:p>
            <a:r>
              <a:rPr lang="vi-VN" sz="1050" dirty="0">
                <a:latin typeface="+mj-lt"/>
              </a:rPr>
              <a:t>2/15 + 1/5 = 1/3 (bể)</a:t>
            </a:r>
          </a:p>
          <a:p>
            <a:r>
              <a:rPr lang="vi-VN" sz="1050" dirty="0">
                <a:latin typeface="+mj-lt"/>
              </a:rPr>
              <a:t>(rút gọn)</a:t>
            </a:r>
          </a:p>
          <a:p>
            <a:r>
              <a:rPr lang="vi-VN" sz="1050" dirty="0">
                <a:latin typeface="+mj-lt"/>
              </a:rPr>
              <a:t>Trung bình mỗi giờ vòi nước chảy được :</a:t>
            </a:r>
          </a:p>
          <a:p>
            <a:r>
              <a:rPr lang="vi-VN" sz="1050" dirty="0">
                <a:latin typeface="+mj-lt"/>
              </a:rPr>
              <a:t>1/3 : 2 = 1/6 (bể)</a:t>
            </a:r>
          </a:p>
          <a:p>
            <a:r>
              <a:rPr lang="vi-VN" sz="1050" dirty="0">
                <a:latin typeface="+mj-lt"/>
              </a:rPr>
              <a:t>Đáp số: 1/6 bể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2551" y="264238"/>
            <a:ext cx="85969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b="1" dirty="0" err="1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4: </a:t>
            </a:r>
            <a:r>
              <a:rPr lang="vi-VN" sz="2000" dirty="0">
                <a:latin typeface="+mj-lt"/>
                <a:ea typeface="Cambria" panose="02040503050406030204" pitchFamily="18" charset="0"/>
              </a:rPr>
              <a:t>Trước đây mua 5m vải phải trả </a:t>
            </a:r>
            <a:r>
              <a:rPr lang="en-US" sz="2000" dirty="0">
                <a:latin typeface="+mj-lt"/>
                <a:ea typeface="Cambria" panose="02040503050406030204" pitchFamily="18" charset="0"/>
              </a:rPr>
              <a:t>100</a:t>
            </a:r>
            <a:r>
              <a:rPr lang="vi-VN" sz="2000" dirty="0">
                <a:latin typeface="+mj-lt"/>
                <a:ea typeface="Cambria" panose="02040503050406030204" pitchFamily="18" charset="0"/>
              </a:rPr>
              <a:t> 000 đồng. Hiện nay giá bán mỗi mét vải đã giảm 2000 đồng. Hỏi với </a:t>
            </a:r>
            <a:r>
              <a:rPr lang="en-US" sz="2000" dirty="0">
                <a:latin typeface="+mj-lt"/>
                <a:ea typeface="Cambria" panose="02040503050406030204" pitchFamily="18" charset="0"/>
              </a:rPr>
              <a:t>54</a:t>
            </a:r>
            <a:r>
              <a:rPr lang="vi-VN" sz="2000" dirty="0">
                <a:latin typeface="+mj-lt"/>
                <a:ea typeface="Cambria" panose="02040503050406030204" pitchFamily="18" charset="0"/>
              </a:rPr>
              <a:t>0 000 đ</a:t>
            </a:r>
            <a:r>
              <a:rPr lang="en-US" sz="2000" dirty="0">
                <a:latin typeface="+mj-lt"/>
                <a:ea typeface="Cambria" panose="02040503050406030204" pitchFamily="18" charset="0"/>
              </a:rPr>
              <a:t>ồ</a:t>
            </a:r>
            <a:r>
              <a:rPr lang="vi-VN" sz="2000" dirty="0">
                <a:latin typeface="+mj-lt"/>
                <a:ea typeface="Cambria" panose="02040503050406030204" pitchFamily="18" charset="0"/>
              </a:rPr>
              <a:t>ng, hiện nay có thể mua được bao nhiêu mét vải như thế ?</a:t>
            </a:r>
            <a:endParaRPr lang="en-US" sz="2000" b="1" dirty="0"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57595" y="1673661"/>
            <a:ext cx="522690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Trước đây, giá 1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vi-VN" sz="20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m</a:t>
            </a:r>
            <a:r>
              <a:rPr lang="en-US" sz="2000" dirty="0" err="1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ét</a:t>
            </a:r>
            <a:r>
              <a:rPr lang="vi-VN" sz="20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 vải là :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	10</a:t>
            </a:r>
            <a:r>
              <a:rPr lang="vi-VN" sz="20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0 000 : 5 = 2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0</a:t>
            </a:r>
            <a:r>
              <a:rPr lang="vi-VN" sz="20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 000 (đồng)</a:t>
            </a:r>
          </a:p>
          <a:p>
            <a:pPr>
              <a:lnSpc>
                <a:spcPct val="150000"/>
              </a:lnSpc>
            </a:pPr>
            <a:r>
              <a:rPr lang="vi-VN" sz="20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Hiện nay, giá 1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mét</a:t>
            </a:r>
            <a:r>
              <a:rPr lang="vi-VN" sz="20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 vải là :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	</a:t>
            </a:r>
            <a:r>
              <a:rPr lang="vi-VN" sz="20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0</a:t>
            </a:r>
            <a:r>
              <a:rPr lang="vi-VN" sz="20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 000 – 2000 = 1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8</a:t>
            </a:r>
            <a:r>
              <a:rPr lang="vi-VN" sz="20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 000 (đồng)</a:t>
            </a:r>
          </a:p>
          <a:p>
            <a:pPr>
              <a:lnSpc>
                <a:spcPct val="150000"/>
              </a:lnSpc>
            </a:pPr>
            <a:r>
              <a:rPr lang="vi-VN" sz="20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Hiện nay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,</a:t>
            </a:r>
            <a:r>
              <a:rPr lang="vi-VN" sz="20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 với 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54</a:t>
            </a:r>
            <a:r>
              <a:rPr lang="vi-VN" sz="20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0 000 đồng có thể mua 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đ</a:t>
            </a:r>
            <a:r>
              <a:rPr lang="vi-VN" sz="20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ược :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	54</a:t>
            </a:r>
            <a:r>
              <a:rPr lang="vi-VN" sz="20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0 000 : 1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8</a:t>
            </a:r>
            <a:r>
              <a:rPr lang="vi-VN" sz="20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 000 = 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30</a:t>
            </a:r>
            <a:r>
              <a:rPr lang="vi-VN" sz="20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 (m)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		</a:t>
            </a:r>
            <a:r>
              <a:rPr lang="vi-VN" sz="20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Đáp số : 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30 </a:t>
            </a:r>
            <a:r>
              <a:rPr lang="vi-VN" sz="20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m vải.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56764" y="1276726"/>
            <a:ext cx="1324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giải</a:t>
            </a:r>
            <a:endParaRPr lang="vi-VN" sz="2000" b="1" dirty="0">
              <a:solidFill>
                <a:srgbClr val="FF0000"/>
              </a:solidFill>
              <a:latin typeface="+mj-lt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68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60532278"/>
</p:tagLst>
</file>

<file path=ppt/theme/theme1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595</Words>
  <Application>Microsoft Office PowerPoint</Application>
  <PresentationFormat>On-screen Show (16:9)</PresentationFormat>
  <Paragraphs>74</Paragraphs>
  <Slides>11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#9Slide03 AllRoundGothic</vt:lpstr>
      <vt:lpstr>Montserrat</vt:lpstr>
      <vt:lpstr>Cambria</vt:lpstr>
      <vt:lpstr>Roboto Slab Regular</vt:lpstr>
      <vt:lpstr>Cambria Math</vt:lpstr>
      <vt:lpstr>Verdana</vt:lpstr>
      <vt:lpstr>Work Sans</vt:lpstr>
      <vt:lpstr>Comfortaa</vt:lpstr>
      <vt:lpstr>Kalam</vt:lpstr>
      <vt:lpstr>Times New Roman</vt:lpstr>
      <vt:lpstr>Arial</vt:lpstr>
      <vt:lpstr>Catamaran</vt:lpstr>
      <vt:lpstr>Vibur</vt:lpstr>
      <vt:lpstr>Learning the Days of the Week by Slidesgo </vt:lpstr>
      <vt:lpstr>Doodle Sketchbook by Slidesgo</vt:lpstr>
      <vt:lpstr>Equation.3</vt:lpstr>
      <vt:lpstr>PowerPoint Presentation</vt:lpstr>
      <vt:lpstr>Khởi động</vt:lpstr>
      <vt:lpstr>Toán Luyện tập chung (Tr.32) 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Vận dụng</vt:lpstr>
      <vt:lpstr>Về nhà: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the Days of the Week!</dc:title>
  <dc:creator>Admin</dc:creator>
  <cp:lastModifiedBy>Swift3</cp:lastModifiedBy>
  <cp:revision>36</cp:revision>
  <dcterms:modified xsi:type="dcterms:W3CDTF">2022-10-15T03:10:31Z</dcterms:modified>
</cp:coreProperties>
</file>