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4" r:id="rId1"/>
    <p:sldMasterId id="2147483675" r:id="rId2"/>
  </p:sldMasterIdLst>
  <p:notesMasterIdLst>
    <p:notesMasterId r:id="rId20"/>
  </p:notesMasterIdLst>
  <p:sldIdLst>
    <p:sldId id="298" r:id="rId3"/>
    <p:sldId id="285" r:id="rId4"/>
    <p:sldId id="256" r:id="rId5"/>
    <p:sldId id="291" r:id="rId6"/>
    <p:sldId id="296" r:id="rId7"/>
    <p:sldId id="288" r:id="rId8"/>
    <p:sldId id="258" r:id="rId9"/>
    <p:sldId id="297" r:id="rId10"/>
    <p:sldId id="262" r:id="rId11"/>
    <p:sldId id="289" r:id="rId12"/>
    <p:sldId id="290" r:id="rId13"/>
    <p:sldId id="295" r:id="rId14"/>
    <p:sldId id="292" r:id="rId15"/>
    <p:sldId id="293" r:id="rId16"/>
    <p:sldId id="294" r:id="rId17"/>
    <p:sldId id="266" r:id="rId18"/>
    <p:sldId id="299" r:id="rId19"/>
  </p:sldIdLst>
  <p:sldSz cx="9144000" cy="5143500" type="screen16x9"/>
  <p:notesSz cx="6858000" cy="9144000"/>
  <p:embeddedFontLst>
    <p:embeddedFont>
      <p:font typeface="Cambria" panose="02040503050406030204" pitchFamily="18" charset="0"/>
      <p:regular r:id="rId21"/>
      <p:bold r:id="rId22"/>
      <p:italic r:id="rId23"/>
      <p:boldItalic r:id="rId24"/>
    </p:embeddedFont>
    <p:embeddedFont>
      <p:font typeface="Cambria Math" panose="02040503050406030204" pitchFamily="18" charset="0"/>
      <p:regular r:id="rId25"/>
    </p:embeddedFont>
    <p:embeddedFont>
      <p:font typeface="Itim" panose="020B0604020202020204" charset="-34"/>
      <p:regular r:id="rId26"/>
    </p:embeddedFont>
    <p:embeddedFont>
      <p:font typeface="Kalam" panose="020B0604020202020204" charset="0"/>
      <p:regular r:id="rId27"/>
      <p:bold r:id="rId28"/>
    </p:embeddedFont>
    <p:embeddedFont>
      <p:font typeface="Montserrat" panose="00000500000000000000" pitchFamily="2" charset="0"/>
      <p:regular r:id="rId29"/>
      <p:bold r:id="rId30"/>
      <p:italic r:id="rId31"/>
      <p:boldItalic r:id="rId32"/>
    </p:embeddedFont>
  </p:embeddedFontLst>
  <p:custDataLst>
    <p:tags r:id="rId33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36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07DCF23-557D-4417-9B9A-340B81406801}">
  <a:tblStyle styleId="{507DCF23-557D-4417-9B9A-340B8140680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716" autoAdjust="0"/>
  </p:normalViewPr>
  <p:slideViewPr>
    <p:cSldViewPr snapToGrid="0">
      <p:cViewPr>
        <p:scale>
          <a:sx n="75" d="100"/>
          <a:sy n="75" d="100"/>
        </p:scale>
        <p:origin x="1020" y="1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6.fntdata"/><Relationship Id="rId21" Type="http://schemas.openxmlformats.org/officeDocument/2006/relationships/font" Target="fonts/font1.fntdata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5.fntdata"/><Relationship Id="rId33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11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5793103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1" name="Google Shape;2451;g8bca512db4_0_45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2" name="Google Shape;2452;g8bca512db4_0_45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651027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Google Shape;1049;g8b93f3d687_1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0" name="Google Shape;1050;g8b93f3d687_1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03194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FC9FA1F9-2889-4419-9F48-77255DACB43E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1013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FC9FA1F9-2889-4419-9F48-77255DACB43E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4956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FC9FA1F9-2889-4419-9F48-77255DACB43E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0210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2" name="Google Shape;1222;g8bca512db4_0_18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3" name="Google Shape;1223;g8bca512db4_0_18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1096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Google Shape;788;g8b238304a6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9" name="Google Shape;789;g8b238304a6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840796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FAF95F61-0F21-48EE-840C-AEF04CD217A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1581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1" name="Google Shape;2451;g8bca512db4_0_45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2" name="Google Shape;2452;g8bca512db4_0_45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706966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8" name="Google Shape;1618;gabf9762155_0_25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9" name="Google Shape;1619;gabf9762155_0_25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957424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" name="Google Shape;846;g8bca512db4_0_5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7" name="Google Shape;847;g8bca512db4_0_5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1032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1" name="Google Shape;2451;g8bca512db4_0_45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2" name="Google Shape;2452;g8bca512db4_0_45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914552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Google Shape;1049;g8b93f3d687_1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0" name="Google Shape;1050;g8b93f3d687_1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109818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Google Shape;1049;g8b93f3d687_1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0" name="Google Shape;1050;g8b93f3d687_1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232085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716575" y="0"/>
            <a:ext cx="8579795" cy="5143484"/>
          </a:xfrm>
          <a:custGeom>
            <a:avLst/>
            <a:gdLst/>
            <a:ahLst/>
            <a:cxnLst/>
            <a:rect l="l" t="t" r="r" b="b"/>
            <a:pathLst>
              <a:path w="128517" h="78770" extrusionOk="0">
                <a:moveTo>
                  <a:pt x="35" y="1"/>
                </a:moveTo>
                <a:lnTo>
                  <a:pt x="0" y="78769"/>
                </a:lnTo>
                <a:lnTo>
                  <a:pt x="128517" y="78769"/>
                </a:lnTo>
                <a:cubicBezTo>
                  <a:pt x="61260" y="76442"/>
                  <a:pt x="7739" y="332"/>
                  <a:pt x="7739" y="332"/>
                </a:cubicBezTo>
                <a:lnTo>
                  <a:pt x="35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1754550" y="1135650"/>
            <a:ext cx="5634900" cy="2872200"/>
          </a:xfrm>
          <a:prstGeom prst="plaque">
            <a:avLst>
              <a:gd name="adj" fmla="val 11691"/>
            </a:avLst>
          </a:prstGeom>
          <a:solidFill>
            <a:srgbClr val="F3F3F3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1" name="Google Shape;11;p2"/>
          <p:cNvCxnSpPr/>
          <p:nvPr/>
        </p:nvCxnSpPr>
        <p:spPr>
          <a:xfrm>
            <a:off x="2572800" y="3116850"/>
            <a:ext cx="39984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" name="Google Shape;12;p2"/>
          <p:cNvCxnSpPr/>
          <p:nvPr/>
        </p:nvCxnSpPr>
        <p:spPr>
          <a:xfrm>
            <a:off x="2572800" y="2222750"/>
            <a:ext cx="39984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3" name="Google Shape;13;p2"/>
          <p:cNvGrpSpPr/>
          <p:nvPr/>
        </p:nvGrpSpPr>
        <p:grpSpPr>
          <a:xfrm rot="697126">
            <a:off x="8280187" y="-46678"/>
            <a:ext cx="1305393" cy="1346461"/>
            <a:chOff x="1492000" y="427450"/>
            <a:chExt cx="1188000" cy="1225375"/>
          </a:xfrm>
        </p:grpSpPr>
        <p:sp>
          <p:nvSpPr>
            <p:cNvPr id="14" name="Google Shape;14;p2"/>
            <p:cNvSpPr/>
            <p:nvPr/>
          </p:nvSpPr>
          <p:spPr>
            <a:xfrm>
              <a:off x="1492000" y="427450"/>
              <a:ext cx="1188000" cy="1225375"/>
            </a:xfrm>
            <a:custGeom>
              <a:avLst/>
              <a:gdLst/>
              <a:ahLst/>
              <a:cxnLst/>
              <a:rect l="l" t="t" r="r" b="b"/>
              <a:pathLst>
                <a:path w="47520" h="49015" extrusionOk="0">
                  <a:moveTo>
                    <a:pt x="44863" y="698"/>
                  </a:moveTo>
                  <a:lnTo>
                    <a:pt x="44863" y="698"/>
                  </a:lnTo>
                  <a:cubicBezTo>
                    <a:pt x="45260" y="745"/>
                    <a:pt x="45657" y="763"/>
                    <a:pt x="46048" y="763"/>
                  </a:cubicBezTo>
                  <a:cubicBezTo>
                    <a:pt x="46274" y="763"/>
                    <a:pt x="46497" y="757"/>
                    <a:pt x="46717" y="748"/>
                  </a:cubicBezTo>
                  <a:lnTo>
                    <a:pt x="46717" y="748"/>
                  </a:lnTo>
                  <a:cubicBezTo>
                    <a:pt x="46667" y="8567"/>
                    <a:pt x="46617" y="16387"/>
                    <a:pt x="46642" y="24207"/>
                  </a:cubicBezTo>
                  <a:cubicBezTo>
                    <a:pt x="46667" y="32076"/>
                    <a:pt x="46366" y="40046"/>
                    <a:pt x="46868" y="47891"/>
                  </a:cubicBezTo>
                  <a:cubicBezTo>
                    <a:pt x="46818" y="47891"/>
                    <a:pt x="46792" y="47866"/>
                    <a:pt x="46767" y="47866"/>
                  </a:cubicBezTo>
                  <a:cubicBezTo>
                    <a:pt x="39987" y="48053"/>
                    <a:pt x="33211" y="48100"/>
                    <a:pt x="26436" y="48100"/>
                  </a:cubicBezTo>
                  <a:cubicBezTo>
                    <a:pt x="19684" y="48100"/>
                    <a:pt x="12934" y="48054"/>
                    <a:pt x="6180" y="48054"/>
                  </a:cubicBezTo>
                  <a:cubicBezTo>
                    <a:pt x="4304" y="48054"/>
                    <a:pt x="2428" y="48057"/>
                    <a:pt x="552" y="48066"/>
                  </a:cubicBezTo>
                  <a:cubicBezTo>
                    <a:pt x="802" y="38116"/>
                    <a:pt x="1203" y="28066"/>
                    <a:pt x="1203" y="18066"/>
                  </a:cubicBezTo>
                  <a:cubicBezTo>
                    <a:pt x="1203" y="12452"/>
                    <a:pt x="1078" y="6863"/>
                    <a:pt x="727" y="1299"/>
                  </a:cubicBezTo>
                  <a:lnTo>
                    <a:pt x="752" y="1299"/>
                  </a:lnTo>
                  <a:cubicBezTo>
                    <a:pt x="1098" y="1362"/>
                    <a:pt x="1492" y="1415"/>
                    <a:pt x="1880" y="1415"/>
                  </a:cubicBezTo>
                  <a:cubicBezTo>
                    <a:pt x="2112" y="1415"/>
                    <a:pt x="2341" y="1396"/>
                    <a:pt x="2557" y="1349"/>
                  </a:cubicBezTo>
                  <a:lnTo>
                    <a:pt x="2557" y="1349"/>
                  </a:lnTo>
                  <a:cubicBezTo>
                    <a:pt x="2406" y="1650"/>
                    <a:pt x="2406" y="2051"/>
                    <a:pt x="2582" y="2377"/>
                  </a:cubicBezTo>
                  <a:cubicBezTo>
                    <a:pt x="2901" y="2970"/>
                    <a:pt x="3636" y="3314"/>
                    <a:pt x="4314" y="3314"/>
                  </a:cubicBezTo>
                  <a:cubicBezTo>
                    <a:pt x="4381" y="3314"/>
                    <a:pt x="4447" y="3311"/>
                    <a:pt x="4512" y="3304"/>
                  </a:cubicBezTo>
                  <a:cubicBezTo>
                    <a:pt x="5740" y="3229"/>
                    <a:pt x="6316" y="1700"/>
                    <a:pt x="5539" y="873"/>
                  </a:cubicBezTo>
                  <a:lnTo>
                    <a:pt x="5539" y="873"/>
                  </a:lnTo>
                  <a:cubicBezTo>
                    <a:pt x="5943" y="910"/>
                    <a:pt x="6360" y="933"/>
                    <a:pt x="6771" y="933"/>
                  </a:cubicBezTo>
                  <a:cubicBezTo>
                    <a:pt x="6921" y="933"/>
                    <a:pt x="7071" y="930"/>
                    <a:pt x="7218" y="923"/>
                  </a:cubicBezTo>
                  <a:lnTo>
                    <a:pt x="7218" y="923"/>
                  </a:lnTo>
                  <a:cubicBezTo>
                    <a:pt x="6918" y="1199"/>
                    <a:pt x="6742" y="1700"/>
                    <a:pt x="6792" y="2101"/>
                  </a:cubicBezTo>
                  <a:cubicBezTo>
                    <a:pt x="6842" y="2778"/>
                    <a:pt x="7344" y="3254"/>
                    <a:pt x="7995" y="3354"/>
                  </a:cubicBezTo>
                  <a:cubicBezTo>
                    <a:pt x="8078" y="3367"/>
                    <a:pt x="8161" y="3373"/>
                    <a:pt x="8244" y="3373"/>
                  </a:cubicBezTo>
                  <a:cubicBezTo>
                    <a:pt x="8813" y="3373"/>
                    <a:pt x="9362" y="3077"/>
                    <a:pt x="9624" y="2552"/>
                  </a:cubicBezTo>
                  <a:cubicBezTo>
                    <a:pt x="9850" y="2076"/>
                    <a:pt x="9850" y="1475"/>
                    <a:pt x="9599" y="998"/>
                  </a:cubicBezTo>
                  <a:cubicBezTo>
                    <a:pt x="10025" y="998"/>
                    <a:pt x="10451" y="973"/>
                    <a:pt x="10903" y="898"/>
                  </a:cubicBezTo>
                  <a:lnTo>
                    <a:pt x="10903" y="898"/>
                  </a:lnTo>
                  <a:cubicBezTo>
                    <a:pt x="10652" y="1149"/>
                    <a:pt x="10527" y="1500"/>
                    <a:pt x="10552" y="1876"/>
                  </a:cubicBezTo>
                  <a:cubicBezTo>
                    <a:pt x="10627" y="2527"/>
                    <a:pt x="11178" y="3029"/>
                    <a:pt x="11830" y="3104"/>
                  </a:cubicBezTo>
                  <a:cubicBezTo>
                    <a:pt x="11905" y="3116"/>
                    <a:pt x="11981" y="3122"/>
                    <a:pt x="12056" y="3122"/>
                  </a:cubicBezTo>
                  <a:cubicBezTo>
                    <a:pt x="12607" y="3122"/>
                    <a:pt x="13138" y="2806"/>
                    <a:pt x="13359" y="2277"/>
                  </a:cubicBezTo>
                  <a:cubicBezTo>
                    <a:pt x="13559" y="1826"/>
                    <a:pt x="13509" y="1299"/>
                    <a:pt x="13258" y="898"/>
                  </a:cubicBezTo>
                  <a:cubicBezTo>
                    <a:pt x="13576" y="898"/>
                    <a:pt x="13904" y="909"/>
                    <a:pt x="14237" y="909"/>
                  </a:cubicBezTo>
                  <a:cubicBezTo>
                    <a:pt x="14403" y="909"/>
                    <a:pt x="14570" y="907"/>
                    <a:pt x="14737" y="898"/>
                  </a:cubicBezTo>
                  <a:lnTo>
                    <a:pt x="14737" y="898"/>
                  </a:lnTo>
                  <a:cubicBezTo>
                    <a:pt x="14273" y="1850"/>
                    <a:pt x="14626" y="3103"/>
                    <a:pt x="15816" y="3103"/>
                  </a:cubicBezTo>
                  <a:cubicBezTo>
                    <a:pt x="15911" y="3103"/>
                    <a:pt x="16010" y="3095"/>
                    <a:pt x="16116" y="3079"/>
                  </a:cubicBezTo>
                  <a:cubicBezTo>
                    <a:pt x="17268" y="2928"/>
                    <a:pt x="17644" y="1625"/>
                    <a:pt x="17093" y="798"/>
                  </a:cubicBezTo>
                  <a:lnTo>
                    <a:pt x="17093" y="798"/>
                  </a:lnTo>
                  <a:cubicBezTo>
                    <a:pt x="17569" y="823"/>
                    <a:pt x="18070" y="823"/>
                    <a:pt x="18572" y="823"/>
                  </a:cubicBezTo>
                  <a:cubicBezTo>
                    <a:pt x="18183" y="1796"/>
                    <a:pt x="18761" y="2957"/>
                    <a:pt x="19917" y="2957"/>
                  </a:cubicBezTo>
                  <a:cubicBezTo>
                    <a:pt x="19952" y="2957"/>
                    <a:pt x="19989" y="2956"/>
                    <a:pt x="20025" y="2953"/>
                  </a:cubicBezTo>
                  <a:cubicBezTo>
                    <a:pt x="21103" y="2878"/>
                    <a:pt x="21604" y="1775"/>
                    <a:pt x="21203" y="898"/>
                  </a:cubicBezTo>
                  <a:lnTo>
                    <a:pt x="21203" y="898"/>
                  </a:lnTo>
                  <a:cubicBezTo>
                    <a:pt x="21579" y="923"/>
                    <a:pt x="21930" y="923"/>
                    <a:pt x="22306" y="923"/>
                  </a:cubicBezTo>
                  <a:cubicBezTo>
                    <a:pt x="21963" y="1782"/>
                    <a:pt x="22460" y="2905"/>
                    <a:pt x="23492" y="2905"/>
                  </a:cubicBezTo>
                  <a:cubicBezTo>
                    <a:pt x="23514" y="2905"/>
                    <a:pt x="23536" y="2904"/>
                    <a:pt x="23559" y="2903"/>
                  </a:cubicBezTo>
                  <a:cubicBezTo>
                    <a:pt x="24436" y="2878"/>
                    <a:pt x="25339" y="1775"/>
                    <a:pt x="25013" y="1024"/>
                  </a:cubicBezTo>
                  <a:cubicBezTo>
                    <a:pt x="25489" y="998"/>
                    <a:pt x="25940" y="998"/>
                    <a:pt x="26391" y="923"/>
                  </a:cubicBezTo>
                  <a:lnTo>
                    <a:pt x="26391" y="923"/>
                  </a:lnTo>
                  <a:cubicBezTo>
                    <a:pt x="26141" y="1450"/>
                    <a:pt x="25990" y="2001"/>
                    <a:pt x="26391" y="2502"/>
                  </a:cubicBezTo>
                  <a:cubicBezTo>
                    <a:pt x="26730" y="2921"/>
                    <a:pt x="27291" y="3117"/>
                    <a:pt x="27809" y="3117"/>
                  </a:cubicBezTo>
                  <a:cubicBezTo>
                    <a:pt x="27942" y="3117"/>
                    <a:pt x="28073" y="3104"/>
                    <a:pt x="28196" y="3079"/>
                  </a:cubicBezTo>
                  <a:cubicBezTo>
                    <a:pt x="29173" y="2828"/>
                    <a:pt x="29675" y="1625"/>
                    <a:pt x="29073" y="923"/>
                  </a:cubicBezTo>
                  <a:lnTo>
                    <a:pt x="30226" y="923"/>
                  </a:lnTo>
                  <a:cubicBezTo>
                    <a:pt x="29910" y="1969"/>
                    <a:pt x="30584" y="3132"/>
                    <a:pt x="31769" y="3132"/>
                  </a:cubicBezTo>
                  <a:cubicBezTo>
                    <a:pt x="31806" y="3132"/>
                    <a:pt x="31843" y="3131"/>
                    <a:pt x="31880" y="3129"/>
                  </a:cubicBezTo>
                  <a:cubicBezTo>
                    <a:pt x="33108" y="3029"/>
                    <a:pt x="33685" y="1750"/>
                    <a:pt x="33208" y="773"/>
                  </a:cubicBezTo>
                  <a:lnTo>
                    <a:pt x="33208" y="773"/>
                  </a:lnTo>
                  <a:cubicBezTo>
                    <a:pt x="33559" y="798"/>
                    <a:pt x="33885" y="823"/>
                    <a:pt x="34236" y="848"/>
                  </a:cubicBezTo>
                  <a:cubicBezTo>
                    <a:pt x="33885" y="1800"/>
                    <a:pt x="34436" y="2928"/>
                    <a:pt x="35589" y="2928"/>
                  </a:cubicBezTo>
                  <a:cubicBezTo>
                    <a:pt x="35602" y="2929"/>
                    <a:pt x="35614" y="2929"/>
                    <a:pt x="35626" y="2929"/>
                  </a:cubicBezTo>
                  <a:cubicBezTo>
                    <a:pt x="36682" y="2929"/>
                    <a:pt x="37315" y="1865"/>
                    <a:pt x="37018" y="973"/>
                  </a:cubicBezTo>
                  <a:cubicBezTo>
                    <a:pt x="37319" y="948"/>
                    <a:pt x="37645" y="923"/>
                    <a:pt x="37945" y="898"/>
                  </a:cubicBezTo>
                  <a:lnTo>
                    <a:pt x="37945" y="898"/>
                  </a:lnTo>
                  <a:cubicBezTo>
                    <a:pt x="37695" y="1775"/>
                    <a:pt x="38221" y="2753"/>
                    <a:pt x="39274" y="2803"/>
                  </a:cubicBezTo>
                  <a:cubicBezTo>
                    <a:pt x="39298" y="2804"/>
                    <a:pt x="39323" y="2805"/>
                    <a:pt x="39347" y="2805"/>
                  </a:cubicBezTo>
                  <a:cubicBezTo>
                    <a:pt x="40334" y="2805"/>
                    <a:pt x="40996" y="1829"/>
                    <a:pt x="40727" y="948"/>
                  </a:cubicBezTo>
                  <a:lnTo>
                    <a:pt x="40727" y="948"/>
                  </a:lnTo>
                  <a:cubicBezTo>
                    <a:pt x="41028" y="1024"/>
                    <a:pt x="41329" y="1049"/>
                    <a:pt x="41630" y="1074"/>
                  </a:cubicBezTo>
                  <a:cubicBezTo>
                    <a:pt x="41228" y="1800"/>
                    <a:pt x="41880" y="2928"/>
                    <a:pt x="42858" y="3079"/>
                  </a:cubicBezTo>
                  <a:cubicBezTo>
                    <a:pt x="42948" y="3092"/>
                    <a:pt x="43038" y="3099"/>
                    <a:pt x="43126" y="3099"/>
                  </a:cubicBezTo>
                  <a:cubicBezTo>
                    <a:pt x="44355" y="3099"/>
                    <a:pt x="45307" y="1844"/>
                    <a:pt x="44863" y="698"/>
                  </a:cubicBezTo>
                  <a:close/>
                  <a:moveTo>
                    <a:pt x="47088" y="0"/>
                  </a:moveTo>
                  <a:cubicBezTo>
                    <a:pt x="46975" y="0"/>
                    <a:pt x="46861" y="48"/>
                    <a:pt x="46792" y="146"/>
                  </a:cubicBezTo>
                  <a:cubicBezTo>
                    <a:pt x="46603" y="146"/>
                    <a:pt x="46411" y="145"/>
                    <a:pt x="46218" y="145"/>
                  </a:cubicBezTo>
                  <a:cubicBezTo>
                    <a:pt x="45543" y="145"/>
                    <a:pt x="44854" y="160"/>
                    <a:pt x="44211" y="297"/>
                  </a:cubicBezTo>
                  <a:cubicBezTo>
                    <a:pt x="44061" y="347"/>
                    <a:pt x="44061" y="572"/>
                    <a:pt x="44211" y="597"/>
                  </a:cubicBezTo>
                  <a:lnTo>
                    <a:pt x="44286" y="597"/>
                  </a:lnTo>
                  <a:cubicBezTo>
                    <a:pt x="44462" y="1199"/>
                    <a:pt x="44512" y="1851"/>
                    <a:pt x="43935" y="2277"/>
                  </a:cubicBezTo>
                  <a:cubicBezTo>
                    <a:pt x="43706" y="2437"/>
                    <a:pt x="43435" y="2556"/>
                    <a:pt x="43161" y="2556"/>
                  </a:cubicBezTo>
                  <a:cubicBezTo>
                    <a:pt x="43135" y="2556"/>
                    <a:pt x="43109" y="2555"/>
                    <a:pt x="43083" y="2552"/>
                  </a:cubicBezTo>
                  <a:cubicBezTo>
                    <a:pt x="42908" y="2502"/>
                    <a:pt x="42757" y="2452"/>
                    <a:pt x="42582" y="2427"/>
                  </a:cubicBezTo>
                  <a:cubicBezTo>
                    <a:pt x="41980" y="2126"/>
                    <a:pt x="41955" y="1675"/>
                    <a:pt x="42482" y="1099"/>
                  </a:cubicBezTo>
                  <a:cubicBezTo>
                    <a:pt x="42807" y="998"/>
                    <a:pt x="42732" y="547"/>
                    <a:pt x="42406" y="522"/>
                  </a:cubicBezTo>
                  <a:cubicBezTo>
                    <a:pt x="42002" y="490"/>
                    <a:pt x="41577" y="437"/>
                    <a:pt x="41158" y="437"/>
                  </a:cubicBezTo>
                  <a:cubicBezTo>
                    <a:pt x="40927" y="437"/>
                    <a:pt x="40699" y="453"/>
                    <a:pt x="40477" y="497"/>
                  </a:cubicBezTo>
                  <a:cubicBezTo>
                    <a:pt x="40451" y="489"/>
                    <a:pt x="40422" y="484"/>
                    <a:pt x="40393" y="484"/>
                  </a:cubicBezTo>
                  <a:cubicBezTo>
                    <a:pt x="40251" y="484"/>
                    <a:pt x="40093" y="582"/>
                    <a:pt x="40176" y="748"/>
                  </a:cubicBezTo>
                  <a:cubicBezTo>
                    <a:pt x="40426" y="1399"/>
                    <a:pt x="40226" y="2277"/>
                    <a:pt x="39374" y="2302"/>
                  </a:cubicBezTo>
                  <a:cubicBezTo>
                    <a:pt x="39362" y="2302"/>
                    <a:pt x="39351" y="2302"/>
                    <a:pt x="39340" y="2302"/>
                  </a:cubicBezTo>
                  <a:cubicBezTo>
                    <a:pt x="38464" y="2302"/>
                    <a:pt x="38177" y="1341"/>
                    <a:pt x="38622" y="698"/>
                  </a:cubicBezTo>
                  <a:cubicBezTo>
                    <a:pt x="38722" y="547"/>
                    <a:pt x="38597" y="297"/>
                    <a:pt x="38396" y="297"/>
                  </a:cubicBezTo>
                  <a:cubicBezTo>
                    <a:pt x="37845" y="372"/>
                    <a:pt x="37319" y="447"/>
                    <a:pt x="36792" y="572"/>
                  </a:cubicBezTo>
                  <a:cubicBezTo>
                    <a:pt x="36767" y="547"/>
                    <a:pt x="36742" y="522"/>
                    <a:pt x="36717" y="472"/>
                  </a:cubicBezTo>
                  <a:cubicBezTo>
                    <a:pt x="36687" y="435"/>
                    <a:pt x="36647" y="420"/>
                    <a:pt x="36606" y="420"/>
                  </a:cubicBezTo>
                  <a:cubicBezTo>
                    <a:pt x="36478" y="420"/>
                    <a:pt x="36335" y="571"/>
                    <a:pt x="36391" y="723"/>
                  </a:cubicBezTo>
                  <a:cubicBezTo>
                    <a:pt x="36341" y="798"/>
                    <a:pt x="36391" y="948"/>
                    <a:pt x="36492" y="973"/>
                  </a:cubicBezTo>
                  <a:cubicBezTo>
                    <a:pt x="36735" y="1630"/>
                    <a:pt x="36459" y="2429"/>
                    <a:pt x="35662" y="2429"/>
                  </a:cubicBezTo>
                  <a:cubicBezTo>
                    <a:pt x="35638" y="2429"/>
                    <a:pt x="35614" y="2429"/>
                    <a:pt x="35589" y="2427"/>
                  </a:cubicBezTo>
                  <a:cubicBezTo>
                    <a:pt x="34687" y="2402"/>
                    <a:pt x="34436" y="1374"/>
                    <a:pt x="34913" y="723"/>
                  </a:cubicBezTo>
                  <a:cubicBezTo>
                    <a:pt x="35063" y="572"/>
                    <a:pt x="34888" y="322"/>
                    <a:pt x="34687" y="322"/>
                  </a:cubicBezTo>
                  <a:cubicBezTo>
                    <a:pt x="34086" y="322"/>
                    <a:pt x="33509" y="322"/>
                    <a:pt x="32908" y="347"/>
                  </a:cubicBezTo>
                  <a:cubicBezTo>
                    <a:pt x="32873" y="312"/>
                    <a:pt x="32831" y="298"/>
                    <a:pt x="32787" y="298"/>
                  </a:cubicBezTo>
                  <a:cubicBezTo>
                    <a:pt x="32641" y="298"/>
                    <a:pt x="32485" y="462"/>
                    <a:pt x="32582" y="597"/>
                  </a:cubicBezTo>
                  <a:cubicBezTo>
                    <a:pt x="33098" y="1359"/>
                    <a:pt x="32867" y="2554"/>
                    <a:pt x="31843" y="2554"/>
                  </a:cubicBezTo>
                  <a:cubicBezTo>
                    <a:pt x="31822" y="2554"/>
                    <a:pt x="31801" y="2553"/>
                    <a:pt x="31780" y="2552"/>
                  </a:cubicBezTo>
                  <a:cubicBezTo>
                    <a:pt x="30827" y="2527"/>
                    <a:pt x="30477" y="1550"/>
                    <a:pt x="30878" y="798"/>
                  </a:cubicBezTo>
                  <a:cubicBezTo>
                    <a:pt x="31003" y="623"/>
                    <a:pt x="30853" y="397"/>
                    <a:pt x="30652" y="397"/>
                  </a:cubicBezTo>
                  <a:cubicBezTo>
                    <a:pt x="29975" y="397"/>
                    <a:pt x="29374" y="497"/>
                    <a:pt x="28722" y="648"/>
                  </a:cubicBezTo>
                  <a:cubicBezTo>
                    <a:pt x="28697" y="623"/>
                    <a:pt x="28647" y="597"/>
                    <a:pt x="28622" y="572"/>
                  </a:cubicBezTo>
                  <a:cubicBezTo>
                    <a:pt x="28590" y="561"/>
                    <a:pt x="28559" y="556"/>
                    <a:pt x="28528" y="556"/>
                  </a:cubicBezTo>
                  <a:cubicBezTo>
                    <a:pt x="28295" y="556"/>
                    <a:pt x="28127" y="863"/>
                    <a:pt x="28371" y="973"/>
                  </a:cubicBezTo>
                  <a:cubicBezTo>
                    <a:pt x="29098" y="1349"/>
                    <a:pt x="28923" y="2277"/>
                    <a:pt x="28196" y="2552"/>
                  </a:cubicBezTo>
                  <a:cubicBezTo>
                    <a:pt x="28045" y="2590"/>
                    <a:pt x="27901" y="2609"/>
                    <a:pt x="27760" y="2609"/>
                  </a:cubicBezTo>
                  <a:cubicBezTo>
                    <a:pt x="27619" y="2609"/>
                    <a:pt x="27482" y="2590"/>
                    <a:pt x="27344" y="2552"/>
                  </a:cubicBezTo>
                  <a:cubicBezTo>
                    <a:pt x="26517" y="2001"/>
                    <a:pt x="26391" y="1399"/>
                    <a:pt x="26993" y="798"/>
                  </a:cubicBezTo>
                  <a:cubicBezTo>
                    <a:pt x="27118" y="623"/>
                    <a:pt x="27043" y="372"/>
                    <a:pt x="26817" y="372"/>
                  </a:cubicBezTo>
                  <a:cubicBezTo>
                    <a:pt x="26091" y="397"/>
                    <a:pt x="25339" y="497"/>
                    <a:pt x="24612" y="572"/>
                  </a:cubicBezTo>
                  <a:cubicBezTo>
                    <a:pt x="24587" y="572"/>
                    <a:pt x="24562" y="547"/>
                    <a:pt x="24537" y="547"/>
                  </a:cubicBezTo>
                  <a:cubicBezTo>
                    <a:pt x="24503" y="522"/>
                    <a:pt x="24467" y="511"/>
                    <a:pt x="24432" y="511"/>
                  </a:cubicBezTo>
                  <a:cubicBezTo>
                    <a:pt x="24361" y="511"/>
                    <a:pt x="24294" y="556"/>
                    <a:pt x="24261" y="623"/>
                  </a:cubicBezTo>
                  <a:cubicBezTo>
                    <a:pt x="24086" y="698"/>
                    <a:pt x="24111" y="998"/>
                    <a:pt x="24336" y="998"/>
                  </a:cubicBezTo>
                  <a:lnTo>
                    <a:pt x="24436" y="998"/>
                  </a:lnTo>
                  <a:cubicBezTo>
                    <a:pt x="24637" y="1299"/>
                    <a:pt x="24512" y="1800"/>
                    <a:pt x="24336" y="2026"/>
                  </a:cubicBezTo>
                  <a:cubicBezTo>
                    <a:pt x="24134" y="2249"/>
                    <a:pt x="23882" y="2373"/>
                    <a:pt x="23608" y="2373"/>
                  </a:cubicBezTo>
                  <a:cubicBezTo>
                    <a:pt x="23543" y="2373"/>
                    <a:pt x="23476" y="2366"/>
                    <a:pt x="23409" y="2352"/>
                  </a:cubicBezTo>
                  <a:cubicBezTo>
                    <a:pt x="22732" y="2252"/>
                    <a:pt x="22381" y="1425"/>
                    <a:pt x="22857" y="823"/>
                  </a:cubicBezTo>
                  <a:cubicBezTo>
                    <a:pt x="22983" y="673"/>
                    <a:pt x="22908" y="472"/>
                    <a:pt x="22707" y="447"/>
                  </a:cubicBezTo>
                  <a:cubicBezTo>
                    <a:pt x="22439" y="428"/>
                    <a:pt x="22171" y="420"/>
                    <a:pt x="21903" y="420"/>
                  </a:cubicBezTo>
                  <a:cubicBezTo>
                    <a:pt x="21469" y="420"/>
                    <a:pt x="21036" y="441"/>
                    <a:pt x="20602" y="472"/>
                  </a:cubicBezTo>
                  <a:cubicBezTo>
                    <a:pt x="20351" y="497"/>
                    <a:pt x="20351" y="848"/>
                    <a:pt x="20602" y="873"/>
                  </a:cubicBezTo>
                  <a:lnTo>
                    <a:pt x="20652" y="873"/>
                  </a:lnTo>
                  <a:cubicBezTo>
                    <a:pt x="21028" y="1525"/>
                    <a:pt x="20777" y="2452"/>
                    <a:pt x="19925" y="2452"/>
                  </a:cubicBezTo>
                  <a:cubicBezTo>
                    <a:pt x="18998" y="2452"/>
                    <a:pt x="18747" y="1349"/>
                    <a:pt x="19198" y="698"/>
                  </a:cubicBezTo>
                  <a:cubicBezTo>
                    <a:pt x="19299" y="547"/>
                    <a:pt x="19173" y="322"/>
                    <a:pt x="18973" y="322"/>
                  </a:cubicBezTo>
                  <a:cubicBezTo>
                    <a:pt x="18529" y="322"/>
                    <a:pt x="18085" y="305"/>
                    <a:pt x="17641" y="305"/>
                  </a:cubicBezTo>
                  <a:cubicBezTo>
                    <a:pt x="17308" y="305"/>
                    <a:pt x="16975" y="315"/>
                    <a:pt x="16642" y="347"/>
                  </a:cubicBezTo>
                  <a:lnTo>
                    <a:pt x="16592" y="347"/>
                  </a:lnTo>
                  <a:cubicBezTo>
                    <a:pt x="16592" y="347"/>
                    <a:pt x="16567" y="322"/>
                    <a:pt x="16542" y="322"/>
                  </a:cubicBezTo>
                  <a:cubicBezTo>
                    <a:pt x="16503" y="299"/>
                    <a:pt x="16465" y="289"/>
                    <a:pt x="16428" y="289"/>
                  </a:cubicBezTo>
                  <a:cubicBezTo>
                    <a:pt x="16226" y="289"/>
                    <a:pt x="16083" y="595"/>
                    <a:pt x="16316" y="723"/>
                  </a:cubicBezTo>
                  <a:cubicBezTo>
                    <a:pt x="17068" y="1224"/>
                    <a:pt x="17118" y="2427"/>
                    <a:pt x="16065" y="2628"/>
                  </a:cubicBezTo>
                  <a:cubicBezTo>
                    <a:pt x="16001" y="2641"/>
                    <a:pt x="15937" y="2648"/>
                    <a:pt x="15874" y="2648"/>
                  </a:cubicBezTo>
                  <a:cubicBezTo>
                    <a:pt x="15009" y="2648"/>
                    <a:pt x="14351" y="1430"/>
                    <a:pt x="15238" y="823"/>
                  </a:cubicBezTo>
                  <a:cubicBezTo>
                    <a:pt x="15414" y="723"/>
                    <a:pt x="15339" y="472"/>
                    <a:pt x="15113" y="447"/>
                  </a:cubicBezTo>
                  <a:cubicBezTo>
                    <a:pt x="14835" y="428"/>
                    <a:pt x="14558" y="420"/>
                    <a:pt x="14279" y="420"/>
                  </a:cubicBezTo>
                  <a:cubicBezTo>
                    <a:pt x="13827" y="420"/>
                    <a:pt x="13372" y="441"/>
                    <a:pt x="12908" y="472"/>
                  </a:cubicBezTo>
                  <a:cubicBezTo>
                    <a:pt x="12882" y="497"/>
                    <a:pt x="12857" y="497"/>
                    <a:pt x="12807" y="522"/>
                  </a:cubicBezTo>
                  <a:cubicBezTo>
                    <a:pt x="12682" y="522"/>
                    <a:pt x="12582" y="748"/>
                    <a:pt x="12682" y="898"/>
                  </a:cubicBezTo>
                  <a:cubicBezTo>
                    <a:pt x="13208" y="1525"/>
                    <a:pt x="13008" y="2628"/>
                    <a:pt x="12030" y="2628"/>
                  </a:cubicBezTo>
                  <a:cubicBezTo>
                    <a:pt x="11103" y="2628"/>
                    <a:pt x="10627" y="1274"/>
                    <a:pt x="11604" y="923"/>
                  </a:cubicBezTo>
                  <a:cubicBezTo>
                    <a:pt x="11730" y="873"/>
                    <a:pt x="11730" y="698"/>
                    <a:pt x="11629" y="673"/>
                  </a:cubicBezTo>
                  <a:cubicBezTo>
                    <a:pt x="11604" y="572"/>
                    <a:pt x="11554" y="472"/>
                    <a:pt x="11429" y="472"/>
                  </a:cubicBezTo>
                  <a:cubicBezTo>
                    <a:pt x="11209" y="457"/>
                    <a:pt x="10984" y="449"/>
                    <a:pt x="10758" y="449"/>
                  </a:cubicBezTo>
                  <a:cubicBezTo>
                    <a:pt x="10236" y="449"/>
                    <a:pt x="9705" y="493"/>
                    <a:pt x="9198" y="597"/>
                  </a:cubicBezTo>
                  <a:cubicBezTo>
                    <a:pt x="9187" y="596"/>
                    <a:pt x="9176" y="595"/>
                    <a:pt x="9164" y="595"/>
                  </a:cubicBezTo>
                  <a:cubicBezTo>
                    <a:pt x="9020" y="595"/>
                    <a:pt x="8857" y="736"/>
                    <a:pt x="8973" y="898"/>
                  </a:cubicBezTo>
                  <a:cubicBezTo>
                    <a:pt x="9248" y="1299"/>
                    <a:pt x="9424" y="1750"/>
                    <a:pt x="9223" y="2227"/>
                  </a:cubicBezTo>
                  <a:cubicBezTo>
                    <a:pt x="9070" y="2620"/>
                    <a:pt x="8688" y="2842"/>
                    <a:pt x="8276" y="2842"/>
                  </a:cubicBezTo>
                  <a:cubicBezTo>
                    <a:pt x="8216" y="2842"/>
                    <a:pt x="8156" y="2838"/>
                    <a:pt x="8095" y="2828"/>
                  </a:cubicBezTo>
                  <a:cubicBezTo>
                    <a:pt x="7669" y="2778"/>
                    <a:pt x="7344" y="2452"/>
                    <a:pt x="7344" y="2001"/>
                  </a:cubicBezTo>
                  <a:cubicBezTo>
                    <a:pt x="7319" y="1600"/>
                    <a:pt x="7544" y="1299"/>
                    <a:pt x="7845" y="1024"/>
                  </a:cubicBezTo>
                  <a:cubicBezTo>
                    <a:pt x="7920" y="948"/>
                    <a:pt x="7920" y="873"/>
                    <a:pt x="7870" y="798"/>
                  </a:cubicBezTo>
                  <a:cubicBezTo>
                    <a:pt x="7945" y="698"/>
                    <a:pt x="7895" y="497"/>
                    <a:pt x="7770" y="472"/>
                  </a:cubicBezTo>
                  <a:cubicBezTo>
                    <a:pt x="7476" y="428"/>
                    <a:pt x="7177" y="412"/>
                    <a:pt x="6874" y="412"/>
                  </a:cubicBezTo>
                  <a:cubicBezTo>
                    <a:pt x="6324" y="412"/>
                    <a:pt x="5763" y="465"/>
                    <a:pt x="5213" y="497"/>
                  </a:cubicBezTo>
                  <a:cubicBezTo>
                    <a:pt x="5163" y="497"/>
                    <a:pt x="5113" y="522"/>
                    <a:pt x="5088" y="572"/>
                  </a:cubicBezTo>
                  <a:cubicBezTo>
                    <a:pt x="5069" y="567"/>
                    <a:pt x="5050" y="565"/>
                    <a:pt x="5032" y="565"/>
                  </a:cubicBezTo>
                  <a:cubicBezTo>
                    <a:pt x="4879" y="565"/>
                    <a:pt x="4756" y="736"/>
                    <a:pt x="4913" y="848"/>
                  </a:cubicBezTo>
                  <a:cubicBezTo>
                    <a:pt x="5213" y="1099"/>
                    <a:pt x="5464" y="1425"/>
                    <a:pt x="5439" y="1826"/>
                  </a:cubicBezTo>
                  <a:cubicBezTo>
                    <a:pt x="5389" y="2327"/>
                    <a:pt x="4988" y="2728"/>
                    <a:pt x="4512" y="2778"/>
                  </a:cubicBezTo>
                  <a:cubicBezTo>
                    <a:pt x="4478" y="2781"/>
                    <a:pt x="4444" y="2783"/>
                    <a:pt x="4409" y="2783"/>
                  </a:cubicBezTo>
                  <a:cubicBezTo>
                    <a:pt x="3603" y="2783"/>
                    <a:pt x="2415" y="1966"/>
                    <a:pt x="3208" y="1149"/>
                  </a:cubicBezTo>
                  <a:cubicBezTo>
                    <a:pt x="3312" y="1045"/>
                    <a:pt x="3210" y="873"/>
                    <a:pt x="3087" y="873"/>
                  </a:cubicBezTo>
                  <a:cubicBezTo>
                    <a:pt x="3061" y="873"/>
                    <a:pt x="3034" y="881"/>
                    <a:pt x="3008" y="898"/>
                  </a:cubicBezTo>
                  <a:lnTo>
                    <a:pt x="2983" y="898"/>
                  </a:lnTo>
                  <a:cubicBezTo>
                    <a:pt x="2933" y="873"/>
                    <a:pt x="2907" y="848"/>
                    <a:pt x="2857" y="848"/>
                  </a:cubicBezTo>
                  <a:cubicBezTo>
                    <a:pt x="2773" y="836"/>
                    <a:pt x="2689" y="831"/>
                    <a:pt x="2605" y="831"/>
                  </a:cubicBezTo>
                  <a:cubicBezTo>
                    <a:pt x="2339" y="831"/>
                    <a:pt x="2077" y="879"/>
                    <a:pt x="1830" y="898"/>
                  </a:cubicBezTo>
                  <a:cubicBezTo>
                    <a:pt x="1479" y="923"/>
                    <a:pt x="1153" y="923"/>
                    <a:pt x="802" y="923"/>
                  </a:cubicBezTo>
                  <a:cubicBezTo>
                    <a:pt x="752" y="923"/>
                    <a:pt x="727" y="923"/>
                    <a:pt x="702" y="948"/>
                  </a:cubicBezTo>
                  <a:cubicBezTo>
                    <a:pt x="669" y="893"/>
                    <a:pt x="606" y="862"/>
                    <a:pt x="547" y="862"/>
                  </a:cubicBezTo>
                  <a:cubicBezTo>
                    <a:pt x="472" y="862"/>
                    <a:pt x="401" y="912"/>
                    <a:pt x="401" y="1024"/>
                  </a:cubicBezTo>
                  <a:cubicBezTo>
                    <a:pt x="151" y="8693"/>
                    <a:pt x="552" y="16412"/>
                    <a:pt x="501" y="24106"/>
                  </a:cubicBezTo>
                  <a:cubicBezTo>
                    <a:pt x="451" y="32126"/>
                    <a:pt x="226" y="40147"/>
                    <a:pt x="0" y="48167"/>
                  </a:cubicBezTo>
                  <a:cubicBezTo>
                    <a:pt x="0" y="48346"/>
                    <a:pt x="141" y="48435"/>
                    <a:pt x="276" y="48435"/>
                  </a:cubicBezTo>
                  <a:cubicBezTo>
                    <a:pt x="330" y="48435"/>
                    <a:pt x="383" y="48421"/>
                    <a:pt x="426" y="48392"/>
                  </a:cubicBezTo>
                  <a:cubicBezTo>
                    <a:pt x="451" y="48417"/>
                    <a:pt x="501" y="48442"/>
                    <a:pt x="552" y="48442"/>
                  </a:cubicBezTo>
                  <a:cubicBezTo>
                    <a:pt x="6395" y="48873"/>
                    <a:pt x="12274" y="49015"/>
                    <a:pt x="18164" y="49015"/>
                  </a:cubicBezTo>
                  <a:cubicBezTo>
                    <a:pt x="27709" y="49015"/>
                    <a:pt x="37282" y="48642"/>
                    <a:pt x="46767" y="48518"/>
                  </a:cubicBezTo>
                  <a:cubicBezTo>
                    <a:pt x="46968" y="48518"/>
                    <a:pt x="47068" y="48367"/>
                    <a:pt x="47068" y="48217"/>
                  </a:cubicBezTo>
                  <a:cubicBezTo>
                    <a:pt x="47118" y="48217"/>
                    <a:pt x="47193" y="48167"/>
                    <a:pt x="47193" y="48066"/>
                  </a:cubicBezTo>
                  <a:cubicBezTo>
                    <a:pt x="47519" y="40147"/>
                    <a:pt x="47118" y="32152"/>
                    <a:pt x="47168" y="24207"/>
                  </a:cubicBezTo>
                  <a:cubicBezTo>
                    <a:pt x="47193" y="16237"/>
                    <a:pt x="47269" y="8292"/>
                    <a:pt x="47419" y="347"/>
                  </a:cubicBezTo>
                  <a:cubicBezTo>
                    <a:pt x="47434" y="118"/>
                    <a:pt x="47263" y="0"/>
                    <a:pt x="47088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505775" y="444875"/>
              <a:ext cx="1157925" cy="1185100"/>
            </a:xfrm>
            <a:custGeom>
              <a:avLst/>
              <a:gdLst/>
              <a:ahLst/>
              <a:cxnLst/>
              <a:rect l="l" t="t" r="r" b="b"/>
              <a:pathLst>
                <a:path w="46317" h="47404" extrusionOk="0">
                  <a:moveTo>
                    <a:pt x="19694" y="12839"/>
                  </a:moveTo>
                  <a:cubicBezTo>
                    <a:pt x="25666" y="12839"/>
                    <a:pt x="31640" y="12924"/>
                    <a:pt x="37606" y="12924"/>
                  </a:cubicBezTo>
                  <a:cubicBezTo>
                    <a:pt x="38998" y="12924"/>
                    <a:pt x="40389" y="12919"/>
                    <a:pt x="41780" y="12908"/>
                  </a:cubicBezTo>
                  <a:cubicBezTo>
                    <a:pt x="42031" y="12908"/>
                    <a:pt x="42031" y="13309"/>
                    <a:pt x="41780" y="13309"/>
                  </a:cubicBezTo>
                  <a:cubicBezTo>
                    <a:pt x="40353" y="13295"/>
                    <a:pt x="38925" y="13288"/>
                    <a:pt x="37497" y="13288"/>
                  </a:cubicBezTo>
                  <a:cubicBezTo>
                    <a:pt x="30111" y="13288"/>
                    <a:pt x="22711" y="13452"/>
                    <a:pt x="15319" y="13452"/>
                  </a:cubicBezTo>
                  <a:cubicBezTo>
                    <a:pt x="11840" y="13452"/>
                    <a:pt x="8362" y="13415"/>
                    <a:pt x="4888" y="13309"/>
                  </a:cubicBezTo>
                  <a:cubicBezTo>
                    <a:pt x="4763" y="13309"/>
                    <a:pt x="4763" y="13109"/>
                    <a:pt x="4888" y="13109"/>
                  </a:cubicBezTo>
                  <a:cubicBezTo>
                    <a:pt x="9817" y="12897"/>
                    <a:pt x="14755" y="12839"/>
                    <a:pt x="19694" y="12839"/>
                  </a:cubicBezTo>
                  <a:close/>
                  <a:moveTo>
                    <a:pt x="41778" y="16165"/>
                  </a:moveTo>
                  <a:cubicBezTo>
                    <a:pt x="42081" y="16165"/>
                    <a:pt x="42073" y="16643"/>
                    <a:pt x="41755" y="16667"/>
                  </a:cubicBezTo>
                  <a:cubicBezTo>
                    <a:pt x="33336" y="16859"/>
                    <a:pt x="24820" y="17221"/>
                    <a:pt x="16342" y="17221"/>
                  </a:cubicBezTo>
                  <a:cubicBezTo>
                    <a:pt x="12630" y="17221"/>
                    <a:pt x="8925" y="17151"/>
                    <a:pt x="5239" y="16968"/>
                  </a:cubicBezTo>
                  <a:cubicBezTo>
                    <a:pt x="5113" y="16968"/>
                    <a:pt x="5113" y="16793"/>
                    <a:pt x="5239" y="16793"/>
                  </a:cubicBezTo>
                  <a:cubicBezTo>
                    <a:pt x="17369" y="16166"/>
                    <a:pt x="29625" y="16467"/>
                    <a:pt x="41755" y="16166"/>
                  </a:cubicBezTo>
                  <a:cubicBezTo>
                    <a:pt x="41763" y="16166"/>
                    <a:pt x="41771" y="16165"/>
                    <a:pt x="41778" y="16165"/>
                  </a:cubicBezTo>
                  <a:close/>
                  <a:moveTo>
                    <a:pt x="30937" y="19611"/>
                  </a:moveTo>
                  <a:cubicBezTo>
                    <a:pt x="34361" y="19611"/>
                    <a:pt x="37787" y="19640"/>
                    <a:pt x="41204" y="19725"/>
                  </a:cubicBezTo>
                  <a:cubicBezTo>
                    <a:pt x="41505" y="19750"/>
                    <a:pt x="41505" y="20201"/>
                    <a:pt x="41204" y="20201"/>
                  </a:cubicBezTo>
                  <a:cubicBezTo>
                    <a:pt x="36567" y="20163"/>
                    <a:pt x="31916" y="20110"/>
                    <a:pt x="27273" y="20110"/>
                  </a:cubicBezTo>
                  <a:cubicBezTo>
                    <a:pt x="25867" y="20110"/>
                    <a:pt x="24462" y="20114"/>
                    <a:pt x="23058" y="20126"/>
                  </a:cubicBezTo>
                  <a:cubicBezTo>
                    <a:pt x="18090" y="20167"/>
                    <a:pt x="13089" y="20446"/>
                    <a:pt x="8109" y="20446"/>
                  </a:cubicBezTo>
                  <a:cubicBezTo>
                    <a:pt x="7034" y="20446"/>
                    <a:pt x="5960" y="20433"/>
                    <a:pt x="4888" y="20402"/>
                  </a:cubicBezTo>
                  <a:cubicBezTo>
                    <a:pt x="4737" y="20402"/>
                    <a:pt x="4763" y="20176"/>
                    <a:pt x="4888" y="20176"/>
                  </a:cubicBezTo>
                  <a:cubicBezTo>
                    <a:pt x="10903" y="19575"/>
                    <a:pt x="17018" y="19700"/>
                    <a:pt x="23058" y="19650"/>
                  </a:cubicBezTo>
                  <a:cubicBezTo>
                    <a:pt x="25681" y="19628"/>
                    <a:pt x="28309" y="19611"/>
                    <a:pt x="30937" y="19611"/>
                  </a:cubicBezTo>
                  <a:close/>
                  <a:moveTo>
                    <a:pt x="29043" y="23158"/>
                  </a:moveTo>
                  <a:cubicBezTo>
                    <a:pt x="32026" y="23158"/>
                    <a:pt x="35010" y="23162"/>
                    <a:pt x="37992" y="23162"/>
                  </a:cubicBezTo>
                  <a:cubicBezTo>
                    <a:pt x="39330" y="23162"/>
                    <a:pt x="40668" y="23161"/>
                    <a:pt x="42006" y="23159"/>
                  </a:cubicBezTo>
                  <a:cubicBezTo>
                    <a:pt x="42013" y="23158"/>
                    <a:pt x="42021" y="23158"/>
                    <a:pt x="42028" y="23158"/>
                  </a:cubicBezTo>
                  <a:cubicBezTo>
                    <a:pt x="42357" y="23158"/>
                    <a:pt x="42349" y="23710"/>
                    <a:pt x="42006" y="23710"/>
                  </a:cubicBezTo>
                  <a:cubicBezTo>
                    <a:pt x="33957" y="23743"/>
                    <a:pt x="25897" y="23862"/>
                    <a:pt x="17848" y="23862"/>
                  </a:cubicBezTo>
                  <a:cubicBezTo>
                    <a:pt x="13641" y="23862"/>
                    <a:pt x="9437" y="23830"/>
                    <a:pt x="5239" y="23735"/>
                  </a:cubicBezTo>
                  <a:cubicBezTo>
                    <a:pt x="5038" y="23735"/>
                    <a:pt x="5063" y="23459"/>
                    <a:pt x="5239" y="23434"/>
                  </a:cubicBezTo>
                  <a:cubicBezTo>
                    <a:pt x="13159" y="23191"/>
                    <a:pt x="21101" y="23158"/>
                    <a:pt x="29043" y="23158"/>
                  </a:cubicBezTo>
                  <a:close/>
                  <a:moveTo>
                    <a:pt x="41678" y="26667"/>
                  </a:moveTo>
                  <a:cubicBezTo>
                    <a:pt x="41981" y="26667"/>
                    <a:pt x="41973" y="27144"/>
                    <a:pt x="41655" y="27144"/>
                  </a:cubicBezTo>
                  <a:cubicBezTo>
                    <a:pt x="33375" y="27482"/>
                    <a:pt x="25039" y="27820"/>
                    <a:pt x="16714" y="27820"/>
                  </a:cubicBezTo>
                  <a:cubicBezTo>
                    <a:pt x="12691" y="27820"/>
                    <a:pt x="8672" y="27741"/>
                    <a:pt x="4662" y="27545"/>
                  </a:cubicBezTo>
                  <a:cubicBezTo>
                    <a:pt x="4462" y="27545"/>
                    <a:pt x="4462" y="27219"/>
                    <a:pt x="4662" y="27219"/>
                  </a:cubicBezTo>
                  <a:cubicBezTo>
                    <a:pt x="16993" y="27018"/>
                    <a:pt x="29324" y="27194"/>
                    <a:pt x="41655" y="26668"/>
                  </a:cubicBezTo>
                  <a:cubicBezTo>
                    <a:pt x="41663" y="26667"/>
                    <a:pt x="41671" y="26667"/>
                    <a:pt x="41678" y="26667"/>
                  </a:cubicBezTo>
                  <a:close/>
                  <a:moveTo>
                    <a:pt x="31837" y="30448"/>
                  </a:moveTo>
                  <a:cubicBezTo>
                    <a:pt x="35001" y="30448"/>
                    <a:pt x="38165" y="30457"/>
                    <a:pt x="41329" y="30477"/>
                  </a:cubicBezTo>
                  <a:cubicBezTo>
                    <a:pt x="41605" y="30477"/>
                    <a:pt x="41605" y="30928"/>
                    <a:pt x="41329" y="30928"/>
                  </a:cubicBezTo>
                  <a:cubicBezTo>
                    <a:pt x="33886" y="31036"/>
                    <a:pt x="26444" y="31087"/>
                    <a:pt x="19001" y="31087"/>
                  </a:cubicBezTo>
                  <a:cubicBezTo>
                    <a:pt x="14338" y="31087"/>
                    <a:pt x="9676" y="31067"/>
                    <a:pt x="5013" y="31028"/>
                  </a:cubicBezTo>
                  <a:cubicBezTo>
                    <a:pt x="4763" y="31028"/>
                    <a:pt x="4763" y="30678"/>
                    <a:pt x="5013" y="30653"/>
                  </a:cubicBezTo>
                  <a:cubicBezTo>
                    <a:pt x="13954" y="30523"/>
                    <a:pt x="22895" y="30448"/>
                    <a:pt x="31837" y="30448"/>
                  </a:cubicBezTo>
                  <a:close/>
                  <a:moveTo>
                    <a:pt x="41079" y="33485"/>
                  </a:moveTo>
                  <a:cubicBezTo>
                    <a:pt x="41429" y="33485"/>
                    <a:pt x="41429" y="34011"/>
                    <a:pt x="41079" y="34011"/>
                  </a:cubicBezTo>
                  <a:cubicBezTo>
                    <a:pt x="29149" y="34136"/>
                    <a:pt x="17194" y="34387"/>
                    <a:pt x="5239" y="34487"/>
                  </a:cubicBezTo>
                  <a:cubicBezTo>
                    <a:pt x="4938" y="34487"/>
                    <a:pt x="4938" y="34036"/>
                    <a:pt x="5239" y="34036"/>
                  </a:cubicBezTo>
                  <a:cubicBezTo>
                    <a:pt x="17169" y="33660"/>
                    <a:pt x="29149" y="33560"/>
                    <a:pt x="41079" y="33485"/>
                  </a:cubicBezTo>
                  <a:close/>
                  <a:moveTo>
                    <a:pt x="41079" y="36617"/>
                  </a:moveTo>
                  <a:cubicBezTo>
                    <a:pt x="41404" y="36617"/>
                    <a:pt x="41404" y="37094"/>
                    <a:pt x="41079" y="37094"/>
                  </a:cubicBezTo>
                  <a:cubicBezTo>
                    <a:pt x="30993" y="37304"/>
                    <a:pt x="20855" y="37549"/>
                    <a:pt x="10738" y="37549"/>
                  </a:cubicBezTo>
                  <a:cubicBezTo>
                    <a:pt x="8787" y="37549"/>
                    <a:pt x="6837" y="37540"/>
                    <a:pt x="4888" y="37520"/>
                  </a:cubicBezTo>
                  <a:cubicBezTo>
                    <a:pt x="4612" y="37520"/>
                    <a:pt x="4612" y="37094"/>
                    <a:pt x="4888" y="37094"/>
                  </a:cubicBezTo>
                  <a:cubicBezTo>
                    <a:pt x="16943" y="36693"/>
                    <a:pt x="29023" y="36668"/>
                    <a:pt x="41079" y="36617"/>
                  </a:cubicBezTo>
                  <a:close/>
                  <a:moveTo>
                    <a:pt x="35737" y="40152"/>
                  </a:moveTo>
                  <a:cubicBezTo>
                    <a:pt x="37600" y="40152"/>
                    <a:pt x="39464" y="40188"/>
                    <a:pt x="41329" y="40277"/>
                  </a:cubicBezTo>
                  <a:cubicBezTo>
                    <a:pt x="41722" y="40301"/>
                    <a:pt x="41730" y="40904"/>
                    <a:pt x="41352" y="40904"/>
                  </a:cubicBezTo>
                  <a:cubicBezTo>
                    <a:pt x="41345" y="40904"/>
                    <a:pt x="41337" y="40904"/>
                    <a:pt x="41329" y="40903"/>
                  </a:cubicBezTo>
                  <a:cubicBezTo>
                    <a:pt x="39822" y="40831"/>
                    <a:pt x="38312" y="40801"/>
                    <a:pt x="36801" y="40801"/>
                  </a:cubicBezTo>
                  <a:cubicBezTo>
                    <a:pt x="29527" y="40801"/>
                    <a:pt x="22222" y="41492"/>
                    <a:pt x="14950" y="41492"/>
                  </a:cubicBezTo>
                  <a:cubicBezTo>
                    <a:pt x="11629" y="41492"/>
                    <a:pt x="8314" y="41348"/>
                    <a:pt x="5013" y="40928"/>
                  </a:cubicBezTo>
                  <a:cubicBezTo>
                    <a:pt x="4813" y="40903"/>
                    <a:pt x="4788" y="40602"/>
                    <a:pt x="5013" y="40602"/>
                  </a:cubicBezTo>
                  <a:cubicBezTo>
                    <a:pt x="7338" y="40747"/>
                    <a:pt x="9660" y="40802"/>
                    <a:pt x="11980" y="40802"/>
                  </a:cubicBezTo>
                  <a:cubicBezTo>
                    <a:pt x="19905" y="40802"/>
                    <a:pt x="27810" y="40152"/>
                    <a:pt x="35737" y="40152"/>
                  </a:cubicBezTo>
                  <a:close/>
                  <a:moveTo>
                    <a:pt x="44312" y="1"/>
                  </a:moveTo>
                  <a:lnTo>
                    <a:pt x="44312" y="1"/>
                  </a:lnTo>
                  <a:cubicBezTo>
                    <a:pt x="44756" y="1147"/>
                    <a:pt x="43804" y="2402"/>
                    <a:pt x="42575" y="2402"/>
                  </a:cubicBezTo>
                  <a:cubicBezTo>
                    <a:pt x="42487" y="2402"/>
                    <a:pt x="42397" y="2395"/>
                    <a:pt x="42307" y="2382"/>
                  </a:cubicBezTo>
                  <a:cubicBezTo>
                    <a:pt x="41329" y="2231"/>
                    <a:pt x="40652" y="1103"/>
                    <a:pt x="41079" y="377"/>
                  </a:cubicBezTo>
                  <a:cubicBezTo>
                    <a:pt x="40778" y="352"/>
                    <a:pt x="40477" y="327"/>
                    <a:pt x="40176" y="251"/>
                  </a:cubicBezTo>
                  <a:lnTo>
                    <a:pt x="40176" y="251"/>
                  </a:lnTo>
                  <a:cubicBezTo>
                    <a:pt x="40445" y="1132"/>
                    <a:pt x="39783" y="2108"/>
                    <a:pt x="38796" y="2108"/>
                  </a:cubicBezTo>
                  <a:cubicBezTo>
                    <a:pt x="38772" y="2108"/>
                    <a:pt x="38747" y="2107"/>
                    <a:pt x="38723" y="2106"/>
                  </a:cubicBezTo>
                  <a:cubicBezTo>
                    <a:pt x="37670" y="2056"/>
                    <a:pt x="37144" y="1078"/>
                    <a:pt x="37394" y="201"/>
                  </a:cubicBezTo>
                  <a:lnTo>
                    <a:pt x="37394" y="201"/>
                  </a:lnTo>
                  <a:cubicBezTo>
                    <a:pt x="37094" y="226"/>
                    <a:pt x="36768" y="251"/>
                    <a:pt x="36467" y="276"/>
                  </a:cubicBezTo>
                  <a:cubicBezTo>
                    <a:pt x="36764" y="1168"/>
                    <a:pt x="36131" y="2232"/>
                    <a:pt x="35075" y="2232"/>
                  </a:cubicBezTo>
                  <a:cubicBezTo>
                    <a:pt x="35063" y="2232"/>
                    <a:pt x="35051" y="2232"/>
                    <a:pt x="35038" y="2231"/>
                  </a:cubicBezTo>
                  <a:cubicBezTo>
                    <a:pt x="33885" y="2231"/>
                    <a:pt x="33334" y="1103"/>
                    <a:pt x="33685" y="151"/>
                  </a:cubicBezTo>
                  <a:cubicBezTo>
                    <a:pt x="33334" y="126"/>
                    <a:pt x="33008" y="101"/>
                    <a:pt x="32657" y="76"/>
                  </a:cubicBezTo>
                  <a:lnTo>
                    <a:pt x="32657" y="76"/>
                  </a:lnTo>
                  <a:cubicBezTo>
                    <a:pt x="33134" y="1053"/>
                    <a:pt x="32557" y="2332"/>
                    <a:pt x="31329" y="2432"/>
                  </a:cubicBezTo>
                  <a:cubicBezTo>
                    <a:pt x="31292" y="2434"/>
                    <a:pt x="31255" y="2435"/>
                    <a:pt x="31218" y="2435"/>
                  </a:cubicBezTo>
                  <a:cubicBezTo>
                    <a:pt x="30032" y="2435"/>
                    <a:pt x="29335" y="1272"/>
                    <a:pt x="29675" y="226"/>
                  </a:cubicBezTo>
                  <a:lnTo>
                    <a:pt x="28522" y="226"/>
                  </a:lnTo>
                  <a:cubicBezTo>
                    <a:pt x="29124" y="928"/>
                    <a:pt x="28622" y="2131"/>
                    <a:pt x="27645" y="2382"/>
                  </a:cubicBezTo>
                  <a:cubicBezTo>
                    <a:pt x="27522" y="2407"/>
                    <a:pt x="27391" y="2420"/>
                    <a:pt x="27258" y="2420"/>
                  </a:cubicBezTo>
                  <a:cubicBezTo>
                    <a:pt x="26740" y="2420"/>
                    <a:pt x="26179" y="2224"/>
                    <a:pt x="25840" y="1805"/>
                  </a:cubicBezTo>
                  <a:cubicBezTo>
                    <a:pt x="25439" y="1304"/>
                    <a:pt x="25590" y="753"/>
                    <a:pt x="25840" y="226"/>
                  </a:cubicBezTo>
                  <a:lnTo>
                    <a:pt x="25840" y="226"/>
                  </a:lnTo>
                  <a:cubicBezTo>
                    <a:pt x="25389" y="301"/>
                    <a:pt x="24938" y="301"/>
                    <a:pt x="24462" y="327"/>
                  </a:cubicBezTo>
                  <a:cubicBezTo>
                    <a:pt x="24788" y="1078"/>
                    <a:pt x="23885" y="2181"/>
                    <a:pt x="23008" y="2206"/>
                  </a:cubicBezTo>
                  <a:cubicBezTo>
                    <a:pt x="22985" y="2207"/>
                    <a:pt x="22963" y="2208"/>
                    <a:pt x="22941" y="2208"/>
                  </a:cubicBezTo>
                  <a:cubicBezTo>
                    <a:pt x="21909" y="2208"/>
                    <a:pt x="21412" y="1085"/>
                    <a:pt x="21755" y="226"/>
                  </a:cubicBezTo>
                  <a:cubicBezTo>
                    <a:pt x="21379" y="226"/>
                    <a:pt x="21028" y="226"/>
                    <a:pt x="20652" y="201"/>
                  </a:cubicBezTo>
                  <a:lnTo>
                    <a:pt x="20652" y="201"/>
                  </a:lnTo>
                  <a:cubicBezTo>
                    <a:pt x="21053" y="1078"/>
                    <a:pt x="20552" y="2181"/>
                    <a:pt x="19474" y="2256"/>
                  </a:cubicBezTo>
                  <a:cubicBezTo>
                    <a:pt x="19438" y="2259"/>
                    <a:pt x="19401" y="2260"/>
                    <a:pt x="19366" y="2260"/>
                  </a:cubicBezTo>
                  <a:cubicBezTo>
                    <a:pt x="18210" y="2260"/>
                    <a:pt x="17632" y="1099"/>
                    <a:pt x="18021" y="126"/>
                  </a:cubicBezTo>
                  <a:cubicBezTo>
                    <a:pt x="17519" y="126"/>
                    <a:pt x="17018" y="126"/>
                    <a:pt x="16542" y="101"/>
                  </a:cubicBezTo>
                  <a:lnTo>
                    <a:pt x="16542" y="101"/>
                  </a:lnTo>
                  <a:cubicBezTo>
                    <a:pt x="17093" y="928"/>
                    <a:pt x="16717" y="2231"/>
                    <a:pt x="15565" y="2382"/>
                  </a:cubicBezTo>
                  <a:cubicBezTo>
                    <a:pt x="15459" y="2398"/>
                    <a:pt x="15360" y="2406"/>
                    <a:pt x="15265" y="2406"/>
                  </a:cubicBezTo>
                  <a:cubicBezTo>
                    <a:pt x="14075" y="2406"/>
                    <a:pt x="13722" y="1153"/>
                    <a:pt x="14186" y="201"/>
                  </a:cubicBezTo>
                  <a:lnTo>
                    <a:pt x="14186" y="201"/>
                  </a:lnTo>
                  <a:cubicBezTo>
                    <a:pt x="14019" y="210"/>
                    <a:pt x="13852" y="212"/>
                    <a:pt x="13686" y="212"/>
                  </a:cubicBezTo>
                  <a:cubicBezTo>
                    <a:pt x="13353" y="212"/>
                    <a:pt x="13025" y="201"/>
                    <a:pt x="12707" y="201"/>
                  </a:cubicBezTo>
                  <a:cubicBezTo>
                    <a:pt x="12958" y="602"/>
                    <a:pt x="13008" y="1129"/>
                    <a:pt x="12808" y="1580"/>
                  </a:cubicBezTo>
                  <a:cubicBezTo>
                    <a:pt x="12587" y="2109"/>
                    <a:pt x="12056" y="2425"/>
                    <a:pt x="11505" y="2425"/>
                  </a:cubicBezTo>
                  <a:cubicBezTo>
                    <a:pt x="11430" y="2425"/>
                    <a:pt x="11354" y="2419"/>
                    <a:pt x="11279" y="2407"/>
                  </a:cubicBezTo>
                  <a:cubicBezTo>
                    <a:pt x="10627" y="2332"/>
                    <a:pt x="10076" y="1830"/>
                    <a:pt x="10001" y="1179"/>
                  </a:cubicBezTo>
                  <a:cubicBezTo>
                    <a:pt x="9976" y="803"/>
                    <a:pt x="10101" y="452"/>
                    <a:pt x="10352" y="201"/>
                  </a:cubicBezTo>
                  <a:lnTo>
                    <a:pt x="10352" y="201"/>
                  </a:lnTo>
                  <a:cubicBezTo>
                    <a:pt x="9900" y="276"/>
                    <a:pt x="9474" y="301"/>
                    <a:pt x="9048" y="301"/>
                  </a:cubicBezTo>
                  <a:cubicBezTo>
                    <a:pt x="9299" y="778"/>
                    <a:pt x="9299" y="1379"/>
                    <a:pt x="9073" y="1855"/>
                  </a:cubicBezTo>
                  <a:cubicBezTo>
                    <a:pt x="8811" y="2380"/>
                    <a:pt x="8262" y="2676"/>
                    <a:pt x="7693" y="2676"/>
                  </a:cubicBezTo>
                  <a:cubicBezTo>
                    <a:pt x="7610" y="2676"/>
                    <a:pt x="7527" y="2670"/>
                    <a:pt x="7444" y="2657"/>
                  </a:cubicBezTo>
                  <a:cubicBezTo>
                    <a:pt x="6793" y="2557"/>
                    <a:pt x="6291" y="2081"/>
                    <a:pt x="6241" y="1404"/>
                  </a:cubicBezTo>
                  <a:cubicBezTo>
                    <a:pt x="6191" y="1003"/>
                    <a:pt x="6367" y="502"/>
                    <a:pt x="6667" y="226"/>
                  </a:cubicBezTo>
                  <a:lnTo>
                    <a:pt x="6667" y="226"/>
                  </a:lnTo>
                  <a:cubicBezTo>
                    <a:pt x="6520" y="233"/>
                    <a:pt x="6370" y="236"/>
                    <a:pt x="6220" y="236"/>
                  </a:cubicBezTo>
                  <a:cubicBezTo>
                    <a:pt x="5809" y="236"/>
                    <a:pt x="5392" y="213"/>
                    <a:pt x="4988" y="176"/>
                  </a:cubicBezTo>
                  <a:lnTo>
                    <a:pt x="4988" y="176"/>
                  </a:lnTo>
                  <a:cubicBezTo>
                    <a:pt x="5765" y="1003"/>
                    <a:pt x="5189" y="2532"/>
                    <a:pt x="3961" y="2607"/>
                  </a:cubicBezTo>
                  <a:cubicBezTo>
                    <a:pt x="3896" y="2614"/>
                    <a:pt x="3830" y="2617"/>
                    <a:pt x="3763" y="2617"/>
                  </a:cubicBezTo>
                  <a:cubicBezTo>
                    <a:pt x="3085" y="2617"/>
                    <a:pt x="2350" y="2273"/>
                    <a:pt x="2031" y="1680"/>
                  </a:cubicBezTo>
                  <a:cubicBezTo>
                    <a:pt x="1855" y="1354"/>
                    <a:pt x="1855" y="953"/>
                    <a:pt x="2006" y="652"/>
                  </a:cubicBezTo>
                  <a:lnTo>
                    <a:pt x="2006" y="652"/>
                  </a:lnTo>
                  <a:cubicBezTo>
                    <a:pt x="1790" y="699"/>
                    <a:pt x="1561" y="718"/>
                    <a:pt x="1329" y="718"/>
                  </a:cubicBezTo>
                  <a:cubicBezTo>
                    <a:pt x="941" y="718"/>
                    <a:pt x="547" y="665"/>
                    <a:pt x="201" y="602"/>
                  </a:cubicBezTo>
                  <a:lnTo>
                    <a:pt x="176" y="602"/>
                  </a:lnTo>
                  <a:cubicBezTo>
                    <a:pt x="527" y="6166"/>
                    <a:pt x="652" y="11755"/>
                    <a:pt x="652" y="17369"/>
                  </a:cubicBezTo>
                  <a:cubicBezTo>
                    <a:pt x="652" y="27369"/>
                    <a:pt x="251" y="37419"/>
                    <a:pt x="1" y="47369"/>
                  </a:cubicBezTo>
                  <a:cubicBezTo>
                    <a:pt x="1877" y="47360"/>
                    <a:pt x="3753" y="47357"/>
                    <a:pt x="5629" y="47357"/>
                  </a:cubicBezTo>
                  <a:cubicBezTo>
                    <a:pt x="12383" y="47357"/>
                    <a:pt x="19133" y="47403"/>
                    <a:pt x="25885" y="47403"/>
                  </a:cubicBezTo>
                  <a:cubicBezTo>
                    <a:pt x="32660" y="47403"/>
                    <a:pt x="39436" y="47356"/>
                    <a:pt x="46216" y="47169"/>
                  </a:cubicBezTo>
                  <a:cubicBezTo>
                    <a:pt x="46241" y="47169"/>
                    <a:pt x="46267" y="47194"/>
                    <a:pt x="46317" y="47194"/>
                  </a:cubicBezTo>
                  <a:cubicBezTo>
                    <a:pt x="45815" y="39349"/>
                    <a:pt x="46116" y="31379"/>
                    <a:pt x="46091" y="23510"/>
                  </a:cubicBezTo>
                  <a:cubicBezTo>
                    <a:pt x="46066" y="15690"/>
                    <a:pt x="46116" y="7870"/>
                    <a:pt x="46166" y="51"/>
                  </a:cubicBezTo>
                  <a:lnTo>
                    <a:pt x="46166" y="51"/>
                  </a:lnTo>
                  <a:cubicBezTo>
                    <a:pt x="45946" y="60"/>
                    <a:pt x="45723" y="66"/>
                    <a:pt x="45497" y="66"/>
                  </a:cubicBezTo>
                  <a:cubicBezTo>
                    <a:pt x="45106" y="66"/>
                    <a:pt x="44709" y="48"/>
                    <a:pt x="443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631725" y="1023800"/>
              <a:ext cx="932975" cy="17650"/>
            </a:xfrm>
            <a:custGeom>
              <a:avLst/>
              <a:gdLst/>
              <a:ahLst/>
              <a:cxnLst/>
              <a:rect l="l" t="t" r="r" b="b"/>
              <a:pathLst>
                <a:path w="37319" h="706" extrusionOk="0">
                  <a:moveTo>
                    <a:pt x="24005" y="1"/>
                  </a:moveTo>
                  <a:cubicBezTo>
                    <a:pt x="16063" y="1"/>
                    <a:pt x="8121" y="34"/>
                    <a:pt x="201" y="277"/>
                  </a:cubicBezTo>
                  <a:cubicBezTo>
                    <a:pt x="25" y="302"/>
                    <a:pt x="0" y="578"/>
                    <a:pt x="201" y="578"/>
                  </a:cubicBezTo>
                  <a:cubicBezTo>
                    <a:pt x="4399" y="673"/>
                    <a:pt x="8603" y="705"/>
                    <a:pt x="12810" y="705"/>
                  </a:cubicBezTo>
                  <a:cubicBezTo>
                    <a:pt x="20859" y="705"/>
                    <a:pt x="28919" y="586"/>
                    <a:pt x="36968" y="553"/>
                  </a:cubicBezTo>
                  <a:cubicBezTo>
                    <a:pt x="37311" y="553"/>
                    <a:pt x="37319" y="1"/>
                    <a:pt x="36990" y="1"/>
                  </a:cubicBezTo>
                  <a:cubicBezTo>
                    <a:pt x="36983" y="1"/>
                    <a:pt x="36975" y="1"/>
                    <a:pt x="36968" y="2"/>
                  </a:cubicBezTo>
                  <a:cubicBezTo>
                    <a:pt x="35630" y="4"/>
                    <a:pt x="34292" y="5"/>
                    <a:pt x="32954" y="5"/>
                  </a:cubicBezTo>
                  <a:cubicBezTo>
                    <a:pt x="29972" y="5"/>
                    <a:pt x="26988" y="1"/>
                    <a:pt x="24005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633600" y="849000"/>
              <a:ext cx="924200" cy="26400"/>
            </a:xfrm>
            <a:custGeom>
              <a:avLst/>
              <a:gdLst/>
              <a:ahLst/>
              <a:cxnLst/>
              <a:rect l="l" t="t" r="r" b="b"/>
              <a:pathLst>
                <a:path w="36968" h="1056" extrusionOk="0">
                  <a:moveTo>
                    <a:pt x="36665" y="0"/>
                  </a:moveTo>
                  <a:cubicBezTo>
                    <a:pt x="36658" y="0"/>
                    <a:pt x="36650" y="1"/>
                    <a:pt x="36642" y="1"/>
                  </a:cubicBezTo>
                  <a:cubicBezTo>
                    <a:pt x="24512" y="302"/>
                    <a:pt x="12256" y="1"/>
                    <a:pt x="126" y="628"/>
                  </a:cubicBezTo>
                  <a:cubicBezTo>
                    <a:pt x="0" y="628"/>
                    <a:pt x="0" y="803"/>
                    <a:pt x="126" y="803"/>
                  </a:cubicBezTo>
                  <a:cubicBezTo>
                    <a:pt x="3812" y="986"/>
                    <a:pt x="7517" y="1056"/>
                    <a:pt x="11229" y="1056"/>
                  </a:cubicBezTo>
                  <a:cubicBezTo>
                    <a:pt x="19707" y="1056"/>
                    <a:pt x="28223" y="694"/>
                    <a:pt x="36642" y="502"/>
                  </a:cubicBezTo>
                  <a:cubicBezTo>
                    <a:pt x="36960" y="478"/>
                    <a:pt x="36968" y="0"/>
                    <a:pt x="3666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624825" y="765850"/>
              <a:ext cx="931725" cy="15325"/>
            </a:xfrm>
            <a:custGeom>
              <a:avLst/>
              <a:gdLst/>
              <a:ahLst/>
              <a:cxnLst/>
              <a:rect l="l" t="t" r="r" b="b"/>
              <a:pathLst>
                <a:path w="37269" h="613" extrusionOk="0">
                  <a:moveTo>
                    <a:pt x="14932" y="0"/>
                  </a:moveTo>
                  <a:cubicBezTo>
                    <a:pt x="9993" y="0"/>
                    <a:pt x="5055" y="58"/>
                    <a:pt x="126" y="270"/>
                  </a:cubicBezTo>
                  <a:cubicBezTo>
                    <a:pt x="1" y="270"/>
                    <a:pt x="1" y="470"/>
                    <a:pt x="126" y="470"/>
                  </a:cubicBezTo>
                  <a:cubicBezTo>
                    <a:pt x="3600" y="576"/>
                    <a:pt x="7078" y="613"/>
                    <a:pt x="10557" y="613"/>
                  </a:cubicBezTo>
                  <a:cubicBezTo>
                    <a:pt x="17949" y="613"/>
                    <a:pt x="25349" y="449"/>
                    <a:pt x="32735" y="449"/>
                  </a:cubicBezTo>
                  <a:cubicBezTo>
                    <a:pt x="34163" y="449"/>
                    <a:pt x="35591" y="456"/>
                    <a:pt x="37018" y="470"/>
                  </a:cubicBezTo>
                  <a:cubicBezTo>
                    <a:pt x="37269" y="470"/>
                    <a:pt x="37269" y="69"/>
                    <a:pt x="37018" y="69"/>
                  </a:cubicBezTo>
                  <a:cubicBezTo>
                    <a:pt x="35627" y="80"/>
                    <a:pt x="34236" y="85"/>
                    <a:pt x="32844" y="85"/>
                  </a:cubicBezTo>
                  <a:cubicBezTo>
                    <a:pt x="26878" y="85"/>
                    <a:pt x="20904" y="0"/>
                    <a:pt x="14932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1617300" y="1111525"/>
              <a:ext cx="938000" cy="28850"/>
            </a:xfrm>
            <a:custGeom>
              <a:avLst/>
              <a:gdLst/>
              <a:ahLst/>
              <a:cxnLst/>
              <a:rect l="l" t="t" r="r" b="b"/>
              <a:pathLst>
                <a:path w="37520" h="1154" extrusionOk="0">
                  <a:moveTo>
                    <a:pt x="37217" y="1"/>
                  </a:moveTo>
                  <a:cubicBezTo>
                    <a:pt x="37210" y="1"/>
                    <a:pt x="37202" y="1"/>
                    <a:pt x="37194" y="2"/>
                  </a:cubicBezTo>
                  <a:cubicBezTo>
                    <a:pt x="24863" y="528"/>
                    <a:pt x="12532" y="352"/>
                    <a:pt x="201" y="553"/>
                  </a:cubicBezTo>
                  <a:cubicBezTo>
                    <a:pt x="1" y="553"/>
                    <a:pt x="1" y="879"/>
                    <a:pt x="201" y="879"/>
                  </a:cubicBezTo>
                  <a:cubicBezTo>
                    <a:pt x="4211" y="1075"/>
                    <a:pt x="8230" y="1154"/>
                    <a:pt x="12253" y="1154"/>
                  </a:cubicBezTo>
                  <a:cubicBezTo>
                    <a:pt x="20578" y="1154"/>
                    <a:pt x="28914" y="816"/>
                    <a:pt x="37194" y="478"/>
                  </a:cubicBezTo>
                  <a:cubicBezTo>
                    <a:pt x="37512" y="478"/>
                    <a:pt x="37520" y="1"/>
                    <a:pt x="37217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624825" y="1206075"/>
              <a:ext cx="921075" cy="16000"/>
            </a:xfrm>
            <a:custGeom>
              <a:avLst/>
              <a:gdLst/>
              <a:ahLst/>
              <a:cxnLst/>
              <a:rect l="l" t="t" r="r" b="b"/>
              <a:pathLst>
                <a:path w="36843" h="640" extrusionOk="0">
                  <a:moveTo>
                    <a:pt x="27075" y="0"/>
                  </a:moveTo>
                  <a:cubicBezTo>
                    <a:pt x="18133" y="0"/>
                    <a:pt x="9192" y="75"/>
                    <a:pt x="251" y="205"/>
                  </a:cubicBezTo>
                  <a:cubicBezTo>
                    <a:pt x="1" y="230"/>
                    <a:pt x="1" y="580"/>
                    <a:pt x="251" y="580"/>
                  </a:cubicBezTo>
                  <a:cubicBezTo>
                    <a:pt x="4914" y="619"/>
                    <a:pt x="9576" y="639"/>
                    <a:pt x="14239" y="639"/>
                  </a:cubicBezTo>
                  <a:cubicBezTo>
                    <a:pt x="21682" y="639"/>
                    <a:pt x="29124" y="588"/>
                    <a:pt x="36567" y="480"/>
                  </a:cubicBezTo>
                  <a:cubicBezTo>
                    <a:pt x="36843" y="480"/>
                    <a:pt x="36843" y="29"/>
                    <a:pt x="36567" y="29"/>
                  </a:cubicBezTo>
                  <a:cubicBezTo>
                    <a:pt x="33403" y="9"/>
                    <a:pt x="30239" y="0"/>
                    <a:pt x="2707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1625450" y="1448675"/>
              <a:ext cx="923575" cy="33500"/>
            </a:xfrm>
            <a:custGeom>
              <a:avLst/>
              <a:gdLst/>
              <a:ahLst/>
              <a:cxnLst/>
              <a:rect l="l" t="t" r="r" b="b"/>
              <a:pathLst>
                <a:path w="36943" h="1340" extrusionOk="0">
                  <a:moveTo>
                    <a:pt x="30950" y="0"/>
                  </a:moveTo>
                  <a:cubicBezTo>
                    <a:pt x="23023" y="0"/>
                    <a:pt x="15118" y="650"/>
                    <a:pt x="7193" y="650"/>
                  </a:cubicBezTo>
                  <a:cubicBezTo>
                    <a:pt x="4873" y="650"/>
                    <a:pt x="2551" y="595"/>
                    <a:pt x="226" y="450"/>
                  </a:cubicBezTo>
                  <a:cubicBezTo>
                    <a:pt x="1" y="450"/>
                    <a:pt x="26" y="751"/>
                    <a:pt x="226" y="776"/>
                  </a:cubicBezTo>
                  <a:cubicBezTo>
                    <a:pt x="3527" y="1196"/>
                    <a:pt x="6842" y="1340"/>
                    <a:pt x="10163" y="1340"/>
                  </a:cubicBezTo>
                  <a:cubicBezTo>
                    <a:pt x="17435" y="1340"/>
                    <a:pt x="24740" y="649"/>
                    <a:pt x="32014" y="649"/>
                  </a:cubicBezTo>
                  <a:cubicBezTo>
                    <a:pt x="33525" y="649"/>
                    <a:pt x="35035" y="679"/>
                    <a:pt x="36542" y="751"/>
                  </a:cubicBezTo>
                  <a:cubicBezTo>
                    <a:pt x="36550" y="752"/>
                    <a:pt x="36558" y="752"/>
                    <a:pt x="36565" y="752"/>
                  </a:cubicBezTo>
                  <a:cubicBezTo>
                    <a:pt x="36943" y="752"/>
                    <a:pt x="36935" y="149"/>
                    <a:pt x="36542" y="125"/>
                  </a:cubicBezTo>
                  <a:cubicBezTo>
                    <a:pt x="34677" y="36"/>
                    <a:pt x="32813" y="0"/>
                    <a:pt x="3095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1624200" y="934225"/>
              <a:ext cx="919200" cy="21800"/>
            </a:xfrm>
            <a:custGeom>
              <a:avLst/>
              <a:gdLst/>
              <a:ahLst/>
              <a:cxnLst/>
              <a:rect l="l" t="t" r="r" b="b"/>
              <a:pathLst>
                <a:path w="36768" h="872" extrusionOk="0">
                  <a:moveTo>
                    <a:pt x="26200" y="37"/>
                  </a:moveTo>
                  <a:cubicBezTo>
                    <a:pt x="23572" y="37"/>
                    <a:pt x="20944" y="54"/>
                    <a:pt x="18321" y="76"/>
                  </a:cubicBezTo>
                  <a:cubicBezTo>
                    <a:pt x="12281" y="126"/>
                    <a:pt x="6166" y="1"/>
                    <a:pt x="151" y="602"/>
                  </a:cubicBezTo>
                  <a:cubicBezTo>
                    <a:pt x="26" y="602"/>
                    <a:pt x="0" y="828"/>
                    <a:pt x="151" y="828"/>
                  </a:cubicBezTo>
                  <a:cubicBezTo>
                    <a:pt x="1223" y="859"/>
                    <a:pt x="2297" y="872"/>
                    <a:pt x="3372" y="872"/>
                  </a:cubicBezTo>
                  <a:cubicBezTo>
                    <a:pt x="8352" y="872"/>
                    <a:pt x="13353" y="593"/>
                    <a:pt x="18321" y="552"/>
                  </a:cubicBezTo>
                  <a:cubicBezTo>
                    <a:pt x="19725" y="540"/>
                    <a:pt x="21130" y="536"/>
                    <a:pt x="22536" y="536"/>
                  </a:cubicBezTo>
                  <a:cubicBezTo>
                    <a:pt x="27179" y="536"/>
                    <a:pt x="31830" y="589"/>
                    <a:pt x="36467" y="627"/>
                  </a:cubicBezTo>
                  <a:cubicBezTo>
                    <a:pt x="36768" y="627"/>
                    <a:pt x="36768" y="176"/>
                    <a:pt x="36467" y="151"/>
                  </a:cubicBezTo>
                  <a:cubicBezTo>
                    <a:pt x="33050" y="66"/>
                    <a:pt x="29624" y="37"/>
                    <a:pt x="26200" y="37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1629200" y="1281975"/>
              <a:ext cx="912325" cy="25100"/>
            </a:xfrm>
            <a:custGeom>
              <a:avLst/>
              <a:gdLst/>
              <a:ahLst/>
              <a:cxnLst/>
              <a:rect l="l" t="t" r="r" b="b"/>
              <a:pathLst>
                <a:path w="36493" h="1004" extrusionOk="0">
                  <a:moveTo>
                    <a:pt x="36142" y="1"/>
                  </a:moveTo>
                  <a:cubicBezTo>
                    <a:pt x="24212" y="76"/>
                    <a:pt x="12232" y="176"/>
                    <a:pt x="302" y="552"/>
                  </a:cubicBezTo>
                  <a:cubicBezTo>
                    <a:pt x="1" y="552"/>
                    <a:pt x="1" y="1003"/>
                    <a:pt x="302" y="1003"/>
                  </a:cubicBezTo>
                  <a:cubicBezTo>
                    <a:pt x="12257" y="903"/>
                    <a:pt x="24212" y="652"/>
                    <a:pt x="36142" y="527"/>
                  </a:cubicBezTo>
                  <a:cubicBezTo>
                    <a:pt x="36492" y="527"/>
                    <a:pt x="36492" y="1"/>
                    <a:pt x="36142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1621075" y="1360300"/>
              <a:ext cx="919825" cy="23325"/>
            </a:xfrm>
            <a:custGeom>
              <a:avLst/>
              <a:gdLst/>
              <a:ahLst/>
              <a:cxnLst/>
              <a:rect l="l" t="t" r="r" b="b"/>
              <a:pathLst>
                <a:path w="36793" h="933" extrusionOk="0">
                  <a:moveTo>
                    <a:pt x="36467" y="0"/>
                  </a:moveTo>
                  <a:cubicBezTo>
                    <a:pt x="24411" y="51"/>
                    <a:pt x="12331" y="76"/>
                    <a:pt x="276" y="477"/>
                  </a:cubicBezTo>
                  <a:cubicBezTo>
                    <a:pt x="0" y="477"/>
                    <a:pt x="0" y="903"/>
                    <a:pt x="276" y="903"/>
                  </a:cubicBezTo>
                  <a:cubicBezTo>
                    <a:pt x="2225" y="923"/>
                    <a:pt x="4175" y="932"/>
                    <a:pt x="6126" y="932"/>
                  </a:cubicBezTo>
                  <a:cubicBezTo>
                    <a:pt x="16243" y="932"/>
                    <a:pt x="26381" y="687"/>
                    <a:pt x="36467" y="477"/>
                  </a:cubicBezTo>
                  <a:cubicBezTo>
                    <a:pt x="36792" y="477"/>
                    <a:pt x="36792" y="0"/>
                    <a:pt x="36467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" name="Google Shape;25;p2"/>
          <p:cNvSpPr txBox="1">
            <a:spLocks noGrp="1"/>
          </p:cNvSpPr>
          <p:nvPr>
            <p:ph type="ctrTitle"/>
          </p:nvPr>
        </p:nvSpPr>
        <p:spPr>
          <a:xfrm>
            <a:off x="2351850" y="1498850"/>
            <a:ext cx="4440300" cy="1447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Font typeface="Itim"/>
              <a:buNone/>
              <a:defRPr sz="6000" b="1"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6" name="Google Shape;26;p2"/>
          <p:cNvSpPr txBox="1">
            <a:spLocks noGrp="1"/>
          </p:cNvSpPr>
          <p:nvPr>
            <p:ph type="subTitle" idx="1"/>
          </p:nvPr>
        </p:nvSpPr>
        <p:spPr>
          <a:xfrm>
            <a:off x="2351850" y="3287050"/>
            <a:ext cx="4440300" cy="35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7" name="Google Shape;27;p2"/>
          <p:cNvSpPr/>
          <p:nvPr/>
        </p:nvSpPr>
        <p:spPr>
          <a:xfrm>
            <a:off x="-50900" y="-21500"/>
            <a:ext cx="771000" cy="5165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" name="Google Shape;28;p2"/>
          <p:cNvGrpSpPr/>
          <p:nvPr/>
        </p:nvGrpSpPr>
        <p:grpSpPr>
          <a:xfrm rot="-1976796" flipH="1">
            <a:off x="5917481" y="3990133"/>
            <a:ext cx="3474354" cy="888893"/>
            <a:chOff x="3809875" y="1963175"/>
            <a:chExt cx="1923600" cy="492150"/>
          </a:xfrm>
        </p:grpSpPr>
        <p:sp>
          <p:nvSpPr>
            <p:cNvPr id="29" name="Google Shape;29;p2"/>
            <p:cNvSpPr/>
            <p:nvPr/>
          </p:nvSpPr>
          <p:spPr>
            <a:xfrm>
              <a:off x="3902950" y="2044375"/>
              <a:ext cx="620050" cy="185725"/>
            </a:xfrm>
            <a:custGeom>
              <a:avLst/>
              <a:gdLst/>
              <a:ahLst/>
              <a:cxnLst/>
              <a:rect l="l" t="t" r="r" b="b"/>
              <a:pathLst>
                <a:path w="24802" h="7429" extrusionOk="0">
                  <a:moveTo>
                    <a:pt x="855" y="1"/>
                  </a:moveTo>
                  <a:cubicBezTo>
                    <a:pt x="361" y="1"/>
                    <a:pt x="75" y="222"/>
                    <a:pt x="0" y="665"/>
                  </a:cubicBezTo>
                  <a:cubicBezTo>
                    <a:pt x="0" y="674"/>
                    <a:pt x="9" y="818"/>
                    <a:pt x="27" y="1080"/>
                  </a:cubicBezTo>
                  <a:cubicBezTo>
                    <a:pt x="172" y="1359"/>
                    <a:pt x="541" y="1539"/>
                    <a:pt x="1136" y="1638"/>
                  </a:cubicBezTo>
                  <a:cubicBezTo>
                    <a:pt x="1347" y="1673"/>
                    <a:pt x="1535" y="1690"/>
                    <a:pt x="1698" y="1690"/>
                  </a:cubicBezTo>
                  <a:cubicBezTo>
                    <a:pt x="1959" y="1690"/>
                    <a:pt x="2157" y="1646"/>
                    <a:pt x="2290" y="1557"/>
                  </a:cubicBezTo>
                  <a:cubicBezTo>
                    <a:pt x="2407" y="1485"/>
                    <a:pt x="2488" y="1350"/>
                    <a:pt x="2515" y="1143"/>
                  </a:cubicBezTo>
                  <a:cubicBezTo>
                    <a:pt x="2605" y="638"/>
                    <a:pt x="2236" y="277"/>
                    <a:pt x="1397" y="70"/>
                  </a:cubicBezTo>
                  <a:cubicBezTo>
                    <a:pt x="1195" y="24"/>
                    <a:pt x="1014" y="1"/>
                    <a:pt x="855" y="1"/>
                  </a:cubicBezTo>
                  <a:close/>
                  <a:moveTo>
                    <a:pt x="24530" y="3727"/>
                  </a:moveTo>
                  <a:cubicBezTo>
                    <a:pt x="24518" y="3727"/>
                    <a:pt x="24505" y="3728"/>
                    <a:pt x="24491" y="3730"/>
                  </a:cubicBezTo>
                  <a:cubicBezTo>
                    <a:pt x="24320" y="3757"/>
                    <a:pt x="24176" y="4018"/>
                    <a:pt x="24067" y="4523"/>
                  </a:cubicBezTo>
                  <a:cubicBezTo>
                    <a:pt x="24040" y="4613"/>
                    <a:pt x="23977" y="4937"/>
                    <a:pt x="23878" y="5514"/>
                  </a:cubicBezTo>
                  <a:cubicBezTo>
                    <a:pt x="23860" y="5614"/>
                    <a:pt x="23833" y="5713"/>
                    <a:pt x="23815" y="5803"/>
                  </a:cubicBezTo>
                  <a:cubicBezTo>
                    <a:pt x="23599" y="6839"/>
                    <a:pt x="23617" y="7380"/>
                    <a:pt x="23878" y="7425"/>
                  </a:cubicBezTo>
                  <a:cubicBezTo>
                    <a:pt x="23888" y="7427"/>
                    <a:pt x="23899" y="7428"/>
                    <a:pt x="23909" y="7428"/>
                  </a:cubicBezTo>
                  <a:cubicBezTo>
                    <a:pt x="24147" y="7428"/>
                    <a:pt x="24334" y="6922"/>
                    <a:pt x="24464" y="5911"/>
                  </a:cubicBezTo>
                  <a:cubicBezTo>
                    <a:pt x="24482" y="5821"/>
                    <a:pt x="24500" y="5722"/>
                    <a:pt x="24509" y="5623"/>
                  </a:cubicBezTo>
                  <a:cubicBezTo>
                    <a:pt x="24608" y="5244"/>
                    <a:pt x="24680" y="4901"/>
                    <a:pt x="24716" y="4595"/>
                  </a:cubicBezTo>
                  <a:cubicBezTo>
                    <a:pt x="24802" y="4016"/>
                    <a:pt x="24742" y="3727"/>
                    <a:pt x="24530" y="3727"/>
                  </a:cubicBezTo>
                  <a:close/>
                </a:path>
              </a:pathLst>
            </a:custGeom>
            <a:solidFill>
              <a:srgbClr val="4898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3866425" y="2007800"/>
              <a:ext cx="1864125" cy="387400"/>
            </a:xfrm>
            <a:custGeom>
              <a:avLst/>
              <a:gdLst/>
              <a:ahLst/>
              <a:cxnLst/>
              <a:rect l="l" t="t" r="r" b="b"/>
              <a:pathLst>
                <a:path w="74565" h="15496" extrusionOk="0">
                  <a:moveTo>
                    <a:pt x="2322" y="1540"/>
                  </a:moveTo>
                  <a:cubicBezTo>
                    <a:pt x="2425" y="1540"/>
                    <a:pt x="2537" y="1549"/>
                    <a:pt x="2660" y="1569"/>
                  </a:cubicBezTo>
                  <a:cubicBezTo>
                    <a:pt x="2714" y="1587"/>
                    <a:pt x="2777" y="1596"/>
                    <a:pt x="2840" y="1614"/>
                  </a:cubicBezTo>
                  <a:cubicBezTo>
                    <a:pt x="3634" y="1803"/>
                    <a:pt x="3985" y="2128"/>
                    <a:pt x="3904" y="2597"/>
                  </a:cubicBezTo>
                  <a:cubicBezTo>
                    <a:pt x="3877" y="2777"/>
                    <a:pt x="3814" y="2894"/>
                    <a:pt x="3715" y="2957"/>
                  </a:cubicBezTo>
                  <a:cubicBezTo>
                    <a:pt x="3588" y="3040"/>
                    <a:pt x="3402" y="3082"/>
                    <a:pt x="3157" y="3082"/>
                  </a:cubicBezTo>
                  <a:cubicBezTo>
                    <a:pt x="3000" y="3082"/>
                    <a:pt x="2819" y="3064"/>
                    <a:pt x="2615" y="3029"/>
                  </a:cubicBezTo>
                  <a:cubicBezTo>
                    <a:pt x="2038" y="2930"/>
                    <a:pt x="1687" y="2759"/>
                    <a:pt x="1569" y="2543"/>
                  </a:cubicBezTo>
                  <a:cubicBezTo>
                    <a:pt x="1551" y="2290"/>
                    <a:pt x="1542" y="2155"/>
                    <a:pt x="1542" y="2137"/>
                  </a:cubicBezTo>
                  <a:cubicBezTo>
                    <a:pt x="1609" y="1739"/>
                    <a:pt x="1862" y="1540"/>
                    <a:pt x="2322" y="1540"/>
                  </a:cubicBezTo>
                  <a:close/>
                  <a:moveTo>
                    <a:pt x="524" y="1"/>
                  </a:moveTo>
                  <a:lnTo>
                    <a:pt x="1" y="3119"/>
                  </a:lnTo>
                  <a:lnTo>
                    <a:pt x="25330" y="7347"/>
                  </a:lnTo>
                  <a:cubicBezTo>
                    <a:pt x="25330" y="7347"/>
                    <a:pt x="25393" y="7095"/>
                    <a:pt x="25420" y="6995"/>
                  </a:cubicBezTo>
                  <a:cubicBezTo>
                    <a:pt x="25537" y="6283"/>
                    <a:pt x="25582" y="6067"/>
                    <a:pt x="25601" y="6004"/>
                  </a:cubicBezTo>
                  <a:cubicBezTo>
                    <a:pt x="25736" y="5391"/>
                    <a:pt x="25889" y="5283"/>
                    <a:pt x="25961" y="5274"/>
                  </a:cubicBezTo>
                  <a:cubicBezTo>
                    <a:pt x="25979" y="5265"/>
                    <a:pt x="25997" y="5265"/>
                    <a:pt x="26015" y="5265"/>
                  </a:cubicBezTo>
                  <a:cubicBezTo>
                    <a:pt x="26141" y="5292"/>
                    <a:pt x="26177" y="5571"/>
                    <a:pt x="26105" y="6049"/>
                  </a:cubicBezTo>
                  <a:cubicBezTo>
                    <a:pt x="26069" y="6355"/>
                    <a:pt x="25997" y="6689"/>
                    <a:pt x="25898" y="7077"/>
                  </a:cubicBezTo>
                  <a:cubicBezTo>
                    <a:pt x="25880" y="7176"/>
                    <a:pt x="25871" y="7266"/>
                    <a:pt x="25844" y="7356"/>
                  </a:cubicBezTo>
                  <a:lnTo>
                    <a:pt x="25826" y="7437"/>
                  </a:lnTo>
                  <a:lnTo>
                    <a:pt x="26412" y="7527"/>
                  </a:lnTo>
                  <a:lnTo>
                    <a:pt x="26926" y="4408"/>
                  </a:lnTo>
                  <a:lnTo>
                    <a:pt x="524" y="1"/>
                  </a:lnTo>
                  <a:close/>
                  <a:moveTo>
                    <a:pt x="28368" y="5003"/>
                  </a:moveTo>
                  <a:lnTo>
                    <a:pt x="27899" y="7780"/>
                  </a:lnTo>
                  <a:lnTo>
                    <a:pt x="74095" y="15496"/>
                  </a:lnTo>
                  <a:lnTo>
                    <a:pt x="74564" y="12719"/>
                  </a:lnTo>
                  <a:lnTo>
                    <a:pt x="28368" y="5003"/>
                  </a:lnTo>
                  <a:close/>
                </a:path>
              </a:pathLst>
            </a:custGeom>
            <a:solidFill>
              <a:srgbClr val="286F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3813475" y="2066175"/>
              <a:ext cx="56825" cy="83625"/>
            </a:xfrm>
            <a:custGeom>
              <a:avLst/>
              <a:gdLst/>
              <a:ahLst/>
              <a:cxnLst/>
              <a:rect l="l" t="t" r="r" b="b"/>
              <a:pathLst>
                <a:path w="2273" h="3345" extrusionOk="0">
                  <a:moveTo>
                    <a:pt x="244" y="0"/>
                  </a:moveTo>
                  <a:cubicBezTo>
                    <a:pt x="109" y="884"/>
                    <a:pt x="1" y="2164"/>
                    <a:pt x="46" y="3056"/>
                  </a:cubicBezTo>
                  <a:lnTo>
                    <a:pt x="1767" y="3344"/>
                  </a:lnTo>
                  <a:lnTo>
                    <a:pt x="2272" y="334"/>
                  </a:lnTo>
                  <a:lnTo>
                    <a:pt x="244" y="0"/>
                  </a:lnTo>
                  <a:close/>
                </a:path>
              </a:pathLst>
            </a:custGeom>
            <a:solidFill>
              <a:srgbClr val="1C2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3818000" y="2001350"/>
              <a:ext cx="177350" cy="82875"/>
            </a:xfrm>
            <a:custGeom>
              <a:avLst/>
              <a:gdLst/>
              <a:ahLst/>
              <a:cxnLst/>
              <a:rect l="l" t="t" r="r" b="b"/>
              <a:pathLst>
                <a:path w="7094" h="3315" extrusionOk="0">
                  <a:moveTo>
                    <a:pt x="3991" y="0"/>
                  </a:moveTo>
                  <a:cubicBezTo>
                    <a:pt x="3917" y="0"/>
                    <a:pt x="3852" y="5"/>
                    <a:pt x="3795" y="15"/>
                  </a:cubicBezTo>
                  <a:cubicBezTo>
                    <a:pt x="3651" y="42"/>
                    <a:pt x="3515" y="105"/>
                    <a:pt x="3389" y="223"/>
                  </a:cubicBezTo>
                  <a:cubicBezTo>
                    <a:pt x="3299" y="286"/>
                    <a:pt x="3227" y="367"/>
                    <a:pt x="3173" y="457"/>
                  </a:cubicBezTo>
                  <a:lnTo>
                    <a:pt x="7094" y="1115"/>
                  </a:lnTo>
                  <a:cubicBezTo>
                    <a:pt x="7076" y="1007"/>
                    <a:pt x="7031" y="908"/>
                    <a:pt x="6968" y="817"/>
                  </a:cubicBezTo>
                  <a:cubicBezTo>
                    <a:pt x="6887" y="673"/>
                    <a:pt x="6778" y="565"/>
                    <a:pt x="6652" y="493"/>
                  </a:cubicBezTo>
                  <a:cubicBezTo>
                    <a:pt x="6517" y="412"/>
                    <a:pt x="6319" y="358"/>
                    <a:pt x="6048" y="313"/>
                  </a:cubicBezTo>
                  <a:lnTo>
                    <a:pt x="5471" y="214"/>
                  </a:lnTo>
                  <a:lnTo>
                    <a:pt x="4426" y="42"/>
                  </a:lnTo>
                  <a:cubicBezTo>
                    <a:pt x="4257" y="14"/>
                    <a:pt x="4112" y="0"/>
                    <a:pt x="3991" y="0"/>
                  </a:cubicBezTo>
                  <a:close/>
                  <a:moveTo>
                    <a:pt x="802" y="60"/>
                  </a:moveTo>
                  <a:cubicBezTo>
                    <a:pt x="424" y="1034"/>
                    <a:pt x="153" y="1998"/>
                    <a:pt x="0" y="2981"/>
                  </a:cubicBezTo>
                  <a:lnTo>
                    <a:pt x="2028" y="3314"/>
                  </a:lnTo>
                  <a:lnTo>
                    <a:pt x="2524" y="349"/>
                  </a:lnTo>
                  <a:lnTo>
                    <a:pt x="802" y="60"/>
                  </a:lnTo>
                  <a:close/>
                </a:path>
              </a:pathLst>
            </a:custGeom>
            <a:solidFill>
              <a:srgbClr val="2940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928625" y="1968150"/>
              <a:ext cx="484300" cy="104000"/>
            </a:xfrm>
            <a:custGeom>
              <a:avLst/>
              <a:gdLst/>
              <a:ahLst/>
              <a:cxnLst/>
              <a:rect l="l" t="t" r="r" b="b"/>
              <a:pathLst>
                <a:path w="19372" h="4160" extrusionOk="0">
                  <a:moveTo>
                    <a:pt x="1858" y="496"/>
                  </a:moveTo>
                  <a:cubicBezTo>
                    <a:pt x="1867" y="496"/>
                    <a:pt x="1894" y="505"/>
                    <a:pt x="1930" y="532"/>
                  </a:cubicBezTo>
                  <a:cubicBezTo>
                    <a:pt x="1993" y="541"/>
                    <a:pt x="2948" y="676"/>
                    <a:pt x="4814" y="929"/>
                  </a:cubicBezTo>
                  <a:lnTo>
                    <a:pt x="18606" y="3236"/>
                  </a:lnTo>
                  <a:lnTo>
                    <a:pt x="18741" y="3389"/>
                  </a:lnTo>
                  <a:cubicBezTo>
                    <a:pt x="18732" y="3462"/>
                    <a:pt x="18696" y="3498"/>
                    <a:pt x="18642" y="3516"/>
                  </a:cubicBezTo>
                  <a:cubicBezTo>
                    <a:pt x="18626" y="3517"/>
                    <a:pt x="18607" y="3518"/>
                    <a:pt x="18586" y="3518"/>
                  </a:cubicBezTo>
                  <a:cubicBezTo>
                    <a:pt x="18474" y="3518"/>
                    <a:pt x="18282" y="3497"/>
                    <a:pt x="18002" y="3443"/>
                  </a:cubicBezTo>
                  <a:lnTo>
                    <a:pt x="4760" y="1217"/>
                  </a:lnTo>
                  <a:cubicBezTo>
                    <a:pt x="3246" y="938"/>
                    <a:pt x="2263" y="739"/>
                    <a:pt x="1813" y="631"/>
                  </a:cubicBezTo>
                  <a:cubicBezTo>
                    <a:pt x="1808" y="636"/>
                    <a:pt x="1805" y="638"/>
                    <a:pt x="1803" y="638"/>
                  </a:cubicBezTo>
                  <a:cubicBezTo>
                    <a:pt x="1795" y="638"/>
                    <a:pt x="1797" y="616"/>
                    <a:pt x="1804" y="568"/>
                  </a:cubicBezTo>
                  <a:cubicBezTo>
                    <a:pt x="1813" y="514"/>
                    <a:pt x="1831" y="496"/>
                    <a:pt x="1858" y="496"/>
                  </a:cubicBezTo>
                  <a:close/>
                  <a:moveTo>
                    <a:pt x="1128" y="0"/>
                  </a:moveTo>
                  <a:cubicBezTo>
                    <a:pt x="614" y="189"/>
                    <a:pt x="235" y="649"/>
                    <a:pt x="1" y="1370"/>
                  </a:cubicBezTo>
                  <a:lnTo>
                    <a:pt x="1046" y="1542"/>
                  </a:lnTo>
                  <a:cubicBezTo>
                    <a:pt x="1083" y="1190"/>
                    <a:pt x="1254" y="974"/>
                    <a:pt x="1551" y="884"/>
                  </a:cubicBezTo>
                  <a:lnTo>
                    <a:pt x="17019" y="3462"/>
                  </a:lnTo>
                  <a:cubicBezTo>
                    <a:pt x="17425" y="3858"/>
                    <a:pt x="17776" y="4083"/>
                    <a:pt x="18083" y="4129"/>
                  </a:cubicBezTo>
                  <a:cubicBezTo>
                    <a:pt x="18204" y="4150"/>
                    <a:pt x="18314" y="4160"/>
                    <a:pt x="18414" y="4160"/>
                  </a:cubicBezTo>
                  <a:cubicBezTo>
                    <a:pt x="18657" y="4160"/>
                    <a:pt x="18841" y="4099"/>
                    <a:pt x="18975" y="3984"/>
                  </a:cubicBezTo>
                  <a:cubicBezTo>
                    <a:pt x="19164" y="3804"/>
                    <a:pt x="19291" y="3489"/>
                    <a:pt x="19372" y="3029"/>
                  </a:cubicBezTo>
                  <a:lnTo>
                    <a:pt x="1128" y="0"/>
                  </a:lnTo>
                  <a:close/>
                </a:path>
              </a:pathLst>
            </a:custGeom>
            <a:solidFill>
              <a:srgbClr val="B6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3973500" y="1980525"/>
              <a:ext cx="423650" cy="75575"/>
            </a:xfrm>
            <a:custGeom>
              <a:avLst/>
              <a:gdLst/>
              <a:ahLst/>
              <a:cxnLst/>
              <a:rect l="l" t="t" r="r" b="b"/>
              <a:pathLst>
                <a:path w="16946" h="3023" extrusionOk="0">
                  <a:moveTo>
                    <a:pt x="63" y="1"/>
                  </a:moveTo>
                  <a:cubicBezTo>
                    <a:pt x="36" y="1"/>
                    <a:pt x="18" y="19"/>
                    <a:pt x="9" y="73"/>
                  </a:cubicBezTo>
                  <a:cubicBezTo>
                    <a:pt x="2" y="121"/>
                    <a:pt x="0" y="143"/>
                    <a:pt x="8" y="143"/>
                  </a:cubicBezTo>
                  <a:cubicBezTo>
                    <a:pt x="10" y="143"/>
                    <a:pt x="13" y="141"/>
                    <a:pt x="18" y="136"/>
                  </a:cubicBezTo>
                  <a:cubicBezTo>
                    <a:pt x="468" y="244"/>
                    <a:pt x="1451" y="443"/>
                    <a:pt x="2965" y="722"/>
                  </a:cubicBezTo>
                  <a:lnTo>
                    <a:pt x="16207" y="2948"/>
                  </a:lnTo>
                  <a:cubicBezTo>
                    <a:pt x="16487" y="3002"/>
                    <a:pt x="16679" y="3023"/>
                    <a:pt x="16791" y="3023"/>
                  </a:cubicBezTo>
                  <a:cubicBezTo>
                    <a:pt x="16812" y="3023"/>
                    <a:pt x="16831" y="3022"/>
                    <a:pt x="16847" y="3021"/>
                  </a:cubicBezTo>
                  <a:cubicBezTo>
                    <a:pt x="16901" y="3003"/>
                    <a:pt x="16937" y="2967"/>
                    <a:pt x="16946" y="2894"/>
                  </a:cubicBezTo>
                  <a:lnTo>
                    <a:pt x="16811" y="2741"/>
                  </a:lnTo>
                  <a:lnTo>
                    <a:pt x="3019" y="434"/>
                  </a:lnTo>
                  <a:cubicBezTo>
                    <a:pt x="1153" y="181"/>
                    <a:pt x="198" y="46"/>
                    <a:pt x="135" y="37"/>
                  </a:cubicBezTo>
                  <a:cubicBezTo>
                    <a:pt x="99" y="10"/>
                    <a:pt x="72" y="1"/>
                    <a:pt x="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3855400" y="2081950"/>
              <a:ext cx="1864100" cy="370500"/>
            </a:xfrm>
            <a:custGeom>
              <a:avLst/>
              <a:gdLst/>
              <a:ahLst/>
              <a:cxnLst/>
              <a:rect l="l" t="t" r="r" b="b"/>
              <a:pathLst>
                <a:path w="74564" h="14820" extrusionOk="0">
                  <a:moveTo>
                    <a:pt x="469" y="0"/>
                  </a:moveTo>
                  <a:lnTo>
                    <a:pt x="0" y="2776"/>
                  </a:lnTo>
                  <a:lnTo>
                    <a:pt x="26411" y="7184"/>
                  </a:lnTo>
                  <a:lnTo>
                    <a:pt x="26465" y="6860"/>
                  </a:lnTo>
                  <a:lnTo>
                    <a:pt x="74158" y="14819"/>
                  </a:lnTo>
                  <a:lnTo>
                    <a:pt x="74563" y="12376"/>
                  </a:lnTo>
                  <a:lnTo>
                    <a:pt x="28520" y="4687"/>
                  </a:lnTo>
                  <a:lnTo>
                    <a:pt x="28962" y="2064"/>
                  </a:lnTo>
                  <a:lnTo>
                    <a:pt x="27159" y="1767"/>
                  </a:lnTo>
                  <a:lnTo>
                    <a:pt x="26718" y="4390"/>
                  </a:lnTo>
                  <a:lnTo>
                    <a:pt x="26294" y="4318"/>
                  </a:lnTo>
                  <a:lnTo>
                    <a:pt x="26285" y="4399"/>
                  </a:lnTo>
                  <a:cubicBezTo>
                    <a:pt x="26159" y="5418"/>
                    <a:pt x="25996" y="5733"/>
                    <a:pt x="25879" y="5823"/>
                  </a:cubicBezTo>
                  <a:cubicBezTo>
                    <a:pt x="25853" y="5836"/>
                    <a:pt x="25831" y="5845"/>
                    <a:pt x="25811" y="5845"/>
                  </a:cubicBezTo>
                  <a:cubicBezTo>
                    <a:pt x="25804" y="5845"/>
                    <a:pt x="25796" y="5844"/>
                    <a:pt x="25789" y="5841"/>
                  </a:cubicBezTo>
                  <a:cubicBezTo>
                    <a:pt x="25762" y="5841"/>
                    <a:pt x="25735" y="5823"/>
                    <a:pt x="25717" y="5796"/>
                  </a:cubicBezTo>
                  <a:cubicBezTo>
                    <a:pt x="25636" y="5670"/>
                    <a:pt x="25582" y="5318"/>
                    <a:pt x="25789" y="4309"/>
                  </a:cubicBezTo>
                  <a:lnTo>
                    <a:pt x="25807" y="4237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1D5C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3809875" y="1963175"/>
              <a:ext cx="1923600" cy="492150"/>
            </a:xfrm>
            <a:custGeom>
              <a:avLst/>
              <a:gdLst/>
              <a:ahLst/>
              <a:cxnLst/>
              <a:rect l="l" t="t" r="r" b="b"/>
              <a:pathLst>
                <a:path w="76944" h="19686" extrusionOk="0">
                  <a:moveTo>
                    <a:pt x="5950" y="379"/>
                  </a:moveTo>
                  <a:lnTo>
                    <a:pt x="5851" y="388"/>
                  </a:lnTo>
                  <a:cubicBezTo>
                    <a:pt x="7383" y="578"/>
                    <a:pt x="8897" y="830"/>
                    <a:pt x="10421" y="1074"/>
                  </a:cubicBezTo>
                  <a:lnTo>
                    <a:pt x="14982" y="1840"/>
                  </a:lnTo>
                  <a:lnTo>
                    <a:pt x="19534" y="2615"/>
                  </a:lnTo>
                  <a:lnTo>
                    <a:pt x="23920" y="3388"/>
                  </a:lnTo>
                  <a:lnTo>
                    <a:pt x="23920" y="3388"/>
                  </a:lnTo>
                  <a:cubicBezTo>
                    <a:pt x="23900" y="3582"/>
                    <a:pt x="23858" y="3771"/>
                    <a:pt x="23770" y="3940"/>
                  </a:cubicBezTo>
                  <a:cubicBezTo>
                    <a:pt x="23743" y="3994"/>
                    <a:pt x="23707" y="4039"/>
                    <a:pt x="23671" y="4084"/>
                  </a:cubicBezTo>
                  <a:cubicBezTo>
                    <a:pt x="23635" y="4129"/>
                    <a:pt x="23590" y="4156"/>
                    <a:pt x="23536" y="4192"/>
                  </a:cubicBezTo>
                  <a:cubicBezTo>
                    <a:pt x="23437" y="4246"/>
                    <a:pt x="23310" y="4264"/>
                    <a:pt x="23184" y="4264"/>
                  </a:cubicBezTo>
                  <a:cubicBezTo>
                    <a:pt x="23162" y="4266"/>
                    <a:pt x="23139" y="4267"/>
                    <a:pt x="23117" y="4267"/>
                  </a:cubicBezTo>
                  <a:cubicBezTo>
                    <a:pt x="23011" y="4267"/>
                    <a:pt x="22902" y="4251"/>
                    <a:pt x="22806" y="4228"/>
                  </a:cubicBezTo>
                  <a:cubicBezTo>
                    <a:pt x="22680" y="4201"/>
                    <a:pt x="22571" y="4138"/>
                    <a:pt x="22463" y="4066"/>
                  </a:cubicBezTo>
                  <a:cubicBezTo>
                    <a:pt x="22247" y="3931"/>
                    <a:pt x="22058" y="3742"/>
                    <a:pt x="21904" y="3525"/>
                  </a:cubicBezTo>
                  <a:lnTo>
                    <a:pt x="21904" y="3516"/>
                  </a:lnTo>
                  <a:cubicBezTo>
                    <a:pt x="21886" y="3498"/>
                    <a:pt x="21850" y="3471"/>
                    <a:pt x="21823" y="3471"/>
                  </a:cubicBezTo>
                  <a:lnTo>
                    <a:pt x="21796" y="3471"/>
                  </a:lnTo>
                  <a:cubicBezTo>
                    <a:pt x="20507" y="3282"/>
                    <a:pt x="19209" y="3093"/>
                    <a:pt x="17920" y="2885"/>
                  </a:cubicBezTo>
                  <a:cubicBezTo>
                    <a:pt x="16631" y="2687"/>
                    <a:pt x="15342" y="2489"/>
                    <a:pt x="14053" y="2272"/>
                  </a:cubicBezTo>
                  <a:cubicBezTo>
                    <a:pt x="12764" y="2056"/>
                    <a:pt x="11475" y="1858"/>
                    <a:pt x="10186" y="1632"/>
                  </a:cubicBezTo>
                  <a:cubicBezTo>
                    <a:pt x="8897" y="1407"/>
                    <a:pt x="7617" y="1173"/>
                    <a:pt x="6337" y="884"/>
                  </a:cubicBezTo>
                  <a:cubicBezTo>
                    <a:pt x="6310" y="884"/>
                    <a:pt x="6283" y="884"/>
                    <a:pt x="6256" y="893"/>
                  </a:cubicBezTo>
                  <a:lnTo>
                    <a:pt x="6247" y="893"/>
                  </a:lnTo>
                  <a:cubicBezTo>
                    <a:pt x="6076" y="947"/>
                    <a:pt x="5896" y="1046"/>
                    <a:pt x="5787" y="1209"/>
                  </a:cubicBezTo>
                  <a:cubicBezTo>
                    <a:pt x="5670" y="1371"/>
                    <a:pt x="5625" y="1551"/>
                    <a:pt x="5607" y="1723"/>
                  </a:cubicBezTo>
                  <a:lnTo>
                    <a:pt x="5598" y="1759"/>
                  </a:lnTo>
                  <a:cubicBezTo>
                    <a:pt x="5598" y="1768"/>
                    <a:pt x="5598" y="1786"/>
                    <a:pt x="5598" y="1795"/>
                  </a:cubicBezTo>
                  <a:cubicBezTo>
                    <a:pt x="5607" y="1871"/>
                    <a:pt x="5670" y="1931"/>
                    <a:pt x="5752" y="1931"/>
                  </a:cubicBezTo>
                  <a:cubicBezTo>
                    <a:pt x="5758" y="1931"/>
                    <a:pt x="5764" y="1930"/>
                    <a:pt x="5769" y="1930"/>
                  </a:cubicBezTo>
                  <a:cubicBezTo>
                    <a:pt x="5812" y="1927"/>
                    <a:pt x="5853" y="1926"/>
                    <a:pt x="5894" y="1926"/>
                  </a:cubicBezTo>
                  <a:cubicBezTo>
                    <a:pt x="5994" y="1926"/>
                    <a:pt x="6091" y="1932"/>
                    <a:pt x="6193" y="1939"/>
                  </a:cubicBezTo>
                  <a:cubicBezTo>
                    <a:pt x="6337" y="1948"/>
                    <a:pt x="6472" y="1957"/>
                    <a:pt x="6599" y="1993"/>
                  </a:cubicBezTo>
                  <a:cubicBezTo>
                    <a:pt x="6725" y="2020"/>
                    <a:pt x="6860" y="2065"/>
                    <a:pt x="6950" y="2137"/>
                  </a:cubicBezTo>
                  <a:cubicBezTo>
                    <a:pt x="7049" y="2200"/>
                    <a:pt x="7121" y="2299"/>
                    <a:pt x="7167" y="2417"/>
                  </a:cubicBezTo>
                  <a:lnTo>
                    <a:pt x="7176" y="2426"/>
                  </a:lnTo>
                  <a:cubicBezTo>
                    <a:pt x="7212" y="2507"/>
                    <a:pt x="7239" y="2588"/>
                    <a:pt x="7230" y="2678"/>
                  </a:cubicBezTo>
                  <a:cubicBezTo>
                    <a:pt x="7230" y="2750"/>
                    <a:pt x="7284" y="2822"/>
                    <a:pt x="7365" y="2831"/>
                  </a:cubicBezTo>
                  <a:lnTo>
                    <a:pt x="7392" y="2831"/>
                  </a:lnTo>
                  <a:cubicBezTo>
                    <a:pt x="8293" y="2957"/>
                    <a:pt x="9204" y="3084"/>
                    <a:pt x="10105" y="3228"/>
                  </a:cubicBezTo>
                  <a:lnTo>
                    <a:pt x="11466" y="3435"/>
                  </a:lnTo>
                  <a:lnTo>
                    <a:pt x="12818" y="3652"/>
                  </a:lnTo>
                  <a:cubicBezTo>
                    <a:pt x="14630" y="3940"/>
                    <a:pt x="16433" y="4255"/>
                    <a:pt x="18245" y="4562"/>
                  </a:cubicBezTo>
                  <a:lnTo>
                    <a:pt x="20949" y="5022"/>
                  </a:lnTo>
                  <a:lnTo>
                    <a:pt x="23662" y="5490"/>
                  </a:lnTo>
                  <a:cubicBezTo>
                    <a:pt x="25395" y="5785"/>
                    <a:pt x="27129" y="6096"/>
                    <a:pt x="28862" y="6416"/>
                  </a:cubicBezTo>
                  <a:lnTo>
                    <a:pt x="28862" y="6416"/>
                  </a:lnTo>
                  <a:cubicBezTo>
                    <a:pt x="28668" y="7221"/>
                    <a:pt x="28519" y="8032"/>
                    <a:pt x="28376" y="8844"/>
                  </a:cubicBezTo>
                  <a:cubicBezTo>
                    <a:pt x="28304" y="9285"/>
                    <a:pt x="28232" y="9718"/>
                    <a:pt x="28178" y="10160"/>
                  </a:cubicBezTo>
                  <a:cubicBezTo>
                    <a:pt x="28116" y="10597"/>
                    <a:pt x="28062" y="11034"/>
                    <a:pt x="28035" y="11480"/>
                  </a:cubicBezTo>
                  <a:lnTo>
                    <a:pt x="28035" y="11480"/>
                  </a:lnTo>
                  <a:cubicBezTo>
                    <a:pt x="28034" y="11482"/>
                    <a:pt x="28034" y="11483"/>
                    <a:pt x="28034" y="11485"/>
                  </a:cubicBezTo>
                  <a:lnTo>
                    <a:pt x="28034" y="11494"/>
                  </a:lnTo>
                  <a:lnTo>
                    <a:pt x="28012" y="11627"/>
                  </a:lnTo>
                  <a:lnTo>
                    <a:pt x="28012" y="11627"/>
                  </a:lnTo>
                  <a:cubicBezTo>
                    <a:pt x="25733" y="11284"/>
                    <a:pt x="23463" y="10933"/>
                    <a:pt x="21192" y="10565"/>
                  </a:cubicBezTo>
                  <a:lnTo>
                    <a:pt x="14197" y="9420"/>
                  </a:lnTo>
                  <a:cubicBezTo>
                    <a:pt x="11863" y="9042"/>
                    <a:pt x="9528" y="8645"/>
                    <a:pt x="7203" y="8249"/>
                  </a:cubicBezTo>
                  <a:cubicBezTo>
                    <a:pt x="4917" y="7860"/>
                    <a:pt x="2632" y="7498"/>
                    <a:pt x="372" y="7018"/>
                  </a:cubicBezTo>
                  <a:lnTo>
                    <a:pt x="372" y="7018"/>
                  </a:lnTo>
                  <a:cubicBezTo>
                    <a:pt x="332" y="6599"/>
                    <a:pt x="327" y="6180"/>
                    <a:pt x="343" y="5761"/>
                  </a:cubicBezTo>
                  <a:cubicBezTo>
                    <a:pt x="361" y="5292"/>
                    <a:pt x="406" y="4823"/>
                    <a:pt x="478" y="4355"/>
                  </a:cubicBezTo>
                  <a:cubicBezTo>
                    <a:pt x="624" y="3473"/>
                    <a:pt x="875" y="2607"/>
                    <a:pt x="1248" y="1788"/>
                  </a:cubicBezTo>
                  <a:lnTo>
                    <a:pt x="1248" y="1788"/>
                  </a:lnTo>
                  <a:cubicBezTo>
                    <a:pt x="1599" y="1800"/>
                    <a:pt x="1945" y="1849"/>
                    <a:pt x="2290" y="1912"/>
                  </a:cubicBezTo>
                  <a:cubicBezTo>
                    <a:pt x="2687" y="1984"/>
                    <a:pt x="3074" y="2065"/>
                    <a:pt x="3462" y="2173"/>
                  </a:cubicBezTo>
                  <a:lnTo>
                    <a:pt x="3525" y="2191"/>
                  </a:lnTo>
                  <a:cubicBezTo>
                    <a:pt x="3534" y="2200"/>
                    <a:pt x="3552" y="2200"/>
                    <a:pt x="3561" y="2200"/>
                  </a:cubicBezTo>
                  <a:cubicBezTo>
                    <a:pt x="3624" y="2191"/>
                    <a:pt x="3669" y="2146"/>
                    <a:pt x="3669" y="2083"/>
                  </a:cubicBezTo>
                  <a:cubicBezTo>
                    <a:pt x="3660" y="1984"/>
                    <a:pt x="3705" y="1894"/>
                    <a:pt x="3768" y="1822"/>
                  </a:cubicBezTo>
                  <a:lnTo>
                    <a:pt x="3777" y="1813"/>
                  </a:lnTo>
                  <a:cubicBezTo>
                    <a:pt x="3876" y="1677"/>
                    <a:pt x="4039" y="1596"/>
                    <a:pt x="4210" y="1596"/>
                  </a:cubicBezTo>
                  <a:cubicBezTo>
                    <a:pt x="4291" y="1596"/>
                    <a:pt x="4381" y="1605"/>
                    <a:pt x="4471" y="1632"/>
                  </a:cubicBezTo>
                  <a:cubicBezTo>
                    <a:pt x="4553" y="1659"/>
                    <a:pt x="4634" y="1705"/>
                    <a:pt x="4715" y="1759"/>
                  </a:cubicBezTo>
                  <a:cubicBezTo>
                    <a:pt x="4733" y="1768"/>
                    <a:pt x="4760" y="1777"/>
                    <a:pt x="4778" y="1777"/>
                  </a:cubicBezTo>
                  <a:cubicBezTo>
                    <a:pt x="4784" y="1777"/>
                    <a:pt x="4790" y="1778"/>
                    <a:pt x="4795" y="1778"/>
                  </a:cubicBezTo>
                  <a:cubicBezTo>
                    <a:pt x="4868" y="1778"/>
                    <a:pt x="4923" y="1726"/>
                    <a:pt x="4931" y="1659"/>
                  </a:cubicBezTo>
                  <a:lnTo>
                    <a:pt x="4931" y="1623"/>
                  </a:lnTo>
                  <a:cubicBezTo>
                    <a:pt x="4940" y="1479"/>
                    <a:pt x="4976" y="1335"/>
                    <a:pt x="5030" y="1191"/>
                  </a:cubicBezTo>
                  <a:cubicBezTo>
                    <a:pt x="5084" y="1056"/>
                    <a:pt x="5147" y="929"/>
                    <a:pt x="5238" y="812"/>
                  </a:cubicBezTo>
                  <a:cubicBezTo>
                    <a:pt x="5319" y="686"/>
                    <a:pt x="5427" y="587"/>
                    <a:pt x="5544" y="506"/>
                  </a:cubicBezTo>
                  <a:cubicBezTo>
                    <a:pt x="5670" y="434"/>
                    <a:pt x="5805" y="379"/>
                    <a:pt x="5950" y="379"/>
                  </a:cubicBezTo>
                  <a:close/>
                  <a:moveTo>
                    <a:pt x="29247" y="6810"/>
                  </a:moveTo>
                  <a:cubicBezTo>
                    <a:pt x="29673" y="6840"/>
                    <a:pt x="30093" y="6910"/>
                    <a:pt x="30513" y="6987"/>
                  </a:cubicBezTo>
                  <a:lnTo>
                    <a:pt x="32000" y="7230"/>
                  </a:lnTo>
                  <a:lnTo>
                    <a:pt x="34983" y="7735"/>
                  </a:lnTo>
                  <a:lnTo>
                    <a:pt x="40942" y="8735"/>
                  </a:lnTo>
                  <a:lnTo>
                    <a:pt x="52867" y="10736"/>
                  </a:lnTo>
                  <a:lnTo>
                    <a:pt x="64783" y="12738"/>
                  </a:lnTo>
                  <a:lnTo>
                    <a:pt x="76488" y="14721"/>
                  </a:lnTo>
                  <a:lnTo>
                    <a:pt x="76488" y="14721"/>
                  </a:lnTo>
                  <a:cubicBezTo>
                    <a:pt x="76399" y="15063"/>
                    <a:pt x="76318" y="15406"/>
                    <a:pt x="76249" y="15748"/>
                  </a:cubicBezTo>
                  <a:cubicBezTo>
                    <a:pt x="76159" y="16154"/>
                    <a:pt x="76087" y="16568"/>
                    <a:pt x="76015" y="16974"/>
                  </a:cubicBezTo>
                  <a:cubicBezTo>
                    <a:pt x="75952" y="17380"/>
                    <a:pt x="75889" y="17794"/>
                    <a:pt x="75835" y="18209"/>
                  </a:cubicBezTo>
                  <a:cubicBezTo>
                    <a:pt x="75797" y="18558"/>
                    <a:pt x="75759" y="18907"/>
                    <a:pt x="75731" y="19256"/>
                  </a:cubicBezTo>
                  <a:lnTo>
                    <a:pt x="75731" y="19256"/>
                  </a:lnTo>
                  <a:lnTo>
                    <a:pt x="64017" y="17335"/>
                  </a:lnTo>
                  <a:lnTo>
                    <a:pt x="52092" y="15361"/>
                  </a:lnTo>
                  <a:lnTo>
                    <a:pt x="40166" y="13377"/>
                  </a:lnTo>
                  <a:cubicBezTo>
                    <a:pt x="36259" y="12731"/>
                    <a:pt x="32352" y="12075"/>
                    <a:pt x="28462" y="11368"/>
                  </a:cubicBezTo>
                  <a:lnTo>
                    <a:pt x="28462" y="11368"/>
                  </a:lnTo>
                  <a:cubicBezTo>
                    <a:pt x="28556" y="10998"/>
                    <a:pt x="28633" y="10627"/>
                    <a:pt x="28710" y="10250"/>
                  </a:cubicBezTo>
                  <a:cubicBezTo>
                    <a:pt x="28800" y="9817"/>
                    <a:pt x="28881" y="9375"/>
                    <a:pt x="28953" y="8943"/>
                  </a:cubicBezTo>
                  <a:cubicBezTo>
                    <a:pt x="29062" y="8231"/>
                    <a:pt x="29171" y="7524"/>
                    <a:pt x="29247" y="6810"/>
                  </a:cubicBezTo>
                  <a:close/>
                  <a:moveTo>
                    <a:pt x="5878" y="1"/>
                  </a:moveTo>
                  <a:cubicBezTo>
                    <a:pt x="5860" y="1"/>
                    <a:pt x="5833" y="1"/>
                    <a:pt x="5814" y="19"/>
                  </a:cubicBezTo>
                  <a:cubicBezTo>
                    <a:pt x="5670" y="127"/>
                    <a:pt x="5535" y="226"/>
                    <a:pt x="5409" y="334"/>
                  </a:cubicBezTo>
                  <a:cubicBezTo>
                    <a:pt x="5292" y="452"/>
                    <a:pt x="5183" y="569"/>
                    <a:pt x="5084" y="686"/>
                  </a:cubicBezTo>
                  <a:cubicBezTo>
                    <a:pt x="4985" y="812"/>
                    <a:pt x="4895" y="947"/>
                    <a:pt x="4805" y="1083"/>
                  </a:cubicBezTo>
                  <a:cubicBezTo>
                    <a:pt x="4743" y="1193"/>
                    <a:pt x="4686" y="1298"/>
                    <a:pt x="4623" y="1406"/>
                  </a:cubicBezTo>
                  <a:lnTo>
                    <a:pt x="4623" y="1406"/>
                  </a:lnTo>
                  <a:cubicBezTo>
                    <a:pt x="4480" y="1431"/>
                    <a:pt x="4340" y="1441"/>
                    <a:pt x="4201" y="1461"/>
                  </a:cubicBezTo>
                  <a:cubicBezTo>
                    <a:pt x="4003" y="1488"/>
                    <a:pt x="3822" y="1569"/>
                    <a:pt x="3651" y="1677"/>
                  </a:cubicBezTo>
                  <a:lnTo>
                    <a:pt x="3660" y="1677"/>
                  </a:lnTo>
                  <a:cubicBezTo>
                    <a:pt x="3596" y="1704"/>
                    <a:pt x="3531" y="1744"/>
                    <a:pt x="3465" y="1790"/>
                  </a:cubicBezTo>
                  <a:lnTo>
                    <a:pt x="3465" y="1790"/>
                  </a:lnTo>
                  <a:cubicBezTo>
                    <a:pt x="3089" y="1763"/>
                    <a:pt x="2712" y="1719"/>
                    <a:pt x="2335" y="1659"/>
                  </a:cubicBezTo>
                  <a:cubicBezTo>
                    <a:pt x="1938" y="1605"/>
                    <a:pt x="1542" y="1533"/>
                    <a:pt x="1154" y="1398"/>
                  </a:cubicBezTo>
                  <a:lnTo>
                    <a:pt x="1145" y="1398"/>
                  </a:lnTo>
                  <a:cubicBezTo>
                    <a:pt x="1129" y="1393"/>
                    <a:pt x="1113" y="1390"/>
                    <a:pt x="1097" y="1390"/>
                  </a:cubicBezTo>
                  <a:cubicBezTo>
                    <a:pt x="1031" y="1390"/>
                    <a:pt x="969" y="1434"/>
                    <a:pt x="947" y="1506"/>
                  </a:cubicBezTo>
                  <a:lnTo>
                    <a:pt x="947" y="1524"/>
                  </a:lnTo>
                  <a:cubicBezTo>
                    <a:pt x="659" y="2444"/>
                    <a:pt x="406" y="3372"/>
                    <a:pt x="235" y="4319"/>
                  </a:cubicBezTo>
                  <a:cubicBezTo>
                    <a:pt x="154" y="4787"/>
                    <a:pt x="100" y="5265"/>
                    <a:pt x="55" y="5743"/>
                  </a:cubicBezTo>
                  <a:cubicBezTo>
                    <a:pt x="19" y="6220"/>
                    <a:pt x="1" y="6707"/>
                    <a:pt x="1" y="7185"/>
                  </a:cubicBezTo>
                  <a:lnTo>
                    <a:pt x="1" y="7203"/>
                  </a:lnTo>
                  <a:cubicBezTo>
                    <a:pt x="10" y="7284"/>
                    <a:pt x="73" y="7356"/>
                    <a:pt x="163" y="7365"/>
                  </a:cubicBezTo>
                  <a:cubicBezTo>
                    <a:pt x="2506" y="7654"/>
                    <a:pt x="4841" y="8059"/>
                    <a:pt x="7167" y="8438"/>
                  </a:cubicBezTo>
                  <a:cubicBezTo>
                    <a:pt x="9501" y="8825"/>
                    <a:pt x="11836" y="9204"/>
                    <a:pt x="14161" y="9601"/>
                  </a:cubicBezTo>
                  <a:lnTo>
                    <a:pt x="21156" y="10800"/>
                  </a:lnTo>
                  <a:cubicBezTo>
                    <a:pt x="23482" y="11196"/>
                    <a:pt x="25807" y="11611"/>
                    <a:pt x="28133" y="12043"/>
                  </a:cubicBezTo>
                  <a:cubicBezTo>
                    <a:pt x="28144" y="12045"/>
                    <a:pt x="28155" y="12046"/>
                    <a:pt x="28166" y="12046"/>
                  </a:cubicBezTo>
                  <a:cubicBezTo>
                    <a:pt x="28261" y="12046"/>
                    <a:pt x="28342" y="11978"/>
                    <a:pt x="28358" y="11881"/>
                  </a:cubicBezTo>
                  <a:lnTo>
                    <a:pt x="28380" y="11748"/>
                  </a:lnTo>
                  <a:lnTo>
                    <a:pt x="28380" y="11748"/>
                  </a:lnTo>
                  <a:cubicBezTo>
                    <a:pt x="32300" y="12344"/>
                    <a:pt x="36211" y="12992"/>
                    <a:pt x="40121" y="13648"/>
                  </a:cubicBezTo>
                  <a:lnTo>
                    <a:pt x="52047" y="15649"/>
                  </a:lnTo>
                  <a:lnTo>
                    <a:pt x="63963" y="17650"/>
                  </a:lnTo>
                  <a:lnTo>
                    <a:pt x="75880" y="19678"/>
                  </a:lnTo>
                  <a:cubicBezTo>
                    <a:pt x="75895" y="19683"/>
                    <a:pt x="75911" y="19685"/>
                    <a:pt x="75927" y="19685"/>
                  </a:cubicBezTo>
                  <a:cubicBezTo>
                    <a:pt x="76002" y="19685"/>
                    <a:pt x="76072" y="19635"/>
                    <a:pt x="76087" y="19561"/>
                  </a:cubicBezTo>
                  <a:lnTo>
                    <a:pt x="76105" y="19516"/>
                  </a:lnTo>
                  <a:cubicBezTo>
                    <a:pt x="76222" y="19110"/>
                    <a:pt x="76312" y="18705"/>
                    <a:pt x="76393" y="18299"/>
                  </a:cubicBezTo>
                  <a:cubicBezTo>
                    <a:pt x="76484" y="17893"/>
                    <a:pt x="76556" y="17488"/>
                    <a:pt x="76628" y="17073"/>
                  </a:cubicBezTo>
                  <a:cubicBezTo>
                    <a:pt x="76691" y="16668"/>
                    <a:pt x="76754" y="16253"/>
                    <a:pt x="76808" y="15838"/>
                  </a:cubicBezTo>
                  <a:cubicBezTo>
                    <a:pt x="76862" y="15433"/>
                    <a:pt x="76898" y="15018"/>
                    <a:pt x="76925" y="14594"/>
                  </a:cubicBezTo>
                  <a:cubicBezTo>
                    <a:pt x="76943" y="14495"/>
                    <a:pt x="76871" y="14396"/>
                    <a:pt x="76763" y="14378"/>
                  </a:cubicBezTo>
                  <a:lnTo>
                    <a:pt x="64838" y="12413"/>
                  </a:lnTo>
                  <a:lnTo>
                    <a:pt x="52912" y="10439"/>
                  </a:lnTo>
                  <a:lnTo>
                    <a:pt x="40987" y="8456"/>
                  </a:lnTo>
                  <a:lnTo>
                    <a:pt x="35029" y="7464"/>
                  </a:lnTo>
                  <a:lnTo>
                    <a:pt x="32045" y="6969"/>
                  </a:lnTo>
                  <a:lnTo>
                    <a:pt x="30558" y="6725"/>
                  </a:lnTo>
                  <a:cubicBezTo>
                    <a:pt x="30130" y="6655"/>
                    <a:pt x="29702" y="6585"/>
                    <a:pt x="29281" y="6469"/>
                  </a:cubicBezTo>
                  <a:lnTo>
                    <a:pt x="29281" y="6469"/>
                  </a:lnTo>
                  <a:cubicBezTo>
                    <a:pt x="29286" y="6410"/>
                    <a:pt x="29291" y="6351"/>
                    <a:pt x="29296" y="6293"/>
                  </a:cubicBezTo>
                  <a:lnTo>
                    <a:pt x="29296" y="6275"/>
                  </a:lnTo>
                  <a:cubicBezTo>
                    <a:pt x="29305" y="6175"/>
                    <a:pt x="29233" y="6085"/>
                    <a:pt x="29133" y="6067"/>
                  </a:cubicBezTo>
                  <a:cubicBezTo>
                    <a:pt x="27322" y="5797"/>
                    <a:pt x="25510" y="5508"/>
                    <a:pt x="23698" y="5220"/>
                  </a:cubicBezTo>
                  <a:lnTo>
                    <a:pt x="20994" y="4787"/>
                  </a:lnTo>
                  <a:lnTo>
                    <a:pt x="18281" y="4346"/>
                  </a:lnTo>
                  <a:cubicBezTo>
                    <a:pt x="16469" y="4039"/>
                    <a:pt x="14666" y="3751"/>
                    <a:pt x="12854" y="3435"/>
                  </a:cubicBezTo>
                  <a:lnTo>
                    <a:pt x="11502" y="3210"/>
                  </a:lnTo>
                  <a:lnTo>
                    <a:pt x="10150" y="2957"/>
                  </a:lnTo>
                  <a:cubicBezTo>
                    <a:pt x="9281" y="2801"/>
                    <a:pt x="8413" y="2636"/>
                    <a:pt x="7552" y="2471"/>
                  </a:cubicBezTo>
                  <a:lnTo>
                    <a:pt x="7552" y="2471"/>
                  </a:lnTo>
                  <a:cubicBezTo>
                    <a:pt x="7514" y="2394"/>
                    <a:pt x="7468" y="2321"/>
                    <a:pt x="7410" y="2263"/>
                  </a:cubicBezTo>
                  <a:lnTo>
                    <a:pt x="7410" y="2263"/>
                  </a:lnTo>
                  <a:lnTo>
                    <a:pt x="7419" y="2272"/>
                  </a:lnTo>
                  <a:cubicBezTo>
                    <a:pt x="7329" y="2146"/>
                    <a:pt x="7212" y="2029"/>
                    <a:pt x="7076" y="1939"/>
                  </a:cubicBezTo>
                  <a:cubicBezTo>
                    <a:pt x="6932" y="1867"/>
                    <a:pt x="6788" y="1822"/>
                    <a:pt x="6653" y="1786"/>
                  </a:cubicBezTo>
                  <a:cubicBezTo>
                    <a:pt x="6509" y="1750"/>
                    <a:pt x="6364" y="1723"/>
                    <a:pt x="6238" y="1686"/>
                  </a:cubicBezTo>
                  <a:cubicBezTo>
                    <a:pt x="6165" y="1667"/>
                    <a:pt x="6091" y="1645"/>
                    <a:pt x="6018" y="1620"/>
                  </a:cubicBezTo>
                  <a:lnTo>
                    <a:pt x="6018" y="1620"/>
                  </a:lnTo>
                  <a:cubicBezTo>
                    <a:pt x="6036" y="1551"/>
                    <a:pt x="6064" y="1489"/>
                    <a:pt x="6103" y="1434"/>
                  </a:cubicBezTo>
                  <a:cubicBezTo>
                    <a:pt x="6150" y="1363"/>
                    <a:pt x="6225" y="1313"/>
                    <a:pt x="6322" y="1277"/>
                  </a:cubicBezTo>
                  <a:lnTo>
                    <a:pt x="6322" y="1277"/>
                  </a:lnTo>
                  <a:cubicBezTo>
                    <a:pt x="7604" y="1421"/>
                    <a:pt x="8886" y="1608"/>
                    <a:pt x="10159" y="1813"/>
                  </a:cubicBezTo>
                  <a:cubicBezTo>
                    <a:pt x="11448" y="2020"/>
                    <a:pt x="12728" y="2245"/>
                    <a:pt x="14017" y="2462"/>
                  </a:cubicBezTo>
                  <a:cubicBezTo>
                    <a:pt x="15306" y="2678"/>
                    <a:pt x="16595" y="2912"/>
                    <a:pt x="17884" y="3138"/>
                  </a:cubicBezTo>
                  <a:cubicBezTo>
                    <a:pt x="19154" y="3370"/>
                    <a:pt x="20433" y="3603"/>
                    <a:pt x="21703" y="3844"/>
                  </a:cubicBezTo>
                  <a:lnTo>
                    <a:pt x="21703" y="3844"/>
                  </a:lnTo>
                  <a:cubicBezTo>
                    <a:pt x="21913" y="3991"/>
                    <a:pt x="22119" y="4142"/>
                    <a:pt x="22355" y="4255"/>
                  </a:cubicBezTo>
                  <a:cubicBezTo>
                    <a:pt x="22481" y="4319"/>
                    <a:pt x="22616" y="4382"/>
                    <a:pt x="22761" y="4409"/>
                  </a:cubicBezTo>
                  <a:cubicBezTo>
                    <a:pt x="22905" y="4436"/>
                    <a:pt x="23040" y="4445"/>
                    <a:pt x="23184" y="4445"/>
                  </a:cubicBezTo>
                  <a:cubicBezTo>
                    <a:pt x="23329" y="4445"/>
                    <a:pt x="23482" y="4427"/>
                    <a:pt x="23626" y="4364"/>
                  </a:cubicBezTo>
                  <a:cubicBezTo>
                    <a:pt x="23698" y="4337"/>
                    <a:pt x="23761" y="4291"/>
                    <a:pt x="23824" y="4228"/>
                  </a:cubicBezTo>
                  <a:cubicBezTo>
                    <a:pt x="23878" y="4174"/>
                    <a:pt x="23923" y="4120"/>
                    <a:pt x="23968" y="4057"/>
                  </a:cubicBezTo>
                  <a:cubicBezTo>
                    <a:pt x="24140" y="3805"/>
                    <a:pt x="24221" y="3534"/>
                    <a:pt x="24311" y="3255"/>
                  </a:cubicBezTo>
                  <a:cubicBezTo>
                    <a:pt x="24311" y="3246"/>
                    <a:pt x="24320" y="3237"/>
                    <a:pt x="24320" y="3228"/>
                  </a:cubicBezTo>
                  <a:cubicBezTo>
                    <a:pt x="24329" y="3138"/>
                    <a:pt x="24266" y="3057"/>
                    <a:pt x="24176" y="3039"/>
                  </a:cubicBezTo>
                  <a:lnTo>
                    <a:pt x="24149" y="3039"/>
                  </a:lnTo>
                  <a:lnTo>
                    <a:pt x="19588" y="2317"/>
                  </a:lnTo>
                  <a:lnTo>
                    <a:pt x="15018" y="1587"/>
                  </a:lnTo>
                  <a:lnTo>
                    <a:pt x="10457" y="839"/>
                  </a:lnTo>
                  <a:cubicBezTo>
                    <a:pt x="8942" y="578"/>
                    <a:pt x="7419" y="325"/>
                    <a:pt x="5914" y="10"/>
                  </a:cubicBezTo>
                  <a:lnTo>
                    <a:pt x="58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3852475" y="2004425"/>
              <a:ext cx="33600" cy="150775"/>
            </a:xfrm>
            <a:custGeom>
              <a:avLst/>
              <a:gdLst/>
              <a:ahLst/>
              <a:cxnLst/>
              <a:rect l="l" t="t" r="r" b="b"/>
              <a:pathLst>
                <a:path w="1344" h="6031" extrusionOk="0">
                  <a:moveTo>
                    <a:pt x="1154" y="0"/>
                  </a:moveTo>
                  <a:cubicBezTo>
                    <a:pt x="1046" y="0"/>
                    <a:pt x="956" y="91"/>
                    <a:pt x="947" y="199"/>
                  </a:cubicBezTo>
                  <a:cubicBezTo>
                    <a:pt x="938" y="676"/>
                    <a:pt x="893" y="1145"/>
                    <a:pt x="829" y="1614"/>
                  </a:cubicBezTo>
                  <a:cubicBezTo>
                    <a:pt x="775" y="2083"/>
                    <a:pt x="685" y="2542"/>
                    <a:pt x="604" y="3011"/>
                  </a:cubicBezTo>
                  <a:cubicBezTo>
                    <a:pt x="442" y="3939"/>
                    <a:pt x="253" y="4868"/>
                    <a:pt x="18" y="5787"/>
                  </a:cubicBezTo>
                  <a:cubicBezTo>
                    <a:pt x="18" y="5796"/>
                    <a:pt x="9" y="5805"/>
                    <a:pt x="9" y="5814"/>
                  </a:cubicBezTo>
                  <a:cubicBezTo>
                    <a:pt x="0" y="5923"/>
                    <a:pt x="81" y="6022"/>
                    <a:pt x="189" y="6031"/>
                  </a:cubicBezTo>
                  <a:cubicBezTo>
                    <a:pt x="298" y="6031"/>
                    <a:pt x="388" y="5959"/>
                    <a:pt x="397" y="5850"/>
                  </a:cubicBezTo>
                  <a:cubicBezTo>
                    <a:pt x="478" y="4904"/>
                    <a:pt x="604" y="3967"/>
                    <a:pt x="748" y="3029"/>
                  </a:cubicBezTo>
                  <a:cubicBezTo>
                    <a:pt x="820" y="2569"/>
                    <a:pt x="893" y="2101"/>
                    <a:pt x="992" y="1641"/>
                  </a:cubicBezTo>
                  <a:cubicBezTo>
                    <a:pt x="1082" y="1172"/>
                    <a:pt x="1190" y="713"/>
                    <a:pt x="1334" y="262"/>
                  </a:cubicBezTo>
                  <a:cubicBezTo>
                    <a:pt x="1343" y="244"/>
                    <a:pt x="1343" y="226"/>
                    <a:pt x="1343" y="208"/>
                  </a:cubicBezTo>
                  <a:cubicBezTo>
                    <a:pt x="1343" y="100"/>
                    <a:pt x="1262" y="9"/>
                    <a:pt x="11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3928625" y="2002400"/>
              <a:ext cx="26175" cy="4300"/>
            </a:xfrm>
            <a:custGeom>
              <a:avLst/>
              <a:gdLst/>
              <a:ahLst/>
              <a:cxnLst/>
              <a:rect l="l" t="t" r="r" b="b"/>
              <a:pathLst>
                <a:path w="1047" h="172" fill="none" extrusionOk="0">
                  <a:moveTo>
                    <a:pt x="1" y="0"/>
                  </a:moveTo>
                  <a:lnTo>
                    <a:pt x="1046" y="172"/>
                  </a:lnTo>
                </a:path>
              </a:pathLst>
            </a:custGeom>
            <a:noFill/>
            <a:ln w="9700" cap="rnd" cmpd="sng">
              <a:solidFill>
                <a:srgbClr val="42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3897300" y="2012750"/>
              <a:ext cx="98050" cy="16475"/>
            </a:xfrm>
            <a:custGeom>
              <a:avLst/>
              <a:gdLst/>
              <a:ahLst/>
              <a:cxnLst/>
              <a:rect l="l" t="t" r="r" b="b"/>
              <a:pathLst>
                <a:path w="3922" h="659" fill="none" extrusionOk="0">
                  <a:moveTo>
                    <a:pt x="1" y="1"/>
                  </a:moveTo>
                  <a:lnTo>
                    <a:pt x="3922" y="659"/>
                  </a:lnTo>
                </a:path>
              </a:pathLst>
            </a:custGeom>
            <a:noFill/>
            <a:ln w="9700" cap="rnd" cmpd="sng">
              <a:solidFill>
                <a:srgbClr val="42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" name="Google Shape;40;p2"/>
          <p:cNvGrpSpPr/>
          <p:nvPr/>
        </p:nvGrpSpPr>
        <p:grpSpPr>
          <a:xfrm rot="-375097">
            <a:off x="1228557" y="-253382"/>
            <a:ext cx="711742" cy="793298"/>
            <a:chOff x="6554696" y="509501"/>
            <a:chExt cx="711709" cy="793261"/>
          </a:xfrm>
        </p:grpSpPr>
        <p:sp>
          <p:nvSpPr>
            <p:cNvPr id="41" name="Google Shape;41;p2"/>
            <p:cNvSpPr/>
            <p:nvPr/>
          </p:nvSpPr>
          <p:spPr>
            <a:xfrm>
              <a:off x="6560695" y="516700"/>
              <a:ext cx="696978" cy="779230"/>
            </a:xfrm>
            <a:custGeom>
              <a:avLst/>
              <a:gdLst/>
              <a:ahLst/>
              <a:cxnLst/>
              <a:rect l="l" t="t" r="r" b="b"/>
              <a:pathLst>
                <a:path w="20913" h="23381" extrusionOk="0">
                  <a:moveTo>
                    <a:pt x="4201" y="1"/>
                  </a:moveTo>
                  <a:cubicBezTo>
                    <a:pt x="1903" y="1"/>
                    <a:pt x="28" y="1866"/>
                    <a:pt x="28" y="4165"/>
                  </a:cubicBezTo>
                  <a:lnTo>
                    <a:pt x="1" y="17073"/>
                  </a:lnTo>
                  <a:cubicBezTo>
                    <a:pt x="1" y="18903"/>
                    <a:pt x="1190" y="20516"/>
                    <a:pt x="2930" y="21057"/>
                  </a:cubicBezTo>
                  <a:lnTo>
                    <a:pt x="9736" y="23193"/>
                  </a:lnTo>
                  <a:cubicBezTo>
                    <a:pt x="10143" y="23318"/>
                    <a:pt x="10563" y="23381"/>
                    <a:pt x="10982" y="23381"/>
                  </a:cubicBezTo>
                  <a:cubicBezTo>
                    <a:pt x="11444" y="23381"/>
                    <a:pt x="11906" y="23304"/>
                    <a:pt x="12350" y="23148"/>
                  </a:cubicBezTo>
                  <a:lnTo>
                    <a:pt x="18092" y="21147"/>
                  </a:lnTo>
                  <a:cubicBezTo>
                    <a:pt x="19759" y="20570"/>
                    <a:pt x="20886" y="18993"/>
                    <a:pt x="20886" y="17217"/>
                  </a:cubicBezTo>
                  <a:lnTo>
                    <a:pt x="20913" y="4201"/>
                  </a:lnTo>
                  <a:cubicBezTo>
                    <a:pt x="20913" y="1903"/>
                    <a:pt x="19047" y="28"/>
                    <a:pt x="16748" y="28"/>
                  </a:cubicBezTo>
                  <a:lnTo>
                    <a:pt x="420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6554696" y="509501"/>
              <a:ext cx="711709" cy="793261"/>
            </a:xfrm>
            <a:custGeom>
              <a:avLst/>
              <a:gdLst/>
              <a:ahLst/>
              <a:cxnLst/>
              <a:rect l="l" t="t" r="r" b="b"/>
              <a:pathLst>
                <a:path w="21355" h="23802" extrusionOk="0">
                  <a:moveTo>
                    <a:pt x="5138" y="442"/>
                  </a:moveTo>
                  <a:lnTo>
                    <a:pt x="7572" y="451"/>
                  </a:lnTo>
                  <a:lnTo>
                    <a:pt x="12440" y="469"/>
                  </a:lnTo>
                  <a:lnTo>
                    <a:pt x="14873" y="469"/>
                  </a:lnTo>
                  <a:lnTo>
                    <a:pt x="16090" y="478"/>
                  </a:lnTo>
                  <a:cubicBezTo>
                    <a:pt x="16249" y="478"/>
                    <a:pt x="16412" y="477"/>
                    <a:pt x="16574" y="477"/>
                  </a:cubicBezTo>
                  <a:cubicBezTo>
                    <a:pt x="16817" y="477"/>
                    <a:pt x="17058" y="480"/>
                    <a:pt x="17280" y="496"/>
                  </a:cubicBezTo>
                  <a:cubicBezTo>
                    <a:pt x="17659" y="541"/>
                    <a:pt x="18037" y="622"/>
                    <a:pt x="18389" y="766"/>
                  </a:cubicBezTo>
                  <a:cubicBezTo>
                    <a:pt x="18740" y="920"/>
                    <a:pt x="19083" y="1109"/>
                    <a:pt x="19380" y="1352"/>
                  </a:cubicBezTo>
                  <a:cubicBezTo>
                    <a:pt x="19669" y="1596"/>
                    <a:pt x="19939" y="1866"/>
                    <a:pt x="20155" y="2191"/>
                  </a:cubicBezTo>
                  <a:cubicBezTo>
                    <a:pt x="20363" y="2506"/>
                    <a:pt x="20534" y="2849"/>
                    <a:pt x="20651" y="3209"/>
                  </a:cubicBezTo>
                  <a:cubicBezTo>
                    <a:pt x="20759" y="3579"/>
                    <a:pt x="20832" y="3948"/>
                    <a:pt x="20832" y="4336"/>
                  </a:cubicBezTo>
                  <a:cubicBezTo>
                    <a:pt x="20841" y="4733"/>
                    <a:pt x="20832" y="5147"/>
                    <a:pt x="20832" y="5544"/>
                  </a:cubicBezTo>
                  <a:lnTo>
                    <a:pt x="20841" y="7978"/>
                  </a:lnTo>
                  <a:lnTo>
                    <a:pt x="20850" y="12845"/>
                  </a:lnTo>
                  <a:lnTo>
                    <a:pt x="20850" y="15279"/>
                  </a:lnTo>
                  <a:lnTo>
                    <a:pt x="20850" y="16496"/>
                  </a:lnTo>
                  <a:lnTo>
                    <a:pt x="20850" y="17109"/>
                  </a:lnTo>
                  <a:lnTo>
                    <a:pt x="20859" y="17406"/>
                  </a:lnTo>
                  <a:lnTo>
                    <a:pt x="20841" y="17704"/>
                  </a:lnTo>
                  <a:cubicBezTo>
                    <a:pt x="20795" y="18470"/>
                    <a:pt x="20516" y="19218"/>
                    <a:pt x="20047" y="19831"/>
                  </a:cubicBezTo>
                  <a:cubicBezTo>
                    <a:pt x="19579" y="20453"/>
                    <a:pt x="18930" y="20921"/>
                    <a:pt x="18208" y="21183"/>
                  </a:cubicBezTo>
                  <a:lnTo>
                    <a:pt x="13602" y="22769"/>
                  </a:lnTo>
                  <a:lnTo>
                    <a:pt x="12458" y="23175"/>
                  </a:lnTo>
                  <a:cubicBezTo>
                    <a:pt x="12088" y="23292"/>
                    <a:pt x="11709" y="23364"/>
                    <a:pt x="11322" y="23382"/>
                  </a:cubicBezTo>
                  <a:cubicBezTo>
                    <a:pt x="11267" y="23385"/>
                    <a:pt x="11211" y="23386"/>
                    <a:pt x="11156" y="23386"/>
                  </a:cubicBezTo>
                  <a:cubicBezTo>
                    <a:pt x="10830" y="23386"/>
                    <a:pt x="10500" y="23342"/>
                    <a:pt x="10177" y="23265"/>
                  </a:cubicBezTo>
                  <a:cubicBezTo>
                    <a:pt x="9997" y="23211"/>
                    <a:pt x="9798" y="23148"/>
                    <a:pt x="9609" y="23085"/>
                  </a:cubicBezTo>
                  <a:lnTo>
                    <a:pt x="9023" y="22905"/>
                  </a:lnTo>
                  <a:lnTo>
                    <a:pt x="4381" y="21453"/>
                  </a:lnTo>
                  <a:lnTo>
                    <a:pt x="3218" y="21093"/>
                  </a:lnTo>
                  <a:cubicBezTo>
                    <a:pt x="2849" y="20976"/>
                    <a:pt x="2497" y="20813"/>
                    <a:pt x="2173" y="20597"/>
                  </a:cubicBezTo>
                  <a:cubicBezTo>
                    <a:pt x="1542" y="20173"/>
                    <a:pt x="1001" y="19578"/>
                    <a:pt x="676" y="18866"/>
                  </a:cubicBezTo>
                  <a:cubicBezTo>
                    <a:pt x="505" y="18515"/>
                    <a:pt x="397" y="18136"/>
                    <a:pt x="343" y="17749"/>
                  </a:cubicBezTo>
                  <a:cubicBezTo>
                    <a:pt x="298" y="17361"/>
                    <a:pt x="316" y="16955"/>
                    <a:pt x="316" y="16550"/>
                  </a:cubicBezTo>
                  <a:lnTo>
                    <a:pt x="334" y="14116"/>
                  </a:lnTo>
                  <a:lnTo>
                    <a:pt x="388" y="9248"/>
                  </a:lnTo>
                  <a:cubicBezTo>
                    <a:pt x="397" y="7626"/>
                    <a:pt x="406" y="6003"/>
                    <a:pt x="415" y="4381"/>
                  </a:cubicBezTo>
                  <a:cubicBezTo>
                    <a:pt x="424" y="3993"/>
                    <a:pt x="478" y="3606"/>
                    <a:pt x="586" y="3245"/>
                  </a:cubicBezTo>
                  <a:cubicBezTo>
                    <a:pt x="703" y="2876"/>
                    <a:pt x="866" y="2524"/>
                    <a:pt x="1082" y="2200"/>
                  </a:cubicBezTo>
                  <a:cubicBezTo>
                    <a:pt x="1298" y="1884"/>
                    <a:pt x="1551" y="1596"/>
                    <a:pt x="1848" y="1343"/>
                  </a:cubicBezTo>
                  <a:cubicBezTo>
                    <a:pt x="2155" y="1109"/>
                    <a:pt x="2479" y="902"/>
                    <a:pt x="2831" y="748"/>
                  </a:cubicBezTo>
                  <a:cubicBezTo>
                    <a:pt x="3191" y="604"/>
                    <a:pt x="3561" y="505"/>
                    <a:pt x="3948" y="460"/>
                  </a:cubicBezTo>
                  <a:cubicBezTo>
                    <a:pt x="4039" y="451"/>
                    <a:pt x="4138" y="451"/>
                    <a:pt x="4237" y="442"/>
                  </a:cubicBezTo>
                  <a:close/>
                  <a:moveTo>
                    <a:pt x="4381" y="0"/>
                  </a:moveTo>
                  <a:lnTo>
                    <a:pt x="4219" y="9"/>
                  </a:lnTo>
                  <a:cubicBezTo>
                    <a:pt x="4111" y="18"/>
                    <a:pt x="4003" y="18"/>
                    <a:pt x="3894" y="27"/>
                  </a:cubicBezTo>
                  <a:cubicBezTo>
                    <a:pt x="3471" y="81"/>
                    <a:pt x="3056" y="190"/>
                    <a:pt x="2668" y="352"/>
                  </a:cubicBezTo>
                  <a:cubicBezTo>
                    <a:pt x="2272" y="523"/>
                    <a:pt x="1911" y="748"/>
                    <a:pt x="1578" y="1019"/>
                  </a:cubicBezTo>
                  <a:cubicBezTo>
                    <a:pt x="1253" y="1289"/>
                    <a:pt x="965" y="1614"/>
                    <a:pt x="731" y="1965"/>
                  </a:cubicBezTo>
                  <a:cubicBezTo>
                    <a:pt x="496" y="2326"/>
                    <a:pt x="316" y="2713"/>
                    <a:pt x="190" y="3119"/>
                  </a:cubicBezTo>
                  <a:cubicBezTo>
                    <a:pt x="63" y="3534"/>
                    <a:pt x="9" y="3957"/>
                    <a:pt x="0" y="4381"/>
                  </a:cubicBezTo>
                  <a:cubicBezTo>
                    <a:pt x="0" y="6003"/>
                    <a:pt x="0" y="7626"/>
                    <a:pt x="9" y="9248"/>
                  </a:cubicBezTo>
                  <a:lnTo>
                    <a:pt x="54" y="14116"/>
                  </a:lnTo>
                  <a:lnTo>
                    <a:pt x="54" y="16550"/>
                  </a:lnTo>
                  <a:lnTo>
                    <a:pt x="54" y="17154"/>
                  </a:lnTo>
                  <a:cubicBezTo>
                    <a:pt x="54" y="17253"/>
                    <a:pt x="54" y="17361"/>
                    <a:pt x="63" y="17469"/>
                  </a:cubicBezTo>
                  <a:cubicBezTo>
                    <a:pt x="63" y="17568"/>
                    <a:pt x="72" y="17676"/>
                    <a:pt x="81" y="17776"/>
                  </a:cubicBezTo>
                  <a:cubicBezTo>
                    <a:pt x="127" y="18190"/>
                    <a:pt x="217" y="18605"/>
                    <a:pt x="370" y="19002"/>
                  </a:cubicBezTo>
                  <a:cubicBezTo>
                    <a:pt x="676" y="19786"/>
                    <a:pt x="1226" y="20489"/>
                    <a:pt x="1947" y="20949"/>
                  </a:cubicBezTo>
                  <a:cubicBezTo>
                    <a:pt x="2299" y="21183"/>
                    <a:pt x="2696" y="21363"/>
                    <a:pt x="3092" y="21489"/>
                  </a:cubicBezTo>
                  <a:lnTo>
                    <a:pt x="4255" y="21859"/>
                  </a:lnTo>
                  <a:lnTo>
                    <a:pt x="8897" y="23310"/>
                  </a:lnTo>
                  <a:lnTo>
                    <a:pt x="9483" y="23490"/>
                  </a:lnTo>
                  <a:cubicBezTo>
                    <a:pt x="9672" y="23554"/>
                    <a:pt x="9862" y="23617"/>
                    <a:pt x="10078" y="23671"/>
                  </a:cubicBezTo>
                  <a:cubicBezTo>
                    <a:pt x="10418" y="23761"/>
                    <a:pt x="10777" y="23801"/>
                    <a:pt x="11133" y="23801"/>
                  </a:cubicBezTo>
                  <a:cubicBezTo>
                    <a:pt x="11202" y="23801"/>
                    <a:pt x="11271" y="23800"/>
                    <a:pt x="11340" y="23797"/>
                  </a:cubicBezTo>
                  <a:cubicBezTo>
                    <a:pt x="11764" y="23779"/>
                    <a:pt x="12187" y="23698"/>
                    <a:pt x="12593" y="23563"/>
                  </a:cubicBezTo>
                  <a:lnTo>
                    <a:pt x="13738" y="23157"/>
                  </a:lnTo>
                  <a:lnTo>
                    <a:pt x="18335" y="21552"/>
                  </a:lnTo>
                  <a:cubicBezTo>
                    <a:pt x="19137" y="21273"/>
                    <a:pt x="19858" y="20759"/>
                    <a:pt x="20372" y="20083"/>
                  </a:cubicBezTo>
                  <a:cubicBezTo>
                    <a:pt x="20895" y="19407"/>
                    <a:pt x="21210" y="18578"/>
                    <a:pt x="21273" y="17731"/>
                  </a:cubicBezTo>
                  <a:lnTo>
                    <a:pt x="21282" y="17406"/>
                  </a:lnTo>
                  <a:lnTo>
                    <a:pt x="21282" y="17109"/>
                  </a:lnTo>
                  <a:lnTo>
                    <a:pt x="21291" y="16496"/>
                  </a:lnTo>
                  <a:lnTo>
                    <a:pt x="21291" y="15279"/>
                  </a:lnTo>
                  <a:lnTo>
                    <a:pt x="21309" y="12845"/>
                  </a:lnTo>
                  <a:lnTo>
                    <a:pt x="21327" y="7978"/>
                  </a:lnTo>
                  <a:lnTo>
                    <a:pt x="21345" y="5544"/>
                  </a:lnTo>
                  <a:cubicBezTo>
                    <a:pt x="21345" y="5138"/>
                    <a:pt x="21354" y="4742"/>
                    <a:pt x="21345" y="4327"/>
                  </a:cubicBezTo>
                  <a:cubicBezTo>
                    <a:pt x="21336" y="3894"/>
                    <a:pt x="21255" y="3471"/>
                    <a:pt x="21129" y="3056"/>
                  </a:cubicBezTo>
                  <a:cubicBezTo>
                    <a:pt x="20994" y="2650"/>
                    <a:pt x="20795" y="2263"/>
                    <a:pt x="20561" y="1911"/>
                  </a:cubicBezTo>
                  <a:cubicBezTo>
                    <a:pt x="20309" y="1551"/>
                    <a:pt x="20011" y="1244"/>
                    <a:pt x="19678" y="974"/>
                  </a:cubicBezTo>
                  <a:cubicBezTo>
                    <a:pt x="19344" y="694"/>
                    <a:pt x="18966" y="487"/>
                    <a:pt x="18569" y="325"/>
                  </a:cubicBezTo>
                  <a:cubicBezTo>
                    <a:pt x="18172" y="153"/>
                    <a:pt x="17749" y="72"/>
                    <a:pt x="17325" y="18"/>
                  </a:cubicBezTo>
                  <a:cubicBezTo>
                    <a:pt x="17109" y="5"/>
                    <a:pt x="16901" y="2"/>
                    <a:pt x="16698" y="2"/>
                  </a:cubicBezTo>
                  <a:cubicBezTo>
                    <a:pt x="16596" y="2"/>
                    <a:pt x="16494" y="3"/>
                    <a:pt x="16393" y="3"/>
                  </a:cubicBezTo>
                  <a:cubicBezTo>
                    <a:pt x="16292" y="3"/>
                    <a:pt x="16192" y="2"/>
                    <a:pt x="160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" name="Google Shape;43;p2"/>
          <p:cNvGrpSpPr/>
          <p:nvPr/>
        </p:nvGrpSpPr>
        <p:grpSpPr>
          <a:xfrm rot="807122">
            <a:off x="809300" y="4708652"/>
            <a:ext cx="2497551" cy="2401906"/>
            <a:chOff x="1857000" y="3245400"/>
            <a:chExt cx="1233825" cy="1186575"/>
          </a:xfrm>
        </p:grpSpPr>
        <p:sp>
          <p:nvSpPr>
            <p:cNvPr id="44" name="Google Shape;44;p2"/>
            <p:cNvSpPr/>
            <p:nvPr/>
          </p:nvSpPr>
          <p:spPr>
            <a:xfrm>
              <a:off x="2513000" y="4148825"/>
              <a:ext cx="463125" cy="272250"/>
            </a:xfrm>
            <a:custGeom>
              <a:avLst/>
              <a:gdLst/>
              <a:ahLst/>
              <a:cxnLst/>
              <a:rect l="l" t="t" r="r" b="b"/>
              <a:pathLst>
                <a:path w="18525" h="10890" extrusionOk="0">
                  <a:moveTo>
                    <a:pt x="12728" y="1"/>
                  </a:moveTo>
                  <a:cubicBezTo>
                    <a:pt x="12377" y="28"/>
                    <a:pt x="11899" y="1641"/>
                    <a:pt x="11664" y="2065"/>
                  </a:cubicBezTo>
                  <a:cubicBezTo>
                    <a:pt x="10979" y="3318"/>
                    <a:pt x="10015" y="4435"/>
                    <a:pt x="9005" y="5418"/>
                  </a:cubicBezTo>
                  <a:cubicBezTo>
                    <a:pt x="6527" y="7843"/>
                    <a:pt x="3263" y="9754"/>
                    <a:pt x="0" y="10889"/>
                  </a:cubicBezTo>
                  <a:cubicBezTo>
                    <a:pt x="5192" y="10331"/>
                    <a:pt x="10556" y="9114"/>
                    <a:pt x="15144" y="6626"/>
                  </a:cubicBezTo>
                  <a:cubicBezTo>
                    <a:pt x="16685" y="5788"/>
                    <a:pt x="17578" y="5409"/>
                    <a:pt x="18524" y="4066"/>
                  </a:cubicBezTo>
                  <a:cubicBezTo>
                    <a:pt x="17623" y="3976"/>
                    <a:pt x="17064" y="3038"/>
                    <a:pt x="16189" y="2651"/>
                  </a:cubicBezTo>
                  <a:cubicBezTo>
                    <a:pt x="15928" y="2543"/>
                    <a:pt x="12728" y="1"/>
                    <a:pt x="1272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2508725" y="4143800"/>
              <a:ext cx="474150" cy="281125"/>
            </a:xfrm>
            <a:custGeom>
              <a:avLst/>
              <a:gdLst/>
              <a:ahLst/>
              <a:cxnLst/>
              <a:rect l="l" t="t" r="r" b="b"/>
              <a:pathLst>
                <a:path w="18966" h="11245" extrusionOk="0">
                  <a:moveTo>
                    <a:pt x="12884" y="443"/>
                  </a:moveTo>
                  <a:lnTo>
                    <a:pt x="14486" y="1707"/>
                  </a:lnTo>
                  <a:lnTo>
                    <a:pt x="15351" y="2383"/>
                  </a:lnTo>
                  <a:lnTo>
                    <a:pt x="15793" y="2716"/>
                  </a:lnTo>
                  <a:lnTo>
                    <a:pt x="16018" y="2879"/>
                  </a:lnTo>
                  <a:lnTo>
                    <a:pt x="16135" y="2960"/>
                  </a:lnTo>
                  <a:lnTo>
                    <a:pt x="16198" y="2996"/>
                  </a:lnTo>
                  <a:lnTo>
                    <a:pt x="16225" y="3023"/>
                  </a:lnTo>
                  <a:lnTo>
                    <a:pt x="16279" y="3050"/>
                  </a:lnTo>
                  <a:cubicBezTo>
                    <a:pt x="16469" y="3131"/>
                    <a:pt x="16649" y="3248"/>
                    <a:pt x="16820" y="3393"/>
                  </a:cubicBezTo>
                  <a:cubicBezTo>
                    <a:pt x="16991" y="3528"/>
                    <a:pt x="17163" y="3681"/>
                    <a:pt x="17334" y="3834"/>
                  </a:cubicBezTo>
                  <a:cubicBezTo>
                    <a:pt x="17514" y="3987"/>
                    <a:pt x="17703" y="4141"/>
                    <a:pt x="17920" y="4267"/>
                  </a:cubicBezTo>
                  <a:cubicBezTo>
                    <a:pt x="18030" y="4333"/>
                    <a:pt x="18147" y="4389"/>
                    <a:pt x="18270" y="4431"/>
                  </a:cubicBezTo>
                  <a:lnTo>
                    <a:pt x="18270" y="4431"/>
                  </a:lnTo>
                  <a:cubicBezTo>
                    <a:pt x="18099" y="4651"/>
                    <a:pt x="17917" y="4859"/>
                    <a:pt x="17713" y="5051"/>
                  </a:cubicBezTo>
                  <a:cubicBezTo>
                    <a:pt x="17424" y="5321"/>
                    <a:pt x="17100" y="5565"/>
                    <a:pt x="16757" y="5790"/>
                  </a:cubicBezTo>
                  <a:cubicBezTo>
                    <a:pt x="16415" y="6007"/>
                    <a:pt x="16045" y="6214"/>
                    <a:pt x="15684" y="6412"/>
                  </a:cubicBezTo>
                  <a:cubicBezTo>
                    <a:pt x="15315" y="6619"/>
                    <a:pt x="14945" y="6818"/>
                    <a:pt x="14585" y="7016"/>
                  </a:cubicBezTo>
                  <a:cubicBezTo>
                    <a:pt x="13106" y="7791"/>
                    <a:pt x="11547" y="8413"/>
                    <a:pt x="9961" y="8927"/>
                  </a:cubicBezTo>
                  <a:cubicBezTo>
                    <a:pt x="8374" y="9450"/>
                    <a:pt x="6752" y="9846"/>
                    <a:pt x="5111" y="10180"/>
                  </a:cubicBezTo>
                  <a:cubicBezTo>
                    <a:pt x="3896" y="10420"/>
                    <a:pt x="2671" y="10616"/>
                    <a:pt x="1444" y="10775"/>
                  </a:cubicBezTo>
                  <a:lnTo>
                    <a:pt x="1444" y="10775"/>
                  </a:lnTo>
                  <a:cubicBezTo>
                    <a:pt x="2382" y="10395"/>
                    <a:pt x="3302" y="9962"/>
                    <a:pt x="4192" y="9477"/>
                  </a:cubicBezTo>
                  <a:cubicBezTo>
                    <a:pt x="5463" y="8783"/>
                    <a:pt x="6670" y="7981"/>
                    <a:pt x="7806" y="7070"/>
                  </a:cubicBezTo>
                  <a:cubicBezTo>
                    <a:pt x="8933" y="6160"/>
                    <a:pt x="9979" y="5150"/>
                    <a:pt x="10898" y="4005"/>
                  </a:cubicBezTo>
                  <a:cubicBezTo>
                    <a:pt x="11123" y="3726"/>
                    <a:pt x="11340" y="3429"/>
                    <a:pt x="11538" y="3122"/>
                  </a:cubicBezTo>
                  <a:cubicBezTo>
                    <a:pt x="11646" y="2969"/>
                    <a:pt x="11736" y="2816"/>
                    <a:pt x="11835" y="2662"/>
                  </a:cubicBezTo>
                  <a:cubicBezTo>
                    <a:pt x="11881" y="2581"/>
                    <a:pt x="11926" y="2500"/>
                    <a:pt x="11971" y="2419"/>
                  </a:cubicBezTo>
                  <a:lnTo>
                    <a:pt x="12007" y="2356"/>
                  </a:lnTo>
                  <a:lnTo>
                    <a:pt x="12043" y="2293"/>
                  </a:lnTo>
                  <a:cubicBezTo>
                    <a:pt x="12061" y="2248"/>
                    <a:pt x="12079" y="2203"/>
                    <a:pt x="12097" y="2158"/>
                  </a:cubicBezTo>
                  <a:cubicBezTo>
                    <a:pt x="12241" y="1824"/>
                    <a:pt x="12367" y="1482"/>
                    <a:pt x="12502" y="1157"/>
                  </a:cubicBezTo>
                  <a:cubicBezTo>
                    <a:pt x="12575" y="995"/>
                    <a:pt x="12647" y="833"/>
                    <a:pt x="12728" y="688"/>
                  </a:cubicBezTo>
                  <a:cubicBezTo>
                    <a:pt x="12764" y="616"/>
                    <a:pt x="12809" y="544"/>
                    <a:pt x="12854" y="481"/>
                  </a:cubicBezTo>
                  <a:cubicBezTo>
                    <a:pt x="12863" y="468"/>
                    <a:pt x="12874" y="455"/>
                    <a:pt x="12884" y="443"/>
                  </a:cubicBezTo>
                  <a:close/>
                  <a:moveTo>
                    <a:pt x="12906" y="1"/>
                  </a:moveTo>
                  <a:cubicBezTo>
                    <a:pt x="12897" y="1"/>
                    <a:pt x="12889" y="2"/>
                    <a:pt x="12881" y="3"/>
                  </a:cubicBezTo>
                  <a:cubicBezTo>
                    <a:pt x="12755" y="21"/>
                    <a:pt x="12701" y="75"/>
                    <a:pt x="12647" y="120"/>
                  </a:cubicBezTo>
                  <a:cubicBezTo>
                    <a:pt x="12602" y="157"/>
                    <a:pt x="12566" y="202"/>
                    <a:pt x="12539" y="247"/>
                  </a:cubicBezTo>
                  <a:cubicBezTo>
                    <a:pt x="12475" y="337"/>
                    <a:pt x="12421" y="418"/>
                    <a:pt x="12376" y="499"/>
                  </a:cubicBezTo>
                  <a:cubicBezTo>
                    <a:pt x="12286" y="670"/>
                    <a:pt x="12214" y="842"/>
                    <a:pt x="12142" y="1004"/>
                  </a:cubicBezTo>
                  <a:cubicBezTo>
                    <a:pt x="12007" y="1346"/>
                    <a:pt x="11881" y="1689"/>
                    <a:pt x="11745" y="2013"/>
                  </a:cubicBezTo>
                  <a:lnTo>
                    <a:pt x="11691" y="2122"/>
                  </a:lnTo>
                  <a:lnTo>
                    <a:pt x="11673" y="2176"/>
                  </a:lnTo>
                  <a:lnTo>
                    <a:pt x="11637" y="2239"/>
                  </a:lnTo>
                  <a:cubicBezTo>
                    <a:pt x="11592" y="2311"/>
                    <a:pt x="11556" y="2392"/>
                    <a:pt x="11502" y="2464"/>
                  </a:cubicBezTo>
                  <a:cubicBezTo>
                    <a:pt x="11421" y="2617"/>
                    <a:pt x="11322" y="2771"/>
                    <a:pt x="11222" y="2915"/>
                  </a:cubicBezTo>
                  <a:cubicBezTo>
                    <a:pt x="11033" y="3212"/>
                    <a:pt x="10826" y="3501"/>
                    <a:pt x="10601" y="3780"/>
                  </a:cubicBezTo>
                  <a:cubicBezTo>
                    <a:pt x="9717" y="4889"/>
                    <a:pt x="8690" y="5898"/>
                    <a:pt x="7590" y="6800"/>
                  </a:cubicBezTo>
                  <a:cubicBezTo>
                    <a:pt x="6472" y="7701"/>
                    <a:pt x="5282" y="8503"/>
                    <a:pt x="4029" y="9188"/>
                  </a:cubicBezTo>
                  <a:cubicBezTo>
                    <a:pt x="2776" y="9883"/>
                    <a:pt x="1469" y="10459"/>
                    <a:pt x="117" y="10937"/>
                  </a:cubicBezTo>
                  <a:cubicBezTo>
                    <a:pt x="45" y="10964"/>
                    <a:pt x="0" y="11027"/>
                    <a:pt x="9" y="11108"/>
                  </a:cubicBezTo>
                  <a:cubicBezTo>
                    <a:pt x="18" y="11184"/>
                    <a:pt x="89" y="11244"/>
                    <a:pt x="172" y="11244"/>
                  </a:cubicBezTo>
                  <a:cubicBezTo>
                    <a:pt x="178" y="11244"/>
                    <a:pt x="184" y="11244"/>
                    <a:pt x="189" y="11244"/>
                  </a:cubicBezTo>
                  <a:cubicBezTo>
                    <a:pt x="1857" y="11063"/>
                    <a:pt x="3525" y="10820"/>
                    <a:pt x="5174" y="10486"/>
                  </a:cubicBezTo>
                  <a:cubicBezTo>
                    <a:pt x="6824" y="10153"/>
                    <a:pt x="8455" y="9747"/>
                    <a:pt x="10060" y="9225"/>
                  </a:cubicBezTo>
                  <a:cubicBezTo>
                    <a:pt x="10456" y="9089"/>
                    <a:pt x="10862" y="8963"/>
                    <a:pt x="11250" y="8810"/>
                  </a:cubicBezTo>
                  <a:lnTo>
                    <a:pt x="11844" y="8594"/>
                  </a:lnTo>
                  <a:lnTo>
                    <a:pt x="12430" y="8359"/>
                  </a:lnTo>
                  <a:cubicBezTo>
                    <a:pt x="12818" y="8206"/>
                    <a:pt x="13206" y="8026"/>
                    <a:pt x="13593" y="7863"/>
                  </a:cubicBezTo>
                  <a:lnTo>
                    <a:pt x="14170" y="7593"/>
                  </a:lnTo>
                  <a:cubicBezTo>
                    <a:pt x="14359" y="7503"/>
                    <a:pt x="14549" y="7422"/>
                    <a:pt x="14738" y="7323"/>
                  </a:cubicBezTo>
                  <a:cubicBezTo>
                    <a:pt x="15117" y="7133"/>
                    <a:pt x="15495" y="6944"/>
                    <a:pt x="15865" y="6755"/>
                  </a:cubicBezTo>
                  <a:cubicBezTo>
                    <a:pt x="16234" y="6556"/>
                    <a:pt x="16613" y="6367"/>
                    <a:pt x="16982" y="6151"/>
                  </a:cubicBezTo>
                  <a:cubicBezTo>
                    <a:pt x="17352" y="5934"/>
                    <a:pt x="17713" y="5691"/>
                    <a:pt x="18037" y="5394"/>
                  </a:cubicBezTo>
                  <a:cubicBezTo>
                    <a:pt x="18362" y="5096"/>
                    <a:pt x="18650" y="4763"/>
                    <a:pt x="18902" y="4420"/>
                  </a:cubicBezTo>
                  <a:cubicBezTo>
                    <a:pt x="18929" y="4384"/>
                    <a:pt x="18947" y="4339"/>
                    <a:pt x="18947" y="4303"/>
                  </a:cubicBezTo>
                  <a:cubicBezTo>
                    <a:pt x="18965" y="4159"/>
                    <a:pt x="18866" y="4042"/>
                    <a:pt x="18731" y="4023"/>
                  </a:cubicBezTo>
                  <a:lnTo>
                    <a:pt x="18722" y="4023"/>
                  </a:lnTo>
                  <a:cubicBezTo>
                    <a:pt x="18533" y="3996"/>
                    <a:pt x="18352" y="3924"/>
                    <a:pt x="18172" y="3825"/>
                  </a:cubicBezTo>
                  <a:cubicBezTo>
                    <a:pt x="18001" y="3726"/>
                    <a:pt x="17821" y="3600"/>
                    <a:pt x="17640" y="3456"/>
                  </a:cubicBezTo>
                  <a:cubicBezTo>
                    <a:pt x="17460" y="3320"/>
                    <a:pt x="17280" y="3176"/>
                    <a:pt x="17082" y="3032"/>
                  </a:cubicBezTo>
                  <a:cubicBezTo>
                    <a:pt x="16892" y="2897"/>
                    <a:pt x="16685" y="2762"/>
                    <a:pt x="16451" y="2662"/>
                  </a:cubicBezTo>
                  <a:lnTo>
                    <a:pt x="16415" y="2644"/>
                  </a:lnTo>
                  <a:lnTo>
                    <a:pt x="16360" y="2608"/>
                  </a:lnTo>
                  <a:lnTo>
                    <a:pt x="16261" y="2536"/>
                  </a:lnTo>
                  <a:lnTo>
                    <a:pt x="16036" y="2374"/>
                  </a:lnTo>
                  <a:lnTo>
                    <a:pt x="15603" y="2049"/>
                  </a:lnTo>
                  <a:lnTo>
                    <a:pt x="14738" y="1391"/>
                  </a:lnTo>
                  <a:lnTo>
                    <a:pt x="13025" y="48"/>
                  </a:lnTo>
                  <a:lnTo>
                    <a:pt x="13016" y="39"/>
                  </a:lnTo>
                  <a:cubicBezTo>
                    <a:pt x="12987" y="17"/>
                    <a:pt x="12945" y="1"/>
                    <a:pt x="12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1867600" y="3249925"/>
              <a:ext cx="1223225" cy="1178125"/>
            </a:xfrm>
            <a:custGeom>
              <a:avLst/>
              <a:gdLst/>
              <a:ahLst/>
              <a:cxnLst/>
              <a:rect l="l" t="t" r="r" b="b"/>
              <a:pathLst>
                <a:path w="48929" h="47125" extrusionOk="0">
                  <a:moveTo>
                    <a:pt x="2615" y="0"/>
                  </a:moveTo>
                  <a:cubicBezTo>
                    <a:pt x="1335" y="7617"/>
                    <a:pt x="541" y="15315"/>
                    <a:pt x="316" y="23049"/>
                  </a:cubicBezTo>
                  <a:cubicBezTo>
                    <a:pt x="82" y="30638"/>
                    <a:pt x="803" y="38291"/>
                    <a:pt x="100" y="45863"/>
                  </a:cubicBezTo>
                  <a:cubicBezTo>
                    <a:pt x="100" y="45944"/>
                    <a:pt x="55" y="45998"/>
                    <a:pt x="1" y="46025"/>
                  </a:cubicBezTo>
                  <a:cubicBezTo>
                    <a:pt x="5231" y="46886"/>
                    <a:pt x="10526" y="47124"/>
                    <a:pt x="15820" y="47124"/>
                  </a:cubicBezTo>
                  <a:cubicBezTo>
                    <a:pt x="17678" y="47124"/>
                    <a:pt x="19536" y="47095"/>
                    <a:pt x="21391" y="47053"/>
                  </a:cubicBezTo>
                  <a:cubicBezTo>
                    <a:pt x="22815" y="47017"/>
                    <a:pt x="24257" y="46963"/>
                    <a:pt x="25708" y="46863"/>
                  </a:cubicBezTo>
                  <a:cubicBezTo>
                    <a:pt x="31351" y="45601"/>
                    <a:pt x="37354" y="42402"/>
                    <a:pt x="38589" y="36633"/>
                  </a:cubicBezTo>
                  <a:cubicBezTo>
                    <a:pt x="38618" y="36502"/>
                    <a:pt x="38725" y="36441"/>
                    <a:pt x="38838" y="36441"/>
                  </a:cubicBezTo>
                  <a:cubicBezTo>
                    <a:pt x="38935" y="36441"/>
                    <a:pt x="39036" y="36486"/>
                    <a:pt x="39094" y="36570"/>
                  </a:cubicBezTo>
                  <a:cubicBezTo>
                    <a:pt x="40374" y="38517"/>
                    <a:pt x="42222" y="39634"/>
                    <a:pt x="44502" y="39941"/>
                  </a:cubicBezTo>
                  <a:cubicBezTo>
                    <a:pt x="47396" y="35452"/>
                    <a:pt x="47197" y="28520"/>
                    <a:pt x="47585" y="23599"/>
                  </a:cubicBezTo>
                  <a:cubicBezTo>
                    <a:pt x="48135" y="16631"/>
                    <a:pt x="48928" y="9645"/>
                    <a:pt x="48468" y="2668"/>
                  </a:cubicBezTo>
                  <a:cubicBezTo>
                    <a:pt x="33280" y="54"/>
                    <a:pt x="17929" y="1352"/>
                    <a:pt x="2642" y="9"/>
                  </a:cubicBezTo>
                  <a:cubicBezTo>
                    <a:pt x="2633" y="0"/>
                    <a:pt x="2624" y="0"/>
                    <a:pt x="26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1857000" y="3245400"/>
              <a:ext cx="1232000" cy="1186575"/>
            </a:xfrm>
            <a:custGeom>
              <a:avLst/>
              <a:gdLst/>
              <a:ahLst/>
              <a:cxnLst/>
              <a:rect l="l" t="t" r="r" b="b"/>
              <a:pathLst>
                <a:path w="49280" h="47463" extrusionOk="0">
                  <a:moveTo>
                    <a:pt x="3133" y="33"/>
                  </a:moveTo>
                  <a:lnTo>
                    <a:pt x="3147" y="37"/>
                  </a:lnTo>
                  <a:cubicBezTo>
                    <a:pt x="3142" y="37"/>
                    <a:pt x="3138" y="35"/>
                    <a:pt x="3133" y="33"/>
                  </a:cubicBezTo>
                  <a:close/>
                  <a:moveTo>
                    <a:pt x="3174" y="372"/>
                  </a:moveTo>
                  <a:cubicBezTo>
                    <a:pt x="10770" y="1029"/>
                    <a:pt x="18401" y="1047"/>
                    <a:pt x="26015" y="1227"/>
                  </a:cubicBezTo>
                  <a:cubicBezTo>
                    <a:pt x="29837" y="1317"/>
                    <a:pt x="33668" y="1443"/>
                    <a:pt x="37481" y="1714"/>
                  </a:cubicBezTo>
                  <a:lnTo>
                    <a:pt x="40338" y="1948"/>
                  </a:lnTo>
                  <a:lnTo>
                    <a:pt x="43187" y="2245"/>
                  </a:lnTo>
                  <a:lnTo>
                    <a:pt x="46026" y="2606"/>
                  </a:lnTo>
                  <a:cubicBezTo>
                    <a:pt x="46927" y="2750"/>
                    <a:pt x="47829" y="2867"/>
                    <a:pt x="48739" y="2985"/>
                  </a:cubicBezTo>
                  <a:cubicBezTo>
                    <a:pt x="48730" y="3354"/>
                    <a:pt x="48730" y="3697"/>
                    <a:pt x="48739" y="4048"/>
                  </a:cubicBezTo>
                  <a:lnTo>
                    <a:pt x="48766" y="5211"/>
                  </a:lnTo>
                  <a:cubicBezTo>
                    <a:pt x="48784" y="5995"/>
                    <a:pt x="48793" y="6779"/>
                    <a:pt x="48784" y="7564"/>
                  </a:cubicBezTo>
                  <a:cubicBezTo>
                    <a:pt x="48766" y="9132"/>
                    <a:pt x="48721" y="10700"/>
                    <a:pt x="48631" y="12269"/>
                  </a:cubicBezTo>
                  <a:cubicBezTo>
                    <a:pt x="48478" y="15415"/>
                    <a:pt x="48207" y="18542"/>
                    <a:pt x="47955" y="21688"/>
                  </a:cubicBezTo>
                  <a:cubicBezTo>
                    <a:pt x="47892" y="22473"/>
                    <a:pt x="47829" y="23257"/>
                    <a:pt x="47775" y="24041"/>
                  </a:cubicBezTo>
                  <a:cubicBezTo>
                    <a:pt x="47721" y="24834"/>
                    <a:pt x="47676" y="25618"/>
                    <a:pt x="47639" y="26403"/>
                  </a:cubicBezTo>
                  <a:cubicBezTo>
                    <a:pt x="47558" y="27980"/>
                    <a:pt x="47486" y="29548"/>
                    <a:pt x="47333" y="31108"/>
                  </a:cubicBezTo>
                  <a:cubicBezTo>
                    <a:pt x="47180" y="32667"/>
                    <a:pt x="46954" y="34218"/>
                    <a:pt x="46567" y="35732"/>
                  </a:cubicBezTo>
                  <a:cubicBezTo>
                    <a:pt x="46188" y="37213"/>
                    <a:pt x="45645" y="38651"/>
                    <a:pt x="44846" y="39944"/>
                  </a:cubicBezTo>
                  <a:lnTo>
                    <a:pt x="44846" y="39944"/>
                  </a:lnTo>
                  <a:cubicBezTo>
                    <a:pt x="43883" y="39803"/>
                    <a:pt x="42948" y="39509"/>
                    <a:pt x="42105" y="39022"/>
                  </a:cubicBezTo>
                  <a:cubicBezTo>
                    <a:pt x="41240" y="38526"/>
                    <a:pt x="40482" y="37832"/>
                    <a:pt x="39887" y="37021"/>
                  </a:cubicBezTo>
                  <a:lnTo>
                    <a:pt x="39671" y="36714"/>
                  </a:lnTo>
                  <a:lnTo>
                    <a:pt x="39644" y="36669"/>
                  </a:lnTo>
                  <a:cubicBezTo>
                    <a:pt x="39635" y="36660"/>
                    <a:pt x="39617" y="36633"/>
                    <a:pt x="39608" y="36615"/>
                  </a:cubicBezTo>
                  <a:cubicBezTo>
                    <a:pt x="39572" y="36579"/>
                    <a:pt x="39527" y="36552"/>
                    <a:pt x="39491" y="36525"/>
                  </a:cubicBezTo>
                  <a:cubicBezTo>
                    <a:pt x="39416" y="36488"/>
                    <a:pt x="39341" y="36469"/>
                    <a:pt x="39260" y="36469"/>
                  </a:cubicBezTo>
                  <a:cubicBezTo>
                    <a:pt x="39244" y="36469"/>
                    <a:pt x="39228" y="36470"/>
                    <a:pt x="39211" y="36471"/>
                  </a:cubicBezTo>
                  <a:cubicBezTo>
                    <a:pt x="39112" y="36480"/>
                    <a:pt x="39013" y="36534"/>
                    <a:pt x="38941" y="36615"/>
                  </a:cubicBezTo>
                  <a:cubicBezTo>
                    <a:pt x="38905" y="36660"/>
                    <a:pt x="38887" y="36705"/>
                    <a:pt x="38869" y="36760"/>
                  </a:cubicBezTo>
                  <a:cubicBezTo>
                    <a:pt x="38860" y="36787"/>
                    <a:pt x="38860" y="36796"/>
                    <a:pt x="38860" y="36814"/>
                  </a:cubicBezTo>
                  <a:lnTo>
                    <a:pt x="38842" y="36859"/>
                  </a:lnTo>
                  <a:lnTo>
                    <a:pt x="38761" y="37228"/>
                  </a:lnTo>
                  <a:cubicBezTo>
                    <a:pt x="38626" y="37715"/>
                    <a:pt x="38463" y="38193"/>
                    <a:pt x="38256" y="38652"/>
                  </a:cubicBezTo>
                  <a:cubicBezTo>
                    <a:pt x="38058" y="39112"/>
                    <a:pt x="37823" y="39563"/>
                    <a:pt x="37544" y="39987"/>
                  </a:cubicBezTo>
                  <a:cubicBezTo>
                    <a:pt x="37273" y="40410"/>
                    <a:pt x="36976" y="40825"/>
                    <a:pt x="36652" y="41203"/>
                  </a:cubicBezTo>
                  <a:cubicBezTo>
                    <a:pt x="35344" y="42754"/>
                    <a:pt x="33650" y="43953"/>
                    <a:pt x="31838" y="44872"/>
                  </a:cubicBezTo>
                  <a:cubicBezTo>
                    <a:pt x="30026" y="45782"/>
                    <a:pt x="28079" y="46449"/>
                    <a:pt x="26096" y="46891"/>
                  </a:cubicBezTo>
                  <a:lnTo>
                    <a:pt x="26123" y="46891"/>
                  </a:lnTo>
                  <a:cubicBezTo>
                    <a:pt x="23978" y="46972"/>
                    <a:pt x="21842" y="47098"/>
                    <a:pt x="19687" y="47117"/>
                  </a:cubicBezTo>
                  <a:cubicBezTo>
                    <a:pt x="18556" y="47136"/>
                    <a:pt x="17424" y="47147"/>
                    <a:pt x="16292" y="47147"/>
                  </a:cubicBezTo>
                  <a:cubicBezTo>
                    <a:pt x="15279" y="47147"/>
                    <a:pt x="14265" y="47138"/>
                    <a:pt x="13251" y="47117"/>
                  </a:cubicBezTo>
                  <a:cubicBezTo>
                    <a:pt x="11106" y="47071"/>
                    <a:pt x="8970" y="46981"/>
                    <a:pt x="6833" y="46810"/>
                  </a:cubicBezTo>
                  <a:cubicBezTo>
                    <a:pt x="4777" y="46645"/>
                    <a:pt x="2720" y="46413"/>
                    <a:pt x="687" y="46091"/>
                  </a:cubicBezTo>
                  <a:lnTo>
                    <a:pt x="687" y="46091"/>
                  </a:lnTo>
                  <a:cubicBezTo>
                    <a:pt x="694" y="46042"/>
                    <a:pt x="686" y="46024"/>
                    <a:pt x="695" y="45990"/>
                  </a:cubicBezTo>
                  <a:lnTo>
                    <a:pt x="704" y="45900"/>
                  </a:lnTo>
                  <a:lnTo>
                    <a:pt x="731" y="45539"/>
                  </a:lnTo>
                  <a:lnTo>
                    <a:pt x="785" y="44818"/>
                  </a:lnTo>
                  <a:cubicBezTo>
                    <a:pt x="830" y="44340"/>
                    <a:pt x="848" y="43853"/>
                    <a:pt x="884" y="43376"/>
                  </a:cubicBezTo>
                  <a:cubicBezTo>
                    <a:pt x="902" y="42898"/>
                    <a:pt x="920" y="42411"/>
                    <a:pt x="947" y="41934"/>
                  </a:cubicBezTo>
                  <a:lnTo>
                    <a:pt x="983" y="40482"/>
                  </a:lnTo>
                  <a:cubicBezTo>
                    <a:pt x="1020" y="38553"/>
                    <a:pt x="1001" y="36624"/>
                    <a:pt x="974" y="34704"/>
                  </a:cubicBezTo>
                  <a:cubicBezTo>
                    <a:pt x="911" y="30846"/>
                    <a:pt x="785" y="26998"/>
                    <a:pt x="902" y="23158"/>
                  </a:cubicBezTo>
                  <a:cubicBezTo>
                    <a:pt x="1135" y="15524"/>
                    <a:pt x="1919" y="7908"/>
                    <a:pt x="3174" y="372"/>
                  </a:cubicBezTo>
                  <a:close/>
                  <a:moveTo>
                    <a:pt x="2894" y="1"/>
                  </a:moveTo>
                  <a:lnTo>
                    <a:pt x="2867" y="145"/>
                  </a:lnTo>
                  <a:cubicBezTo>
                    <a:pt x="1587" y="7753"/>
                    <a:pt x="803" y="15442"/>
                    <a:pt x="569" y="23149"/>
                  </a:cubicBezTo>
                  <a:cubicBezTo>
                    <a:pt x="452" y="27007"/>
                    <a:pt x="578" y="30855"/>
                    <a:pt x="641" y="34704"/>
                  </a:cubicBezTo>
                  <a:cubicBezTo>
                    <a:pt x="677" y="36633"/>
                    <a:pt x="695" y="38553"/>
                    <a:pt x="659" y="40473"/>
                  </a:cubicBezTo>
                  <a:lnTo>
                    <a:pt x="614" y="41916"/>
                  </a:lnTo>
                  <a:cubicBezTo>
                    <a:pt x="596" y="42402"/>
                    <a:pt x="578" y="42880"/>
                    <a:pt x="551" y="43358"/>
                  </a:cubicBezTo>
                  <a:cubicBezTo>
                    <a:pt x="524" y="43835"/>
                    <a:pt x="506" y="44313"/>
                    <a:pt x="461" y="44800"/>
                  </a:cubicBezTo>
                  <a:lnTo>
                    <a:pt x="407" y="45512"/>
                  </a:lnTo>
                  <a:lnTo>
                    <a:pt x="380" y="45873"/>
                  </a:lnTo>
                  <a:lnTo>
                    <a:pt x="361" y="46035"/>
                  </a:lnTo>
                  <a:cubicBezTo>
                    <a:pt x="361" y="46053"/>
                    <a:pt x="361" y="46062"/>
                    <a:pt x="334" y="46071"/>
                  </a:cubicBezTo>
                  <a:lnTo>
                    <a:pt x="1" y="46305"/>
                  </a:lnTo>
                  <a:lnTo>
                    <a:pt x="398" y="46368"/>
                  </a:lnTo>
                  <a:cubicBezTo>
                    <a:pt x="2525" y="46711"/>
                    <a:pt x="4661" y="46963"/>
                    <a:pt x="6806" y="47135"/>
                  </a:cubicBezTo>
                  <a:cubicBezTo>
                    <a:pt x="8952" y="47306"/>
                    <a:pt x="11097" y="47387"/>
                    <a:pt x="13251" y="47432"/>
                  </a:cubicBezTo>
                  <a:cubicBezTo>
                    <a:pt x="14265" y="47453"/>
                    <a:pt x="15281" y="47463"/>
                    <a:pt x="16296" y="47463"/>
                  </a:cubicBezTo>
                  <a:cubicBezTo>
                    <a:pt x="17430" y="47463"/>
                    <a:pt x="18565" y="47451"/>
                    <a:pt x="19696" y="47432"/>
                  </a:cubicBezTo>
                  <a:cubicBezTo>
                    <a:pt x="21842" y="47414"/>
                    <a:pt x="23996" y="47288"/>
                    <a:pt x="26141" y="47207"/>
                  </a:cubicBezTo>
                  <a:lnTo>
                    <a:pt x="26150" y="47207"/>
                  </a:lnTo>
                  <a:lnTo>
                    <a:pt x="26168" y="47198"/>
                  </a:lnTo>
                  <a:cubicBezTo>
                    <a:pt x="28178" y="46747"/>
                    <a:pt x="30143" y="46080"/>
                    <a:pt x="31982" y="45151"/>
                  </a:cubicBezTo>
                  <a:cubicBezTo>
                    <a:pt x="33821" y="44214"/>
                    <a:pt x="35543" y="42997"/>
                    <a:pt x="36886" y="41411"/>
                  </a:cubicBezTo>
                  <a:cubicBezTo>
                    <a:pt x="37228" y="41014"/>
                    <a:pt x="37535" y="40590"/>
                    <a:pt x="37805" y="40149"/>
                  </a:cubicBezTo>
                  <a:cubicBezTo>
                    <a:pt x="38094" y="39716"/>
                    <a:pt x="38328" y="39247"/>
                    <a:pt x="38544" y="38779"/>
                  </a:cubicBezTo>
                  <a:cubicBezTo>
                    <a:pt x="38761" y="38301"/>
                    <a:pt x="38914" y="37805"/>
                    <a:pt x="39058" y="37300"/>
                  </a:cubicBezTo>
                  <a:lnTo>
                    <a:pt x="39148" y="36922"/>
                  </a:lnTo>
                  <a:lnTo>
                    <a:pt x="39157" y="36877"/>
                  </a:lnTo>
                  <a:cubicBezTo>
                    <a:pt x="39166" y="36868"/>
                    <a:pt x="39166" y="36841"/>
                    <a:pt x="39166" y="36841"/>
                  </a:cubicBezTo>
                  <a:cubicBezTo>
                    <a:pt x="39175" y="36832"/>
                    <a:pt x="39175" y="36814"/>
                    <a:pt x="39184" y="36814"/>
                  </a:cubicBezTo>
                  <a:cubicBezTo>
                    <a:pt x="39193" y="36796"/>
                    <a:pt x="39220" y="36787"/>
                    <a:pt x="39248" y="36778"/>
                  </a:cubicBezTo>
                  <a:cubicBezTo>
                    <a:pt x="39275" y="36778"/>
                    <a:pt x="39311" y="36787"/>
                    <a:pt x="39338" y="36796"/>
                  </a:cubicBezTo>
                  <a:cubicBezTo>
                    <a:pt x="39356" y="36805"/>
                    <a:pt x="39365" y="36814"/>
                    <a:pt x="39374" y="36823"/>
                  </a:cubicBezTo>
                  <a:lnTo>
                    <a:pt x="39392" y="36841"/>
                  </a:lnTo>
                  <a:lnTo>
                    <a:pt x="39419" y="36886"/>
                  </a:lnTo>
                  <a:lnTo>
                    <a:pt x="39644" y="37201"/>
                  </a:lnTo>
                  <a:cubicBezTo>
                    <a:pt x="40266" y="38040"/>
                    <a:pt x="41041" y="38770"/>
                    <a:pt x="41952" y="39292"/>
                  </a:cubicBezTo>
                  <a:cubicBezTo>
                    <a:pt x="42862" y="39824"/>
                    <a:pt x="43872" y="40140"/>
                    <a:pt x="44908" y="40284"/>
                  </a:cubicBezTo>
                  <a:lnTo>
                    <a:pt x="45007" y="40293"/>
                  </a:lnTo>
                  <a:lnTo>
                    <a:pt x="45061" y="40212"/>
                  </a:lnTo>
                  <a:cubicBezTo>
                    <a:pt x="45927" y="38860"/>
                    <a:pt x="46495" y="37354"/>
                    <a:pt x="46900" y="35822"/>
                  </a:cubicBezTo>
                  <a:cubicBezTo>
                    <a:pt x="47297" y="34281"/>
                    <a:pt x="47540" y="32712"/>
                    <a:pt x="47712" y="31144"/>
                  </a:cubicBezTo>
                  <a:cubicBezTo>
                    <a:pt x="47874" y="29575"/>
                    <a:pt x="47964" y="27998"/>
                    <a:pt x="48054" y="26430"/>
                  </a:cubicBezTo>
                  <a:cubicBezTo>
                    <a:pt x="48099" y="25636"/>
                    <a:pt x="48144" y="24852"/>
                    <a:pt x="48207" y="24077"/>
                  </a:cubicBezTo>
                  <a:cubicBezTo>
                    <a:pt x="48261" y="23293"/>
                    <a:pt x="48334" y="22509"/>
                    <a:pt x="48406" y="21724"/>
                  </a:cubicBezTo>
                  <a:cubicBezTo>
                    <a:pt x="48667" y="18588"/>
                    <a:pt x="48965" y="15451"/>
                    <a:pt x="49145" y="12296"/>
                  </a:cubicBezTo>
                  <a:cubicBezTo>
                    <a:pt x="49217" y="10727"/>
                    <a:pt x="49280" y="9141"/>
                    <a:pt x="49280" y="7564"/>
                  </a:cubicBezTo>
                  <a:cubicBezTo>
                    <a:pt x="49280" y="6779"/>
                    <a:pt x="49262" y="5986"/>
                    <a:pt x="49235" y="5193"/>
                  </a:cubicBezTo>
                  <a:lnTo>
                    <a:pt x="49208" y="4607"/>
                  </a:lnTo>
                  <a:lnTo>
                    <a:pt x="49199" y="4310"/>
                  </a:lnTo>
                  <a:lnTo>
                    <a:pt x="49190" y="4165"/>
                  </a:lnTo>
                  <a:lnTo>
                    <a:pt x="49181" y="4003"/>
                  </a:lnTo>
                  <a:cubicBezTo>
                    <a:pt x="49154" y="3561"/>
                    <a:pt x="49109" y="3120"/>
                    <a:pt x="49055" y="2705"/>
                  </a:cubicBezTo>
                  <a:cubicBezTo>
                    <a:pt x="48081" y="2525"/>
                    <a:pt x="47081" y="2345"/>
                    <a:pt x="46089" y="2200"/>
                  </a:cubicBezTo>
                  <a:lnTo>
                    <a:pt x="43232" y="1840"/>
                  </a:lnTo>
                  <a:lnTo>
                    <a:pt x="40374" y="1551"/>
                  </a:lnTo>
                  <a:lnTo>
                    <a:pt x="37508" y="1317"/>
                  </a:lnTo>
                  <a:cubicBezTo>
                    <a:pt x="33686" y="1056"/>
                    <a:pt x="29855" y="938"/>
                    <a:pt x="26024" y="857"/>
                  </a:cubicBezTo>
                  <a:cubicBezTo>
                    <a:pt x="22193" y="776"/>
                    <a:pt x="18362" y="731"/>
                    <a:pt x="14540" y="632"/>
                  </a:cubicBezTo>
                  <a:cubicBezTo>
                    <a:pt x="10726" y="524"/>
                    <a:pt x="6903" y="353"/>
                    <a:pt x="3107" y="21"/>
                  </a:cubicBezTo>
                  <a:lnTo>
                    <a:pt x="3107" y="21"/>
                  </a:lnTo>
                  <a:cubicBezTo>
                    <a:pt x="3091" y="15"/>
                    <a:pt x="3070" y="10"/>
                    <a:pt x="3039" y="10"/>
                  </a:cubicBezTo>
                  <a:lnTo>
                    <a:pt x="289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A67A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" name="Google Shape;50;p2"/>
          <p:cNvSpPr/>
          <p:nvPr/>
        </p:nvSpPr>
        <p:spPr>
          <a:xfrm rot="-381518">
            <a:off x="1317430" y="-146232"/>
            <a:ext cx="102933" cy="551241"/>
          </a:xfrm>
          <a:prstGeom prst="roundRect">
            <a:avLst>
              <a:gd name="adj" fmla="val 50000"/>
            </a:avLst>
          </a:prstGeom>
          <a:solidFill>
            <a:schemeClr val="lt2">
              <a:alpha val="4749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">
  <p:cSld name="CUSTOM_2"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1" name="Google Shape;511;p18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512" name="Google Shape;512;p18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18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18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18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18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18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18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18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18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18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18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18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18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18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18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18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18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18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18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1" name="Google Shape;531;p18"/>
          <p:cNvSpPr txBox="1">
            <a:spLocks noGrp="1"/>
          </p:cNvSpPr>
          <p:nvPr>
            <p:ph type="subTitle" idx="1"/>
          </p:nvPr>
        </p:nvSpPr>
        <p:spPr>
          <a:xfrm>
            <a:off x="890100" y="1760244"/>
            <a:ext cx="7533900" cy="277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9pPr>
          </a:lstStyle>
          <a:p>
            <a:endParaRPr/>
          </a:p>
        </p:txBody>
      </p:sp>
      <p:sp>
        <p:nvSpPr>
          <p:cNvPr id="532" name="Google Shape;532;p18"/>
          <p:cNvSpPr txBox="1">
            <a:spLocks noGrp="1"/>
          </p:cNvSpPr>
          <p:nvPr>
            <p:ph type="title"/>
          </p:nvPr>
        </p:nvSpPr>
        <p:spPr>
          <a:xfrm>
            <a:off x="4572000" y="540000"/>
            <a:ext cx="3852000" cy="1037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">
  <p:cSld name="1_Title + Text"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1" name="Google Shape;511;p18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512" name="Google Shape;512;p18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18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18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18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18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18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18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18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18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18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18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18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18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18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18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18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18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18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18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1" name="Google Shape;531;p18"/>
          <p:cNvSpPr txBox="1">
            <a:spLocks noGrp="1"/>
          </p:cNvSpPr>
          <p:nvPr>
            <p:ph type="subTitle" idx="1"/>
          </p:nvPr>
        </p:nvSpPr>
        <p:spPr>
          <a:xfrm>
            <a:off x="890100" y="1760244"/>
            <a:ext cx="7533900" cy="277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9pPr>
          </a:lstStyle>
          <a:p>
            <a:endParaRPr/>
          </a:p>
        </p:txBody>
      </p:sp>
      <p:sp>
        <p:nvSpPr>
          <p:cNvPr id="532" name="Google Shape;532;p18"/>
          <p:cNvSpPr txBox="1">
            <a:spLocks noGrp="1"/>
          </p:cNvSpPr>
          <p:nvPr>
            <p:ph type="title"/>
          </p:nvPr>
        </p:nvSpPr>
        <p:spPr>
          <a:xfrm>
            <a:off x="4572000" y="540000"/>
            <a:ext cx="3852000" cy="1037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893429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">
  <p:cSld name="1_Title + Text"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1" name="Google Shape;511;p18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512" name="Google Shape;512;p18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18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18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18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18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18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18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18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18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18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18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18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18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18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18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18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18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18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18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1" name="Google Shape;531;p18"/>
          <p:cNvSpPr txBox="1">
            <a:spLocks noGrp="1"/>
          </p:cNvSpPr>
          <p:nvPr>
            <p:ph type="subTitle" idx="1"/>
          </p:nvPr>
        </p:nvSpPr>
        <p:spPr>
          <a:xfrm>
            <a:off x="890100" y="1760244"/>
            <a:ext cx="7533900" cy="277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9pPr>
          </a:lstStyle>
          <a:p>
            <a:endParaRPr/>
          </a:p>
        </p:txBody>
      </p:sp>
      <p:sp>
        <p:nvSpPr>
          <p:cNvPr id="532" name="Google Shape;532;p18"/>
          <p:cNvSpPr txBox="1">
            <a:spLocks noGrp="1"/>
          </p:cNvSpPr>
          <p:nvPr>
            <p:ph type="title"/>
          </p:nvPr>
        </p:nvSpPr>
        <p:spPr>
          <a:xfrm>
            <a:off x="4572000" y="540000"/>
            <a:ext cx="3852000" cy="1037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779748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">
  <p:cSld name="1_Title + Text"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1" name="Google Shape;511;p18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512" name="Google Shape;512;p18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18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18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18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18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18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18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18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18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18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18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18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18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18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18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18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18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18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18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1" name="Google Shape;531;p18"/>
          <p:cNvSpPr txBox="1">
            <a:spLocks noGrp="1"/>
          </p:cNvSpPr>
          <p:nvPr>
            <p:ph type="subTitle" idx="1"/>
          </p:nvPr>
        </p:nvSpPr>
        <p:spPr>
          <a:xfrm>
            <a:off x="890100" y="1760244"/>
            <a:ext cx="7533900" cy="277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9pPr>
          </a:lstStyle>
          <a:p>
            <a:endParaRPr/>
          </a:p>
        </p:txBody>
      </p:sp>
      <p:sp>
        <p:nvSpPr>
          <p:cNvPr id="532" name="Google Shape;532;p18"/>
          <p:cNvSpPr txBox="1">
            <a:spLocks noGrp="1"/>
          </p:cNvSpPr>
          <p:nvPr>
            <p:ph type="title"/>
          </p:nvPr>
        </p:nvSpPr>
        <p:spPr>
          <a:xfrm>
            <a:off x="4572000" y="540000"/>
            <a:ext cx="3852000" cy="1037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358555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 userDrawn="1">
  <p:cSld name="CUSTOM_10">
    <p:spTree>
      <p:nvGrpSpPr>
        <p:cNvPr id="1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1" name="Google Shape;701;p24"/>
          <p:cNvGrpSpPr/>
          <p:nvPr userDrawn="1"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702" name="Google Shape;702;p24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24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24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24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24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24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24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24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24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24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24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24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24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24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24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24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24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24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24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721" name="Google Shape;721;p24"/>
          <p:cNvCxnSpPr/>
          <p:nvPr/>
        </p:nvCxnSpPr>
        <p:spPr>
          <a:xfrm>
            <a:off x="-62550" y="540000"/>
            <a:ext cx="9269100" cy="0"/>
          </a:xfrm>
          <a:prstGeom prst="straightConnector1">
            <a:avLst/>
          </a:prstGeom>
          <a:noFill/>
          <a:ln w="9525" cap="flat" cmpd="sng">
            <a:solidFill>
              <a:srgbClr val="6D9EE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22" name="Google Shape;722;p24"/>
          <p:cNvSpPr/>
          <p:nvPr/>
        </p:nvSpPr>
        <p:spPr>
          <a:xfrm>
            <a:off x="-14550" y="5010825"/>
            <a:ext cx="9160200" cy="156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3" name="Google Shape;723;p24"/>
          <p:cNvSpPr txBox="1">
            <a:spLocks noGrp="1"/>
          </p:cNvSpPr>
          <p:nvPr>
            <p:ph type="ctrTitle"/>
          </p:nvPr>
        </p:nvSpPr>
        <p:spPr>
          <a:xfrm>
            <a:off x="2351875" y="540000"/>
            <a:ext cx="4440300" cy="929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grpSp>
        <p:nvGrpSpPr>
          <p:cNvPr id="726" name="Google Shape;726;p24"/>
          <p:cNvGrpSpPr/>
          <p:nvPr/>
        </p:nvGrpSpPr>
        <p:grpSpPr>
          <a:xfrm rot="697126">
            <a:off x="8218474" y="-369190"/>
            <a:ext cx="1305393" cy="1346461"/>
            <a:chOff x="1492000" y="427450"/>
            <a:chExt cx="1188000" cy="1225375"/>
          </a:xfrm>
        </p:grpSpPr>
        <p:sp>
          <p:nvSpPr>
            <p:cNvPr id="727" name="Google Shape;727;p24"/>
            <p:cNvSpPr/>
            <p:nvPr/>
          </p:nvSpPr>
          <p:spPr>
            <a:xfrm>
              <a:off x="1492000" y="427450"/>
              <a:ext cx="1188000" cy="1225375"/>
            </a:xfrm>
            <a:custGeom>
              <a:avLst/>
              <a:gdLst/>
              <a:ahLst/>
              <a:cxnLst/>
              <a:rect l="l" t="t" r="r" b="b"/>
              <a:pathLst>
                <a:path w="47520" h="49015" extrusionOk="0">
                  <a:moveTo>
                    <a:pt x="44863" y="698"/>
                  </a:moveTo>
                  <a:lnTo>
                    <a:pt x="44863" y="698"/>
                  </a:lnTo>
                  <a:cubicBezTo>
                    <a:pt x="45260" y="745"/>
                    <a:pt x="45657" y="763"/>
                    <a:pt x="46048" y="763"/>
                  </a:cubicBezTo>
                  <a:cubicBezTo>
                    <a:pt x="46274" y="763"/>
                    <a:pt x="46497" y="757"/>
                    <a:pt x="46717" y="748"/>
                  </a:cubicBezTo>
                  <a:lnTo>
                    <a:pt x="46717" y="748"/>
                  </a:lnTo>
                  <a:cubicBezTo>
                    <a:pt x="46667" y="8567"/>
                    <a:pt x="46617" y="16387"/>
                    <a:pt x="46642" y="24207"/>
                  </a:cubicBezTo>
                  <a:cubicBezTo>
                    <a:pt x="46667" y="32076"/>
                    <a:pt x="46366" y="40046"/>
                    <a:pt x="46868" y="47891"/>
                  </a:cubicBezTo>
                  <a:cubicBezTo>
                    <a:pt x="46818" y="47891"/>
                    <a:pt x="46792" y="47866"/>
                    <a:pt x="46767" y="47866"/>
                  </a:cubicBezTo>
                  <a:cubicBezTo>
                    <a:pt x="39987" y="48053"/>
                    <a:pt x="33211" y="48100"/>
                    <a:pt x="26436" y="48100"/>
                  </a:cubicBezTo>
                  <a:cubicBezTo>
                    <a:pt x="19684" y="48100"/>
                    <a:pt x="12934" y="48054"/>
                    <a:pt x="6180" y="48054"/>
                  </a:cubicBezTo>
                  <a:cubicBezTo>
                    <a:pt x="4304" y="48054"/>
                    <a:pt x="2428" y="48057"/>
                    <a:pt x="552" y="48066"/>
                  </a:cubicBezTo>
                  <a:cubicBezTo>
                    <a:pt x="802" y="38116"/>
                    <a:pt x="1203" y="28066"/>
                    <a:pt x="1203" y="18066"/>
                  </a:cubicBezTo>
                  <a:cubicBezTo>
                    <a:pt x="1203" y="12452"/>
                    <a:pt x="1078" y="6863"/>
                    <a:pt x="727" y="1299"/>
                  </a:cubicBezTo>
                  <a:lnTo>
                    <a:pt x="752" y="1299"/>
                  </a:lnTo>
                  <a:cubicBezTo>
                    <a:pt x="1098" y="1362"/>
                    <a:pt x="1492" y="1415"/>
                    <a:pt x="1880" y="1415"/>
                  </a:cubicBezTo>
                  <a:cubicBezTo>
                    <a:pt x="2112" y="1415"/>
                    <a:pt x="2341" y="1396"/>
                    <a:pt x="2557" y="1349"/>
                  </a:cubicBezTo>
                  <a:lnTo>
                    <a:pt x="2557" y="1349"/>
                  </a:lnTo>
                  <a:cubicBezTo>
                    <a:pt x="2406" y="1650"/>
                    <a:pt x="2406" y="2051"/>
                    <a:pt x="2582" y="2377"/>
                  </a:cubicBezTo>
                  <a:cubicBezTo>
                    <a:pt x="2901" y="2970"/>
                    <a:pt x="3636" y="3314"/>
                    <a:pt x="4314" y="3314"/>
                  </a:cubicBezTo>
                  <a:cubicBezTo>
                    <a:pt x="4381" y="3314"/>
                    <a:pt x="4447" y="3311"/>
                    <a:pt x="4512" y="3304"/>
                  </a:cubicBezTo>
                  <a:cubicBezTo>
                    <a:pt x="5740" y="3229"/>
                    <a:pt x="6316" y="1700"/>
                    <a:pt x="5539" y="873"/>
                  </a:cubicBezTo>
                  <a:lnTo>
                    <a:pt x="5539" y="873"/>
                  </a:lnTo>
                  <a:cubicBezTo>
                    <a:pt x="5943" y="910"/>
                    <a:pt x="6360" y="933"/>
                    <a:pt x="6771" y="933"/>
                  </a:cubicBezTo>
                  <a:cubicBezTo>
                    <a:pt x="6921" y="933"/>
                    <a:pt x="7071" y="930"/>
                    <a:pt x="7218" y="923"/>
                  </a:cubicBezTo>
                  <a:lnTo>
                    <a:pt x="7218" y="923"/>
                  </a:lnTo>
                  <a:cubicBezTo>
                    <a:pt x="6918" y="1199"/>
                    <a:pt x="6742" y="1700"/>
                    <a:pt x="6792" y="2101"/>
                  </a:cubicBezTo>
                  <a:cubicBezTo>
                    <a:pt x="6842" y="2778"/>
                    <a:pt x="7344" y="3254"/>
                    <a:pt x="7995" y="3354"/>
                  </a:cubicBezTo>
                  <a:cubicBezTo>
                    <a:pt x="8078" y="3367"/>
                    <a:pt x="8161" y="3373"/>
                    <a:pt x="8244" y="3373"/>
                  </a:cubicBezTo>
                  <a:cubicBezTo>
                    <a:pt x="8813" y="3373"/>
                    <a:pt x="9362" y="3077"/>
                    <a:pt x="9624" y="2552"/>
                  </a:cubicBezTo>
                  <a:cubicBezTo>
                    <a:pt x="9850" y="2076"/>
                    <a:pt x="9850" y="1475"/>
                    <a:pt x="9599" y="998"/>
                  </a:cubicBezTo>
                  <a:cubicBezTo>
                    <a:pt x="10025" y="998"/>
                    <a:pt x="10451" y="973"/>
                    <a:pt x="10903" y="898"/>
                  </a:cubicBezTo>
                  <a:lnTo>
                    <a:pt x="10903" y="898"/>
                  </a:lnTo>
                  <a:cubicBezTo>
                    <a:pt x="10652" y="1149"/>
                    <a:pt x="10527" y="1500"/>
                    <a:pt x="10552" y="1876"/>
                  </a:cubicBezTo>
                  <a:cubicBezTo>
                    <a:pt x="10627" y="2527"/>
                    <a:pt x="11178" y="3029"/>
                    <a:pt x="11830" y="3104"/>
                  </a:cubicBezTo>
                  <a:cubicBezTo>
                    <a:pt x="11905" y="3116"/>
                    <a:pt x="11981" y="3122"/>
                    <a:pt x="12056" y="3122"/>
                  </a:cubicBezTo>
                  <a:cubicBezTo>
                    <a:pt x="12607" y="3122"/>
                    <a:pt x="13138" y="2806"/>
                    <a:pt x="13359" y="2277"/>
                  </a:cubicBezTo>
                  <a:cubicBezTo>
                    <a:pt x="13559" y="1826"/>
                    <a:pt x="13509" y="1299"/>
                    <a:pt x="13258" y="898"/>
                  </a:cubicBezTo>
                  <a:cubicBezTo>
                    <a:pt x="13576" y="898"/>
                    <a:pt x="13904" y="909"/>
                    <a:pt x="14237" y="909"/>
                  </a:cubicBezTo>
                  <a:cubicBezTo>
                    <a:pt x="14403" y="909"/>
                    <a:pt x="14570" y="907"/>
                    <a:pt x="14737" y="898"/>
                  </a:cubicBezTo>
                  <a:lnTo>
                    <a:pt x="14737" y="898"/>
                  </a:lnTo>
                  <a:cubicBezTo>
                    <a:pt x="14273" y="1850"/>
                    <a:pt x="14626" y="3103"/>
                    <a:pt x="15816" y="3103"/>
                  </a:cubicBezTo>
                  <a:cubicBezTo>
                    <a:pt x="15911" y="3103"/>
                    <a:pt x="16010" y="3095"/>
                    <a:pt x="16116" y="3079"/>
                  </a:cubicBezTo>
                  <a:cubicBezTo>
                    <a:pt x="17268" y="2928"/>
                    <a:pt x="17644" y="1625"/>
                    <a:pt x="17093" y="798"/>
                  </a:cubicBezTo>
                  <a:lnTo>
                    <a:pt x="17093" y="798"/>
                  </a:lnTo>
                  <a:cubicBezTo>
                    <a:pt x="17569" y="823"/>
                    <a:pt x="18070" y="823"/>
                    <a:pt x="18572" y="823"/>
                  </a:cubicBezTo>
                  <a:cubicBezTo>
                    <a:pt x="18183" y="1796"/>
                    <a:pt x="18761" y="2957"/>
                    <a:pt x="19917" y="2957"/>
                  </a:cubicBezTo>
                  <a:cubicBezTo>
                    <a:pt x="19952" y="2957"/>
                    <a:pt x="19989" y="2956"/>
                    <a:pt x="20025" y="2953"/>
                  </a:cubicBezTo>
                  <a:cubicBezTo>
                    <a:pt x="21103" y="2878"/>
                    <a:pt x="21604" y="1775"/>
                    <a:pt x="21203" y="898"/>
                  </a:cubicBezTo>
                  <a:lnTo>
                    <a:pt x="21203" y="898"/>
                  </a:lnTo>
                  <a:cubicBezTo>
                    <a:pt x="21579" y="923"/>
                    <a:pt x="21930" y="923"/>
                    <a:pt x="22306" y="923"/>
                  </a:cubicBezTo>
                  <a:cubicBezTo>
                    <a:pt x="21963" y="1782"/>
                    <a:pt x="22460" y="2905"/>
                    <a:pt x="23492" y="2905"/>
                  </a:cubicBezTo>
                  <a:cubicBezTo>
                    <a:pt x="23514" y="2905"/>
                    <a:pt x="23536" y="2904"/>
                    <a:pt x="23559" y="2903"/>
                  </a:cubicBezTo>
                  <a:cubicBezTo>
                    <a:pt x="24436" y="2878"/>
                    <a:pt x="25339" y="1775"/>
                    <a:pt x="25013" y="1024"/>
                  </a:cubicBezTo>
                  <a:cubicBezTo>
                    <a:pt x="25489" y="998"/>
                    <a:pt x="25940" y="998"/>
                    <a:pt x="26391" y="923"/>
                  </a:cubicBezTo>
                  <a:lnTo>
                    <a:pt x="26391" y="923"/>
                  </a:lnTo>
                  <a:cubicBezTo>
                    <a:pt x="26141" y="1450"/>
                    <a:pt x="25990" y="2001"/>
                    <a:pt x="26391" y="2502"/>
                  </a:cubicBezTo>
                  <a:cubicBezTo>
                    <a:pt x="26730" y="2921"/>
                    <a:pt x="27291" y="3117"/>
                    <a:pt x="27809" y="3117"/>
                  </a:cubicBezTo>
                  <a:cubicBezTo>
                    <a:pt x="27942" y="3117"/>
                    <a:pt x="28073" y="3104"/>
                    <a:pt x="28196" y="3079"/>
                  </a:cubicBezTo>
                  <a:cubicBezTo>
                    <a:pt x="29173" y="2828"/>
                    <a:pt x="29675" y="1625"/>
                    <a:pt x="29073" y="923"/>
                  </a:cubicBezTo>
                  <a:lnTo>
                    <a:pt x="30226" y="923"/>
                  </a:lnTo>
                  <a:cubicBezTo>
                    <a:pt x="29910" y="1969"/>
                    <a:pt x="30584" y="3132"/>
                    <a:pt x="31769" y="3132"/>
                  </a:cubicBezTo>
                  <a:cubicBezTo>
                    <a:pt x="31806" y="3132"/>
                    <a:pt x="31843" y="3131"/>
                    <a:pt x="31880" y="3129"/>
                  </a:cubicBezTo>
                  <a:cubicBezTo>
                    <a:pt x="33108" y="3029"/>
                    <a:pt x="33685" y="1750"/>
                    <a:pt x="33208" y="773"/>
                  </a:cubicBezTo>
                  <a:lnTo>
                    <a:pt x="33208" y="773"/>
                  </a:lnTo>
                  <a:cubicBezTo>
                    <a:pt x="33559" y="798"/>
                    <a:pt x="33885" y="823"/>
                    <a:pt x="34236" y="848"/>
                  </a:cubicBezTo>
                  <a:cubicBezTo>
                    <a:pt x="33885" y="1800"/>
                    <a:pt x="34436" y="2928"/>
                    <a:pt x="35589" y="2928"/>
                  </a:cubicBezTo>
                  <a:cubicBezTo>
                    <a:pt x="35602" y="2929"/>
                    <a:pt x="35614" y="2929"/>
                    <a:pt x="35626" y="2929"/>
                  </a:cubicBezTo>
                  <a:cubicBezTo>
                    <a:pt x="36682" y="2929"/>
                    <a:pt x="37315" y="1865"/>
                    <a:pt x="37018" y="973"/>
                  </a:cubicBezTo>
                  <a:cubicBezTo>
                    <a:pt x="37319" y="948"/>
                    <a:pt x="37645" y="923"/>
                    <a:pt x="37945" y="898"/>
                  </a:cubicBezTo>
                  <a:lnTo>
                    <a:pt x="37945" y="898"/>
                  </a:lnTo>
                  <a:cubicBezTo>
                    <a:pt x="37695" y="1775"/>
                    <a:pt x="38221" y="2753"/>
                    <a:pt x="39274" y="2803"/>
                  </a:cubicBezTo>
                  <a:cubicBezTo>
                    <a:pt x="39298" y="2804"/>
                    <a:pt x="39323" y="2805"/>
                    <a:pt x="39347" y="2805"/>
                  </a:cubicBezTo>
                  <a:cubicBezTo>
                    <a:pt x="40334" y="2805"/>
                    <a:pt x="40996" y="1829"/>
                    <a:pt x="40727" y="948"/>
                  </a:cubicBezTo>
                  <a:lnTo>
                    <a:pt x="40727" y="948"/>
                  </a:lnTo>
                  <a:cubicBezTo>
                    <a:pt x="41028" y="1024"/>
                    <a:pt x="41329" y="1049"/>
                    <a:pt x="41630" y="1074"/>
                  </a:cubicBezTo>
                  <a:cubicBezTo>
                    <a:pt x="41228" y="1800"/>
                    <a:pt x="41880" y="2928"/>
                    <a:pt x="42858" y="3079"/>
                  </a:cubicBezTo>
                  <a:cubicBezTo>
                    <a:pt x="42948" y="3092"/>
                    <a:pt x="43038" y="3099"/>
                    <a:pt x="43126" y="3099"/>
                  </a:cubicBezTo>
                  <a:cubicBezTo>
                    <a:pt x="44355" y="3099"/>
                    <a:pt x="45307" y="1844"/>
                    <a:pt x="44863" y="698"/>
                  </a:cubicBezTo>
                  <a:close/>
                  <a:moveTo>
                    <a:pt x="47088" y="0"/>
                  </a:moveTo>
                  <a:cubicBezTo>
                    <a:pt x="46975" y="0"/>
                    <a:pt x="46861" y="48"/>
                    <a:pt x="46792" y="146"/>
                  </a:cubicBezTo>
                  <a:cubicBezTo>
                    <a:pt x="46603" y="146"/>
                    <a:pt x="46411" y="145"/>
                    <a:pt x="46218" y="145"/>
                  </a:cubicBezTo>
                  <a:cubicBezTo>
                    <a:pt x="45543" y="145"/>
                    <a:pt x="44854" y="160"/>
                    <a:pt x="44211" y="297"/>
                  </a:cubicBezTo>
                  <a:cubicBezTo>
                    <a:pt x="44061" y="347"/>
                    <a:pt x="44061" y="572"/>
                    <a:pt x="44211" y="597"/>
                  </a:cubicBezTo>
                  <a:lnTo>
                    <a:pt x="44286" y="597"/>
                  </a:lnTo>
                  <a:cubicBezTo>
                    <a:pt x="44462" y="1199"/>
                    <a:pt x="44512" y="1851"/>
                    <a:pt x="43935" y="2277"/>
                  </a:cubicBezTo>
                  <a:cubicBezTo>
                    <a:pt x="43706" y="2437"/>
                    <a:pt x="43435" y="2556"/>
                    <a:pt x="43161" y="2556"/>
                  </a:cubicBezTo>
                  <a:cubicBezTo>
                    <a:pt x="43135" y="2556"/>
                    <a:pt x="43109" y="2555"/>
                    <a:pt x="43083" y="2552"/>
                  </a:cubicBezTo>
                  <a:cubicBezTo>
                    <a:pt x="42908" y="2502"/>
                    <a:pt x="42757" y="2452"/>
                    <a:pt x="42582" y="2427"/>
                  </a:cubicBezTo>
                  <a:cubicBezTo>
                    <a:pt x="41980" y="2126"/>
                    <a:pt x="41955" y="1675"/>
                    <a:pt x="42482" y="1099"/>
                  </a:cubicBezTo>
                  <a:cubicBezTo>
                    <a:pt x="42807" y="998"/>
                    <a:pt x="42732" y="547"/>
                    <a:pt x="42406" y="522"/>
                  </a:cubicBezTo>
                  <a:cubicBezTo>
                    <a:pt x="42002" y="490"/>
                    <a:pt x="41577" y="437"/>
                    <a:pt x="41158" y="437"/>
                  </a:cubicBezTo>
                  <a:cubicBezTo>
                    <a:pt x="40927" y="437"/>
                    <a:pt x="40699" y="453"/>
                    <a:pt x="40477" y="497"/>
                  </a:cubicBezTo>
                  <a:cubicBezTo>
                    <a:pt x="40451" y="489"/>
                    <a:pt x="40422" y="484"/>
                    <a:pt x="40393" y="484"/>
                  </a:cubicBezTo>
                  <a:cubicBezTo>
                    <a:pt x="40251" y="484"/>
                    <a:pt x="40093" y="582"/>
                    <a:pt x="40176" y="748"/>
                  </a:cubicBezTo>
                  <a:cubicBezTo>
                    <a:pt x="40426" y="1399"/>
                    <a:pt x="40226" y="2277"/>
                    <a:pt x="39374" y="2302"/>
                  </a:cubicBezTo>
                  <a:cubicBezTo>
                    <a:pt x="39362" y="2302"/>
                    <a:pt x="39351" y="2302"/>
                    <a:pt x="39340" y="2302"/>
                  </a:cubicBezTo>
                  <a:cubicBezTo>
                    <a:pt x="38464" y="2302"/>
                    <a:pt x="38177" y="1341"/>
                    <a:pt x="38622" y="698"/>
                  </a:cubicBezTo>
                  <a:cubicBezTo>
                    <a:pt x="38722" y="547"/>
                    <a:pt x="38597" y="297"/>
                    <a:pt x="38396" y="297"/>
                  </a:cubicBezTo>
                  <a:cubicBezTo>
                    <a:pt x="37845" y="372"/>
                    <a:pt x="37319" y="447"/>
                    <a:pt x="36792" y="572"/>
                  </a:cubicBezTo>
                  <a:cubicBezTo>
                    <a:pt x="36767" y="547"/>
                    <a:pt x="36742" y="522"/>
                    <a:pt x="36717" y="472"/>
                  </a:cubicBezTo>
                  <a:cubicBezTo>
                    <a:pt x="36687" y="435"/>
                    <a:pt x="36647" y="420"/>
                    <a:pt x="36606" y="420"/>
                  </a:cubicBezTo>
                  <a:cubicBezTo>
                    <a:pt x="36478" y="420"/>
                    <a:pt x="36335" y="571"/>
                    <a:pt x="36391" y="723"/>
                  </a:cubicBezTo>
                  <a:cubicBezTo>
                    <a:pt x="36341" y="798"/>
                    <a:pt x="36391" y="948"/>
                    <a:pt x="36492" y="973"/>
                  </a:cubicBezTo>
                  <a:cubicBezTo>
                    <a:pt x="36735" y="1630"/>
                    <a:pt x="36459" y="2429"/>
                    <a:pt x="35662" y="2429"/>
                  </a:cubicBezTo>
                  <a:cubicBezTo>
                    <a:pt x="35638" y="2429"/>
                    <a:pt x="35614" y="2429"/>
                    <a:pt x="35589" y="2427"/>
                  </a:cubicBezTo>
                  <a:cubicBezTo>
                    <a:pt x="34687" y="2402"/>
                    <a:pt x="34436" y="1374"/>
                    <a:pt x="34913" y="723"/>
                  </a:cubicBezTo>
                  <a:cubicBezTo>
                    <a:pt x="35063" y="572"/>
                    <a:pt x="34888" y="322"/>
                    <a:pt x="34687" y="322"/>
                  </a:cubicBezTo>
                  <a:cubicBezTo>
                    <a:pt x="34086" y="322"/>
                    <a:pt x="33509" y="322"/>
                    <a:pt x="32908" y="347"/>
                  </a:cubicBezTo>
                  <a:cubicBezTo>
                    <a:pt x="32873" y="312"/>
                    <a:pt x="32831" y="298"/>
                    <a:pt x="32787" y="298"/>
                  </a:cubicBezTo>
                  <a:cubicBezTo>
                    <a:pt x="32641" y="298"/>
                    <a:pt x="32485" y="462"/>
                    <a:pt x="32582" y="597"/>
                  </a:cubicBezTo>
                  <a:cubicBezTo>
                    <a:pt x="33098" y="1359"/>
                    <a:pt x="32867" y="2554"/>
                    <a:pt x="31843" y="2554"/>
                  </a:cubicBezTo>
                  <a:cubicBezTo>
                    <a:pt x="31822" y="2554"/>
                    <a:pt x="31801" y="2553"/>
                    <a:pt x="31780" y="2552"/>
                  </a:cubicBezTo>
                  <a:cubicBezTo>
                    <a:pt x="30827" y="2527"/>
                    <a:pt x="30477" y="1550"/>
                    <a:pt x="30878" y="798"/>
                  </a:cubicBezTo>
                  <a:cubicBezTo>
                    <a:pt x="31003" y="623"/>
                    <a:pt x="30853" y="397"/>
                    <a:pt x="30652" y="397"/>
                  </a:cubicBezTo>
                  <a:cubicBezTo>
                    <a:pt x="29975" y="397"/>
                    <a:pt x="29374" y="497"/>
                    <a:pt x="28722" y="648"/>
                  </a:cubicBezTo>
                  <a:cubicBezTo>
                    <a:pt x="28697" y="623"/>
                    <a:pt x="28647" y="597"/>
                    <a:pt x="28622" y="572"/>
                  </a:cubicBezTo>
                  <a:cubicBezTo>
                    <a:pt x="28590" y="561"/>
                    <a:pt x="28559" y="556"/>
                    <a:pt x="28528" y="556"/>
                  </a:cubicBezTo>
                  <a:cubicBezTo>
                    <a:pt x="28295" y="556"/>
                    <a:pt x="28127" y="863"/>
                    <a:pt x="28371" y="973"/>
                  </a:cubicBezTo>
                  <a:cubicBezTo>
                    <a:pt x="29098" y="1349"/>
                    <a:pt x="28923" y="2277"/>
                    <a:pt x="28196" y="2552"/>
                  </a:cubicBezTo>
                  <a:cubicBezTo>
                    <a:pt x="28045" y="2590"/>
                    <a:pt x="27901" y="2609"/>
                    <a:pt x="27760" y="2609"/>
                  </a:cubicBezTo>
                  <a:cubicBezTo>
                    <a:pt x="27619" y="2609"/>
                    <a:pt x="27482" y="2590"/>
                    <a:pt x="27344" y="2552"/>
                  </a:cubicBezTo>
                  <a:cubicBezTo>
                    <a:pt x="26517" y="2001"/>
                    <a:pt x="26391" y="1399"/>
                    <a:pt x="26993" y="798"/>
                  </a:cubicBezTo>
                  <a:cubicBezTo>
                    <a:pt x="27118" y="623"/>
                    <a:pt x="27043" y="372"/>
                    <a:pt x="26817" y="372"/>
                  </a:cubicBezTo>
                  <a:cubicBezTo>
                    <a:pt x="26091" y="397"/>
                    <a:pt x="25339" y="497"/>
                    <a:pt x="24612" y="572"/>
                  </a:cubicBezTo>
                  <a:cubicBezTo>
                    <a:pt x="24587" y="572"/>
                    <a:pt x="24562" y="547"/>
                    <a:pt x="24537" y="547"/>
                  </a:cubicBezTo>
                  <a:cubicBezTo>
                    <a:pt x="24503" y="522"/>
                    <a:pt x="24467" y="511"/>
                    <a:pt x="24432" y="511"/>
                  </a:cubicBezTo>
                  <a:cubicBezTo>
                    <a:pt x="24361" y="511"/>
                    <a:pt x="24294" y="556"/>
                    <a:pt x="24261" y="623"/>
                  </a:cubicBezTo>
                  <a:cubicBezTo>
                    <a:pt x="24086" y="698"/>
                    <a:pt x="24111" y="998"/>
                    <a:pt x="24336" y="998"/>
                  </a:cubicBezTo>
                  <a:lnTo>
                    <a:pt x="24436" y="998"/>
                  </a:lnTo>
                  <a:cubicBezTo>
                    <a:pt x="24637" y="1299"/>
                    <a:pt x="24512" y="1800"/>
                    <a:pt x="24336" y="2026"/>
                  </a:cubicBezTo>
                  <a:cubicBezTo>
                    <a:pt x="24134" y="2249"/>
                    <a:pt x="23882" y="2373"/>
                    <a:pt x="23608" y="2373"/>
                  </a:cubicBezTo>
                  <a:cubicBezTo>
                    <a:pt x="23543" y="2373"/>
                    <a:pt x="23476" y="2366"/>
                    <a:pt x="23409" y="2352"/>
                  </a:cubicBezTo>
                  <a:cubicBezTo>
                    <a:pt x="22732" y="2252"/>
                    <a:pt x="22381" y="1425"/>
                    <a:pt x="22857" y="823"/>
                  </a:cubicBezTo>
                  <a:cubicBezTo>
                    <a:pt x="22983" y="673"/>
                    <a:pt x="22908" y="472"/>
                    <a:pt x="22707" y="447"/>
                  </a:cubicBezTo>
                  <a:cubicBezTo>
                    <a:pt x="22439" y="428"/>
                    <a:pt x="22171" y="420"/>
                    <a:pt x="21903" y="420"/>
                  </a:cubicBezTo>
                  <a:cubicBezTo>
                    <a:pt x="21469" y="420"/>
                    <a:pt x="21036" y="441"/>
                    <a:pt x="20602" y="472"/>
                  </a:cubicBezTo>
                  <a:cubicBezTo>
                    <a:pt x="20351" y="497"/>
                    <a:pt x="20351" y="848"/>
                    <a:pt x="20602" y="873"/>
                  </a:cubicBezTo>
                  <a:lnTo>
                    <a:pt x="20652" y="873"/>
                  </a:lnTo>
                  <a:cubicBezTo>
                    <a:pt x="21028" y="1525"/>
                    <a:pt x="20777" y="2452"/>
                    <a:pt x="19925" y="2452"/>
                  </a:cubicBezTo>
                  <a:cubicBezTo>
                    <a:pt x="18998" y="2452"/>
                    <a:pt x="18747" y="1349"/>
                    <a:pt x="19198" y="698"/>
                  </a:cubicBezTo>
                  <a:cubicBezTo>
                    <a:pt x="19299" y="547"/>
                    <a:pt x="19173" y="322"/>
                    <a:pt x="18973" y="322"/>
                  </a:cubicBezTo>
                  <a:cubicBezTo>
                    <a:pt x="18529" y="322"/>
                    <a:pt x="18085" y="305"/>
                    <a:pt x="17641" y="305"/>
                  </a:cubicBezTo>
                  <a:cubicBezTo>
                    <a:pt x="17308" y="305"/>
                    <a:pt x="16975" y="315"/>
                    <a:pt x="16642" y="347"/>
                  </a:cubicBezTo>
                  <a:lnTo>
                    <a:pt x="16592" y="347"/>
                  </a:lnTo>
                  <a:cubicBezTo>
                    <a:pt x="16592" y="347"/>
                    <a:pt x="16567" y="322"/>
                    <a:pt x="16542" y="322"/>
                  </a:cubicBezTo>
                  <a:cubicBezTo>
                    <a:pt x="16503" y="299"/>
                    <a:pt x="16465" y="289"/>
                    <a:pt x="16428" y="289"/>
                  </a:cubicBezTo>
                  <a:cubicBezTo>
                    <a:pt x="16226" y="289"/>
                    <a:pt x="16083" y="595"/>
                    <a:pt x="16316" y="723"/>
                  </a:cubicBezTo>
                  <a:cubicBezTo>
                    <a:pt x="17068" y="1224"/>
                    <a:pt x="17118" y="2427"/>
                    <a:pt x="16065" y="2628"/>
                  </a:cubicBezTo>
                  <a:cubicBezTo>
                    <a:pt x="16001" y="2641"/>
                    <a:pt x="15937" y="2648"/>
                    <a:pt x="15874" y="2648"/>
                  </a:cubicBezTo>
                  <a:cubicBezTo>
                    <a:pt x="15009" y="2648"/>
                    <a:pt x="14351" y="1430"/>
                    <a:pt x="15238" y="823"/>
                  </a:cubicBezTo>
                  <a:cubicBezTo>
                    <a:pt x="15414" y="723"/>
                    <a:pt x="15339" y="472"/>
                    <a:pt x="15113" y="447"/>
                  </a:cubicBezTo>
                  <a:cubicBezTo>
                    <a:pt x="14835" y="428"/>
                    <a:pt x="14558" y="420"/>
                    <a:pt x="14279" y="420"/>
                  </a:cubicBezTo>
                  <a:cubicBezTo>
                    <a:pt x="13827" y="420"/>
                    <a:pt x="13372" y="441"/>
                    <a:pt x="12908" y="472"/>
                  </a:cubicBezTo>
                  <a:cubicBezTo>
                    <a:pt x="12882" y="497"/>
                    <a:pt x="12857" y="497"/>
                    <a:pt x="12807" y="522"/>
                  </a:cubicBezTo>
                  <a:cubicBezTo>
                    <a:pt x="12682" y="522"/>
                    <a:pt x="12582" y="748"/>
                    <a:pt x="12682" y="898"/>
                  </a:cubicBezTo>
                  <a:cubicBezTo>
                    <a:pt x="13208" y="1525"/>
                    <a:pt x="13008" y="2628"/>
                    <a:pt x="12030" y="2628"/>
                  </a:cubicBezTo>
                  <a:cubicBezTo>
                    <a:pt x="11103" y="2628"/>
                    <a:pt x="10627" y="1274"/>
                    <a:pt x="11604" y="923"/>
                  </a:cubicBezTo>
                  <a:cubicBezTo>
                    <a:pt x="11730" y="873"/>
                    <a:pt x="11730" y="698"/>
                    <a:pt x="11629" y="673"/>
                  </a:cubicBezTo>
                  <a:cubicBezTo>
                    <a:pt x="11604" y="572"/>
                    <a:pt x="11554" y="472"/>
                    <a:pt x="11429" y="472"/>
                  </a:cubicBezTo>
                  <a:cubicBezTo>
                    <a:pt x="11209" y="457"/>
                    <a:pt x="10984" y="449"/>
                    <a:pt x="10758" y="449"/>
                  </a:cubicBezTo>
                  <a:cubicBezTo>
                    <a:pt x="10236" y="449"/>
                    <a:pt x="9705" y="493"/>
                    <a:pt x="9198" y="597"/>
                  </a:cubicBezTo>
                  <a:cubicBezTo>
                    <a:pt x="9187" y="596"/>
                    <a:pt x="9176" y="595"/>
                    <a:pt x="9164" y="595"/>
                  </a:cubicBezTo>
                  <a:cubicBezTo>
                    <a:pt x="9020" y="595"/>
                    <a:pt x="8857" y="736"/>
                    <a:pt x="8973" y="898"/>
                  </a:cubicBezTo>
                  <a:cubicBezTo>
                    <a:pt x="9248" y="1299"/>
                    <a:pt x="9424" y="1750"/>
                    <a:pt x="9223" y="2227"/>
                  </a:cubicBezTo>
                  <a:cubicBezTo>
                    <a:pt x="9070" y="2620"/>
                    <a:pt x="8688" y="2842"/>
                    <a:pt x="8276" y="2842"/>
                  </a:cubicBezTo>
                  <a:cubicBezTo>
                    <a:pt x="8216" y="2842"/>
                    <a:pt x="8156" y="2838"/>
                    <a:pt x="8095" y="2828"/>
                  </a:cubicBezTo>
                  <a:cubicBezTo>
                    <a:pt x="7669" y="2778"/>
                    <a:pt x="7344" y="2452"/>
                    <a:pt x="7344" y="2001"/>
                  </a:cubicBezTo>
                  <a:cubicBezTo>
                    <a:pt x="7319" y="1600"/>
                    <a:pt x="7544" y="1299"/>
                    <a:pt x="7845" y="1024"/>
                  </a:cubicBezTo>
                  <a:cubicBezTo>
                    <a:pt x="7920" y="948"/>
                    <a:pt x="7920" y="873"/>
                    <a:pt x="7870" y="798"/>
                  </a:cubicBezTo>
                  <a:cubicBezTo>
                    <a:pt x="7945" y="698"/>
                    <a:pt x="7895" y="497"/>
                    <a:pt x="7770" y="472"/>
                  </a:cubicBezTo>
                  <a:cubicBezTo>
                    <a:pt x="7476" y="428"/>
                    <a:pt x="7177" y="412"/>
                    <a:pt x="6874" y="412"/>
                  </a:cubicBezTo>
                  <a:cubicBezTo>
                    <a:pt x="6324" y="412"/>
                    <a:pt x="5763" y="465"/>
                    <a:pt x="5213" y="497"/>
                  </a:cubicBezTo>
                  <a:cubicBezTo>
                    <a:pt x="5163" y="497"/>
                    <a:pt x="5113" y="522"/>
                    <a:pt x="5088" y="572"/>
                  </a:cubicBezTo>
                  <a:cubicBezTo>
                    <a:pt x="5069" y="567"/>
                    <a:pt x="5050" y="565"/>
                    <a:pt x="5032" y="565"/>
                  </a:cubicBezTo>
                  <a:cubicBezTo>
                    <a:pt x="4879" y="565"/>
                    <a:pt x="4756" y="736"/>
                    <a:pt x="4913" y="848"/>
                  </a:cubicBezTo>
                  <a:cubicBezTo>
                    <a:pt x="5213" y="1099"/>
                    <a:pt x="5464" y="1425"/>
                    <a:pt x="5439" y="1826"/>
                  </a:cubicBezTo>
                  <a:cubicBezTo>
                    <a:pt x="5389" y="2327"/>
                    <a:pt x="4988" y="2728"/>
                    <a:pt x="4512" y="2778"/>
                  </a:cubicBezTo>
                  <a:cubicBezTo>
                    <a:pt x="4478" y="2781"/>
                    <a:pt x="4444" y="2783"/>
                    <a:pt x="4409" y="2783"/>
                  </a:cubicBezTo>
                  <a:cubicBezTo>
                    <a:pt x="3603" y="2783"/>
                    <a:pt x="2415" y="1966"/>
                    <a:pt x="3208" y="1149"/>
                  </a:cubicBezTo>
                  <a:cubicBezTo>
                    <a:pt x="3312" y="1045"/>
                    <a:pt x="3210" y="873"/>
                    <a:pt x="3087" y="873"/>
                  </a:cubicBezTo>
                  <a:cubicBezTo>
                    <a:pt x="3061" y="873"/>
                    <a:pt x="3034" y="881"/>
                    <a:pt x="3008" y="898"/>
                  </a:cubicBezTo>
                  <a:lnTo>
                    <a:pt x="2983" y="898"/>
                  </a:lnTo>
                  <a:cubicBezTo>
                    <a:pt x="2933" y="873"/>
                    <a:pt x="2907" y="848"/>
                    <a:pt x="2857" y="848"/>
                  </a:cubicBezTo>
                  <a:cubicBezTo>
                    <a:pt x="2773" y="836"/>
                    <a:pt x="2689" y="831"/>
                    <a:pt x="2605" y="831"/>
                  </a:cubicBezTo>
                  <a:cubicBezTo>
                    <a:pt x="2339" y="831"/>
                    <a:pt x="2077" y="879"/>
                    <a:pt x="1830" y="898"/>
                  </a:cubicBezTo>
                  <a:cubicBezTo>
                    <a:pt x="1479" y="923"/>
                    <a:pt x="1153" y="923"/>
                    <a:pt x="802" y="923"/>
                  </a:cubicBezTo>
                  <a:cubicBezTo>
                    <a:pt x="752" y="923"/>
                    <a:pt x="727" y="923"/>
                    <a:pt x="702" y="948"/>
                  </a:cubicBezTo>
                  <a:cubicBezTo>
                    <a:pt x="669" y="893"/>
                    <a:pt x="606" y="862"/>
                    <a:pt x="547" y="862"/>
                  </a:cubicBezTo>
                  <a:cubicBezTo>
                    <a:pt x="472" y="862"/>
                    <a:pt x="401" y="912"/>
                    <a:pt x="401" y="1024"/>
                  </a:cubicBezTo>
                  <a:cubicBezTo>
                    <a:pt x="151" y="8693"/>
                    <a:pt x="552" y="16412"/>
                    <a:pt x="501" y="24106"/>
                  </a:cubicBezTo>
                  <a:cubicBezTo>
                    <a:pt x="451" y="32126"/>
                    <a:pt x="226" y="40147"/>
                    <a:pt x="0" y="48167"/>
                  </a:cubicBezTo>
                  <a:cubicBezTo>
                    <a:pt x="0" y="48346"/>
                    <a:pt x="141" y="48435"/>
                    <a:pt x="276" y="48435"/>
                  </a:cubicBezTo>
                  <a:cubicBezTo>
                    <a:pt x="330" y="48435"/>
                    <a:pt x="383" y="48421"/>
                    <a:pt x="426" y="48392"/>
                  </a:cubicBezTo>
                  <a:cubicBezTo>
                    <a:pt x="451" y="48417"/>
                    <a:pt x="501" y="48442"/>
                    <a:pt x="552" y="48442"/>
                  </a:cubicBezTo>
                  <a:cubicBezTo>
                    <a:pt x="6395" y="48873"/>
                    <a:pt x="12274" y="49015"/>
                    <a:pt x="18164" y="49015"/>
                  </a:cubicBezTo>
                  <a:cubicBezTo>
                    <a:pt x="27709" y="49015"/>
                    <a:pt x="37282" y="48642"/>
                    <a:pt x="46767" y="48518"/>
                  </a:cubicBezTo>
                  <a:cubicBezTo>
                    <a:pt x="46968" y="48518"/>
                    <a:pt x="47068" y="48367"/>
                    <a:pt x="47068" y="48217"/>
                  </a:cubicBezTo>
                  <a:cubicBezTo>
                    <a:pt x="47118" y="48217"/>
                    <a:pt x="47193" y="48167"/>
                    <a:pt x="47193" y="48066"/>
                  </a:cubicBezTo>
                  <a:cubicBezTo>
                    <a:pt x="47519" y="40147"/>
                    <a:pt x="47118" y="32152"/>
                    <a:pt x="47168" y="24207"/>
                  </a:cubicBezTo>
                  <a:cubicBezTo>
                    <a:pt x="47193" y="16237"/>
                    <a:pt x="47269" y="8292"/>
                    <a:pt x="47419" y="347"/>
                  </a:cubicBezTo>
                  <a:cubicBezTo>
                    <a:pt x="47434" y="118"/>
                    <a:pt x="47263" y="0"/>
                    <a:pt x="47088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24"/>
            <p:cNvSpPr/>
            <p:nvPr/>
          </p:nvSpPr>
          <p:spPr>
            <a:xfrm>
              <a:off x="1505775" y="444875"/>
              <a:ext cx="1157925" cy="1185100"/>
            </a:xfrm>
            <a:custGeom>
              <a:avLst/>
              <a:gdLst/>
              <a:ahLst/>
              <a:cxnLst/>
              <a:rect l="l" t="t" r="r" b="b"/>
              <a:pathLst>
                <a:path w="46317" h="47404" extrusionOk="0">
                  <a:moveTo>
                    <a:pt x="19694" y="12839"/>
                  </a:moveTo>
                  <a:cubicBezTo>
                    <a:pt x="25666" y="12839"/>
                    <a:pt x="31640" y="12924"/>
                    <a:pt x="37606" y="12924"/>
                  </a:cubicBezTo>
                  <a:cubicBezTo>
                    <a:pt x="38998" y="12924"/>
                    <a:pt x="40389" y="12919"/>
                    <a:pt x="41780" y="12908"/>
                  </a:cubicBezTo>
                  <a:cubicBezTo>
                    <a:pt x="42031" y="12908"/>
                    <a:pt x="42031" y="13309"/>
                    <a:pt x="41780" y="13309"/>
                  </a:cubicBezTo>
                  <a:cubicBezTo>
                    <a:pt x="40353" y="13295"/>
                    <a:pt x="38925" y="13288"/>
                    <a:pt x="37497" y="13288"/>
                  </a:cubicBezTo>
                  <a:cubicBezTo>
                    <a:pt x="30111" y="13288"/>
                    <a:pt x="22711" y="13452"/>
                    <a:pt x="15319" y="13452"/>
                  </a:cubicBezTo>
                  <a:cubicBezTo>
                    <a:pt x="11840" y="13452"/>
                    <a:pt x="8362" y="13415"/>
                    <a:pt x="4888" y="13309"/>
                  </a:cubicBezTo>
                  <a:cubicBezTo>
                    <a:pt x="4763" y="13309"/>
                    <a:pt x="4763" y="13109"/>
                    <a:pt x="4888" y="13109"/>
                  </a:cubicBezTo>
                  <a:cubicBezTo>
                    <a:pt x="9817" y="12897"/>
                    <a:pt x="14755" y="12839"/>
                    <a:pt x="19694" y="12839"/>
                  </a:cubicBezTo>
                  <a:close/>
                  <a:moveTo>
                    <a:pt x="41778" y="16165"/>
                  </a:moveTo>
                  <a:cubicBezTo>
                    <a:pt x="42081" y="16165"/>
                    <a:pt x="42073" y="16643"/>
                    <a:pt x="41755" y="16667"/>
                  </a:cubicBezTo>
                  <a:cubicBezTo>
                    <a:pt x="33336" y="16859"/>
                    <a:pt x="24820" y="17221"/>
                    <a:pt x="16342" y="17221"/>
                  </a:cubicBezTo>
                  <a:cubicBezTo>
                    <a:pt x="12630" y="17221"/>
                    <a:pt x="8925" y="17151"/>
                    <a:pt x="5239" y="16968"/>
                  </a:cubicBezTo>
                  <a:cubicBezTo>
                    <a:pt x="5113" y="16968"/>
                    <a:pt x="5113" y="16793"/>
                    <a:pt x="5239" y="16793"/>
                  </a:cubicBezTo>
                  <a:cubicBezTo>
                    <a:pt x="17369" y="16166"/>
                    <a:pt x="29625" y="16467"/>
                    <a:pt x="41755" y="16166"/>
                  </a:cubicBezTo>
                  <a:cubicBezTo>
                    <a:pt x="41763" y="16166"/>
                    <a:pt x="41771" y="16165"/>
                    <a:pt x="41778" y="16165"/>
                  </a:cubicBezTo>
                  <a:close/>
                  <a:moveTo>
                    <a:pt x="30937" y="19611"/>
                  </a:moveTo>
                  <a:cubicBezTo>
                    <a:pt x="34361" y="19611"/>
                    <a:pt x="37787" y="19640"/>
                    <a:pt x="41204" y="19725"/>
                  </a:cubicBezTo>
                  <a:cubicBezTo>
                    <a:pt x="41505" y="19750"/>
                    <a:pt x="41505" y="20201"/>
                    <a:pt x="41204" y="20201"/>
                  </a:cubicBezTo>
                  <a:cubicBezTo>
                    <a:pt x="36567" y="20163"/>
                    <a:pt x="31916" y="20110"/>
                    <a:pt x="27273" y="20110"/>
                  </a:cubicBezTo>
                  <a:cubicBezTo>
                    <a:pt x="25867" y="20110"/>
                    <a:pt x="24462" y="20114"/>
                    <a:pt x="23058" y="20126"/>
                  </a:cubicBezTo>
                  <a:cubicBezTo>
                    <a:pt x="18090" y="20167"/>
                    <a:pt x="13089" y="20446"/>
                    <a:pt x="8109" y="20446"/>
                  </a:cubicBezTo>
                  <a:cubicBezTo>
                    <a:pt x="7034" y="20446"/>
                    <a:pt x="5960" y="20433"/>
                    <a:pt x="4888" y="20402"/>
                  </a:cubicBezTo>
                  <a:cubicBezTo>
                    <a:pt x="4737" y="20402"/>
                    <a:pt x="4763" y="20176"/>
                    <a:pt x="4888" y="20176"/>
                  </a:cubicBezTo>
                  <a:cubicBezTo>
                    <a:pt x="10903" y="19575"/>
                    <a:pt x="17018" y="19700"/>
                    <a:pt x="23058" y="19650"/>
                  </a:cubicBezTo>
                  <a:cubicBezTo>
                    <a:pt x="25681" y="19628"/>
                    <a:pt x="28309" y="19611"/>
                    <a:pt x="30937" y="19611"/>
                  </a:cubicBezTo>
                  <a:close/>
                  <a:moveTo>
                    <a:pt x="29043" y="23158"/>
                  </a:moveTo>
                  <a:cubicBezTo>
                    <a:pt x="32026" y="23158"/>
                    <a:pt x="35010" y="23162"/>
                    <a:pt x="37992" y="23162"/>
                  </a:cubicBezTo>
                  <a:cubicBezTo>
                    <a:pt x="39330" y="23162"/>
                    <a:pt x="40668" y="23161"/>
                    <a:pt x="42006" y="23159"/>
                  </a:cubicBezTo>
                  <a:cubicBezTo>
                    <a:pt x="42013" y="23158"/>
                    <a:pt x="42021" y="23158"/>
                    <a:pt x="42028" y="23158"/>
                  </a:cubicBezTo>
                  <a:cubicBezTo>
                    <a:pt x="42357" y="23158"/>
                    <a:pt x="42349" y="23710"/>
                    <a:pt x="42006" y="23710"/>
                  </a:cubicBezTo>
                  <a:cubicBezTo>
                    <a:pt x="33957" y="23743"/>
                    <a:pt x="25897" y="23862"/>
                    <a:pt x="17848" y="23862"/>
                  </a:cubicBezTo>
                  <a:cubicBezTo>
                    <a:pt x="13641" y="23862"/>
                    <a:pt x="9437" y="23830"/>
                    <a:pt x="5239" y="23735"/>
                  </a:cubicBezTo>
                  <a:cubicBezTo>
                    <a:pt x="5038" y="23735"/>
                    <a:pt x="5063" y="23459"/>
                    <a:pt x="5239" y="23434"/>
                  </a:cubicBezTo>
                  <a:cubicBezTo>
                    <a:pt x="13159" y="23191"/>
                    <a:pt x="21101" y="23158"/>
                    <a:pt x="29043" y="23158"/>
                  </a:cubicBezTo>
                  <a:close/>
                  <a:moveTo>
                    <a:pt x="41678" y="26667"/>
                  </a:moveTo>
                  <a:cubicBezTo>
                    <a:pt x="41981" y="26667"/>
                    <a:pt x="41973" y="27144"/>
                    <a:pt x="41655" y="27144"/>
                  </a:cubicBezTo>
                  <a:cubicBezTo>
                    <a:pt x="33375" y="27482"/>
                    <a:pt x="25039" y="27820"/>
                    <a:pt x="16714" y="27820"/>
                  </a:cubicBezTo>
                  <a:cubicBezTo>
                    <a:pt x="12691" y="27820"/>
                    <a:pt x="8672" y="27741"/>
                    <a:pt x="4662" y="27545"/>
                  </a:cubicBezTo>
                  <a:cubicBezTo>
                    <a:pt x="4462" y="27545"/>
                    <a:pt x="4462" y="27219"/>
                    <a:pt x="4662" y="27219"/>
                  </a:cubicBezTo>
                  <a:cubicBezTo>
                    <a:pt x="16993" y="27018"/>
                    <a:pt x="29324" y="27194"/>
                    <a:pt x="41655" y="26668"/>
                  </a:cubicBezTo>
                  <a:cubicBezTo>
                    <a:pt x="41663" y="26667"/>
                    <a:pt x="41671" y="26667"/>
                    <a:pt x="41678" y="26667"/>
                  </a:cubicBezTo>
                  <a:close/>
                  <a:moveTo>
                    <a:pt x="31837" y="30448"/>
                  </a:moveTo>
                  <a:cubicBezTo>
                    <a:pt x="35001" y="30448"/>
                    <a:pt x="38165" y="30457"/>
                    <a:pt x="41329" y="30477"/>
                  </a:cubicBezTo>
                  <a:cubicBezTo>
                    <a:pt x="41605" y="30477"/>
                    <a:pt x="41605" y="30928"/>
                    <a:pt x="41329" y="30928"/>
                  </a:cubicBezTo>
                  <a:cubicBezTo>
                    <a:pt x="33886" y="31036"/>
                    <a:pt x="26444" y="31087"/>
                    <a:pt x="19001" y="31087"/>
                  </a:cubicBezTo>
                  <a:cubicBezTo>
                    <a:pt x="14338" y="31087"/>
                    <a:pt x="9676" y="31067"/>
                    <a:pt x="5013" y="31028"/>
                  </a:cubicBezTo>
                  <a:cubicBezTo>
                    <a:pt x="4763" y="31028"/>
                    <a:pt x="4763" y="30678"/>
                    <a:pt x="5013" y="30653"/>
                  </a:cubicBezTo>
                  <a:cubicBezTo>
                    <a:pt x="13954" y="30523"/>
                    <a:pt x="22895" y="30448"/>
                    <a:pt x="31837" y="30448"/>
                  </a:cubicBezTo>
                  <a:close/>
                  <a:moveTo>
                    <a:pt x="41079" y="33485"/>
                  </a:moveTo>
                  <a:cubicBezTo>
                    <a:pt x="41429" y="33485"/>
                    <a:pt x="41429" y="34011"/>
                    <a:pt x="41079" y="34011"/>
                  </a:cubicBezTo>
                  <a:cubicBezTo>
                    <a:pt x="29149" y="34136"/>
                    <a:pt x="17194" y="34387"/>
                    <a:pt x="5239" y="34487"/>
                  </a:cubicBezTo>
                  <a:cubicBezTo>
                    <a:pt x="4938" y="34487"/>
                    <a:pt x="4938" y="34036"/>
                    <a:pt x="5239" y="34036"/>
                  </a:cubicBezTo>
                  <a:cubicBezTo>
                    <a:pt x="17169" y="33660"/>
                    <a:pt x="29149" y="33560"/>
                    <a:pt x="41079" y="33485"/>
                  </a:cubicBezTo>
                  <a:close/>
                  <a:moveTo>
                    <a:pt x="41079" y="36617"/>
                  </a:moveTo>
                  <a:cubicBezTo>
                    <a:pt x="41404" y="36617"/>
                    <a:pt x="41404" y="37094"/>
                    <a:pt x="41079" y="37094"/>
                  </a:cubicBezTo>
                  <a:cubicBezTo>
                    <a:pt x="30993" y="37304"/>
                    <a:pt x="20855" y="37549"/>
                    <a:pt x="10738" y="37549"/>
                  </a:cubicBezTo>
                  <a:cubicBezTo>
                    <a:pt x="8787" y="37549"/>
                    <a:pt x="6837" y="37540"/>
                    <a:pt x="4888" y="37520"/>
                  </a:cubicBezTo>
                  <a:cubicBezTo>
                    <a:pt x="4612" y="37520"/>
                    <a:pt x="4612" y="37094"/>
                    <a:pt x="4888" y="37094"/>
                  </a:cubicBezTo>
                  <a:cubicBezTo>
                    <a:pt x="16943" y="36693"/>
                    <a:pt x="29023" y="36668"/>
                    <a:pt x="41079" y="36617"/>
                  </a:cubicBezTo>
                  <a:close/>
                  <a:moveTo>
                    <a:pt x="35737" y="40152"/>
                  </a:moveTo>
                  <a:cubicBezTo>
                    <a:pt x="37600" y="40152"/>
                    <a:pt x="39464" y="40188"/>
                    <a:pt x="41329" y="40277"/>
                  </a:cubicBezTo>
                  <a:cubicBezTo>
                    <a:pt x="41722" y="40301"/>
                    <a:pt x="41730" y="40904"/>
                    <a:pt x="41352" y="40904"/>
                  </a:cubicBezTo>
                  <a:cubicBezTo>
                    <a:pt x="41345" y="40904"/>
                    <a:pt x="41337" y="40904"/>
                    <a:pt x="41329" y="40903"/>
                  </a:cubicBezTo>
                  <a:cubicBezTo>
                    <a:pt x="39822" y="40831"/>
                    <a:pt x="38312" y="40801"/>
                    <a:pt x="36801" y="40801"/>
                  </a:cubicBezTo>
                  <a:cubicBezTo>
                    <a:pt x="29527" y="40801"/>
                    <a:pt x="22222" y="41492"/>
                    <a:pt x="14950" y="41492"/>
                  </a:cubicBezTo>
                  <a:cubicBezTo>
                    <a:pt x="11629" y="41492"/>
                    <a:pt x="8314" y="41348"/>
                    <a:pt x="5013" y="40928"/>
                  </a:cubicBezTo>
                  <a:cubicBezTo>
                    <a:pt x="4813" y="40903"/>
                    <a:pt x="4788" y="40602"/>
                    <a:pt x="5013" y="40602"/>
                  </a:cubicBezTo>
                  <a:cubicBezTo>
                    <a:pt x="7338" y="40747"/>
                    <a:pt x="9660" y="40802"/>
                    <a:pt x="11980" y="40802"/>
                  </a:cubicBezTo>
                  <a:cubicBezTo>
                    <a:pt x="19905" y="40802"/>
                    <a:pt x="27810" y="40152"/>
                    <a:pt x="35737" y="40152"/>
                  </a:cubicBezTo>
                  <a:close/>
                  <a:moveTo>
                    <a:pt x="44312" y="1"/>
                  </a:moveTo>
                  <a:lnTo>
                    <a:pt x="44312" y="1"/>
                  </a:lnTo>
                  <a:cubicBezTo>
                    <a:pt x="44756" y="1147"/>
                    <a:pt x="43804" y="2402"/>
                    <a:pt x="42575" y="2402"/>
                  </a:cubicBezTo>
                  <a:cubicBezTo>
                    <a:pt x="42487" y="2402"/>
                    <a:pt x="42397" y="2395"/>
                    <a:pt x="42307" y="2382"/>
                  </a:cubicBezTo>
                  <a:cubicBezTo>
                    <a:pt x="41329" y="2231"/>
                    <a:pt x="40652" y="1103"/>
                    <a:pt x="41079" y="377"/>
                  </a:cubicBezTo>
                  <a:cubicBezTo>
                    <a:pt x="40778" y="352"/>
                    <a:pt x="40477" y="327"/>
                    <a:pt x="40176" y="251"/>
                  </a:cubicBezTo>
                  <a:lnTo>
                    <a:pt x="40176" y="251"/>
                  </a:lnTo>
                  <a:cubicBezTo>
                    <a:pt x="40445" y="1132"/>
                    <a:pt x="39783" y="2108"/>
                    <a:pt x="38796" y="2108"/>
                  </a:cubicBezTo>
                  <a:cubicBezTo>
                    <a:pt x="38772" y="2108"/>
                    <a:pt x="38747" y="2107"/>
                    <a:pt x="38723" y="2106"/>
                  </a:cubicBezTo>
                  <a:cubicBezTo>
                    <a:pt x="37670" y="2056"/>
                    <a:pt x="37144" y="1078"/>
                    <a:pt x="37394" y="201"/>
                  </a:cubicBezTo>
                  <a:lnTo>
                    <a:pt x="37394" y="201"/>
                  </a:lnTo>
                  <a:cubicBezTo>
                    <a:pt x="37094" y="226"/>
                    <a:pt x="36768" y="251"/>
                    <a:pt x="36467" y="276"/>
                  </a:cubicBezTo>
                  <a:cubicBezTo>
                    <a:pt x="36764" y="1168"/>
                    <a:pt x="36131" y="2232"/>
                    <a:pt x="35075" y="2232"/>
                  </a:cubicBezTo>
                  <a:cubicBezTo>
                    <a:pt x="35063" y="2232"/>
                    <a:pt x="35051" y="2232"/>
                    <a:pt x="35038" y="2231"/>
                  </a:cubicBezTo>
                  <a:cubicBezTo>
                    <a:pt x="33885" y="2231"/>
                    <a:pt x="33334" y="1103"/>
                    <a:pt x="33685" y="151"/>
                  </a:cubicBezTo>
                  <a:cubicBezTo>
                    <a:pt x="33334" y="126"/>
                    <a:pt x="33008" y="101"/>
                    <a:pt x="32657" y="76"/>
                  </a:cubicBezTo>
                  <a:lnTo>
                    <a:pt x="32657" y="76"/>
                  </a:lnTo>
                  <a:cubicBezTo>
                    <a:pt x="33134" y="1053"/>
                    <a:pt x="32557" y="2332"/>
                    <a:pt x="31329" y="2432"/>
                  </a:cubicBezTo>
                  <a:cubicBezTo>
                    <a:pt x="31292" y="2434"/>
                    <a:pt x="31255" y="2435"/>
                    <a:pt x="31218" y="2435"/>
                  </a:cubicBezTo>
                  <a:cubicBezTo>
                    <a:pt x="30032" y="2435"/>
                    <a:pt x="29335" y="1272"/>
                    <a:pt x="29675" y="226"/>
                  </a:cubicBezTo>
                  <a:lnTo>
                    <a:pt x="28522" y="226"/>
                  </a:lnTo>
                  <a:cubicBezTo>
                    <a:pt x="29124" y="928"/>
                    <a:pt x="28622" y="2131"/>
                    <a:pt x="27645" y="2382"/>
                  </a:cubicBezTo>
                  <a:cubicBezTo>
                    <a:pt x="27522" y="2407"/>
                    <a:pt x="27391" y="2420"/>
                    <a:pt x="27258" y="2420"/>
                  </a:cubicBezTo>
                  <a:cubicBezTo>
                    <a:pt x="26740" y="2420"/>
                    <a:pt x="26179" y="2224"/>
                    <a:pt x="25840" y="1805"/>
                  </a:cubicBezTo>
                  <a:cubicBezTo>
                    <a:pt x="25439" y="1304"/>
                    <a:pt x="25590" y="753"/>
                    <a:pt x="25840" y="226"/>
                  </a:cubicBezTo>
                  <a:lnTo>
                    <a:pt x="25840" y="226"/>
                  </a:lnTo>
                  <a:cubicBezTo>
                    <a:pt x="25389" y="301"/>
                    <a:pt x="24938" y="301"/>
                    <a:pt x="24462" y="327"/>
                  </a:cubicBezTo>
                  <a:cubicBezTo>
                    <a:pt x="24788" y="1078"/>
                    <a:pt x="23885" y="2181"/>
                    <a:pt x="23008" y="2206"/>
                  </a:cubicBezTo>
                  <a:cubicBezTo>
                    <a:pt x="22985" y="2207"/>
                    <a:pt x="22963" y="2208"/>
                    <a:pt x="22941" y="2208"/>
                  </a:cubicBezTo>
                  <a:cubicBezTo>
                    <a:pt x="21909" y="2208"/>
                    <a:pt x="21412" y="1085"/>
                    <a:pt x="21755" y="226"/>
                  </a:cubicBezTo>
                  <a:cubicBezTo>
                    <a:pt x="21379" y="226"/>
                    <a:pt x="21028" y="226"/>
                    <a:pt x="20652" y="201"/>
                  </a:cubicBezTo>
                  <a:lnTo>
                    <a:pt x="20652" y="201"/>
                  </a:lnTo>
                  <a:cubicBezTo>
                    <a:pt x="21053" y="1078"/>
                    <a:pt x="20552" y="2181"/>
                    <a:pt x="19474" y="2256"/>
                  </a:cubicBezTo>
                  <a:cubicBezTo>
                    <a:pt x="19438" y="2259"/>
                    <a:pt x="19401" y="2260"/>
                    <a:pt x="19366" y="2260"/>
                  </a:cubicBezTo>
                  <a:cubicBezTo>
                    <a:pt x="18210" y="2260"/>
                    <a:pt x="17632" y="1099"/>
                    <a:pt x="18021" y="126"/>
                  </a:cubicBezTo>
                  <a:cubicBezTo>
                    <a:pt x="17519" y="126"/>
                    <a:pt x="17018" y="126"/>
                    <a:pt x="16542" y="101"/>
                  </a:cubicBezTo>
                  <a:lnTo>
                    <a:pt x="16542" y="101"/>
                  </a:lnTo>
                  <a:cubicBezTo>
                    <a:pt x="17093" y="928"/>
                    <a:pt x="16717" y="2231"/>
                    <a:pt x="15565" y="2382"/>
                  </a:cubicBezTo>
                  <a:cubicBezTo>
                    <a:pt x="15459" y="2398"/>
                    <a:pt x="15360" y="2406"/>
                    <a:pt x="15265" y="2406"/>
                  </a:cubicBezTo>
                  <a:cubicBezTo>
                    <a:pt x="14075" y="2406"/>
                    <a:pt x="13722" y="1153"/>
                    <a:pt x="14186" y="201"/>
                  </a:cubicBezTo>
                  <a:lnTo>
                    <a:pt x="14186" y="201"/>
                  </a:lnTo>
                  <a:cubicBezTo>
                    <a:pt x="14019" y="210"/>
                    <a:pt x="13852" y="212"/>
                    <a:pt x="13686" y="212"/>
                  </a:cubicBezTo>
                  <a:cubicBezTo>
                    <a:pt x="13353" y="212"/>
                    <a:pt x="13025" y="201"/>
                    <a:pt x="12707" y="201"/>
                  </a:cubicBezTo>
                  <a:cubicBezTo>
                    <a:pt x="12958" y="602"/>
                    <a:pt x="13008" y="1129"/>
                    <a:pt x="12808" y="1580"/>
                  </a:cubicBezTo>
                  <a:cubicBezTo>
                    <a:pt x="12587" y="2109"/>
                    <a:pt x="12056" y="2425"/>
                    <a:pt x="11505" y="2425"/>
                  </a:cubicBezTo>
                  <a:cubicBezTo>
                    <a:pt x="11430" y="2425"/>
                    <a:pt x="11354" y="2419"/>
                    <a:pt x="11279" y="2407"/>
                  </a:cubicBezTo>
                  <a:cubicBezTo>
                    <a:pt x="10627" y="2332"/>
                    <a:pt x="10076" y="1830"/>
                    <a:pt x="10001" y="1179"/>
                  </a:cubicBezTo>
                  <a:cubicBezTo>
                    <a:pt x="9976" y="803"/>
                    <a:pt x="10101" y="452"/>
                    <a:pt x="10352" y="201"/>
                  </a:cubicBezTo>
                  <a:lnTo>
                    <a:pt x="10352" y="201"/>
                  </a:lnTo>
                  <a:cubicBezTo>
                    <a:pt x="9900" y="276"/>
                    <a:pt x="9474" y="301"/>
                    <a:pt x="9048" y="301"/>
                  </a:cubicBezTo>
                  <a:cubicBezTo>
                    <a:pt x="9299" y="778"/>
                    <a:pt x="9299" y="1379"/>
                    <a:pt x="9073" y="1855"/>
                  </a:cubicBezTo>
                  <a:cubicBezTo>
                    <a:pt x="8811" y="2380"/>
                    <a:pt x="8262" y="2676"/>
                    <a:pt x="7693" y="2676"/>
                  </a:cubicBezTo>
                  <a:cubicBezTo>
                    <a:pt x="7610" y="2676"/>
                    <a:pt x="7527" y="2670"/>
                    <a:pt x="7444" y="2657"/>
                  </a:cubicBezTo>
                  <a:cubicBezTo>
                    <a:pt x="6793" y="2557"/>
                    <a:pt x="6291" y="2081"/>
                    <a:pt x="6241" y="1404"/>
                  </a:cubicBezTo>
                  <a:cubicBezTo>
                    <a:pt x="6191" y="1003"/>
                    <a:pt x="6367" y="502"/>
                    <a:pt x="6667" y="226"/>
                  </a:cubicBezTo>
                  <a:lnTo>
                    <a:pt x="6667" y="226"/>
                  </a:lnTo>
                  <a:cubicBezTo>
                    <a:pt x="6520" y="233"/>
                    <a:pt x="6370" y="236"/>
                    <a:pt x="6220" y="236"/>
                  </a:cubicBezTo>
                  <a:cubicBezTo>
                    <a:pt x="5809" y="236"/>
                    <a:pt x="5392" y="213"/>
                    <a:pt x="4988" y="176"/>
                  </a:cubicBezTo>
                  <a:lnTo>
                    <a:pt x="4988" y="176"/>
                  </a:lnTo>
                  <a:cubicBezTo>
                    <a:pt x="5765" y="1003"/>
                    <a:pt x="5189" y="2532"/>
                    <a:pt x="3961" y="2607"/>
                  </a:cubicBezTo>
                  <a:cubicBezTo>
                    <a:pt x="3896" y="2614"/>
                    <a:pt x="3830" y="2617"/>
                    <a:pt x="3763" y="2617"/>
                  </a:cubicBezTo>
                  <a:cubicBezTo>
                    <a:pt x="3085" y="2617"/>
                    <a:pt x="2350" y="2273"/>
                    <a:pt x="2031" y="1680"/>
                  </a:cubicBezTo>
                  <a:cubicBezTo>
                    <a:pt x="1855" y="1354"/>
                    <a:pt x="1855" y="953"/>
                    <a:pt x="2006" y="652"/>
                  </a:cubicBezTo>
                  <a:lnTo>
                    <a:pt x="2006" y="652"/>
                  </a:lnTo>
                  <a:cubicBezTo>
                    <a:pt x="1790" y="699"/>
                    <a:pt x="1561" y="718"/>
                    <a:pt x="1329" y="718"/>
                  </a:cubicBezTo>
                  <a:cubicBezTo>
                    <a:pt x="941" y="718"/>
                    <a:pt x="547" y="665"/>
                    <a:pt x="201" y="602"/>
                  </a:cubicBezTo>
                  <a:lnTo>
                    <a:pt x="176" y="602"/>
                  </a:lnTo>
                  <a:cubicBezTo>
                    <a:pt x="527" y="6166"/>
                    <a:pt x="652" y="11755"/>
                    <a:pt x="652" y="17369"/>
                  </a:cubicBezTo>
                  <a:cubicBezTo>
                    <a:pt x="652" y="27369"/>
                    <a:pt x="251" y="37419"/>
                    <a:pt x="1" y="47369"/>
                  </a:cubicBezTo>
                  <a:cubicBezTo>
                    <a:pt x="1877" y="47360"/>
                    <a:pt x="3753" y="47357"/>
                    <a:pt x="5629" y="47357"/>
                  </a:cubicBezTo>
                  <a:cubicBezTo>
                    <a:pt x="12383" y="47357"/>
                    <a:pt x="19133" y="47403"/>
                    <a:pt x="25885" y="47403"/>
                  </a:cubicBezTo>
                  <a:cubicBezTo>
                    <a:pt x="32660" y="47403"/>
                    <a:pt x="39436" y="47356"/>
                    <a:pt x="46216" y="47169"/>
                  </a:cubicBezTo>
                  <a:cubicBezTo>
                    <a:pt x="46241" y="47169"/>
                    <a:pt x="46267" y="47194"/>
                    <a:pt x="46317" y="47194"/>
                  </a:cubicBezTo>
                  <a:cubicBezTo>
                    <a:pt x="45815" y="39349"/>
                    <a:pt x="46116" y="31379"/>
                    <a:pt x="46091" y="23510"/>
                  </a:cubicBezTo>
                  <a:cubicBezTo>
                    <a:pt x="46066" y="15690"/>
                    <a:pt x="46116" y="7870"/>
                    <a:pt x="46166" y="51"/>
                  </a:cubicBezTo>
                  <a:lnTo>
                    <a:pt x="46166" y="51"/>
                  </a:lnTo>
                  <a:cubicBezTo>
                    <a:pt x="45946" y="60"/>
                    <a:pt x="45723" y="66"/>
                    <a:pt x="45497" y="66"/>
                  </a:cubicBezTo>
                  <a:cubicBezTo>
                    <a:pt x="45106" y="66"/>
                    <a:pt x="44709" y="48"/>
                    <a:pt x="443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24"/>
            <p:cNvSpPr/>
            <p:nvPr/>
          </p:nvSpPr>
          <p:spPr>
            <a:xfrm>
              <a:off x="1631725" y="1023800"/>
              <a:ext cx="932975" cy="17650"/>
            </a:xfrm>
            <a:custGeom>
              <a:avLst/>
              <a:gdLst/>
              <a:ahLst/>
              <a:cxnLst/>
              <a:rect l="l" t="t" r="r" b="b"/>
              <a:pathLst>
                <a:path w="37319" h="706" extrusionOk="0">
                  <a:moveTo>
                    <a:pt x="24005" y="1"/>
                  </a:moveTo>
                  <a:cubicBezTo>
                    <a:pt x="16063" y="1"/>
                    <a:pt x="8121" y="34"/>
                    <a:pt x="201" y="277"/>
                  </a:cubicBezTo>
                  <a:cubicBezTo>
                    <a:pt x="25" y="302"/>
                    <a:pt x="0" y="578"/>
                    <a:pt x="201" y="578"/>
                  </a:cubicBezTo>
                  <a:cubicBezTo>
                    <a:pt x="4399" y="673"/>
                    <a:pt x="8603" y="705"/>
                    <a:pt x="12810" y="705"/>
                  </a:cubicBezTo>
                  <a:cubicBezTo>
                    <a:pt x="20859" y="705"/>
                    <a:pt x="28919" y="586"/>
                    <a:pt x="36968" y="553"/>
                  </a:cubicBezTo>
                  <a:cubicBezTo>
                    <a:pt x="37311" y="553"/>
                    <a:pt x="37319" y="1"/>
                    <a:pt x="36990" y="1"/>
                  </a:cubicBezTo>
                  <a:cubicBezTo>
                    <a:pt x="36983" y="1"/>
                    <a:pt x="36975" y="1"/>
                    <a:pt x="36968" y="2"/>
                  </a:cubicBezTo>
                  <a:cubicBezTo>
                    <a:pt x="35630" y="4"/>
                    <a:pt x="34292" y="5"/>
                    <a:pt x="32954" y="5"/>
                  </a:cubicBezTo>
                  <a:cubicBezTo>
                    <a:pt x="29972" y="5"/>
                    <a:pt x="26988" y="1"/>
                    <a:pt x="24005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24"/>
            <p:cNvSpPr/>
            <p:nvPr/>
          </p:nvSpPr>
          <p:spPr>
            <a:xfrm>
              <a:off x="1633600" y="849000"/>
              <a:ext cx="924200" cy="26400"/>
            </a:xfrm>
            <a:custGeom>
              <a:avLst/>
              <a:gdLst/>
              <a:ahLst/>
              <a:cxnLst/>
              <a:rect l="l" t="t" r="r" b="b"/>
              <a:pathLst>
                <a:path w="36968" h="1056" extrusionOk="0">
                  <a:moveTo>
                    <a:pt x="36665" y="0"/>
                  </a:moveTo>
                  <a:cubicBezTo>
                    <a:pt x="36658" y="0"/>
                    <a:pt x="36650" y="1"/>
                    <a:pt x="36642" y="1"/>
                  </a:cubicBezTo>
                  <a:cubicBezTo>
                    <a:pt x="24512" y="302"/>
                    <a:pt x="12256" y="1"/>
                    <a:pt x="126" y="628"/>
                  </a:cubicBezTo>
                  <a:cubicBezTo>
                    <a:pt x="0" y="628"/>
                    <a:pt x="0" y="803"/>
                    <a:pt x="126" y="803"/>
                  </a:cubicBezTo>
                  <a:cubicBezTo>
                    <a:pt x="3812" y="986"/>
                    <a:pt x="7517" y="1056"/>
                    <a:pt x="11229" y="1056"/>
                  </a:cubicBezTo>
                  <a:cubicBezTo>
                    <a:pt x="19707" y="1056"/>
                    <a:pt x="28223" y="694"/>
                    <a:pt x="36642" y="502"/>
                  </a:cubicBezTo>
                  <a:cubicBezTo>
                    <a:pt x="36960" y="478"/>
                    <a:pt x="36968" y="0"/>
                    <a:pt x="3666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24"/>
            <p:cNvSpPr/>
            <p:nvPr/>
          </p:nvSpPr>
          <p:spPr>
            <a:xfrm>
              <a:off x="1624825" y="765850"/>
              <a:ext cx="931725" cy="15325"/>
            </a:xfrm>
            <a:custGeom>
              <a:avLst/>
              <a:gdLst/>
              <a:ahLst/>
              <a:cxnLst/>
              <a:rect l="l" t="t" r="r" b="b"/>
              <a:pathLst>
                <a:path w="37269" h="613" extrusionOk="0">
                  <a:moveTo>
                    <a:pt x="14932" y="0"/>
                  </a:moveTo>
                  <a:cubicBezTo>
                    <a:pt x="9993" y="0"/>
                    <a:pt x="5055" y="58"/>
                    <a:pt x="126" y="270"/>
                  </a:cubicBezTo>
                  <a:cubicBezTo>
                    <a:pt x="1" y="270"/>
                    <a:pt x="1" y="470"/>
                    <a:pt x="126" y="470"/>
                  </a:cubicBezTo>
                  <a:cubicBezTo>
                    <a:pt x="3600" y="576"/>
                    <a:pt x="7078" y="613"/>
                    <a:pt x="10557" y="613"/>
                  </a:cubicBezTo>
                  <a:cubicBezTo>
                    <a:pt x="17949" y="613"/>
                    <a:pt x="25349" y="449"/>
                    <a:pt x="32735" y="449"/>
                  </a:cubicBezTo>
                  <a:cubicBezTo>
                    <a:pt x="34163" y="449"/>
                    <a:pt x="35591" y="456"/>
                    <a:pt x="37018" y="470"/>
                  </a:cubicBezTo>
                  <a:cubicBezTo>
                    <a:pt x="37269" y="470"/>
                    <a:pt x="37269" y="69"/>
                    <a:pt x="37018" y="69"/>
                  </a:cubicBezTo>
                  <a:cubicBezTo>
                    <a:pt x="35627" y="80"/>
                    <a:pt x="34236" y="85"/>
                    <a:pt x="32844" y="85"/>
                  </a:cubicBezTo>
                  <a:cubicBezTo>
                    <a:pt x="26878" y="85"/>
                    <a:pt x="20904" y="0"/>
                    <a:pt x="14932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24"/>
            <p:cNvSpPr/>
            <p:nvPr/>
          </p:nvSpPr>
          <p:spPr>
            <a:xfrm>
              <a:off x="1617300" y="1111525"/>
              <a:ext cx="938000" cy="28850"/>
            </a:xfrm>
            <a:custGeom>
              <a:avLst/>
              <a:gdLst/>
              <a:ahLst/>
              <a:cxnLst/>
              <a:rect l="l" t="t" r="r" b="b"/>
              <a:pathLst>
                <a:path w="37520" h="1154" extrusionOk="0">
                  <a:moveTo>
                    <a:pt x="37217" y="1"/>
                  </a:moveTo>
                  <a:cubicBezTo>
                    <a:pt x="37210" y="1"/>
                    <a:pt x="37202" y="1"/>
                    <a:pt x="37194" y="2"/>
                  </a:cubicBezTo>
                  <a:cubicBezTo>
                    <a:pt x="24863" y="528"/>
                    <a:pt x="12532" y="352"/>
                    <a:pt x="201" y="553"/>
                  </a:cubicBezTo>
                  <a:cubicBezTo>
                    <a:pt x="1" y="553"/>
                    <a:pt x="1" y="879"/>
                    <a:pt x="201" y="879"/>
                  </a:cubicBezTo>
                  <a:cubicBezTo>
                    <a:pt x="4211" y="1075"/>
                    <a:pt x="8230" y="1154"/>
                    <a:pt x="12253" y="1154"/>
                  </a:cubicBezTo>
                  <a:cubicBezTo>
                    <a:pt x="20578" y="1154"/>
                    <a:pt x="28914" y="816"/>
                    <a:pt x="37194" y="478"/>
                  </a:cubicBezTo>
                  <a:cubicBezTo>
                    <a:pt x="37512" y="478"/>
                    <a:pt x="37520" y="1"/>
                    <a:pt x="37217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24"/>
            <p:cNvSpPr/>
            <p:nvPr/>
          </p:nvSpPr>
          <p:spPr>
            <a:xfrm>
              <a:off x="1624825" y="1206075"/>
              <a:ext cx="921075" cy="16000"/>
            </a:xfrm>
            <a:custGeom>
              <a:avLst/>
              <a:gdLst/>
              <a:ahLst/>
              <a:cxnLst/>
              <a:rect l="l" t="t" r="r" b="b"/>
              <a:pathLst>
                <a:path w="36843" h="640" extrusionOk="0">
                  <a:moveTo>
                    <a:pt x="27075" y="0"/>
                  </a:moveTo>
                  <a:cubicBezTo>
                    <a:pt x="18133" y="0"/>
                    <a:pt x="9192" y="75"/>
                    <a:pt x="251" y="205"/>
                  </a:cubicBezTo>
                  <a:cubicBezTo>
                    <a:pt x="1" y="230"/>
                    <a:pt x="1" y="580"/>
                    <a:pt x="251" y="580"/>
                  </a:cubicBezTo>
                  <a:cubicBezTo>
                    <a:pt x="4914" y="619"/>
                    <a:pt x="9576" y="639"/>
                    <a:pt x="14239" y="639"/>
                  </a:cubicBezTo>
                  <a:cubicBezTo>
                    <a:pt x="21682" y="639"/>
                    <a:pt x="29124" y="588"/>
                    <a:pt x="36567" y="480"/>
                  </a:cubicBezTo>
                  <a:cubicBezTo>
                    <a:pt x="36843" y="480"/>
                    <a:pt x="36843" y="29"/>
                    <a:pt x="36567" y="29"/>
                  </a:cubicBezTo>
                  <a:cubicBezTo>
                    <a:pt x="33403" y="9"/>
                    <a:pt x="30239" y="0"/>
                    <a:pt x="2707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24"/>
            <p:cNvSpPr/>
            <p:nvPr/>
          </p:nvSpPr>
          <p:spPr>
            <a:xfrm>
              <a:off x="1625450" y="1448675"/>
              <a:ext cx="923575" cy="33500"/>
            </a:xfrm>
            <a:custGeom>
              <a:avLst/>
              <a:gdLst/>
              <a:ahLst/>
              <a:cxnLst/>
              <a:rect l="l" t="t" r="r" b="b"/>
              <a:pathLst>
                <a:path w="36943" h="1340" extrusionOk="0">
                  <a:moveTo>
                    <a:pt x="30950" y="0"/>
                  </a:moveTo>
                  <a:cubicBezTo>
                    <a:pt x="23023" y="0"/>
                    <a:pt x="15118" y="650"/>
                    <a:pt x="7193" y="650"/>
                  </a:cubicBezTo>
                  <a:cubicBezTo>
                    <a:pt x="4873" y="650"/>
                    <a:pt x="2551" y="595"/>
                    <a:pt x="226" y="450"/>
                  </a:cubicBezTo>
                  <a:cubicBezTo>
                    <a:pt x="1" y="450"/>
                    <a:pt x="26" y="751"/>
                    <a:pt x="226" y="776"/>
                  </a:cubicBezTo>
                  <a:cubicBezTo>
                    <a:pt x="3527" y="1196"/>
                    <a:pt x="6842" y="1340"/>
                    <a:pt x="10163" y="1340"/>
                  </a:cubicBezTo>
                  <a:cubicBezTo>
                    <a:pt x="17435" y="1340"/>
                    <a:pt x="24740" y="649"/>
                    <a:pt x="32014" y="649"/>
                  </a:cubicBezTo>
                  <a:cubicBezTo>
                    <a:pt x="33525" y="649"/>
                    <a:pt x="35035" y="679"/>
                    <a:pt x="36542" y="751"/>
                  </a:cubicBezTo>
                  <a:cubicBezTo>
                    <a:pt x="36550" y="752"/>
                    <a:pt x="36558" y="752"/>
                    <a:pt x="36565" y="752"/>
                  </a:cubicBezTo>
                  <a:cubicBezTo>
                    <a:pt x="36943" y="752"/>
                    <a:pt x="36935" y="149"/>
                    <a:pt x="36542" y="125"/>
                  </a:cubicBezTo>
                  <a:cubicBezTo>
                    <a:pt x="34677" y="36"/>
                    <a:pt x="32813" y="0"/>
                    <a:pt x="3095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24"/>
            <p:cNvSpPr/>
            <p:nvPr/>
          </p:nvSpPr>
          <p:spPr>
            <a:xfrm>
              <a:off x="1624200" y="934225"/>
              <a:ext cx="919200" cy="21800"/>
            </a:xfrm>
            <a:custGeom>
              <a:avLst/>
              <a:gdLst/>
              <a:ahLst/>
              <a:cxnLst/>
              <a:rect l="l" t="t" r="r" b="b"/>
              <a:pathLst>
                <a:path w="36768" h="872" extrusionOk="0">
                  <a:moveTo>
                    <a:pt x="26200" y="37"/>
                  </a:moveTo>
                  <a:cubicBezTo>
                    <a:pt x="23572" y="37"/>
                    <a:pt x="20944" y="54"/>
                    <a:pt x="18321" y="76"/>
                  </a:cubicBezTo>
                  <a:cubicBezTo>
                    <a:pt x="12281" y="126"/>
                    <a:pt x="6166" y="1"/>
                    <a:pt x="151" y="602"/>
                  </a:cubicBezTo>
                  <a:cubicBezTo>
                    <a:pt x="26" y="602"/>
                    <a:pt x="0" y="828"/>
                    <a:pt x="151" y="828"/>
                  </a:cubicBezTo>
                  <a:cubicBezTo>
                    <a:pt x="1223" y="859"/>
                    <a:pt x="2297" y="872"/>
                    <a:pt x="3372" y="872"/>
                  </a:cubicBezTo>
                  <a:cubicBezTo>
                    <a:pt x="8352" y="872"/>
                    <a:pt x="13353" y="593"/>
                    <a:pt x="18321" y="552"/>
                  </a:cubicBezTo>
                  <a:cubicBezTo>
                    <a:pt x="19725" y="540"/>
                    <a:pt x="21130" y="536"/>
                    <a:pt x="22536" y="536"/>
                  </a:cubicBezTo>
                  <a:cubicBezTo>
                    <a:pt x="27179" y="536"/>
                    <a:pt x="31830" y="589"/>
                    <a:pt x="36467" y="627"/>
                  </a:cubicBezTo>
                  <a:cubicBezTo>
                    <a:pt x="36768" y="627"/>
                    <a:pt x="36768" y="176"/>
                    <a:pt x="36467" y="151"/>
                  </a:cubicBezTo>
                  <a:cubicBezTo>
                    <a:pt x="33050" y="66"/>
                    <a:pt x="29624" y="37"/>
                    <a:pt x="26200" y="37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24"/>
            <p:cNvSpPr/>
            <p:nvPr/>
          </p:nvSpPr>
          <p:spPr>
            <a:xfrm>
              <a:off x="1629200" y="1281975"/>
              <a:ext cx="912325" cy="25100"/>
            </a:xfrm>
            <a:custGeom>
              <a:avLst/>
              <a:gdLst/>
              <a:ahLst/>
              <a:cxnLst/>
              <a:rect l="l" t="t" r="r" b="b"/>
              <a:pathLst>
                <a:path w="36493" h="1004" extrusionOk="0">
                  <a:moveTo>
                    <a:pt x="36142" y="1"/>
                  </a:moveTo>
                  <a:cubicBezTo>
                    <a:pt x="24212" y="76"/>
                    <a:pt x="12232" y="176"/>
                    <a:pt x="302" y="552"/>
                  </a:cubicBezTo>
                  <a:cubicBezTo>
                    <a:pt x="1" y="552"/>
                    <a:pt x="1" y="1003"/>
                    <a:pt x="302" y="1003"/>
                  </a:cubicBezTo>
                  <a:cubicBezTo>
                    <a:pt x="12257" y="903"/>
                    <a:pt x="24212" y="652"/>
                    <a:pt x="36142" y="527"/>
                  </a:cubicBezTo>
                  <a:cubicBezTo>
                    <a:pt x="36492" y="527"/>
                    <a:pt x="36492" y="1"/>
                    <a:pt x="36142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24"/>
            <p:cNvSpPr/>
            <p:nvPr/>
          </p:nvSpPr>
          <p:spPr>
            <a:xfrm>
              <a:off x="1621075" y="1360300"/>
              <a:ext cx="919825" cy="23325"/>
            </a:xfrm>
            <a:custGeom>
              <a:avLst/>
              <a:gdLst/>
              <a:ahLst/>
              <a:cxnLst/>
              <a:rect l="l" t="t" r="r" b="b"/>
              <a:pathLst>
                <a:path w="36793" h="933" extrusionOk="0">
                  <a:moveTo>
                    <a:pt x="36467" y="0"/>
                  </a:moveTo>
                  <a:cubicBezTo>
                    <a:pt x="24411" y="51"/>
                    <a:pt x="12331" y="76"/>
                    <a:pt x="276" y="477"/>
                  </a:cubicBezTo>
                  <a:cubicBezTo>
                    <a:pt x="0" y="477"/>
                    <a:pt x="0" y="903"/>
                    <a:pt x="276" y="903"/>
                  </a:cubicBezTo>
                  <a:cubicBezTo>
                    <a:pt x="2225" y="923"/>
                    <a:pt x="4175" y="932"/>
                    <a:pt x="6126" y="932"/>
                  </a:cubicBezTo>
                  <a:cubicBezTo>
                    <a:pt x="16243" y="932"/>
                    <a:pt x="26381" y="687"/>
                    <a:pt x="36467" y="477"/>
                  </a:cubicBezTo>
                  <a:cubicBezTo>
                    <a:pt x="36792" y="477"/>
                    <a:pt x="36792" y="0"/>
                    <a:pt x="36467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383650" y="1770900"/>
            <a:ext cx="6377100" cy="102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383650" y="2834125"/>
            <a:ext cx="63771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105475" y="202538"/>
            <a:ext cx="8840553" cy="4738435"/>
          </a:xfrm>
          <a:custGeom>
            <a:avLst/>
            <a:gdLst/>
            <a:ahLst/>
            <a:cxnLst/>
            <a:rect l="l" t="t" r="r" b="b"/>
            <a:pathLst>
              <a:path w="275471" h="204861" fill="none" extrusionOk="0">
                <a:moveTo>
                  <a:pt x="5325" y="199029"/>
                </a:moveTo>
                <a:cubicBezTo>
                  <a:pt x="8875" y="203466"/>
                  <a:pt x="42469" y="202198"/>
                  <a:pt x="75682" y="202832"/>
                </a:cubicBezTo>
                <a:cubicBezTo>
                  <a:pt x="108896" y="203466"/>
                  <a:pt x="188380" y="203339"/>
                  <a:pt x="204100" y="202832"/>
                </a:cubicBezTo>
                <a:cubicBezTo>
                  <a:pt x="219692" y="202325"/>
                  <a:pt x="264695" y="204860"/>
                  <a:pt x="269893" y="201184"/>
                </a:cubicBezTo>
                <a:cubicBezTo>
                  <a:pt x="275090" y="197381"/>
                  <a:pt x="274457" y="153772"/>
                  <a:pt x="274457" y="142997"/>
                </a:cubicBezTo>
                <a:cubicBezTo>
                  <a:pt x="274457" y="132221"/>
                  <a:pt x="275090" y="92923"/>
                  <a:pt x="273823" y="81260"/>
                </a:cubicBezTo>
                <a:cubicBezTo>
                  <a:pt x="272428" y="69597"/>
                  <a:pt x="275471" y="7987"/>
                  <a:pt x="270273" y="4691"/>
                </a:cubicBezTo>
                <a:cubicBezTo>
                  <a:pt x="265076" y="1395"/>
                  <a:pt x="218298" y="2029"/>
                  <a:pt x="191676" y="2156"/>
                </a:cubicBezTo>
                <a:cubicBezTo>
                  <a:pt x="156434" y="2283"/>
                  <a:pt x="107628" y="888"/>
                  <a:pt x="82908" y="381"/>
                </a:cubicBezTo>
                <a:cubicBezTo>
                  <a:pt x="58061" y="1"/>
                  <a:pt x="8495" y="1015"/>
                  <a:pt x="5199" y="3804"/>
                </a:cubicBezTo>
                <a:cubicBezTo>
                  <a:pt x="1903" y="6466"/>
                  <a:pt x="3931" y="76950"/>
                  <a:pt x="5199" y="96219"/>
                </a:cubicBezTo>
                <a:cubicBezTo>
                  <a:pt x="6593" y="115488"/>
                  <a:pt x="1" y="192564"/>
                  <a:pt x="5325" y="199029"/>
                </a:cubicBezTo>
                <a:close/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916240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383650" y="1770900"/>
            <a:ext cx="6377100" cy="102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383650" y="2834125"/>
            <a:ext cx="63771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105475" y="202538"/>
            <a:ext cx="8840553" cy="4738435"/>
          </a:xfrm>
          <a:custGeom>
            <a:avLst/>
            <a:gdLst/>
            <a:ahLst/>
            <a:cxnLst/>
            <a:rect l="l" t="t" r="r" b="b"/>
            <a:pathLst>
              <a:path w="275471" h="204861" fill="none" extrusionOk="0">
                <a:moveTo>
                  <a:pt x="5325" y="199029"/>
                </a:moveTo>
                <a:cubicBezTo>
                  <a:pt x="8875" y="203466"/>
                  <a:pt x="42469" y="202198"/>
                  <a:pt x="75682" y="202832"/>
                </a:cubicBezTo>
                <a:cubicBezTo>
                  <a:pt x="108896" y="203466"/>
                  <a:pt x="188380" y="203339"/>
                  <a:pt x="204100" y="202832"/>
                </a:cubicBezTo>
                <a:cubicBezTo>
                  <a:pt x="219692" y="202325"/>
                  <a:pt x="264695" y="204860"/>
                  <a:pt x="269893" y="201184"/>
                </a:cubicBezTo>
                <a:cubicBezTo>
                  <a:pt x="275090" y="197381"/>
                  <a:pt x="274457" y="153772"/>
                  <a:pt x="274457" y="142997"/>
                </a:cubicBezTo>
                <a:cubicBezTo>
                  <a:pt x="274457" y="132221"/>
                  <a:pt x="275090" y="92923"/>
                  <a:pt x="273823" y="81260"/>
                </a:cubicBezTo>
                <a:cubicBezTo>
                  <a:pt x="272428" y="69597"/>
                  <a:pt x="275471" y="7987"/>
                  <a:pt x="270273" y="4691"/>
                </a:cubicBezTo>
                <a:cubicBezTo>
                  <a:pt x="265076" y="1395"/>
                  <a:pt x="218298" y="2029"/>
                  <a:pt x="191676" y="2156"/>
                </a:cubicBezTo>
                <a:cubicBezTo>
                  <a:pt x="156434" y="2283"/>
                  <a:pt x="107628" y="888"/>
                  <a:pt x="82908" y="381"/>
                </a:cubicBezTo>
                <a:cubicBezTo>
                  <a:pt x="58061" y="1"/>
                  <a:pt x="8495" y="1015"/>
                  <a:pt x="5199" y="3804"/>
                </a:cubicBezTo>
                <a:cubicBezTo>
                  <a:pt x="1903" y="6466"/>
                  <a:pt x="3931" y="76950"/>
                  <a:pt x="5199" y="96219"/>
                </a:cubicBezTo>
                <a:cubicBezTo>
                  <a:pt x="6593" y="115488"/>
                  <a:pt x="1" y="192564"/>
                  <a:pt x="5325" y="199029"/>
                </a:cubicBezTo>
                <a:close/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51656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383650" y="1770900"/>
            <a:ext cx="6377100" cy="102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383650" y="2834125"/>
            <a:ext cx="63771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105475" y="202538"/>
            <a:ext cx="8840553" cy="4738435"/>
          </a:xfrm>
          <a:custGeom>
            <a:avLst/>
            <a:gdLst/>
            <a:ahLst/>
            <a:cxnLst/>
            <a:rect l="l" t="t" r="r" b="b"/>
            <a:pathLst>
              <a:path w="275471" h="204861" fill="none" extrusionOk="0">
                <a:moveTo>
                  <a:pt x="5325" y="199029"/>
                </a:moveTo>
                <a:cubicBezTo>
                  <a:pt x="8875" y="203466"/>
                  <a:pt x="42469" y="202198"/>
                  <a:pt x="75682" y="202832"/>
                </a:cubicBezTo>
                <a:cubicBezTo>
                  <a:pt x="108896" y="203466"/>
                  <a:pt x="188380" y="203339"/>
                  <a:pt x="204100" y="202832"/>
                </a:cubicBezTo>
                <a:cubicBezTo>
                  <a:pt x="219692" y="202325"/>
                  <a:pt x="264695" y="204860"/>
                  <a:pt x="269893" y="201184"/>
                </a:cubicBezTo>
                <a:cubicBezTo>
                  <a:pt x="275090" y="197381"/>
                  <a:pt x="274457" y="153772"/>
                  <a:pt x="274457" y="142997"/>
                </a:cubicBezTo>
                <a:cubicBezTo>
                  <a:pt x="274457" y="132221"/>
                  <a:pt x="275090" y="92923"/>
                  <a:pt x="273823" y="81260"/>
                </a:cubicBezTo>
                <a:cubicBezTo>
                  <a:pt x="272428" y="69597"/>
                  <a:pt x="275471" y="7987"/>
                  <a:pt x="270273" y="4691"/>
                </a:cubicBezTo>
                <a:cubicBezTo>
                  <a:pt x="265076" y="1395"/>
                  <a:pt x="218298" y="2029"/>
                  <a:pt x="191676" y="2156"/>
                </a:cubicBezTo>
                <a:cubicBezTo>
                  <a:pt x="156434" y="2283"/>
                  <a:pt x="107628" y="888"/>
                  <a:pt x="82908" y="381"/>
                </a:cubicBezTo>
                <a:cubicBezTo>
                  <a:pt x="58061" y="1"/>
                  <a:pt x="8495" y="1015"/>
                  <a:pt x="5199" y="3804"/>
                </a:cubicBezTo>
                <a:cubicBezTo>
                  <a:pt x="1903" y="6466"/>
                  <a:pt x="3931" y="76950"/>
                  <a:pt x="5199" y="96219"/>
                </a:cubicBezTo>
                <a:cubicBezTo>
                  <a:pt x="6593" y="115488"/>
                  <a:pt x="1" y="192564"/>
                  <a:pt x="5325" y="199029"/>
                </a:cubicBezTo>
                <a:close/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717624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383650" y="1770900"/>
            <a:ext cx="6377100" cy="102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383650" y="2834125"/>
            <a:ext cx="63771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105475" y="202538"/>
            <a:ext cx="8840553" cy="4738435"/>
          </a:xfrm>
          <a:custGeom>
            <a:avLst/>
            <a:gdLst/>
            <a:ahLst/>
            <a:cxnLst/>
            <a:rect l="l" t="t" r="r" b="b"/>
            <a:pathLst>
              <a:path w="275471" h="204861" fill="none" extrusionOk="0">
                <a:moveTo>
                  <a:pt x="5325" y="199029"/>
                </a:moveTo>
                <a:cubicBezTo>
                  <a:pt x="8875" y="203466"/>
                  <a:pt x="42469" y="202198"/>
                  <a:pt x="75682" y="202832"/>
                </a:cubicBezTo>
                <a:cubicBezTo>
                  <a:pt x="108896" y="203466"/>
                  <a:pt x="188380" y="203339"/>
                  <a:pt x="204100" y="202832"/>
                </a:cubicBezTo>
                <a:cubicBezTo>
                  <a:pt x="219692" y="202325"/>
                  <a:pt x="264695" y="204860"/>
                  <a:pt x="269893" y="201184"/>
                </a:cubicBezTo>
                <a:cubicBezTo>
                  <a:pt x="275090" y="197381"/>
                  <a:pt x="274457" y="153772"/>
                  <a:pt x="274457" y="142997"/>
                </a:cubicBezTo>
                <a:cubicBezTo>
                  <a:pt x="274457" y="132221"/>
                  <a:pt x="275090" y="92923"/>
                  <a:pt x="273823" y="81260"/>
                </a:cubicBezTo>
                <a:cubicBezTo>
                  <a:pt x="272428" y="69597"/>
                  <a:pt x="275471" y="7987"/>
                  <a:pt x="270273" y="4691"/>
                </a:cubicBezTo>
                <a:cubicBezTo>
                  <a:pt x="265076" y="1395"/>
                  <a:pt x="218298" y="2029"/>
                  <a:pt x="191676" y="2156"/>
                </a:cubicBezTo>
                <a:cubicBezTo>
                  <a:pt x="156434" y="2283"/>
                  <a:pt x="107628" y="888"/>
                  <a:pt x="82908" y="381"/>
                </a:cubicBezTo>
                <a:cubicBezTo>
                  <a:pt x="58061" y="1"/>
                  <a:pt x="8495" y="1015"/>
                  <a:pt x="5199" y="3804"/>
                </a:cubicBezTo>
                <a:cubicBezTo>
                  <a:pt x="1903" y="6466"/>
                  <a:pt x="3931" y="76950"/>
                  <a:pt x="5199" y="96219"/>
                </a:cubicBezTo>
                <a:cubicBezTo>
                  <a:pt x="6593" y="115488"/>
                  <a:pt x="1" y="192564"/>
                  <a:pt x="5325" y="199029"/>
                </a:cubicBezTo>
                <a:close/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83838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15" name="Google Shape;115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16" name="Google Shape;116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558044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53595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4" name="Google Shape;714;p32"/>
          <p:cNvGrpSpPr/>
          <p:nvPr/>
        </p:nvGrpSpPr>
        <p:grpSpPr>
          <a:xfrm>
            <a:off x="8464845" y="4430996"/>
            <a:ext cx="629632" cy="591794"/>
            <a:chOff x="6528424" y="1260656"/>
            <a:chExt cx="1975626" cy="1856900"/>
          </a:xfrm>
        </p:grpSpPr>
        <p:sp>
          <p:nvSpPr>
            <p:cNvPr id="715" name="Google Shape;715;p32"/>
            <p:cNvSpPr/>
            <p:nvPr/>
          </p:nvSpPr>
          <p:spPr>
            <a:xfrm>
              <a:off x="6940941" y="1771450"/>
              <a:ext cx="1116302" cy="963974"/>
            </a:xfrm>
            <a:custGeom>
              <a:avLst/>
              <a:gdLst/>
              <a:ahLst/>
              <a:cxnLst/>
              <a:rect l="l" t="t" r="r" b="b"/>
              <a:pathLst>
                <a:path w="9666" h="8347" extrusionOk="0">
                  <a:moveTo>
                    <a:pt x="1743" y="1583"/>
                  </a:moveTo>
                  <a:cubicBezTo>
                    <a:pt x="1783" y="1583"/>
                    <a:pt x="1822" y="1593"/>
                    <a:pt x="1862" y="1612"/>
                  </a:cubicBezTo>
                  <a:cubicBezTo>
                    <a:pt x="1901" y="1692"/>
                    <a:pt x="1901" y="1771"/>
                    <a:pt x="1862" y="1850"/>
                  </a:cubicBezTo>
                  <a:cubicBezTo>
                    <a:pt x="1624" y="2325"/>
                    <a:pt x="1466" y="2880"/>
                    <a:pt x="1426" y="3435"/>
                  </a:cubicBezTo>
                  <a:cubicBezTo>
                    <a:pt x="1387" y="3553"/>
                    <a:pt x="1347" y="3672"/>
                    <a:pt x="1347" y="3791"/>
                  </a:cubicBezTo>
                  <a:lnTo>
                    <a:pt x="1268" y="3791"/>
                  </a:lnTo>
                  <a:cubicBezTo>
                    <a:pt x="1188" y="3672"/>
                    <a:pt x="1149" y="3553"/>
                    <a:pt x="1109" y="3435"/>
                  </a:cubicBezTo>
                  <a:cubicBezTo>
                    <a:pt x="1030" y="2920"/>
                    <a:pt x="1109" y="2365"/>
                    <a:pt x="1387" y="1890"/>
                  </a:cubicBezTo>
                  <a:cubicBezTo>
                    <a:pt x="1426" y="1771"/>
                    <a:pt x="1545" y="1692"/>
                    <a:pt x="1624" y="1612"/>
                  </a:cubicBezTo>
                  <a:cubicBezTo>
                    <a:pt x="1664" y="1593"/>
                    <a:pt x="1703" y="1583"/>
                    <a:pt x="1743" y="1583"/>
                  </a:cubicBezTo>
                  <a:close/>
                  <a:moveTo>
                    <a:pt x="8041" y="3870"/>
                  </a:moveTo>
                  <a:lnTo>
                    <a:pt x="8041" y="4187"/>
                  </a:lnTo>
                  <a:cubicBezTo>
                    <a:pt x="7843" y="4385"/>
                    <a:pt x="7685" y="4583"/>
                    <a:pt x="7487" y="4781"/>
                  </a:cubicBezTo>
                  <a:lnTo>
                    <a:pt x="7487" y="4742"/>
                  </a:lnTo>
                  <a:cubicBezTo>
                    <a:pt x="7447" y="4781"/>
                    <a:pt x="7398" y="4801"/>
                    <a:pt x="7348" y="4801"/>
                  </a:cubicBezTo>
                  <a:cubicBezTo>
                    <a:pt x="7299" y="4801"/>
                    <a:pt x="7249" y="4781"/>
                    <a:pt x="7210" y="4742"/>
                  </a:cubicBezTo>
                  <a:cubicBezTo>
                    <a:pt x="7170" y="4663"/>
                    <a:pt x="7170" y="4583"/>
                    <a:pt x="7210" y="4504"/>
                  </a:cubicBezTo>
                  <a:cubicBezTo>
                    <a:pt x="7368" y="4306"/>
                    <a:pt x="7566" y="4108"/>
                    <a:pt x="7764" y="3949"/>
                  </a:cubicBezTo>
                  <a:cubicBezTo>
                    <a:pt x="7804" y="3870"/>
                    <a:pt x="7923" y="3910"/>
                    <a:pt x="8041" y="3870"/>
                  </a:cubicBezTo>
                  <a:close/>
                  <a:moveTo>
                    <a:pt x="2288" y="3466"/>
                  </a:moveTo>
                  <a:cubicBezTo>
                    <a:pt x="2347" y="3466"/>
                    <a:pt x="2377" y="3564"/>
                    <a:pt x="2377" y="3633"/>
                  </a:cubicBezTo>
                  <a:cubicBezTo>
                    <a:pt x="2416" y="3870"/>
                    <a:pt x="2496" y="4148"/>
                    <a:pt x="2535" y="4425"/>
                  </a:cubicBezTo>
                  <a:cubicBezTo>
                    <a:pt x="2654" y="4663"/>
                    <a:pt x="2773" y="4900"/>
                    <a:pt x="2931" y="5138"/>
                  </a:cubicBezTo>
                  <a:cubicBezTo>
                    <a:pt x="2258" y="5019"/>
                    <a:pt x="1822" y="4306"/>
                    <a:pt x="2060" y="3633"/>
                  </a:cubicBezTo>
                  <a:cubicBezTo>
                    <a:pt x="2060" y="3593"/>
                    <a:pt x="2179" y="3514"/>
                    <a:pt x="2258" y="3474"/>
                  </a:cubicBezTo>
                  <a:cubicBezTo>
                    <a:pt x="2269" y="3469"/>
                    <a:pt x="2279" y="3466"/>
                    <a:pt x="2288" y="3466"/>
                  </a:cubicBezTo>
                  <a:close/>
                  <a:moveTo>
                    <a:pt x="1545" y="4266"/>
                  </a:moveTo>
                  <a:cubicBezTo>
                    <a:pt x="1624" y="4266"/>
                    <a:pt x="1703" y="4306"/>
                    <a:pt x="1743" y="4346"/>
                  </a:cubicBezTo>
                  <a:cubicBezTo>
                    <a:pt x="1783" y="4464"/>
                    <a:pt x="1822" y="4544"/>
                    <a:pt x="1822" y="4663"/>
                  </a:cubicBezTo>
                  <a:cubicBezTo>
                    <a:pt x="1822" y="4979"/>
                    <a:pt x="2020" y="5296"/>
                    <a:pt x="2298" y="5534"/>
                  </a:cubicBezTo>
                  <a:cubicBezTo>
                    <a:pt x="2298" y="5574"/>
                    <a:pt x="2337" y="5574"/>
                    <a:pt x="2377" y="5613"/>
                  </a:cubicBezTo>
                  <a:cubicBezTo>
                    <a:pt x="2279" y="5669"/>
                    <a:pt x="2175" y="5696"/>
                    <a:pt x="2076" y="5696"/>
                  </a:cubicBezTo>
                  <a:cubicBezTo>
                    <a:pt x="1895" y="5696"/>
                    <a:pt x="1727" y="5608"/>
                    <a:pt x="1624" y="5455"/>
                  </a:cubicBezTo>
                  <a:lnTo>
                    <a:pt x="1664" y="5455"/>
                  </a:lnTo>
                  <a:cubicBezTo>
                    <a:pt x="1426" y="5138"/>
                    <a:pt x="1347" y="4781"/>
                    <a:pt x="1426" y="4425"/>
                  </a:cubicBezTo>
                  <a:cubicBezTo>
                    <a:pt x="1426" y="4346"/>
                    <a:pt x="1505" y="4266"/>
                    <a:pt x="1545" y="4266"/>
                  </a:cubicBezTo>
                  <a:close/>
                  <a:moveTo>
                    <a:pt x="6932" y="5732"/>
                  </a:moveTo>
                  <a:cubicBezTo>
                    <a:pt x="6853" y="6247"/>
                    <a:pt x="6457" y="6683"/>
                    <a:pt x="5942" y="6841"/>
                  </a:cubicBezTo>
                  <a:cubicBezTo>
                    <a:pt x="5863" y="6802"/>
                    <a:pt x="5744" y="6762"/>
                    <a:pt x="5665" y="6722"/>
                  </a:cubicBezTo>
                  <a:cubicBezTo>
                    <a:pt x="5704" y="6643"/>
                    <a:pt x="5744" y="6564"/>
                    <a:pt x="5823" y="6524"/>
                  </a:cubicBezTo>
                  <a:cubicBezTo>
                    <a:pt x="6061" y="6287"/>
                    <a:pt x="6338" y="6089"/>
                    <a:pt x="6615" y="5890"/>
                  </a:cubicBezTo>
                  <a:cubicBezTo>
                    <a:pt x="6695" y="5851"/>
                    <a:pt x="6813" y="5772"/>
                    <a:pt x="6932" y="5732"/>
                  </a:cubicBezTo>
                  <a:close/>
                  <a:moveTo>
                    <a:pt x="2738" y="1"/>
                  </a:moveTo>
                  <a:cubicBezTo>
                    <a:pt x="1678" y="1"/>
                    <a:pt x="667" y="666"/>
                    <a:pt x="317" y="1771"/>
                  </a:cubicBezTo>
                  <a:cubicBezTo>
                    <a:pt x="0" y="2682"/>
                    <a:pt x="79" y="3672"/>
                    <a:pt x="515" y="4544"/>
                  </a:cubicBezTo>
                  <a:cubicBezTo>
                    <a:pt x="753" y="5019"/>
                    <a:pt x="1030" y="5494"/>
                    <a:pt x="1347" y="5930"/>
                  </a:cubicBezTo>
                  <a:cubicBezTo>
                    <a:pt x="2060" y="6762"/>
                    <a:pt x="2971" y="7475"/>
                    <a:pt x="3961" y="7950"/>
                  </a:cubicBezTo>
                  <a:cubicBezTo>
                    <a:pt x="4159" y="8069"/>
                    <a:pt x="4318" y="8188"/>
                    <a:pt x="4476" y="8346"/>
                  </a:cubicBezTo>
                  <a:cubicBezTo>
                    <a:pt x="4793" y="8188"/>
                    <a:pt x="5110" y="8030"/>
                    <a:pt x="5387" y="7832"/>
                  </a:cubicBezTo>
                  <a:cubicBezTo>
                    <a:pt x="6615" y="7000"/>
                    <a:pt x="7685" y="6009"/>
                    <a:pt x="8636" y="4861"/>
                  </a:cubicBezTo>
                  <a:cubicBezTo>
                    <a:pt x="9428" y="3910"/>
                    <a:pt x="9665" y="2642"/>
                    <a:pt x="9269" y="1454"/>
                  </a:cubicBezTo>
                  <a:cubicBezTo>
                    <a:pt x="9190" y="1137"/>
                    <a:pt x="8952" y="860"/>
                    <a:pt x="8675" y="662"/>
                  </a:cubicBezTo>
                  <a:cubicBezTo>
                    <a:pt x="8293" y="413"/>
                    <a:pt x="7847" y="285"/>
                    <a:pt x="7403" y="285"/>
                  </a:cubicBezTo>
                  <a:cubicBezTo>
                    <a:pt x="6925" y="285"/>
                    <a:pt x="6451" y="433"/>
                    <a:pt x="6061" y="741"/>
                  </a:cubicBezTo>
                  <a:cubicBezTo>
                    <a:pt x="5704" y="1018"/>
                    <a:pt x="5229" y="1216"/>
                    <a:pt x="4991" y="1652"/>
                  </a:cubicBezTo>
                  <a:cubicBezTo>
                    <a:pt x="4952" y="1692"/>
                    <a:pt x="4872" y="1731"/>
                    <a:pt x="4793" y="1731"/>
                  </a:cubicBezTo>
                  <a:cubicBezTo>
                    <a:pt x="4714" y="1652"/>
                    <a:pt x="4674" y="1612"/>
                    <a:pt x="4714" y="1533"/>
                  </a:cubicBezTo>
                  <a:cubicBezTo>
                    <a:pt x="4793" y="1097"/>
                    <a:pt x="4595" y="662"/>
                    <a:pt x="4199" y="464"/>
                  </a:cubicBezTo>
                  <a:cubicBezTo>
                    <a:pt x="3743" y="147"/>
                    <a:pt x="3235" y="1"/>
                    <a:pt x="27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16" name="Google Shape;716;p32"/>
            <p:cNvSpPr/>
            <p:nvPr/>
          </p:nvSpPr>
          <p:spPr>
            <a:xfrm>
              <a:off x="6876846" y="1714285"/>
              <a:ext cx="1230750" cy="1075882"/>
            </a:xfrm>
            <a:custGeom>
              <a:avLst/>
              <a:gdLst/>
              <a:ahLst/>
              <a:cxnLst/>
              <a:rect l="l" t="t" r="r" b="b"/>
              <a:pathLst>
                <a:path w="10657" h="9316" extrusionOk="0">
                  <a:moveTo>
                    <a:pt x="3253" y="496"/>
                  </a:moveTo>
                  <a:cubicBezTo>
                    <a:pt x="3751" y="496"/>
                    <a:pt x="4259" y="642"/>
                    <a:pt x="4714" y="959"/>
                  </a:cubicBezTo>
                  <a:cubicBezTo>
                    <a:pt x="5110" y="1157"/>
                    <a:pt x="5309" y="1592"/>
                    <a:pt x="5229" y="2028"/>
                  </a:cubicBezTo>
                  <a:cubicBezTo>
                    <a:pt x="5190" y="2107"/>
                    <a:pt x="5229" y="2147"/>
                    <a:pt x="5309" y="2226"/>
                  </a:cubicBezTo>
                  <a:cubicBezTo>
                    <a:pt x="5388" y="2226"/>
                    <a:pt x="5467" y="2187"/>
                    <a:pt x="5507" y="2147"/>
                  </a:cubicBezTo>
                  <a:cubicBezTo>
                    <a:pt x="5744" y="1711"/>
                    <a:pt x="6220" y="1513"/>
                    <a:pt x="6576" y="1236"/>
                  </a:cubicBezTo>
                  <a:cubicBezTo>
                    <a:pt x="6966" y="928"/>
                    <a:pt x="7441" y="780"/>
                    <a:pt x="7918" y="780"/>
                  </a:cubicBezTo>
                  <a:cubicBezTo>
                    <a:pt x="8362" y="780"/>
                    <a:pt x="8809" y="908"/>
                    <a:pt x="9191" y="1157"/>
                  </a:cubicBezTo>
                  <a:cubicBezTo>
                    <a:pt x="9507" y="1355"/>
                    <a:pt x="9706" y="1632"/>
                    <a:pt x="9824" y="1949"/>
                  </a:cubicBezTo>
                  <a:cubicBezTo>
                    <a:pt x="10220" y="3098"/>
                    <a:pt x="9983" y="4405"/>
                    <a:pt x="9191" y="5356"/>
                  </a:cubicBezTo>
                  <a:cubicBezTo>
                    <a:pt x="8279" y="6465"/>
                    <a:pt x="7170" y="7495"/>
                    <a:pt x="5982" y="8327"/>
                  </a:cubicBezTo>
                  <a:cubicBezTo>
                    <a:pt x="5665" y="8525"/>
                    <a:pt x="5348" y="8683"/>
                    <a:pt x="5031" y="8841"/>
                  </a:cubicBezTo>
                  <a:cubicBezTo>
                    <a:pt x="4873" y="8683"/>
                    <a:pt x="4714" y="8564"/>
                    <a:pt x="4556" y="8445"/>
                  </a:cubicBezTo>
                  <a:cubicBezTo>
                    <a:pt x="3526" y="7970"/>
                    <a:pt x="2655" y="7257"/>
                    <a:pt x="1942" y="6425"/>
                  </a:cubicBezTo>
                  <a:cubicBezTo>
                    <a:pt x="1585" y="5989"/>
                    <a:pt x="1268" y="5514"/>
                    <a:pt x="1030" y="5039"/>
                  </a:cubicBezTo>
                  <a:cubicBezTo>
                    <a:pt x="595" y="4167"/>
                    <a:pt x="515" y="3177"/>
                    <a:pt x="832" y="2266"/>
                  </a:cubicBezTo>
                  <a:cubicBezTo>
                    <a:pt x="1183" y="1161"/>
                    <a:pt x="2194" y="496"/>
                    <a:pt x="3253" y="496"/>
                  </a:cubicBezTo>
                  <a:close/>
                  <a:moveTo>
                    <a:pt x="3289" y="1"/>
                  </a:moveTo>
                  <a:cubicBezTo>
                    <a:pt x="2023" y="1"/>
                    <a:pt x="828" y="771"/>
                    <a:pt x="357" y="2068"/>
                  </a:cubicBezTo>
                  <a:cubicBezTo>
                    <a:pt x="1" y="3177"/>
                    <a:pt x="119" y="4405"/>
                    <a:pt x="674" y="5435"/>
                  </a:cubicBezTo>
                  <a:cubicBezTo>
                    <a:pt x="1347" y="6663"/>
                    <a:pt x="2298" y="7693"/>
                    <a:pt x="3526" y="8406"/>
                  </a:cubicBezTo>
                  <a:cubicBezTo>
                    <a:pt x="3883" y="8723"/>
                    <a:pt x="4358" y="8921"/>
                    <a:pt x="4833" y="8960"/>
                  </a:cubicBezTo>
                  <a:cubicBezTo>
                    <a:pt x="4833" y="9201"/>
                    <a:pt x="4887" y="9315"/>
                    <a:pt x="5008" y="9315"/>
                  </a:cubicBezTo>
                  <a:cubicBezTo>
                    <a:pt x="5066" y="9315"/>
                    <a:pt x="5139" y="9289"/>
                    <a:pt x="5229" y="9238"/>
                  </a:cubicBezTo>
                  <a:cubicBezTo>
                    <a:pt x="5586" y="9119"/>
                    <a:pt x="5903" y="8921"/>
                    <a:pt x="6220" y="8723"/>
                  </a:cubicBezTo>
                  <a:cubicBezTo>
                    <a:pt x="7566" y="7851"/>
                    <a:pt x="8755" y="6702"/>
                    <a:pt x="9745" y="5395"/>
                  </a:cubicBezTo>
                  <a:cubicBezTo>
                    <a:pt x="10419" y="4563"/>
                    <a:pt x="10656" y="3454"/>
                    <a:pt x="10419" y="2385"/>
                  </a:cubicBezTo>
                  <a:cubicBezTo>
                    <a:pt x="10339" y="1751"/>
                    <a:pt x="10022" y="1196"/>
                    <a:pt x="9547" y="800"/>
                  </a:cubicBezTo>
                  <a:cubicBezTo>
                    <a:pt x="9079" y="482"/>
                    <a:pt x="8532" y="323"/>
                    <a:pt x="7985" y="323"/>
                  </a:cubicBezTo>
                  <a:cubicBezTo>
                    <a:pt x="7373" y="323"/>
                    <a:pt x="6761" y="522"/>
                    <a:pt x="6259" y="919"/>
                  </a:cubicBezTo>
                  <a:cubicBezTo>
                    <a:pt x="6061" y="1077"/>
                    <a:pt x="5863" y="1196"/>
                    <a:pt x="5665" y="1355"/>
                  </a:cubicBezTo>
                  <a:cubicBezTo>
                    <a:pt x="5427" y="879"/>
                    <a:pt x="5071" y="523"/>
                    <a:pt x="4596" y="285"/>
                  </a:cubicBezTo>
                  <a:cubicBezTo>
                    <a:pt x="4169" y="92"/>
                    <a:pt x="3725" y="1"/>
                    <a:pt x="32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17" name="Google Shape;717;p32"/>
            <p:cNvSpPr/>
            <p:nvPr/>
          </p:nvSpPr>
          <p:spPr>
            <a:xfrm>
              <a:off x="7764357" y="2222884"/>
              <a:ext cx="100705" cy="104285"/>
            </a:xfrm>
            <a:custGeom>
              <a:avLst/>
              <a:gdLst/>
              <a:ahLst/>
              <a:cxnLst/>
              <a:rect l="l" t="t" r="r" b="b"/>
              <a:pathLst>
                <a:path w="872" h="903" extrusionOk="0">
                  <a:moveTo>
                    <a:pt x="872" y="1"/>
                  </a:moveTo>
                  <a:cubicBezTo>
                    <a:pt x="793" y="1"/>
                    <a:pt x="674" y="1"/>
                    <a:pt x="594" y="40"/>
                  </a:cubicBezTo>
                  <a:cubicBezTo>
                    <a:pt x="396" y="199"/>
                    <a:pt x="238" y="397"/>
                    <a:pt x="80" y="595"/>
                  </a:cubicBezTo>
                  <a:cubicBezTo>
                    <a:pt x="0" y="674"/>
                    <a:pt x="0" y="793"/>
                    <a:pt x="80" y="872"/>
                  </a:cubicBezTo>
                  <a:cubicBezTo>
                    <a:pt x="119" y="892"/>
                    <a:pt x="169" y="902"/>
                    <a:pt x="218" y="902"/>
                  </a:cubicBezTo>
                  <a:cubicBezTo>
                    <a:pt x="268" y="902"/>
                    <a:pt x="317" y="892"/>
                    <a:pt x="357" y="872"/>
                  </a:cubicBezTo>
                  <a:cubicBezTo>
                    <a:pt x="555" y="674"/>
                    <a:pt x="713" y="476"/>
                    <a:pt x="872" y="278"/>
                  </a:cubicBezTo>
                  <a:lnTo>
                    <a:pt x="87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18" name="Google Shape;718;p32"/>
            <p:cNvSpPr/>
            <p:nvPr/>
          </p:nvSpPr>
          <p:spPr>
            <a:xfrm>
              <a:off x="7595055" y="2437918"/>
              <a:ext cx="146554" cy="123687"/>
            </a:xfrm>
            <a:custGeom>
              <a:avLst/>
              <a:gdLst/>
              <a:ahLst/>
              <a:cxnLst/>
              <a:rect l="l" t="t" r="r" b="b"/>
              <a:pathLst>
                <a:path w="1269" h="1071" extrusionOk="0">
                  <a:moveTo>
                    <a:pt x="1268" y="1"/>
                  </a:moveTo>
                  <a:cubicBezTo>
                    <a:pt x="1149" y="40"/>
                    <a:pt x="1031" y="80"/>
                    <a:pt x="951" y="159"/>
                  </a:cubicBezTo>
                  <a:cubicBezTo>
                    <a:pt x="674" y="357"/>
                    <a:pt x="397" y="555"/>
                    <a:pt x="159" y="753"/>
                  </a:cubicBezTo>
                  <a:cubicBezTo>
                    <a:pt x="80" y="833"/>
                    <a:pt x="40" y="912"/>
                    <a:pt x="1" y="991"/>
                  </a:cubicBezTo>
                  <a:cubicBezTo>
                    <a:pt x="80" y="1031"/>
                    <a:pt x="159" y="1070"/>
                    <a:pt x="278" y="1070"/>
                  </a:cubicBezTo>
                  <a:cubicBezTo>
                    <a:pt x="793" y="951"/>
                    <a:pt x="1189" y="516"/>
                    <a:pt x="12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19" name="Google Shape;719;p32"/>
            <p:cNvSpPr/>
            <p:nvPr/>
          </p:nvSpPr>
          <p:spPr>
            <a:xfrm>
              <a:off x="7151357" y="2172648"/>
              <a:ext cx="128191" cy="192171"/>
            </a:xfrm>
            <a:custGeom>
              <a:avLst/>
              <a:gdLst/>
              <a:ahLst/>
              <a:cxnLst/>
              <a:rect l="l" t="t" r="r" b="b"/>
              <a:pathLst>
                <a:path w="1110" h="1664" extrusionOk="0">
                  <a:moveTo>
                    <a:pt x="436" y="0"/>
                  </a:moveTo>
                  <a:cubicBezTo>
                    <a:pt x="396" y="40"/>
                    <a:pt x="238" y="119"/>
                    <a:pt x="238" y="159"/>
                  </a:cubicBezTo>
                  <a:cubicBezTo>
                    <a:pt x="0" y="832"/>
                    <a:pt x="396" y="1545"/>
                    <a:pt x="1109" y="1664"/>
                  </a:cubicBezTo>
                  <a:cubicBezTo>
                    <a:pt x="951" y="1426"/>
                    <a:pt x="832" y="1189"/>
                    <a:pt x="713" y="951"/>
                  </a:cubicBezTo>
                  <a:cubicBezTo>
                    <a:pt x="634" y="674"/>
                    <a:pt x="594" y="396"/>
                    <a:pt x="555" y="159"/>
                  </a:cubicBezTo>
                  <a:cubicBezTo>
                    <a:pt x="555" y="79"/>
                    <a:pt x="436" y="0"/>
                    <a:pt x="4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20" name="Google Shape;720;p32"/>
            <p:cNvSpPr/>
            <p:nvPr/>
          </p:nvSpPr>
          <p:spPr>
            <a:xfrm>
              <a:off x="7096385" y="2264112"/>
              <a:ext cx="114564" cy="165147"/>
            </a:xfrm>
            <a:custGeom>
              <a:avLst/>
              <a:gdLst/>
              <a:ahLst/>
              <a:cxnLst/>
              <a:rect l="l" t="t" r="r" b="b"/>
              <a:pathLst>
                <a:path w="992" h="1430" extrusionOk="0">
                  <a:moveTo>
                    <a:pt x="199" y="0"/>
                  </a:moveTo>
                  <a:cubicBezTo>
                    <a:pt x="120" y="0"/>
                    <a:pt x="41" y="80"/>
                    <a:pt x="41" y="159"/>
                  </a:cubicBezTo>
                  <a:cubicBezTo>
                    <a:pt x="1" y="515"/>
                    <a:pt x="80" y="872"/>
                    <a:pt x="278" y="1189"/>
                  </a:cubicBezTo>
                  <a:cubicBezTo>
                    <a:pt x="381" y="1342"/>
                    <a:pt x="549" y="1430"/>
                    <a:pt x="719" y="1430"/>
                  </a:cubicBezTo>
                  <a:cubicBezTo>
                    <a:pt x="813" y="1430"/>
                    <a:pt x="907" y="1403"/>
                    <a:pt x="991" y="1347"/>
                  </a:cubicBezTo>
                  <a:cubicBezTo>
                    <a:pt x="991" y="1308"/>
                    <a:pt x="952" y="1308"/>
                    <a:pt x="912" y="1268"/>
                  </a:cubicBezTo>
                  <a:cubicBezTo>
                    <a:pt x="635" y="1030"/>
                    <a:pt x="476" y="713"/>
                    <a:pt x="476" y="397"/>
                  </a:cubicBezTo>
                  <a:cubicBezTo>
                    <a:pt x="437" y="278"/>
                    <a:pt x="437" y="198"/>
                    <a:pt x="397" y="80"/>
                  </a:cubicBezTo>
                  <a:cubicBezTo>
                    <a:pt x="318" y="40"/>
                    <a:pt x="278" y="0"/>
                    <a:pt x="1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21" name="Google Shape;721;p32"/>
            <p:cNvSpPr/>
            <p:nvPr/>
          </p:nvSpPr>
          <p:spPr>
            <a:xfrm>
              <a:off x="7059892" y="1958768"/>
              <a:ext cx="100705" cy="250608"/>
            </a:xfrm>
            <a:custGeom>
              <a:avLst/>
              <a:gdLst/>
              <a:ahLst/>
              <a:cxnLst/>
              <a:rect l="l" t="t" r="r" b="b"/>
              <a:pathLst>
                <a:path w="872" h="2170" extrusionOk="0">
                  <a:moveTo>
                    <a:pt x="713" y="0"/>
                  </a:moveTo>
                  <a:cubicBezTo>
                    <a:pt x="673" y="0"/>
                    <a:pt x="634" y="10"/>
                    <a:pt x="594" y="30"/>
                  </a:cubicBezTo>
                  <a:cubicBezTo>
                    <a:pt x="475" y="109"/>
                    <a:pt x="396" y="188"/>
                    <a:pt x="317" y="307"/>
                  </a:cubicBezTo>
                  <a:cubicBezTo>
                    <a:pt x="79" y="783"/>
                    <a:pt x="0" y="1337"/>
                    <a:pt x="79" y="1852"/>
                  </a:cubicBezTo>
                  <a:cubicBezTo>
                    <a:pt x="119" y="1971"/>
                    <a:pt x="158" y="2090"/>
                    <a:pt x="198" y="2169"/>
                  </a:cubicBezTo>
                  <a:lnTo>
                    <a:pt x="317" y="2169"/>
                  </a:lnTo>
                  <a:cubicBezTo>
                    <a:pt x="357" y="2090"/>
                    <a:pt x="357" y="1971"/>
                    <a:pt x="396" y="1852"/>
                  </a:cubicBezTo>
                  <a:cubicBezTo>
                    <a:pt x="436" y="1298"/>
                    <a:pt x="594" y="743"/>
                    <a:pt x="832" y="268"/>
                  </a:cubicBezTo>
                  <a:cubicBezTo>
                    <a:pt x="871" y="188"/>
                    <a:pt x="871" y="109"/>
                    <a:pt x="832" y="30"/>
                  </a:cubicBezTo>
                  <a:cubicBezTo>
                    <a:pt x="792" y="10"/>
                    <a:pt x="753" y="0"/>
                    <a:pt x="7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22" name="Google Shape;722;p32"/>
            <p:cNvSpPr/>
            <p:nvPr/>
          </p:nvSpPr>
          <p:spPr>
            <a:xfrm>
              <a:off x="7523800" y="1260656"/>
              <a:ext cx="87771" cy="327754"/>
            </a:xfrm>
            <a:custGeom>
              <a:avLst/>
              <a:gdLst/>
              <a:ahLst/>
              <a:cxnLst/>
              <a:rect l="l" t="t" r="r" b="b"/>
              <a:pathLst>
                <a:path w="760" h="2838" extrusionOk="0">
                  <a:moveTo>
                    <a:pt x="486" y="0"/>
                  </a:moveTo>
                  <a:cubicBezTo>
                    <a:pt x="389" y="0"/>
                    <a:pt x="301" y="53"/>
                    <a:pt x="301" y="173"/>
                  </a:cubicBezTo>
                  <a:cubicBezTo>
                    <a:pt x="222" y="965"/>
                    <a:pt x="142" y="1757"/>
                    <a:pt x="23" y="2549"/>
                  </a:cubicBezTo>
                  <a:cubicBezTo>
                    <a:pt x="0" y="2734"/>
                    <a:pt x="138" y="2838"/>
                    <a:pt x="266" y="2838"/>
                  </a:cubicBezTo>
                  <a:cubicBezTo>
                    <a:pt x="357" y="2838"/>
                    <a:pt x="443" y="2784"/>
                    <a:pt x="459" y="2668"/>
                  </a:cubicBezTo>
                  <a:cubicBezTo>
                    <a:pt x="618" y="1836"/>
                    <a:pt x="697" y="1044"/>
                    <a:pt x="736" y="252"/>
                  </a:cubicBezTo>
                  <a:cubicBezTo>
                    <a:pt x="759" y="94"/>
                    <a:pt x="614" y="0"/>
                    <a:pt x="4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23" name="Google Shape;723;p32"/>
            <p:cNvSpPr/>
            <p:nvPr/>
          </p:nvSpPr>
          <p:spPr>
            <a:xfrm>
              <a:off x="7887928" y="1374872"/>
              <a:ext cx="150942" cy="245988"/>
            </a:xfrm>
            <a:custGeom>
              <a:avLst/>
              <a:gdLst/>
              <a:ahLst/>
              <a:cxnLst/>
              <a:rect l="l" t="t" r="r" b="b"/>
              <a:pathLst>
                <a:path w="1307" h="2130" extrusionOk="0">
                  <a:moveTo>
                    <a:pt x="1018" y="1"/>
                  </a:moveTo>
                  <a:cubicBezTo>
                    <a:pt x="944" y="1"/>
                    <a:pt x="872" y="40"/>
                    <a:pt x="832" y="134"/>
                  </a:cubicBezTo>
                  <a:cubicBezTo>
                    <a:pt x="594" y="689"/>
                    <a:pt x="317" y="1244"/>
                    <a:pt x="79" y="1798"/>
                  </a:cubicBezTo>
                  <a:cubicBezTo>
                    <a:pt x="1" y="1981"/>
                    <a:pt x="164" y="2130"/>
                    <a:pt x="318" y="2130"/>
                  </a:cubicBezTo>
                  <a:cubicBezTo>
                    <a:pt x="397" y="2130"/>
                    <a:pt x="474" y="2090"/>
                    <a:pt x="515" y="1996"/>
                  </a:cubicBezTo>
                  <a:cubicBezTo>
                    <a:pt x="752" y="1442"/>
                    <a:pt x="990" y="887"/>
                    <a:pt x="1228" y="332"/>
                  </a:cubicBezTo>
                  <a:cubicBezTo>
                    <a:pt x="1306" y="149"/>
                    <a:pt x="1160" y="1"/>
                    <a:pt x="10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24" name="Google Shape;724;p32"/>
            <p:cNvSpPr/>
            <p:nvPr/>
          </p:nvSpPr>
          <p:spPr>
            <a:xfrm>
              <a:off x="8148811" y="1612888"/>
              <a:ext cx="214229" cy="157294"/>
            </a:xfrm>
            <a:custGeom>
              <a:avLst/>
              <a:gdLst/>
              <a:ahLst/>
              <a:cxnLst/>
              <a:rect l="l" t="t" r="r" b="b"/>
              <a:pathLst>
                <a:path w="1855" h="1362" extrusionOk="0">
                  <a:moveTo>
                    <a:pt x="1558" y="0"/>
                  </a:moveTo>
                  <a:cubicBezTo>
                    <a:pt x="1516" y="0"/>
                    <a:pt x="1470" y="16"/>
                    <a:pt x="1425" y="54"/>
                  </a:cubicBezTo>
                  <a:cubicBezTo>
                    <a:pt x="1029" y="371"/>
                    <a:pt x="633" y="688"/>
                    <a:pt x="197" y="965"/>
                  </a:cubicBezTo>
                  <a:cubicBezTo>
                    <a:pt x="1" y="1096"/>
                    <a:pt x="128" y="1361"/>
                    <a:pt x="334" y="1361"/>
                  </a:cubicBezTo>
                  <a:cubicBezTo>
                    <a:pt x="378" y="1361"/>
                    <a:pt x="426" y="1349"/>
                    <a:pt x="474" y="1322"/>
                  </a:cubicBezTo>
                  <a:cubicBezTo>
                    <a:pt x="870" y="1044"/>
                    <a:pt x="1306" y="767"/>
                    <a:pt x="1662" y="450"/>
                  </a:cubicBezTo>
                  <a:cubicBezTo>
                    <a:pt x="1855" y="290"/>
                    <a:pt x="1736" y="0"/>
                    <a:pt x="15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25" name="Google Shape;725;p32"/>
            <p:cNvSpPr/>
            <p:nvPr/>
          </p:nvSpPr>
          <p:spPr>
            <a:xfrm>
              <a:off x="8194312" y="2076217"/>
              <a:ext cx="309737" cy="73681"/>
            </a:xfrm>
            <a:custGeom>
              <a:avLst/>
              <a:gdLst/>
              <a:ahLst/>
              <a:cxnLst/>
              <a:rect l="l" t="t" r="r" b="b"/>
              <a:pathLst>
                <a:path w="2682" h="638" extrusionOk="0">
                  <a:moveTo>
                    <a:pt x="2375" y="1"/>
                  </a:moveTo>
                  <a:cubicBezTo>
                    <a:pt x="2363" y="1"/>
                    <a:pt x="2351" y="2"/>
                    <a:pt x="2338" y="3"/>
                  </a:cubicBezTo>
                  <a:cubicBezTo>
                    <a:pt x="1665" y="82"/>
                    <a:pt x="991" y="122"/>
                    <a:pt x="318" y="162"/>
                  </a:cubicBezTo>
                  <a:cubicBezTo>
                    <a:pt x="1" y="201"/>
                    <a:pt x="40" y="637"/>
                    <a:pt x="357" y="637"/>
                  </a:cubicBezTo>
                  <a:cubicBezTo>
                    <a:pt x="1031" y="597"/>
                    <a:pt x="1704" y="518"/>
                    <a:pt x="2378" y="479"/>
                  </a:cubicBezTo>
                  <a:cubicBezTo>
                    <a:pt x="2682" y="441"/>
                    <a:pt x="2657" y="1"/>
                    <a:pt x="23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26" name="Google Shape;726;p32"/>
            <p:cNvSpPr/>
            <p:nvPr/>
          </p:nvSpPr>
          <p:spPr>
            <a:xfrm>
              <a:off x="8079750" y="2389876"/>
              <a:ext cx="229358" cy="114564"/>
            </a:xfrm>
            <a:custGeom>
              <a:avLst/>
              <a:gdLst/>
              <a:ahLst/>
              <a:cxnLst/>
              <a:rect l="l" t="t" r="r" b="b"/>
              <a:pathLst>
                <a:path w="1986" h="992" extrusionOk="0">
                  <a:moveTo>
                    <a:pt x="372" y="0"/>
                  </a:moveTo>
                  <a:cubicBezTo>
                    <a:pt x="122" y="0"/>
                    <a:pt x="0" y="356"/>
                    <a:pt x="280" y="496"/>
                  </a:cubicBezTo>
                  <a:cubicBezTo>
                    <a:pt x="676" y="654"/>
                    <a:pt x="1072" y="813"/>
                    <a:pt x="1508" y="971"/>
                  </a:cubicBezTo>
                  <a:cubicBezTo>
                    <a:pt x="1541" y="985"/>
                    <a:pt x="1573" y="992"/>
                    <a:pt x="1604" y="992"/>
                  </a:cubicBezTo>
                  <a:cubicBezTo>
                    <a:pt x="1834" y="992"/>
                    <a:pt x="1985" y="645"/>
                    <a:pt x="1706" y="575"/>
                  </a:cubicBezTo>
                  <a:cubicBezTo>
                    <a:pt x="1310" y="417"/>
                    <a:pt x="874" y="219"/>
                    <a:pt x="478" y="21"/>
                  </a:cubicBezTo>
                  <a:cubicBezTo>
                    <a:pt x="441" y="7"/>
                    <a:pt x="405" y="0"/>
                    <a:pt x="3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27" name="Google Shape;727;p32"/>
            <p:cNvSpPr/>
            <p:nvPr/>
          </p:nvSpPr>
          <p:spPr>
            <a:xfrm>
              <a:off x="7815518" y="2680785"/>
              <a:ext cx="190670" cy="267123"/>
            </a:xfrm>
            <a:custGeom>
              <a:avLst/>
              <a:gdLst/>
              <a:ahLst/>
              <a:cxnLst/>
              <a:rect l="l" t="t" r="r" b="b"/>
              <a:pathLst>
                <a:path w="1651" h="2313" extrusionOk="0">
                  <a:moveTo>
                    <a:pt x="311" y="0"/>
                  </a:moveTo>
                  <a:cubicBezTo>
                    <a:pt x="163" y="0"/>
                    <a:pt x="1" y="187"/>
                    <a:pt x="112" y="354"/>
                  </a:cubicBezTo>
                  <a:cubicBezTo>
                    <a:pt x="429" y="987"/>
                    <a:pt x="785" y="1621"/>
                    <a:pt x="1181" y="2215"/>
                  </a:cubicBezTo>
                  <a:cubicBezTo>
                    <a:pt x="1227" y="2284"/>
                    <a:pt x="1289" y="2313"/>
                    <a:pt x="1351" y="2313"/>
                  </a:cubicBezTo>
                  <a:cubicBezTo>
                    <a:pt x="1502" y="2313"/>
                    <a:pt x="1651" y="2136"/>
                    <a:pt x="1538" y="1938"/>
                  </a:cubicBezTo>
                  <a:cubicBezTo>
                    <a:pt x="1181" y="1344"/>
                    <a:pt x="825" y="750"/>
                    <a:pt x="468" y="116"/>
                  </a:cubicBezTo>
                  <a:cubicBezTo>
                    <a:pt x="433" y="34"/>
                    <a:pt x="373" y="0"/>
                    <a:pt x="3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28" name="Google Shape;728;p32"/>
            <p:cNvSpPr/>
            <p:nvPr/>
          </p:nvSpPr>
          <p:spPr>
            <a:xfrm>
              <a:off x="7521836" y="2870182"/>
              <a:ext cx="57166" cy="247374"/>
            </a:xfrm>
            <a:custGeom>
              <a:avLst/>
              <a:gdLst/>
              <a:ahLst/>
              <a:cxnLst/>
              <a:rect l="l" t="t" r="r" b="b"/>
              <a:pathLst>
                <a:path w="495" h="2142" extrusionOk="0">
                  <a:moveTo>
                    <a:pt x="294" y="0"/>
                  </a:moveTo>
                  <a:cubicBezTo>
                    <a:pt x="175" y="0"/>
                    <a:pt x="40" y="90"/>
                    <a:pt x="40" y="259"/>
                  </a:cubicBezTo>
                  <a:cubicBezTo>
                    <a:pt x="40" y="813"/>
                    <a:pt x="40" y="1368"/>
                    <a:pt x="1" y="1922"/>
                  </a:cubicBezTo>
                  <a:cubicBezTo>
                    <a:pt x="1" y="2071"/>
                    <a:pt x="105" y="2141"/>
                    <a:pt x="216" y="2141"/>
                  </a:cubicBezTo>
                  <a:cubicBezTo>
                    <a:pt x="342" y="2141"/>
                    <a:pt x="476" y="2051"/>
                    <a:pt x="476" y="1883"/>
                  </a:cubicBezTo>
                  <a:lnTo>
                    <a:pt x="476" y="219"/>
                  </a:lnTo>
                  <a:cubicBezTo>
                    <a:pt x="495" y="70"/>
                    <a:pt x="400" y="0"/>
                    <a:pt x="2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29" name="Google Shape;729;p32"/>
            <p:cNvSpPr/>
            <p:nvPr/>
          </p:nvSpPr>
          <p:spPr>
            <a:xfrm>
              <a:off x="7060238" y="2794192"/>
              <a:ext cx="209032" cy="239868"/>
            </a:xfrm>
            <a:custGeom>
              <a:avLst/>
              <a:gdLst/>
              <a:ahLst/>
              <a:cxnLst/>
              <a:rect l="l" t="t" r="r" b="b"/>
              <a:pathLst>
                <a:path w="1810" h="2077" extrusionOk="0">
                  <a:moveTo>
                    <a:pt x="1471" y="0"/>
                  </a:moveTo>
                  <a:cubicBezTo>
                    <a:pt x="1413" y="0"/>
                    <a:pt x="1354" y="25"/>
                    <a:pt x="1304" y="85"/>
                  </a:cubicBezTo>
                  <a:lnTo>
                    <a:pt x="116" y="1709"/>
                  </a:lnTo>
                  <a:cubicBezTo>
                    <a:pt x="0" y="1882"/>
                    <a:pt x="159" y="2077"/>
                    <a:pt x="315" y="2077"/>
                  </a:cubicBezTo>
                  <a:cubicBezTo>
                    <a:pt x="372" y="2077"/>
                    <a:pt x="430" y="2050"/>
                    <a:pt x="472" y="1986"/>
                  </a:cubicBezTo>
                  <a:lnTo>
                    <a:pt x="1661" y="402"/>
                  </a:lnTo>
                  <a:cubicBezTo>
                    <a:pt x="1809" y="223"/>
                    <a:pt x="1646" y="0"/>
                    <a:pt x="14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30" name="Google Shape;730;p32"/>
            <p:cNvSpPr/>
            <p:nvPr/>
          </p:nvSpPr>
          <p:spPr>
            <a:xfrm>
              <a:off x="6816447" y="2595095"/>
              <a:ext cx="226355" cy="153714"/>
            </a:xfrm>
            <a:custGeom>
              <a:avLst/>
              <a:gdLst/>
              <a:ahLst/>
              <a:cxnLst/>
              <a:rect l="l" t="t" r="r" b="b"/>
              <a:pathLst>
                <a:path w="1960" h="1331" extrusionOk="0">
                  <a:moveTo>
                    <a:pt x="1620" y="0"/>
                  </a:moveTo>
                  <a:cubicBezTo>
                    <a:pt x="1586" y="0"/>
                    <a:pt x="1550" y="8"/>
                    <a:pt x="1514" y="26"/>
                  </a:cubicBezTo>
                  <a:cubicBezTo>
                    <a:pt x="1078" y="343"/>
                    <a:pt x="642" y="620"/>
                    <a:pt x="167" y="898"/>
                  </a:cubicBezTo>
                  <a:cubicBezTo>
                    <a:pt x="1" y="1030"/>
                    <a:pt x="141" y="1330"/>
                    <a:pt x="331" y="1330"/>
                  </a:cubicBezTo>
                  <a:cubicBezTo>
                    <a:pt x="368" y="1330"/>
                    <a:pt x="406" y="1319"/>
                    <a:pt x="444" y="1294"/>
                  </a:cubicBezTo>
                  <a:cubicBezTo>
                    <a:pt x="880" y="1016"/>
                    <a:pt x="1355" y="700"/>
                    <a:pt x="1791" y="422"/>
                  </a:cubicBezTo>
                  <a:cubicBezTo>
                    <a:pt x="1959" y="254"/>
                    <a:pt x="1813" y="0"/>
                    <a:pt x="16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31" name="Google Shape;731;p32"/>
            <p:cNvSpPr/>
            <p:nvPr/>
          </p:nvSpPr>
          <p:spPr>
            <a:xfrm>
              <a:off x="6535007" y="2382716"/>
              <a:ext cx="312740" cy="105902"/>
            </a:xfrm>
            <a:custGeom>
              <a:avLst/>
              <a:gdLst/>
              <a:ahLst/>
              <a:cxnLst/>
              <a:rect l="l" t="t" r="r" b="b"/>
              <a:pathLst>
                <a:path w="2708" h="917" extrusionOk="0">
                  <a:moveTo>
                    <a:pt x="2291" y="1"/>
                  </a:moveTo>
                  <a:cubicBezTo>
                    <a:pt x="2277" y="1"/>
                    <a:pt x="2263" y="1"/>
                    <a:pt x="2247" y="3"/>
                  </a:cubicBezTo>
                  <a:cubicBezTo>
                    <a:pt x="1614" y="201"/>
                    <a:pt x="940" y="320"/>
                    <a:pt x="267" y="439"/>
                  </a:cubicBezTo>
                  <a:cubicBezTo>
                    <a:pt x="1" y="477"/>
                    <a:pt x="27" y="917"/>
                    <a:pt x="274" y="917"/>
                  </a:cubicBezTo>
                  <a:cubicBezTo>
                    <a:pt x="285" y="917"/>
                    <a:pt x="295" y="916"/>
                    <a:pt x="306" y="914"/>
                  </a:cubicBezTo>
                  <a:cubicBezTo>
                    <a:pt x="1020" y="796"/>
                    <a:pt x="1733" y="637"/>
                    <a:pt x="2406" y="439"/>
                  </a:cubicBezTo>
                  <a:cubicBezTo>
                    <a:pt x="2708" y="364"/>
                    <a:pt x="2578" y="1"/>
                    <a:pt x="22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32" name="Google Shape;732;p32"/>
            <p:cNvSpPr/>
            <p:nvPr/>
          </p:nvSpPr>
          <p:spPr>
            <a:xfrm>
              <a:off x="6652687" y="2090306"/>
              <a:ext cx="178544" cy="59592"/>
            </a:xfrm>
            <a:custGeom>
              <a:avLst/>
              <a:gdLst/>
              <a:ahLst/>
              <a:cxnLst/>
              <a:rect l="l" t="t" r="r" b="b"/>
              <a:pathLst>
                <a:path w="1546" h="516" extrusionOk="0">
                  <a:moveTo>
                    <a:pt x="1228" y="0"/>
                  </a:moveTo>
                  <a:cubicBezTo>
                    <a:pt x="951" y="40"/>
                    <a:pt x="634" y="40"/>
                    <a:pt x="317" y="40"/>
                  </a:cubicBezTo>
                  <a:cubicBezTo>
                    <a:pt x="1" y="40"/>
                    <a:pt x="40" y="515"/>
                    <a:pt x="357" y="515"/>
                  </a:cubicBezTo>
                  <a:cubicBezTo>
                    <a:pt x="674" y="515"/>
                    <a:pt x="951" y="515"/>
                    <a:pt x="1268" y="475"/>
                  </a:cubicBezTo>
                  <a:cubicBezTo>
                    <a:pt x="1545" y="396"/>
                    <a:pt x="1506" y="40"/>
                    <a:pt x="12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33" name="Google Shape;733;p32"/>
            <p:cNvSpPr/>
            <p:nvPr/>
          </p:nvSpPr>
          <p:spPr>
            <a:xfrm>
              <a:off x="6528424" y="1685298"/>
              <a:ext cx="358473" cy="160412"/>
            </a:xfrm>
            <a:custGeom>
              <a:avLst/>
              <a:gdLst/>
              <a:ahLst/>
              <a:cxnLst/>
              <a:rect l="l" t="t" r="r" b="b"/>
              <a:pathLst>
                <a:path w="3104" h="1389" extrusionOk="0">
                  <a:moveTo>
                    <a:pt x="386" y="1"/>
                  </a:moveTo>
                  <a:cubicBezTo>
                    <a:pt x="156" y="1"/>
                    <a:pt x="0" y="348"/>
                    <a:pt x="245" y="417"/>
                  </a:cubicBezTo>
                  <a:lnTo>
                    <a:pt x="2621" y="1368"/>
                  </a:lnTo>
                  <a:cubicBezTo>
                    <a:pt x="2659" y="1382"/>
                    <a:pt x="2695" y="1388"/>
                    <a:pt x="2729" y="1388"/>
                  </a:cubicBezTo>
                  <a:cubicBezTo>
                    <a:pt x="2979" y="1388"/>
                    <a:pt x="3103" y="1042"/>
                    <a:pt x="2859" y="972"/>
                  </a:cubicBezTo>
                  <a:lnTo>
                    <a:pt x="482" y="21"/>
                  </a:lnTo>
                  <a:cubicBezTo>
                    <a:pt x="449" y="7"/>
                    <a:pt x="417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34" name="Google Shape;734;p32"/>
            <p:cNvSpPr/>
            <p:nvPr/>
          </p:nvSpPr>
          <p:spPr>
            <a:xfrm>
              <a:off x="6920962" y="1439428"/>
              <a:ext cx="157409" cy="228781"/>
            </a:xfrm>
            <a:custGeom>
              <a:avLst/>
              <a:gdLst/>
              <a:ahLst/>
              <a:cxnLst/>
              <a:rect l="l" t="t" r="r" b="b"/>
              <a:pathLst>
                <a:path w="1363" h="1981" extrusionOk="0">
                  <a:moveTo>
                    <a:pt x="270" y="1"/>
                  </a:moveTo>
                  <a:cubicBezTo>
                    <a:pt x="131" y="1"/>
                    <a:pt x="0" y="126"/>
                    <a:pt x="54" y="288"/>
                  </a:cubicBezTo>
                  <a:cubicBezTo>
                    <a:pt x="252" y="843"/>
                    <a:pt x="530" y="1398"/>
                    <a:pt x="886" y="1913"/>
                  </a:cubicBezTo>
                  <a:cubicBezTo>
                    <a:pt x="934" y="1961"/>
                    <a:pt x="989" y="1981"/>
                    <a:pt x="1043" y="1981"/>
                  </a:cubicBezTo>
                  <a:cubicBezTo>
                    <a:pt x="1210" y="1981"/>
                    <a:pt x="1363" y="1785"/>
                    <a:pt x="1243" y="1635"/>
                  </a:cubicBezTo>
                  <a:cubicBezTo>
                    <a:pt x="926" y="1160"/>
                    <a:pt x="648" y="645"/>
                    <a:pt x="450" y="90"/>
                  </a:cubicBezTo>
                  <a:cubicBezTo>
                    <a:pt x="400" y="28"/>
                    <a:pt x="334" y="1"/>
                    <a:pt x="2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35" name="Google Shape;735;p32"/>
            <p:cNvSpPr/>
            <p:nvPr/>
          </p:nvSpPr>
          <p:spPr>
            <a:xfrm>
              <a:off x="7245016" y="1392541"/>
              <a:ext cx="85807" cy="178197"/>
            </a:xfrm>
            <a:custGeom>
              <a:avLst/>
              <a:gdLst/>
              <a:ahLst/>
              <a:cxnLst/>
              <a:rect l="l" t="t" r="r" b="b"/>
              <a:pathLst>
                <a:path w="743" h="1543" extrusionOk="0">
                  <a:moveTo>
                    <a:pt x="236" y="0"/>
                  </a:moveTo>
                  <a:cubicBezTo>
                    <a:pt x="113" y="0"/>
                    <a:pt x="0" y="90"/>
                    <a:pt x="21" y="259"/>
                  </a:cubicBezTo>
                  <a:cubicBezTo>
                    <a:pt x="61" y="615"/>
                    <a:pt x="180" y="1011"/>
                    <a:pt x="259" y="1368"/>
                  </a:cubicBezTo>
                  <a:cubicBezTo>
                    <a:pt x="290" y="1492"/>
                    <a:pt x="375" y="1543"/>
                    <a:pt x="463" y="1543"/>
                  </a:cubicBezTo>
                  <a:cubicBezTo>
                    <a:pt x="600" y="1543"/>
                    <a:pt x="743" y="1418"/>
                    <a:pt x="695" y="1249"/>
                  </a:cubicBezTo>
                  <a:cubicBezTo>
                    <a:pt x="615" y="892"/>
                    <a:pt x="536" y="536"/>
                    <a:pt x="496" y="219"/>
                  </a:cubicBezTo>
                  <a:cubicBezTo>
                    <a:pt x="459" y="70"/>
                    <a:pt x="344" y="0"/>
                    <a:pt x="2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736" name="Google Shape;736;p32"/>
          <p:cNvSpPr/>
          <p:nvPr/>
        </p:nvSpPr>
        <p:spPr>
          <a:xfrm>
            <a:off x="7966031" y="4679101"/>
            <a:ext cx="463372" cy="343700"/>
          </a:xfrm>
          <a:custGeom>
            <a:avLst/>
            <a:gdLst/>
            <a:ahLst/>
            <a:cxnLst/>
            <a:rect l="l" t="t" r="r" b="b"/>
            <a:pathLst>
              <a:path w="12437" h="9225" extrusionOk="0">
                <a:moveTo>
                  <a:pt x="1895" y="0"/>
                </a:moveTo>
                <a:cubicBezTo>
                  <a:pt x="1313" y="0"/>
                  <a:pt x="705" y="248"/>
                  <a:pt x="197" y="558"/>
                </a:cubicBezTo>
                <a:cubicBezTo>
                  <a:pt x="0" y="721"/>
                  <a:pt x="155" y="993"/>
                  <a:pt x="349" y="993"/>
                </a:cubicBezTo>
                <a:cubicBezTo>
                  <a:pt x="390" y="993"/>
                  <a:pt x="433" y="981"/>
                  <a:pt x="474" y="954"/>
                </a:cubicBezTo>
                <a:cubicBezTo>
                  <a:pt x="915" y="666"/>
                  <a:pt x="1403" y="443"/>
                  <a:pt x="1857" y="443"/>
                </a:cubicBezTo>
                <a:cubicBezTo>
                  <a:pt x="2339" y="443"/>
                  <a:pt x="2782" y="695"/>
                  <a:pt x="3088" y="1390"/>
                </a:cubicBezTo>
                <a:cubicBezTo>
                  <a:pt x="3247" y="1825"/>
                  <a:pt x="3366" y="2340"/>
                  <a:pt x="3405" y="2816"/>
                </a:cubicBezTo>
                <a:cubicBezTo>
                  <a:pt x="3405" y="3331"/>
                  <a:pt x="3564" y="3846"/>
                  <a:pt x="3881" y="4321"/>
                </a:cubicBezTo>
                <a:cubicBezTo>
                  <a:pt x="4166" y="4574"/>
                  <a:pt x="4552" y="4701"/>
                  <a:pt x="4939" y="4701"/>
                </a:cubicBezTo>
                <a:cubicBezTo>
                  <a:pt x="5036" y="4701"/>
                  <a:pt x="5132" y="4693"/>
                  <a:pt x="5227" y="4677"/>
                </a:cubicBezTo>
                <a:cubicBezTo>
                  <a:pt x="5604" y="4638"/>
                  <a:pt x="5802" y="4578"/>
                  <a:pt x="6005" y="4578"/>
                </a:cubicBezTo>
                <a:cubicBezTo>
                  <a:pt x="6208" y="4578"/>
                  <a:pt x="6416" y="4638"/>
                  <a:pt x="6812" y="4836"/>
                </a:cubicBezTo>
                <a:cubicBezTo>
                  <a:pt x="7248" y="4836"/>
                  <a:pt x="7604" y="5232"/>
                  <a:pt x="7564" y="5707"/>
                </a:cubicBezTo>
                <a:cubicBezTo>
                  <a:pt x="7564" y="5905"/>
                  <a:pt x="7604" y="6143"/>
                  <a:pt x="7604" y="6381"/>
                </a:cubicBezTo>
                <a:cubicBezTo>
                  <a:pt x="7683" y="7569"/>
                  <a:pt x="8119" y="8599"/>
                  <a:pt x="9466" y="8599"/>
                </a:cubicBezTo>
                <a:cubicBezTo>
                  <a:pt x="10535" y="8599"/>
                  <a:pt x="11328" y="7926"/>
                  <a:pt x="11961" y="7133"/>
                </a:cubicBezTo>
                <a:lnTo>
                  <a:pt x="11961" y="7133"/>
                </a:lnTo>
                <a:cubicBezTo>
                  <a:pt x="11922" y="7728"/>
                  <a:pt x="11882" y="8361"/>
                  <a:pt x="11763" y="8956"/>
                </a:cubicBezTo>
                <a:cubicBezTo>
                  <a:pt x="11740" y="9117"/>
                  <a:pt x="11891" y="9224"/>
                  <a:pt x="12029" y="9224"/>
                </a:cubicBezTo>
                <a:cubicBezTo>
                  <a:pt x="12129" y="9224"/>
                  <a:pt x="12222" y="9168"/>
                  <a:pt x="12239" y="9035"/>
                </a:cubicBezTo>
                <a:cubicBezTo>
                  <a:pt x="12358" y="8282"/>
                  <a:pt x="12397" y="7490"/>
                  <a:pt x="12437" y="6698"/>
                </a:cubicBezTo>
                <a:cubicBezTo>
                  <a:pt x="12437" y="6618"/>
                  <a:pt x="12397" y="6579"/>
                  <a:pt x="12358" y="6539"/>
                </a:cubicBezTo>
                <a:cubicBezTo>
                  <a:pt x="12414" y="6371"/>
                  <a:pt x="12272" y="6203"/>
                  <a:pt x="12127" y="6203"/>
                </a:cubicBezTo>
                <a:cubicBezTo>
                  <a:pt x="12068" y="6203"/>
                  <a:pt x="12008" y="6232"/>
                  <a:pt x="11961" y="6302"/>
                </a:cubicBezTo>
                <a:lnTo>
                  <a:pt x="11961" y="6341"/>
                </a:lnTo>
                <a:cubicBezTo>
                  <a:pt x="11922" y="6302"/>
                  <a:pt x="11882" y="6302"/>
                  <a:pt x="11843" y="6302"/>
                </a:cubicBezTo>
                <a:cubicBezTo>
                  <a:pt x="11130" y="6302"/>
                  <a:pt x="10417" y="6222"/>
                  <a:pt x="9704" y="6024"/>
                </a:cubicBezTo>
                <a:cubicBezTo>
                  <a:pt x="9681" y="6018"/>
                  <a:pt x="9659" y="6015"/>
                  <a:pt x="9639" y="6015"/>
                </a:cubicBezTo>
                <a:cubicBezTo>
                  <a:pt x="9416" y="6015"/>
                  <a:pt x="9370" y="6387"/>
                  <a:pt x="9624" y="6460"/>
                </a:cubicBezTo>
                <a:cubicBezTo>
                  <a:pt x="10298" y="6658"/>
                  <a:pt x="10971" y="6737"/>
                  <a:pt x="11645" y="6737"/>
                </a:cubicBezTo>
                <a:cubicBezTo>
                  <a:pt x="11146" y="7449"/>
                  <a:pt x="10456" y="8193"/>
                  <a:pt x="9574" y="8193"/>
                </a:cubicBezTo>
                <a:cubicBezTo>
                  <a:pt x="9474" y="8193"/>
                  <a:pt x="9372" y="8183"/>
                  <a:pt x="9268" y="8163"/>
                </a:cubicBezTo>
                <a:cubicBezTo>
                  <a:pt x="7763" y="7886"/>
                  <a:pt x="8277" y="6341"/>
                  <a:pt x="8000" y="5311"/>
                </a:cubicBezTo>
                <a:cubicBezTo>
                  <a:pt x="7742" y="4439"/>
                  <a:pt x="7167" y="4067"/>
                  <a:pt x="6405" y="4067"/>
                </a:cubicBezTo>
                <a:cubicBezTo>
                  <a:pt x="6233" y="4067"/>
                  <a:pt x="6051" y="4086"/>
                  <a:pt x="5861" y="4123"/>
                </a:cubicBezTo>
                <a:cubicBezTo>
                  <a:pt x="5573" y="4157"/>
                  <a:pt x="5292" y="4234"/>
                  <a:pt x="5025" y="4234"/>
                </a:cubicBezTo>
                <a:cubicBezTo>
                  <a:pt x="4667" y="4234"/>
                  <a:pt x="4334" y="4096"/>
                  <a:pt x="4039" y="3529"/>
                </a:cubicBezTo>
                <a:cubicBezTo>
                  <a:pt x="3801" y="3093"/>
                  <a:pt x="3841" y="2301"/>
                  <a:pt x="3722" y="1825"/>
                </a:cubicBezTo>
                <a:cubicBezTo>
                  <a:pt x="3643" y="1350"/>
                  <a:pt x="3445" y="914"/>
                  <a:pt x="3167" y="558"/>
                </a:cubicBezTo>
                <a:cubicBezTo>
                  <a:pt x="2800" y="155"/>
                  <a:pt x="2355" y="0"/>
                  <a:pt x="189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37" name="Google Shape;737;p32"/>
          <p:cNvSpPr/>
          <p:nvPr/>
        </p:nvSpPr>
        <p:spPr>
          <a:xfrm rot="2958650">
            <a:off x="8807672" y="4222369"/>
            <a:ext cx="154139" cy="162636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38" name="Google Shape;738;p32"/>
          <p:cNvSpPr/>
          <p:nvPr/>
        </p:nvSpPr>
        <p:spPr>
          <a:xfrm rot="2958650">
            <a:off x="8768763" y="4069785"/>
            <a:ext cx="93398" cy="86164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39" name="Google Shape;739;p32"/>
          <p:cNvSpPr/>
          <p:nvPr/>
        </p:nvSpPr>
        <p:spPr>
          <a:xfrm rot="2958650">
            <a:off x="8478692" y="4175961"/>
            <a:ext cx="244842" cy="24241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40" name="Google Shape;740;p32"/>
          <p:cNvSpPr/>
          <p:nvPr/>
        </p:nvSpPr>
        <p:spPr>
          <a:xfrm rot="3595183">
            <a:off x="276757" y="735840"/>
            <a:ext cx="424747" cy="271578"/>
          </a:xfrm>
          <a:custGeom>
            <a:avLst/>
            <a:gdLst/>
            <a:ahLst/>
            <a:cxnLst/>
            <a:rect l="l" t="t" r="r" b="b"/>
            <a:pathLst>
              <a:path w="10023" h="6398" extrusionOk="0">
                <a:moveTo>
                  <a:pt x="8763" y="1"/>
                </a:moveTo>
                <a:cubicBezTo>
                  <a:pt x="8679" y="1"/>
                  <a:pt x="8598" y="40"/>
                  <a:pt x="8560" y="115"/>
                </a:cubicBezTo>
                <a:cubicBezTo>
                  <a:pt x="8521" y="95"/>
                  <a:pt x="8481" y="86"/>
                  <a:pt x="8442" y="86"/>
                </a:cubicBezTo>
                <a:cubicBezTo>
                  <a:pt x="8402" y="86"/>
                  <a:pt x="8362" y="95"/>
                  <a:pt x="8323" y="115"/>
                </a:cubicBezTo>
                <a:cubicBezTo>
                  <a:pt x="7768" y="511"/>
                  <a:pt x="7134" y="868"/>
                  <a:pt x="6501" y="1185"/>
                </a:cubicBezTo>
                <a:cubicBezTo>
                  <a:pt x="6256" y="1290"/>
                  <a:pt x="6350" y="1641"/>
                  <a:pt x="6566" y="1641"/>
                </a:cubicBezTo>
                <a:cubicBezTo>
                  <a:pt x="6595" y="1641"/>
                  <a:pt x="6626" y="1635"/>
                  <a:pt x="6659" y="1621"/>
                </a:cubicBezTo>
                <a:cubicBezTo>
                  <a:pt x="7253" y="1343"/>
                  <a:pt x="7887" y="987"/>
                  <a:pt x="8442" y="630"/>
                </a:cubicBezTo>
                <a:lnTo>
                  <a:pt x="8442" y="630"/>
                </a:lnTo>
                <a:cubicBezTo>
                  <a:pt x="8085" y="2215"/>
                  <a:pt x="7174" y="3641"/>
                  <a:pt x="5867" y="4631"/>
                </a:cubicBezTo>
                <a:cubicBezTo>
                  <a:pt x="4890" y="5329"/>
                  <a:pt x="3382" y="5948"/>
                  <a:pt x="2008" y="5948"/>
                </a:cubicBezTo>
                <a:cubicBezTo>
                  <a:pt x="1432" y="5948"/>
                  <a:pt x="880" y="5839"/>
                  <a:pt x="400" y="5582"/>
                </a:cubicBezTo>
                <a:cubicBezTo>
                  <a:pt x="364" y="5558"/>
                  <a:pt x="330" y="5547"/>
                  <a:pt x="297" y="5547"/>
                </a:cubicBezTo>
                <a:cubicBezTo>
                  <a:pt x="113" y="5547"/>
                  <a:pt x="0" y="5877"/>
                  <a:pt x="202" y="5978"/>
                </a:cubicBezTo>
                <a:cubicBezTo>
                  <a:pt x="741" y="6273"/>
                  <a:pt x="1364" y="6398"/>
                  <a:pt x="2010" y="6398"/>
                </a:cubicBezTo>
                <a:cubicBezTo>
                  <a:pt x="3358" y="6398"/>
                  <a:pt x="4810" y="5855"/>
                  <a:pt x="5827" y="5186"/>
                </a:cubicBezTo>
                <a:cubicBezTo>
                  <a:pt x="7332" y="4195"/>
                  <a:pt x="8442" y="2650"/>
                  <a:pt x="8877" y="868"/>
                </a:cubicBezTo>
                <a:cubicBezTo>
                  <a:pt x="9075" y="1304"/>
                  <a:pt x="9313" y="1779"/>
                  <a:pt x="9511" y="2215"/>
                </a:cubicBezTo>
                <a:cubicBezTo>
                  <a:pt x="9555" y="2317"/>
                  <a:pt x="9641" y="2360"/>
                  <a:pt x="9727" y="2360"/>
                </a:cubicBezTo>
                <a:cubicBezTo>
                  <a:pt x="9875" y="2360"/>
                  <a:pt x="10022" y="2232"/>
                  <a:pt x="9947" y="2056"/>
                </a:cubicBezTo>
                <a:cubicBezTo>
                  <a:pt x="9670" y="1422"/>
                  <a:pt x="9353" y="828"/>
                  <a:pt x="9036" y="194"/>
                </a:cubicBezTo>
                <a:cubicBezTo>
                  <a:pt x="9036" y="194"/>
                  <a:pt x="8996" y="155"/>
                  <a:pt x="8996" y="155"/>
                </a:cubicBezTo>
                <a:cubicBezTo>
                  <a:pt x="8954" y="50"/>
                  <a:pt x="8857" y="1"/>
                  <a:pt x="876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41" name="Google Shape;741;p32"/>
          <p:cNvSpPr/>
          <p:nvPr/>
        </p:nvSpPr>
        <p:spPr>
          <a:xfrm>
            <a:off x="35108" y="856845"/>
            <a:ext cx="172913" cy="208346"/>
          </a:xfrm>
          <a:custGeom>
            <a:avLst/>
            <a:gdLst/>
            <a:ahLst/>
            <a:cxnLst/>
            <a:rect l="l" t="t" r="r" b="b"/>
            <a:pathLst>
              <a:path w="6945" h="8395" extrusionOk="0">
                <a:moveTo>
                  <a:pt x="1685" y="0"/>
                </a:moveTo>
                <a:cubicBezTo>
                  <a:pt x="1533" y="0"/>
                  <a:pt x="1382" y="187"/>
                  <a:pt x="1465" y="354"/>
                </a:cubicBezTo>
                <a:cubicBezTo>
                  <a:pt x="2020" y="1424"/>
                  <a:pt x="2456" y="2493"/>
                  <a:pt x="2852" y="3602"/>
                </a:cubicBezTo>
                <a:cubicBezTo>
                  <a:pt x="2060" y="3246"/>
                  <a:pt x="1267" y="2929"/>
                  <a:pt x="475" y="2572"/>
                </a:cubicBezTo>
                <a:cubicBezTo>
                  <a:pt x="440" y="2557"/>
                  <a:pt x="405" y="2550"/>
                  <a:pt x="372" y="2550"/>
                </a:cubicBezTo>
                <a:cubicBezTo>
                  <a:pt x="146" y="2550"/>
                  <a:pt x="1" y="2865"/>
                  <a:pt x="277" y="2968"/>
                </a:cubicBezTo>
                <a:cubicBezTo>
                  <a:pt x="1030" y="3325"/>
                  <a:pt x="1782" y="3642"/>
                  <a:pt x="2575" y="3959"/>
                </a:cubicBezTo>
                <a:cubicBezTo>
                  <a:pt x="2060" y="4196"/>
                  <a:pt x="1505" y="4394"/>
                  <a:pt x="990" y="4632"/>
                </a:cubicBezTo>
                <a:cubicBezTo>
                  <a:pt x="736" y="4705"/>
                  <a:pt x="848" y="5077"/>
                  <a:pt x="1082" y="5077"/>
                </a:cubicBezTo>
                <a:cubicBezTo>
                  <a:pt x="1104" y="5077"/>
                  <a:pt x="1126" y="5074"/>
                  <a:pt x="1149" y="5068"/>
                </a:cubicBezTo>
                <a:cubicBezTo>
                  <a:pt x="1703" y="4830"/>
                  <a:pt x="2258" y="4593"/>
                  <a:pt x="2852" y="4355"/>
                </a:cubicBezTo>
                <a:lnTo>
                  <a:pt x="2852" y="4355"/>
                </a:lnTo>
                <a:cubicBezTo>
                  <a:pt x="2416" y="5266"/>
                  <a:pt x="1980" y="6177"/>
                  <a:pt x="1584" y="7088"/>
                </a:cubicBezTo>
                <a:cubicBezTo>
                  <a:pt x="1506" y="7271"/>
                  <a:pt x="1652" y="7437"/>
                  <a:pt x="1795" y="7437"/>
                </a:cubicBezTo>
                <a:cubicBezTo>
                  <a:pt x="1868" y="7437"/>
                  <a:pt x="1940" y="7394"/>
                  <a:pt x="1980" y="7286"/>
                </a:cubicBezTo>
                <a:cubicBezTo>
                  <a:pt x="2416" y="6415"/>
                  <a:pt x="2812" y="5504"/>
                  <a:pt x="3208" y="4593"/>
                </a:cubicBezTo>
                <a:cubicBezTo>
                  <a:pt x="3644" y="5860"/>
                  <a:pt x="4159" y="7088"/>
                  <a:pt x="4714" y="8276"/>
                </a:cubicBezTo>
                <a:cubicBezTo>
                  <a:pt x="4755" y="8359"/>
                  <a:pt x="4835" y="8394"/>
                  <a:pt x="4917" y="8394"/>
                </a:cubicBezTo>
                <a:cubicBezTo>
                  <a:pt x="5069" y="8394"/>
                  <a:pt x="5227" y="8273"/>
                  <a:pt x="5149" y="8118"/>
                </a:cubicBezTo>
                <a:cubicBezTo>
                  <a:pt x="4595" y="6890"/>
                  <a:pt x="4080" y="5662"/>
                  <a:pt x="3644" y="4394"/>
                </a:cubicBezTo>
                <a:lnTo>
                  <a:pt x="3644" y="4394"/>
                </a:lnTo>
                <a:cubicBezTo>
                  <a:pt x="4595" y="4791"/>
                  <a:pt x="5546" y="5147"/>
                  <a:pt x="6536" y="5504"/>
                </a:cubicBezTo>
                <a:cubicBezTo>
                  <a:pt x="6559" y="5511"/>
                  <a:pt x="6582" y="5515"/>
                  <a:pt x="6604" y="5515"/>
                </a:cubicBezTo>
                <a:cubicBezTo>
                  <a:pt x="6808" y="5515"/>
                  <a:pt x="6944" y="5211"/>
                  <a:pt x="6694" y="5068"/>
                </a:cubicBezTo>
                <a:cubicBezTo>
                  <a:pt x="5704" y="4751"/>
                  <a:pt x="4753" y="4355"/>
                  <a:pt x="3803" y="3998"/>
                </a:cubicBezTo>
                <a:cubicBezTo>
                  <a:pt x="4357" y="3761"/>
                  <a:pt x="4912" y="3563"/>
                  <a:pt x="5427" y="3365"/>
                </a:cubicBezTo>
                <a:cubicBezTo>
                  <a:pt x="5690" y="3252"/>
                  <a:pt x="5561" y="2926"/>
                  <a:pt x="5344" y="2926"/>
                </a:cubicBezTo>
                <a:cubicBezTo>
                  <a:pt x="5332" y="2926"/>
                  <a:pt x="5320" y="2927"/>
                  <a:pt x="5308" y="2929"/>
                </a:cubicBezTo>
                <a:cubicBezTo>
                  <a:pt x="4753" y="3127"/>
                  <a:pt x="4238" y="3325"/>
                  <a:pt x="3723" y="3523"/>
                </a:cubicBezTo>
                <a:lnTo>
                  <a:pt x="4714" y="1384"/>
                </a:lnTo>
                <a:cubicBezTo>
                  <a:pt x="4792" y="1201"/>
                  <a:pt x="4629" y="1052"/>
                  <a:pt x="4475" y="1052"/>
                </a:cubicBezTo>
                <a:cubicBezTo>
                  <a:pt x="4395" y="1052"/>
                  <a:pt x="4318" y="1092"/>
                  <a:pt x="4278" y="1186"/>
                </a:cubicBezTo>
                <a:lnTo>
                  <a:pt x="3288" y="3404"/>
                </a:lnTo>
                <a:cubicBezTo>
                  <a:pt x="2892" y="2255"/>
                  <a:pt x="2416" y="1186"/>
                  <a:pt x="1862" y="116"/>
                </a:cubicBezTo>
                <a:cubicBezTo>
                  <a:pt x="1814" y="34"/>
                  <a:pt x="1750" y="0"/>
                  <a:pt x="168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742" name="Google Shape;742;p32"/>
          <p:cNvGrpSpPr/>
          <p:nvPr/>
        </p:nvGrpSpPr>
        <p:grpSpPr>
          <a:xfrm>
            <a:off x="919296" y="206958"/>
            <a:ext cx="244753" cy="251717"/>
            <a:chOff x="6109266" y="2958701"/>
            <a:chExt cx="158099" cy="163114"/>
          </a:xfrm>
        </p:grpSpPr>
        <p:sp>
          <p:nvSpPr>
            <p:cNvPr id="743" name="Google Shape;743;p32"/>
            <p:cNvSpPr/>
            <p:nvPr/>
          </p:nvSpPr>
          <p:spPr>
            <a:xfrm>
              <a:off x="6180824" y="2958701"/>
              <a:ext cx="86541" cy="69751"/>
            </a:xfrm>
            <a:custGeom>
              <a:avLst/>
              <a:gdLst/>
              <a:ahLst/>
              <a:cxnLst/>
              <a:rect l="l" t="t" r="r" b="b"/>
              <a:pathLst>
                <a:path w="2536" h="2044" extrusionOk="0">
                  <a:moveTo>
                    <a:pt x="1330" y="444"/>
                  </a:moveTo>
                  <a:cubicBezTo>
                    <a:pt x="1362" y="444"/>
                    <a:pt x="1394" y="446"/>
                    <a:pt x="1426" y="450"/>
                  </a:cubicBezTo>
                  <a:cubicBezTo>
                    <a:pt x="1783" y="529"/>
                    <a:pt x="2100" y="886"/>
                    <a:pt x="1902" y="1242"/>
                  </a:cubicBezTo>
                  <a:cubicBezTo>
                    <a:pt x="1728" y="1485"/>
                    <a:pt x="1464" y="1606"/>
                    <a:pt x="1162" y="1606"/>
                  </a:cubicBezTo>
                  <a:cubicBezTo>
                    <a:pt x="1119" y="1606"/>
                    <a:pt x="1075" y="1604"/>
                    <a:pt x="1030" y="1599"/>
                  </a:cubicBezTo>
                  <a:cubicBezTo>
                    <a:pt x="713" y="1559"/>
                    <a:pt x="515" y="1163"/>
                    <a:pt x="674" y="886"/>
                  </a:cubicBezTo>
                  <a:cubicBezTo>
                    <a:pt x="781" y="601"/>
                    <a:pt x="1047" y="444"/>
                    <a:pt x="1330" y="444"/>
                  </a:cubicBezTo>
                  <a:close/>
                  <a:moveTo>
                    <a:pt x="1309" y="0"/>
                  </a:moveTo>
                  <a:cubicBezTo>
                    <a:pt x="911" y="0"/>
                    <a:pt x="531" y="202"/>
                    <a:pt x="317" y="569"/>
                  </a:cubicBezTo>
                  <a:lnTo>
                    <a:pt x="278" y="608"/>
                  </a:lnTo>
                  <a:cubicBezTo>
                    <a:pt x="0" y="1123"/>
                    <a:pt x="238" y="1797"/>
                    <a:pt x="832" y="1995"/>
                  </a:cubicBezTo>
                  <a:cubicBezTo>
                    <a:pt x="947" y="2028"/>
                    <a:pt x="1064" y="2043"/>
                    <a:pt x="1182" y="2043"/>
                  </a:cubicBezTo>
                  <a:cubicBezTo>
                    <a:pt x="1633" y="2043"/>
                    <a:pt x="2078" y="1809"/>
                    <a:pt x="2298" y="1401"/>
                  </a:cubicBezTo>
                  <a:cubicBezTo>
                    <a:pt x="2535" y="846"/>
                    <a:pt x="2258" y="212"/>
                    <a:pt x="1664" y="54"/>
                  </a:cubicBezTo>
                  <a:cubicBezTo>
                    <a:pt x="1547" y="18"/>
                    <a:pt x="1427" y="0"/>
                    <a:pt x="1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4" name="Google Shape;744;p32"/>
            <p:cNvSpPr/>
            <p:nvPr/>
          </p:nvSpPr>
          <p:spPr>
            <a:xfrm>
              <a:off x="6109266" y="3049675"/>
              <a:ext cx="54020" cy="42349"/>
            </a:xfrm>
            <a:custGeom>
              <a:avLst/>
              <a:gdLst/>
              <a:ahLst/>
              <a:cxnLst/>
              <a:rect l="l" t="t" r="r" b="b"/>
              <a:pathLst>
                <a:path w="1583" h="1241" extrusionOk="0">
                  <a:moveTo>
                    <a:pt x="847" y="1"/>
                  </a:moveTo>
                  <a:cubicBezTo>
                    <a:pt x="735" y="1"/>
                    <a:pt x="622" y="27"/>
                    <a:pt x="513" y="82"/>
                  </a:cubicBezTo>
                  <a:cubicBezTo>
                    <a:pt x="473" y="82"/>
                    <a:pt x="434" y="121"/>
                    <a:pt x="434" y="161"/>
                  </a:cubicBezTo>
                  <a:lnTo>
                    <a:pt x="394" y="161"/>
                  </a:lnTo>
                  <a:cubicBezTo>
                    <a:pt x="1" y="619"/>
                    <a:pt x="393" y="1240"/>
                    <a:pt x="899" y="1240"/>
                  </a:cubicBezTo>
                  <a:cubicBezTo>
                    <a:pt x="1005" y="1240"/>
                    <a:pt x="1116" y="1213"/>
                    <a:pt x="1226" y="1151"/>
                  </a:cubicBezTo>
                  <a:cubicBezTo>
                    <a:pt x="1503" y="953"/>
                    <a:pt x="1582" y="597"/>
                    <a:pt x="1424" y="280"/>
                  </a:cubicBezTo>
                  <a:cubicBezTo>
                    <a:pt x="1268" y="97"/>
                    <a:pt x="1060" y="1"/>
                    <a:pt x="8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5" name="Google Shape;745;p32"/>
            <p:cNvSpPr/>
            <p:nvPr/>
          </p:nvSpPr>
          <p:spPr>
            <a:xfrm>
              <a:off x="6194337" y="3081137"/>
              <a:ext cx="43714" cy="40677"/>
            </a:xfrm>
            <a:custGeom>
              <a:avLst/>
              <a:gdLst/>
              <a:ahLst/>
              <a:cxnLst/>
              <a:rect l="l" t="t" r="r" b="b"/>
              <a:pathLst>
                <a:path w="1281" h="1192" extrusionOk="0">
                  <a:moveTo>
                    <a:pt x="520" y="1"/>
                  </a:moveTo>
                  <a:cubicBezTo>
                    <a:pt x="349" y="1"/>
                    <a:pt x="193" y="77"/>
                    <a:pt x="119" y="269"/>
                  </a:cubicBezTo>
                  <a:cubicBezTo>
                    <a:pt x="40" y="308"/>
                    <a:pt x="40" y="388"/>
                    <a:pt x="0" y="467"/>
                  </a:cubicBezTo>
                  <a:cubicBezTo>
                    <a:pt x="0" y="704"/>
                    <a:pt x="119" y="942"/>
                    <a:pt x="317" y="1101"/>
                  </a:cubicBezTo>
                  <a:cubicBezTo>
                    <a:pt x="416" y="1164"/>
                    <a:pt x="521" y="1192"/>
                    <a:pt x="623" y="1192"/>
                  </a:cubicBezTo>
                  <a:cubicBezTo>
                    <a:pt x="970" y="1192"/>
                    <a:pt x="1281" y="865"/>
                    <a:pt x="1189" y="467"/>
                  </a:cubicBezTo>
                  <a:cubicBezTo>
                    <a:pt x="1139" y="218"/>
                    <a:pt x="808" y="1"/>
                    <a:pt x="5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746" name="Google Shape;746;p32"/>
          <p:cNvSpPr/>
          <p:nvPr/>
        </p:nvSpPr>
        <p:spPr>
          <a:xfrm rot="1691686">
            <a:off x="239205" y="1050150"/>
            <a:ext cx="137274" cy="165623"/>
          </a:xfrm>
          <a:custGeom>
            <a:avLst/>
            <a:gdLst/>
            <a:ahLst/>
            <a:cxnLst/>
            <a:rect l="l" t="t" r="r" b="b"/>
            <a:pathLst>
              <a:path w="6945" h="8395" extrusionOk="0">
                <a:moveTo>
                  <a:pt x="1685" y="0"/>
                </a:moveTo>
                <a:cubicBezTo>
                  <a:pt x="1533" y="0"/>
                  <a:pt x="1382" y="187"/>
                  <a:pt x="1465" y="354"/>
                </a:cubicBezTo>
                <a:cubicBezTo>
                  <a:pt x="2020" y="1424"/>
                  <a:pt x="2456" y="2493"/>
                  <a:pt x="2852" y="3602"/>
                </a:cubicBezTo>
                <a:cubicBezTo>
                  <a:pt x="2060" y="3246"/>
                  <a:pt x="1267" y="2929"/>
                  <a:pt x="475" y="2572"/>
                </a:cubicBezTo>
                <a:cubicBezTo>
                  <a:pt x="440" y="2557"/>
                  <a:pt x="405" y="2550"/>
                  <a:pt x="372" y="2550"/>
                </a:cubicBezTo>
                <a:cubicBezTo>
                  <a:pt x="146" y="2550"/>
                  <a:pt x="1" y="2865"/>
                  <a:pt x="277" y="2968"/>
                </a:cubicBezTo>
                <a:cubicBezTo>
                  <a:pt x="1030" y="3325"/>
                  <a:pt x="1782" y="3642"/>
                  <a:pt x="2575" y="3959"/>
                </a:cubicBezTo>
                <a:cubicBezTo>
                  <a:pt x="2060" y="4196"/>
                  <a:pt x="1505" y="4394"/>
                  <a:pt x="990" y="4632"/>
                </a:cubicBezTo>
                <a:cubicBezTo>
                  <a:pt x="736" y="4705"/>
                  <a:pt x="848" y="5077"/>
                  <a:pt x="1082" y="5077"/>
                </a:cubicBezTo>
                <a:cubicBezTo>
                  <a:pt x="1104" y="5077"/>
                  <a:pt x="1126" y="5074"/>
                  <a:pt x="1149" y="5068"/>
                </a:cubicBezTo>
                <a:cubicBezTo>
                  <a:pt x="1703" y="4830"/>
                  <a:pt x="2258" y="4593"/>
                  <a:pt x="2852" y="4355"/>
                </a:cubicBezTo>
                <a:lnTo>
                  <a:pt x="2852" y="4355"/>
                </a:lnTo>
                <a:cubicBezTo>
                  <a:pt x="2416" y="5266"/>
                  <a:pt x="1980" y="6177"/>
                  <a:pt x="1584" y="7088"/>
                </a:cubicBezTo>
                <a:cubicBezTo>
                  <a:pt x="1506" y="7271"/>
                  <a:pt x="1652" y="7437"/>
                  <a:pt x="1795" y="7437"/>
                </a:cubicBezTo>
                <a:cubicBezTo>
                  <a:pt x="1868" y="7437"/>
                  <a:pt x="1940" y="7394"/>
                  <a:pt x="1980" y="7286"/>
                </a:cubicBezTo>
                <a:cubicBezTo>
                  <a:pt x="2416" y="6415"/>
                  <a:pt x="2812" y="5504"/>
                  <a:pt x="3208" y="4593"/>
                </a:cubicBezTo>
                <a:cubicBezTo>
                  <a:pt x="3644" y="5860"/>
                  <a:pt x="4159" y="7088"/>
                  <a:pt x="4714" y="8276"/>
                </a:cubicBezTo>
                <a:cubicBezTo>
                  <a:pt x="4755" y="8359"/>
                  <a:pt x="4835" y="8394"/>
                  <a:pt x="4917" y="8394"/>
                </a:cubicBezTo>
                <a:cubicBezTo>
                  <a:pt x="5069" y="8394"/>
                  <a:pt x="5227" y="8273"/>
                  <a:pt x="5149" y="8118"/>
                </a:cubicBezTo>
                <a:cubicBezTo>
                  <a:pt x="4595" y="6890"/>
                  <a:pt x="4080" y="5662"/>
                  <a:pt x="3644" y="4394"/>
                </a:cubicBezTo>
                <a:lnTo>
                  <a:pt x="3644" y="4394"/>
                </a:lnTo>
                <a:cubicBezTo>
                  <a:pt x="4595" y="4791"/>
                  <a:pt x="5546" y="5147"/>
                  <a:pt x="6536" y="5504"/>
                </a:cubicBezTo>
                <a:cubicBezTo>
                  <a:pt x="6559" y="5511"/>
                  <a:pt x="6582" y="5515"/>
                  <a:pt x="6604" y="5515"/>
                </a:cubicBezTo>
                <a:cubicBezTo>
                  <a:pt x="6808" y="5515"/>
                  <a:pt x="6944" y="5211"/>
                  <a:pt x="6694" y="5068"/>
                </a:cubicBezTo>
                <a:cubicBezTo>
                  <a:pt x="5704" y="4751"/>
                  <a:pt x="4753" y="4355"/>
                  <a:pt x="3803" y="3998"/>
                </a:cubicBezTo>
                <a:cubicBezTo>
                  <a:pt x="4357" y="3761"/>
                  <a:pt x="4912" y="3563"/>
                  <a:pt x="5427" y="3365"/>
                </a:cubicBezTo>
                <a:cubicBezTo>
                  <a:pt x="5690" y="3252"/>
                  <a:pt x="5561" y="2926"/>
                  <a:pt x="5344" y="2926"/>
                </a:cubicBezTo>
                <a:cubicBezTo>
                  <a:pt x="5332" y="2926"/>
                  <a:pt x="5320" y="2927"/>
                  <a:pt x="5308" y="2929"/>
                </a:cubicBezTo>
                <a:cubicBezTo>
                  <a:pt x="4753" y="3127"/>
                  <a:pt x="4238" y="3325"/>
                  <a:pt x="3723" y="3523"/>
                </a:cubicBezTo>
                <a:lnTo>
                  <a:pt x="4714" y="1384"/>
                </a:lnTo>
                <a:cubicBezTo>
                  <a:pt x="4792" y="1201"/>
                  <a:pt x="4629" y="1052"/>
                  <a:pt x="4475" y="1052"/>
                </a:cubicBezTo>
                <a:cubicBezTo>
                  <a:pt x="4395" y="1052"/>
                  <a:pt x="4318" y="1092"/>
                  <a:pt x="4278" y="1186"/>
                </a:cubicBezTo>
                <a:lnTo>
                  <a:pt x="3288" y="3404"/>
                </a:lnTo>
                <a:cubicBezTo>
                  <a:pt x="2892" y="2255"/>
                  <a:pt x="2416" y="1186"/>
                  <a:pt x="1862" y="116"/>
                </a:cubicBezTo>
                <a:cubicBezTo>
                  <a:pt x="1814" y="34"/>
                  <a:pt x="1750" y="0"/>
                  <a:pt x="168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747" name="Google Shape;747;p32"/>
          <p:cNvGrpSpPr/>
          <p:nvPr/>
        </p:nvGrpSpPr>
        <p:grpSpPr>
          <a:xfrm>
            <a:off x="37599" y="43167"/>
            <a:ext cx="807946" cy="651172"/>
            <a:chOff x="309089" y="220930"/>
            <a:chExt cx="808270" cy="653525"/>
          </a:xfrm>
        </p:grpSpPr>
        <p:grpSp>
          <p:nvGrpSpPr>
            <p:cNvPr id="748" name="Google Shape;748;p32"/>
            <p:cNvGrpSpPr/>
            <p:nvPr/>
          </p:nvGrpSpPr>
          <p:grpSpPr>
            <a:xfrm>
              <a:off x="309089" y="296007"/>
              <a:ext cx="808270" cy="578448"/>
              <a:chOff x="4380536" y="-47226"/>
              <a:chExt cx="1409363" cy="1008628"/>
            </a:xfrm>
          </p:grpSpPr>
          <p:sp>
            <p:nvSpPr>
              <p:cNvPr id="749" name="Google Shape;749;p32"/>
              <p:cNvSpPr/>
              <p:nvPr/>
            </p:nvSpPr>
            <p:spPr>
              <a:xfrm>
                <a:off x="4794455" y="120049"/>
                <a:ext cx="827915" cy="686930"/>
              </a:xfrm>
              <a:custGeom>
                <a:avLst/>
                <a:gdLst/>
                <a:ahLst/>
                <a:cxnLst/>
                <a:rect l="l" t="t" r="r" b="b"/>
                <a:pathLst>
                  <a:path w="9983" h="8283" extrusionOk="0">
                    <a:moveTo>
                      <a:pt x="5792" y="1"/>
                    </a:moveTo>
                    <a:cubicBezTo>
                      <a:pt x="5229" y="1"/>
                      <a:pt x="4644" y="97"/>
                      <a:pt x="4041" y="281"/>
                    </a:cubicBezTo>
                    <a:cubicBezTo>
                      <a:pt x="3962" y="321"/>
                      <a:pt x="3843" y="439"/>
                      <a:pt x="3843" y="519"/>
                    </a:cubicBezTo>
                    <a:cubicBezTo>
                      <a:pt x="3803" y="994"/>
                      <a:pt x="3764" y="1469"/>
                      <a:pt x="3803" y="1905"/>
                    </a:cubicBezTo>
                    <a:cubicBezTo>
                      <a:pt x="3803" y="2420"/>
                      <a:pt x="4041" y="2895"/>
                      <a:pt x="4477" y="3173"/>
                    </a:cubicBezTo>
                    <a:cubicBezTo>
                      <a:pt x="4634" y="3308"/>
                      <a:pt x="4842" y="3379"/>
                      <a:pt x="5059" y="3379"/>
                    </a:cubicBezTo>
                    <a:cubicBezTo>
                      <a:pt x="5223" y="3379"/>
                      <a:pt x="5392" y="3337"/>
                      <a:pt x="5546" y="3252"/>
                    </a:cubicBezTo>
                    <a:cubicBezTo>
                      <a:pt x="5744" y="3173"/>
                      <a:pt x="5823" y="2935"/>
                      <a:pt x="5744" y="2737"/>
                    </a:cubicBezTo>
                    <a:cubicBezTo>
                      <a:pt x="5685" y="2590"/>
                      <a:pt x="5561" y="2509"/>
                      <a:pt x="5420" y="2509"/>
                    </a:cubicBezTo>
                    <a:cubicBezTo>
                      <a:pt x="5371" y="2509"/>
                      <a:pt x="5320" y="2518"/>
                      <a:pt x="5269" y="2539"/>
                    </a:cubicBezTo>
                    <a:cubicBezTo>
                      <a:pt x="5190" y="2618"/>
                      <a:pt x="5110" y="2737"/>
                      <a:pt x="4992" y="2895"/>
                    </a:cubicBezTo>
                    <a:cubicBezTo>
                      <a:pt x="4912" y="2777"/>
                      <a:pt x="4754" y="2658"/>
                      <a:pt x="4754" y="2578"/>
                    </a:cubicBezTo>
                    <a:cubicBezTo>
                      <a:pt x="4754" y="2420"/>
                      <a:pt x="4833" y="2262"/>
                      <a:pt x="4992" y="2182"/>
                    </a:cubicBezTo>
                    <a:cubicBezTo>
                      <a:pt x="5115" y="2100"/>
                      <a:pt x="5258" y="2060"/>
                      <a:pt x="5401" y="2060"/>
                    </a:cubicBezTo>
                    <a:cubicBezTo>
                      <a:pt x="5672" y="2060"/>
                      <a:pt x="5945" y="2201"/>
                      <a:pt x="6101" y="2460"/>
                    </a:cubicBezTo>
                    <a:cubicBezTo>
                      <a:pt x="6338" y="2856"/>
                      <a:pt x="6219" y="3371"/>
                      <a:pt x="5823" y="3608"/>
                    </a:cubicBezTo>
                    <a:cubicBezTo>
                      <a:pt x="5589" y="3753"/>
                      <a:pt x="5329" y="3823"/>
                      <a:pt x="5071" y="3823"/>
                    </a:cubicBezTo>
                    <a:cubicBezTo>
                      <a:pt x="4763" y="3823"/>
                      <a:pt x="4458" y="3723"/>
                      <a:pt x="4199" y="3529"/>
                    </a:cubicBezTo>
                    <a:cubicBezTo>
                      <a:pt x="3645" y="3133"/>
                      <a:pt x="3328" y="2539"/>
                      <a:pt x="3328" y="1865"/>
                    </a:cubicBezTo>
                    <a:lnTo>
                      <a:pt x="3328" y="677"/>
                    </a:lnTo>
                    <a:cubicBezTo>
                      <a:pt x="2852" y="954"/>
                      <a:pt x="2417" y="1271"/>
                      <a:pt x="2021" y="1628"/>
                    </a:cubicBezTo>
                    <a:cubicBezTo>
                      <a:pt x="1149" y="2380"/>
                      <a:pt x="515" y="3450"/>
                      <a:pt x="317" y="4599"/>
                    </a:cubicBezTo>
                    <a:cubicBezTo>
                      <a:pt x="0" y="5866"/>
                      <a:pt x="476" y="7213"/>
                      <a:pt x="1585" y="7966"/>
                    </a:cubicBezTo>
                    <a:cubicBezTo>
                      <a:pt x="1694" y="8056"/>
                      <a:pt x="1786" y="8106"/>
                      <a:pt x="1873" y="8106"/>
                    </a:cubicBezTo>
                    <a:cubicBezTo>
                      <a:pt x="1976" y="8106"/>
                      <a:pt x="2072" y="8037"/>
                      <a:pt x="2179" y="7887"/>
                    </a:cubicBezTo>
                    <a:cubicBezTo>
                      <a:pt x="2337" y="7688"/>
                      <a:pt x="2496" y="7490"/>
                      <a:pt x="2615" y="7253"/>
                    </a:cubicBezTo>
                    <a:cubicBezTo>
                      <a:pt x="2892" y="6777"/>
                      <a:pt x="2971" y="6262"/>
                      <a:pt x="2932" y="5708"/>
                    </a:cubicBezTo>
                    <a:cubicBezTo>
                      <a:pt x="2932" y="5273"/>
                      <a:pt x="2566" y="4960"/>
                      <a:pt x="2179" y="4960"/>
                    </a:cubicBezTo>
                    <a:cubicBezTo>
                      <a:pt x="2073" y="4960"/>
                      <a:pt x="1965" y="4983"/>
                      <a:pt x="1862" y="5034"/>
                    </a:cubicBezTo>
                    <a:cubicBezTo>
                      <a:pt x="1664" y="5153"/>
                      <a:pt x="1585" y="5391"/>
                      <a:pt x="1704" y="5589"/>
                    </a:cubicBezTo>
                    <a:cubicBezTo>
                      <a:pt x="1760" y="5659"/>
                      <a:pt x="1806" y="5685"/>
                      <a:pt x="1849" y="5685"/>
                    </a:cubicBezTo>
                    <a:cubicBezTo>
                      <a:pt x="1928" y="5685"/>
                      <a:pt x="1998" y="5601"/>
                      <a:pt x="2100" y="5549"/>
                    </a:cubicBezTo>
                    <a:cubicBezTo>
                      <a:pt x="2179" y="5510"/>
                      <a:pt x="2298" y="5510"/>
                      <a:pt x="2377" y="5510"/>
                    </a:cubicBezTo>
                    <a:cubicBezTo>
                      <a:pt x="2377" y="5589"/>
                      <a:pt x="2456" y="5747"/>
                      <a:pt x="2377" y="5827"/>
                    </a:cubicBezTo>
                    <a:cubicBezTo>
                      <a:pt x="2276" y="6029"/>
                      <a:pt x="2062" y="6150"/>
                      <a:pt x="1849" y="6150"/>
                    </a:cubicBezTo>
                    <a:cubicBezTo>
                      <a:pt x="1728" y="6150"/>
                      <a:pt x="1606" y="6111"/>
                      <a:pt x="1506" y="6025"/>
                    </a:cubicBezTo>
                    <a:cubicBezTo>
                      <a:pt x="991" y="5668"/>
                      <a:pt x="1070" y="4916"/>
                      <a:pt x="1585" y="4638"/>
                    </a:cubicBezTo>
                    <a:cubicBezTo>
                      <a:pt x="1780" y="4525"/>
                      <a:pt x="1986" y="4473"/>
                      <a:pt x="2187" y="4473"/>
                    </a:cubicBezTo>
                    <a:cubicBezTo>
                      <a:pt x="2757" y="4473"/>
                      <a:pt x="3279" y="4894"/>
                      <a:pt x="3367" y="5510"/>
                    </a:cubicBezTo>
                    <a:cubicBezTo>
                      <a:pt x="3486" y="6223"/>
                      <a:pt x="3328" y="7015"/>
                      <a:pt x="2892" y="7609"/>
                    </a:cubicBezTo>
                    <a:cubicBezTo>
                      <a:pt x="2734" y="7847"/>
                      <a:pt x="2575" y="8085"/>
                      <a:pt x="2377" y="8283"/>
                    </a:cubicBezTo>
                    <a:cubicBezTo>
                      <a:pt x="2536" y="8283"/>
                      <a:pt x="2694" y="8283"/>
                      <a:pt x="2892" y="8243"/>
                    </a:cubicBezTo>
                    <a:cubicBezTo>
                      <a:pt x="3367" y="8085"/>
                      <a:pt x="3843" y="7807"/>
                      <a:pt x="4239" y="7411"/>
                    </a:cubicBezTo>
                    <a:cubicBezTo>
                      <a:pt x="4477" y="7253"/>
                      <a:pt x="4754" y="7094"/>
                      <a:pt x="5031" y="6975"/>
                    </a:cubicBezTo>
                    <a:cubicBezTo>
                      <a:pt x="5665" y="6698"/>
                      <a:pt x="6299" y="6500"/>
                      <a:pt x="7012" y="6262"/>
                    </a:cubicBezTo>
                    <a:cubicBezTo>
                      <a:pt x="6853" y="6064"/>
                      <a:pt x="6972" y="5985"/>
                      <a:pt x="7091" y="5866"/>
                    </a:cubicBezTo>
                    <a:cubicBezTo>
                      <a:pt x="7408" y="5668"/>
                      <a:pt x="7646" y="5351"/>
                      <a:pt x="7844" y="4995"/>
                    </a:cubicBezTo>
                    <a:cubicBezTo>
                      <a:pt x="7883" y="4876"/>
                      <a:pt x="7962" y="4757"/>
                      <a:pt x="8002" y="4638"/>
                    </a:cubicBezTo>
                    <a:cubicBezTo>
                      <a:pt x="8121" y="4361"/>
                      <a:pt x="8042" y="4084"/>
                      <a:pt x="7804" y="3925"/>
                    </a:cubicBezTo>
                    <a:cubicBezTo>
                      <a:pt x="7727" y="3849"/>
                      <a:pt x="7650" y="3819"/>
                      <a:pt x="7574" y="3819"/>
                    </a:cubicBezTo>
                    <a:cubicBezTo>
                      <a:pt x="7452" y="3819"/>
                      <a:pt x="7331" y="3892"/>
                      <a:pt x="7210" y="3965"/>
                    </a:cubicBezTo>
                    <a:cubicBezTo>
                      <a:pt x="6695" y="4203"/>
                      <a:pt x="6695" y="4282"/>
                      <a:pt x="7091" y="4678"/>
                    </a:cubicBezTo>
                    <a:cubicBezTo>
                      <a:pt x="7131" y="4757"/>
                      <a:pt x="7170" y="4836"/>
                      <a:pt x="7170" y="4916"/>
                    </a:cubicBezTo>
                    <a:cubicBezTo>
                      <a:pt x="7141" y="4974"/>
                      <a:pt x="7049" y="5010"/>
                      <a:pt x="6985" y="5010"/>
                    </a:cubicBezTo>
                    <a:cubicBezTo>
                      <a:pt x="6962" y="5010"/>
                      <a:pt x="6943" y="5005"/>
                      <a:pt x="6933" y="4995"/>
                    </a:cubicBezTo>
                    <a:cubicBezTo>
                      <a:pt x="6734" y="4836"/>
                      <a:pt x="6576" y="4678"/>
                      <a:pt x="6457" y="4440"/>
                    </a:cubicBezTo>
                    <a:cubicBezTo>
                      <a:pt x="6338" y="4203"/>
                      <a:pt x="6418" y="3925"/>
                      <a:pt x="6655" y="3767"/>
                    </a:cubicBezTo>
                    <a:cubicBezTo>
                      <a:pt x="6853" y="3648"/>
                      <a:pt x="7051" y="3529"/>
                      <a:pt x="7289" y="3450"/>
                    </a:cubicBezTo>
                    <a:cubicBezTo>
                      <a:pt x="7398" y="3402"/>
                      <a:pt x="7511" y="3379"/>
                      <a:pt x="7620" y="3379"/>
                    </a:cubicBezTo>
                    <a:cubicBezTo>
                      <a:pt x="7869" y="3379"/>
                      <a:pt x="8102" y="3495"/>
                      <a:pt x="8240" y="3688"/>
                    </a:cubicBezTo>
                    <a:cubicBezTo>
                      <a:pt x="8517" y="4005"/>
                      <a:pt x="8557" y="4440"/>
                      <a:pt x="8398" y="4757"/>
                    </a:cubicBezTo>
                    <a:cubicBezTo>
                      <a:pt x="8160" y="5233"/>
                      <a:pt x="7883" y="5629"/>
                      <a:pt x="7606" y="6104"/>
                    </a:cubicBezTo>
                    <a:cubicBezTo>
                      <a:pt x="8081" y="5866"/>
                      <a:pt x="8517" y="5589"/>
                      <a:pt x="8953" y="5312"/>
                    </a:cubicBezTo>
                    <a:cubicBezTo>
                      <a:pt x="9388" y="4995"/>
                      <a:pt x="9666" y="4559"/>
                      <a:pt x="9785" y="4084"/>
                    </a:cubicBezTo>
                    <a:cubicBezTo>
                      <a:pt x="9983" y="3054"/>
                      <a:pt x="9666" y="1984"/>
                      <a:pt x="8874" y="1271"/>
                    </a:cubicBezTo>
                    <a:cubicBezTo>
                      <a:pt x="7972" y="397"/>
                      <a:pt x="6929" y="1"/>
                      <a:pt x="579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50" name="Google Shape;750;p32"/>
              <p:cNvSpPr/>
              <p:nvPr/>
            </p:nvSpPr>
            <p:spPr>
              <a:xfrm>
                <a:off x="4610510" y="130167"/>
                <a:ext cx="459944" cy="702936"/>
              </a:xfrm>
              <a:custGeom>
                <a:avLst/>
                <a:gdLst/>
                <a:ahLst/>
                <a:cxnLst/>
                <a:rect l="l" t="t" r="r" b="b"/>
                <a:pathLst>
                  <a:path w="5546" h="8476" extrusionOk="0">
                    <a:moveTo>
                      <a:pt x="5387" y="1"/>
                    </a:moveTo>
                    <a:cubicBezTo>
                      <a:pt x="5348" y="1"/>
                      <a:pt x="5308" y="1"/>
                      <a:pt x="5269" y="40"/>
                    </a:cubicBezTo>
                    <a:cubicBezTo>
                      <a:pt x="3288" y="674"/>
                      <a:pt x="1624" y="2060"/>
                      <a:pt x="673" y="3883"/>
                    </a:cubicBezTo>
                    <a:cubicBezTo>
                      <a:pt x="0" y="4992"/>
                      <a:pt x="0" y="6338"/>
                      <a:pt x="673" y="7448"/>
                    </a:cubicBezTo>
                    <a:cubicBezTo>
                      <a:pt x="1083" y="8103"/>
                      <a:pt x="1794" y="8476"/>
                      <a:pt x="2533" y="8476"/>
                    </a:cubicBezTo>
                    <a:cubicBezTo>
                      <a:pt x="2866" y="8476"/>
                      <a:pt x="3205" y="8400"/>
                      <a:pt x="3526" y="8240"/>
                    </a:cubicBezTo>
                    <a:lnTo>
                      <a:pt x="3526" y="8200"/>
                    </a:lnTo>
                    <a:lnTo>
                      <a:pt x="3288" y="8042"/>
                    </a:lnTo>
                    <a:cubicBezTo>
                      <a:pt x="2535" y="7448"/>
                      <a:pt x="2060" y="6537"/>
                      <a:pt x="2020" y="5586"/>
                    </a:cubicBezTo>
                    <a:cubicBezTo>
                      <a:pt x="1901" y="3566"/>
                      <a:pt x="2852" y="2060"/>
                      <a:pt x="4357" y="832"/>
                    </a:cubicBezTo>
                    <a:cubicBezTo>
                      <a:pt x="4714" y="555"/>
                      <a:pt x="5110" y="317"/>
                      <a:pt x="554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51" name="Google Shape;751;p32"/>
              <p:cNvSpPr/>
              <p:nvPr/>
            </p:nvSpPr>
            <p:spPr>
              <a:xfrm>
                <a:off x="5655134" y="130167"/>
                <a:ext cx="134765" cy="82186"/>
              </a:xfrm>
              <a:custGeom>
                <a:avLst/>
                <a:gdLst/>
                <a:ahLst/>
                <a:cxnLst/>
                <a:rect l="l" t="t" r="r" b="b"/>
                <a:pathLst>
                  <a:path w="1625" h="991" extrusionOk="0">
                    <a:moveTo>
                      <a:pt x="1427" y="1"/>
                    </a:moveTo>
                    <a:cubicBezTo>
                      <a:pt x="1308" y="1"/>
                      <a:pt x="1229" y="40"/>
                      <a:pt x="1150" y="119"/>
                    </a:cubicBezTo>
                    <a:cubicBezTo>
                      <a:pt x="793" y="278"/>
                      <a:pt x="476" y="436"/>
                      <a:pt x="159" y="595"/>
                    </a:cubicBezTo>
                    <a:cubicBezTo>
                      <a:pt x="120" y="634"/>
                      <a:pt x="1" y="753"/>
                      <a:pt x="40" y="832"/>
                    </a:cubicBezTo>
                    <a:cubicBezTo>
                      <a:pt x="40" y="872"/>
                      <a:pt x="159" y="951"/>
                      <a:pt x="199" y="991"/>
                    </a:cubicBezTo>
                    <a:cubicBezTo>
                      <a:pt x="714" y="872"/>
                      <a:pt x="1189" y="634"/>
                      <a:pt x="1585" y="278"/>
                    </a:cubicBezTo>
                    <a:cubicBezTo>
                      <a:pt x="1625" y="238"/>
                      <a:pt x="1625" y="159"/>
                      <a:pt x="1625" y="80"/>
                    </a:cubicBezTo>
                    <a:cubicBezTo>
                      <a:pt x="1546" y="1"/>
                      <a:pt x="1466" y="1"/>
                      <a:pt x="14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52" name="Google Shape;752;p32"/>
              <p:cNvSpPr/>
              <p:nvPr/>
            </p:nvSpPr>
            <p:spPr>
              <a:xfrm>
                <a:off x="4571033" y="59343"/>
                <a:ext cx="1094046" cy="812407"/>
              </a:xfrm>
              <a:custGeom>
                <a:avLst/>
                <a:gdLst/>
                <a:ahLst/>
                <a:cxnLst/>
                <a:rect l="l" t="t" r="r" b="b"/>
                <a:pathLst>
                  <a:path w="13192" h="9796" extrusionOk="0">
                    <a:moveTo>
                      <a:pt x="8448" y="755"/>
                    </a:moveTo>
                    <a:cubicBezTo>
                      <a:pt x="9588" y="755"/>
                      <a:pt x="10640" y="1168"/>
                      <a:pt x="11568" y="2043"/>
                    </a:cubicBezTo>
                    <a:cubicBezTo>
                      <a:pt x="12320" y="2716"/>
                      <a:pt x="12677" y="3786"/>
                      <a:pt x="12479" y="4816"/>
                    </a:cubicBezTo>
                    <a:cubicBezTo>
                      <a:pt x="12360" y="5291"/>
                      <a:pt x="12082" y="5727"/>
                      <a:pt x="11647" y="6044"/>
                    </a:cubicBezTo>
                    <a:cubicBezTo>
                      <a:pt x="11211" y="6321"/>
                      <a:pt x="10775" y="6598"/>
                      <a:pt x="10300" y="6836"/>
                    </a:cubicBezTo>
                    <a:cubicBezTo>
                      <a:pt x="10577" y="6361"/>
                      <a:pt x="10854" y="5965"/>
                      <a:pt x="11092" y="5489"/>
                    </a:cubicBezTo>
                    <a:cubicBezTo>
                      <a:pt x="11251" y="5133"/>
                      <a:pt x="11211" y="4737"/>
                      <a:pt x="10934" y="4420"/>
                    </a:cubicBezTo>
                    <a:cubicBezTo>
                      <a:pt x="10796" y="4227"/>
                      <a:pt x="10563" y="4111"/>
                      <a:pt x="10314" y="4111"/>
                    </a:cubicBezTo>
                    <a:cubicBezTo>
                      <a:pt x="10205" y="4111"/>
                      <a:pt x="10092" y="4134"/>
                      <a:pt x="9983" y="4182"/>
                    </a:cubicBezTo>
                    <a:cubicBezTo>
                      <a:pt x="9785" y="4261"/>
                      <a:pt x="9547" y="4380"/>
                      <a:pt x="9349" y="4499"/>
                    </a:cubicBezTo>
                    <a:cubicBezTo>
                      <a:pt x="9151" y="4657"/>
                      <a:pt x="9032" y="4935"/>
                      <a:pt x="9151" y="5172"/>
                    </a:cubicBezTo>
                    <a:cubicBezTo>
                      <a:pt x="9270" y="5370"/>
                      <a:pt x="9428" y="5568"/>
                      <a:pt x="9627" y="5727"/>
                    </a:cubicBezTo>
                    <a:cubicBezTo>
                      <a:pt x="9627" y="5727"/>
                      <a:pt x="9825" y="5727"/>
                      <a:pt x="9864" y="5648"/>
                    </a:cubicBezTo>
                    <a:cubicBezTo>
                      <a:pt x="9864" y="5568"/>
                      <a:pt x="9864" y="5450"/>
                      <a:pt x="9785" y="5410"/>
                    </a:cubicBezTo>
                    <a:cubicBezTo>
                      <a:pt x="9428" y="5014"/>
                      <a:pt x="9428" y="4895"/>
                      <a:pt x="9904" y="4697"/>
                    </a:cubicBezTo>
                    <a:cubicBezTo>
                      <a:pt x="10033" y="4619"/>
                      <a:pt x="10163" y="4541"/>
                      <a:pt x="10293" y="4541"/>
                    </a:cubicBezTo>
                    <a:cubicBezTo>
                      <a:pt x="10361" y="4541"/>
                      <a:pt x="10430" y="4563"/>
                      <a:pt x="10498" y="4618"/>
                    </a:cubicBezTo>
                    <a:cubicBezTo>
                      <a:pt x="10736" y="4816"/>
                      <a:pt x="10815" y="5093"/>
                      <a:pt x="10696" y="5370"/>
                    </a:cubicBezTo>
                    <a:cubicBezTo>
                      <a:pt x="10656" y="5489"/>
                      <a:pt x="10577" y="5608"/>
                      <a:pt x="10538" y="5727"/>
                    </a:cubicBezTo>
                    <a:cubicBezTo>
                      <a:pt x="10340" y="6083"/>
                      <a:pt x="10102" y="6400"/>
                      <a:pt x="9785" y="6638"/>
                    </a:cubicBezTo>
                    <a:cubicBezTo>
                      <a:pt x="9666" y="6717"/>
                      <a:pt x="9547" y="6796"/>
                      <a:pt x="9706" y="6994"/>
                    </a:cubicBezTo>
                    <a:cubicBezTo>
                      <a:pt x="9032" y="7232"/>
                      <a:pt x="8359" y="7470"/>
                      <a:pt x="7725" y="7707"/>
                    </a:cubicBezTo>
                    <a:cubicBezTo>
                      <a:pt x="7448" y="7826"/>
                      <a:pt x="7171" y="7985"/>
                      <a:pt x="6933" y="8183"/>
                    </a:cubicBezTo>
                    <a:cubicBezTo>
                      <a:pt x="6537" y="8539"/>
                      <a:pt x="6101" y="8817"/>
                      <a:pt x="5586" y="9015"/>
                    </a:cubicBezTo>
                    <a:cubicBezTo>
                      <a:pt x="5428" y="9015"/>
                      <a:pt x="5269" y="9054"/>
                      <a:pt x="5071" y="9054"/>
                    </a:cubicBezTo>
                    <a:cubicBezTo>
                      <a:pt x="5269" y="8817"/>
                      <a:pt x="5428" y="8619"/>
                      <a:pt x="5586" y="8381"/>
                    </a:cubicBezTo>
                    <a:cubicBezTo>
                      <a:pt x="6022" y="7747"/>
                      <a:pt x="6180" y="6994"/>
                      <a:pt x="6061" y="6242"/>
                    </a:cubicBezTo>
                    <a:cubicBezTo>
                      <a:pt x="5973" y="5622"/>
                      <a:pt x="5445" y="5222"/>
                      <a:pt x="4886" y="5222"/>
                    </a:cubicBezTo>
                    <a:cubicBezTo>
                      <a:pt x="4695" y="5222"/>
                      <a:pt x="4500" y="5269"/>
                      <a:pt x="4318" y="5370"/>
                    </a:cubicBezTo>
                    <a:cubicBezTo>
                      <a:pt x="3764" y="5687"/>
                      <a:pt x="3724" y="6400"/>
                      <a:pt x="4200" y="6796"/>
                    </a:cubicBezTo>
                    <a:cubicBezTo>
                      <a:pt x="4313" y="6867"/>
                      <a:pt x="4436" y="6902"/>
                      <a:pt x="4557" y="6902"/>
                    </a:cubicBezTo>
                    <a:cubicBezTo>
                      <a:pt x="4774" y="6902"/>
                      <a:pt x="4983" y="6788"/>
                      <a:pt x="5111" y="6559"/>
                    </a:cubicBezTo>
                    <a:cubicBezTo>
                      <a:pt x="5150" y="6479"/>
                      <a:pt x="5111" y="6361"/>
                      <a:pt x="5111" y="6242"/>
                    </a:cubicBezTo>
                    <a:cubicBezTo>
                      <a:pt x="4992" y="6242"/>
                      <a:pt x="4913" y="6242"/>
                      <a:pt x="4794" y="6281"/>
                    </a:cubicBezTo>
                    <a:cubicBezTo>
                      <a:pt x="4717" y="6333"/>
                      <a:pt x="4640" y="6434"/>
                      <a:pt x="4563" y="6434"/>
                    </a:cubicBezTo>
                    <a:cubicBezTo>
                      <a:pt x="4521" y="6434"/>
                      <a:pt x="4479" y="6405"/>
                      <a:pt x="4437" y="6321"/>
                    </a:cubicBezTo>
                    <a:cubicBezTo>
                      <a:pt x="4279" y="6163"/>
                      <a:pt x="4358" y="5885"/>
                      <a:pt x="4556" y="5806"/>
                    </a:cubicBezTo>
                    <a:cubicBezTo>
                      <a:pt x="4669" y="5740"/>
                      <a:pt x="4789" y="5710"/>
                      <a:pt x="4907" y="5710"/>
                    </a:cubicBezTo>
                    <a:cubicBezTo>
                      <a:pt x="5283" y="5710"/>
                      <a:pt x="5635" y="6017"/>
                      <a:pt x="5665" y="6440"/>
                    </a:cubicBezTo>
                    <a:cubicBezTo>
                      <a:pt x="5705" y="6994"/>
                      <a:pt x="5586" y="7509"/>
                      <a:pt x="5348" y="7985"/>
                    </a:cubicBezTo>
                    <a:cubicBezTo>
                      <a:pt x="5190" y="8222"/>
                      <a:pt x="5071" y="8420"/>
                      <a:pt x="4913" y="8619"/>
                    </a:cubicBezTo>
                    <a:cubicBezTo>
                      <a:pt x="4784" y="8769"/>
                      <a:pt x="4690" y="8838"/>
                      <a:pt x="4587" y="8838"/>
                    </a:cubicBezTo>
                    <a:cubicBezTo>
                      <a:pt x="4500" y="8838"/>
                      <a:pt x="4406" y="8788"/>
                      <a:pt x="4279" y="8698"/>
                    </a:cubicBezTo>
                    <a:cubicBezTo>
                      <a:pt x="3209" y="7945"/>
                      <a:pt x="2694" y="6638"/>
                      <a:pt x="3011" y="5370"/>
                    </a:cubicBezTo>
                    <a:cubicBezTo>
                      <a:pt x="3249" y="4182"/>
                      <a:pt x="3843" y="3152"/>
                      <a:pt x="4715" y="2360"/>
                    </a:cubicBezTo>
                    <a:cubicBezTo>
                      <a:pt x="5150" y="2003"/>
                      <a:pt x="5546" y="1686"/>
                      <a:pt x="6022" y="1409"/>
                    </a:cubicBezTo>
                    <a:lnTo>
                      <a:pt x="6022" y="2597"/>
                    </a:lnTo>
                    <a:cubicBezTo>
                      <a:pt x="6022" y="3271"/>
                      <a:pt x="6339" y="3865"/>
                      <a:pt x="6893" y="4261"/>
                    </a:cubicBezTo>
                    <a:cubicBezTo>
                      <a:pt x="7130" y="4455"/>
                      <a:pt x="7438" y="4555"/>
                      <a:pt x="7752" y="4555"/>
                    </a:cubicBezTo>
                    <a:cubicBezTo>
                      <a:pt x="8015" y="4555"/>
                      <a:pt x="8283" y="4485"/>
                      <a:pt x="8517" y="4340"/>
                    </a:cubicBezTo>
                    <a:cubicBezTo>
                      <a:pt x="8913" y="4103"/>
                      <a:pt x="9032" y="3588"/>
                      <a:pt x="8795" y="3192"/>
                    </a:cubicBezTo>
                    <a:cubicBezTo>
                      <a:pt x="8639" y="2933"/>
                      <a:pt x="8366" y="2792"/>
                      <a:pt x="8084" y="2792"/>
                    </a:cubicBezTo>
                    <a:cubicBezTo>
                      <a:pt x="7935" y="2792"/>
                      <a:pt x="7783" y="2832"/>
                      <a:pt x="7646" y="2914"/>
                    </a:cubicBezTo>
                    <a:cubicBezTo>
                      <a:pt x="7527" y="2994"/>
                      <a:pt x="7448" y="3152"/>
                      <a:pt x="7448" y="3310"/>
                    </a:cubicBezTo>
                    <a:cubicBezTo>
                      <a:pt x="7448" y="3390"/>
                      <a:pt x="7606" y="3509"/>
                      <a:pt x="7686" y="3627"/>
                    </a:cubicBezTo>
                    <a:cubicBezTo>
                      <a:pt x="7804" y="3469"/>
                      <a:pt x="7844" y="3310"/>
                      <a:pt x="7963" y="3271"/>
                    </a:cubicBezTo>
                    <a:cubicBezTo>
                      <a:pt x="8004" y="3250"/>
                      <a:pt x="8050" y="3241"/>
                      <a:pt x="8097" y="3241"/>
                    </a:cubicBezTo>
                    <a:cubicBezTo>
                      <a:pt x="8231" y="3241"/>
                      <a:pt x="8369" y="3322"/>
                      <a:pt x="8399" y="3469"/>
                    </a:cubicBezTo>
                    <a:cubicBezTo>
                      <a:pt x="8478" y="3667"/>
                      <a:pt x="8399" y="3905"/>
                      <a:pt x="8240" y="3984"/>
                    </a:cubicBezTo>
                    <a:cubicBezTo>
                      <a:pt x="8086" y="4069"/>
                      <a:pt x="7917" y="4111"/>
                      <a:pt x="7749" y="4111"/>
                    </a:cubicBezTo>
                    <a:cubicBezTo>
                      <a:pt x="7529" y="4111"/>
                      <a:pt x="7311" y="4040"/>
                      <a:pt x="7131" y="3905"/>
                    </a:cubicBezTo>
                    <a:cubicBezTo>
                      <a:pt x="6735" y="3627"/>
                      <a:pt x="6458" y="3152"/>
                      <a:pt x="6458" y="2637"/>
                    </a:cubicBezTo>
                    <a:cubicBezTo>
                      <a:pt x="6458" y="2201"/>
                      <a:pt x="6458" y="1726"/>
                      <a:pt x="6537" y="1290"/>
                    </a:cubicBezTo>
                    <a:cubicBezTo>
                      <a:pt x="6537" y="1211"/>
                      <a:pt x="6616" y="1092"/>
                      <a:pt x="6695" y="1053"/>
                    </a:cubicBezTo>
                    <a:cubicBezTo>
                      <a:pt x="7298" y="856"/>
                      <a:pt x="7884" y="755"/>
                      <a:pt x="8448" y="755"/>
                    </a:cubicBezTo>
                    <a:close/>
                    <a:moveTo>
                      <a:pt x="5982" y="855"/>
                    </a:moveTo>
                    <a:cubicBezTo>
                      <a:pt x="5586" y="1132"/>
                      <a:pt x="5190" y="1369"/>
                      <a:pt x="4833" y="1686"/>
                    </a:cubicBezTo>
                    <a:cubicBezTo>
                      <a:pt x="3328" y="2875"/>
                      <a:pt x="2377" y="4420"/>
                      <a:pt x="2496" y="6440"/>
                    </a:cubicBezTo>
                    <a:cubicBezTo>
                      <a:pt x="2536" y="7391"/>
                      <a:pt x="3011" y="8302"/>
                      <a:pt x="3764" y="8856"/>
                    </a:cubicBezTo>
                    <a:lnTo>
                      <a:pt x="3962" y="9054"/>
                    </a:lnTo>
                    <a:lnTo>
                      <a:pt x="3962" y="9094"/>
                    </a:lnTo>
                    <a:cubicBezTo>
                      <a:pt x="3657" y="9253"/>
                      <a:pt x="3328" y="9329"/>
                      <a:pt x="3003" y="9329"/>
                    </a:cubicBezTo>
                    <a:cubicBezTo>
                      <a:pt x="2274" y="9329"/>
                      <a:pt x="1560" y="8947"/>
                      <a:pt x="1149" y="8262"/>
                    </a:cubicBezTo>
                    <a:cubicBezTo>
                      <a:pt x="476" y="7192"/>
                      <a:pt x="476" y="5806"/>
                      <a:pt x="1149" y="4737"/>
                    </a:cubicBezTo>
                    <a:cubicBezTo>
                      <a:pt x="2100" y="2875"/>
                      <a:pt x="3764" y="1488"/>
                      <a:pt x="5745" y="855"/>
                    </a:cubicBezTo>
                    <a:close/>
                    <a:moveTo>
                      <a:pt x="7647" y="1"/>
                    </a:moveTo>
                    <a:cubicBezTo>
                      <a:pt x="7540" y="1"/>
                      <a:pt x="7431" y="23"/>
                      <a:pt x="7329" y="23"/>
                    </a:cubicBezTo>
                    <a:cubicBezTo>
                      <a:pt x="4715" y="340"/>
                      <a:pt x="2377" y="1805"/>
                      <a:pt x="991" y="4063"/>
                    </a:cubicBezTo>
                    <a:cubicBezTo>
                      <a:pt x="238" y="5093"/>
                      <a:pt x="1" y="6400"/>
                      <a:pt x="318" y="7628"/>
                    </a:cubicBezTo>
                    <a:cubicBezTo>
                      <a:pt x="669" y="8970"/>
                      <a:pt x="1690" y="9796"/>
                      <a:pt x="2902" y="9796"/>
                    </a:cubicBezTo>
                    <a:cubicBezTo>
                      <a:pt x="3194" y="9796"/>
                      <a:pt x="3497" y="9748"/>
                      <a:pt x="3804" y="9648"/>
                    </a:cubicBezTo>
                    <a:cubicBezTo>
                      <a:pt x="4002" y="9569"/>
                      <a:pt x="4200" y="9450"/>
                      <a:pt x="4437" y="9332"/>
                    </a:cubicBezTo>
                    <a:lnTo>
                      <a:pt x="4556" y="9371"/>
                    </a:lnTo>
                    <a:cubicBezTo>
                      <a:pt x="4801" y="9472"/>
                      <a:pt x="5051" y="9520"/>
                      <a:pt x="5298" y="9520"/>
                    </a:cubicBezTo>
                    <a:cubicBezTo>
                      <a:pt x="5732" y="9520"/>
                      <a:pt x="6158" y="9371"/>
                      <a:pt x="6537" y="9094"/>
                    </a:cubicBezTo>
                    <a:cubicBezTo>
                      <a:pt x="6814" y="8896"/>
                      <a:pt x="7091" y="8658"/>
                      <a:pt x="7369" y="8420"/>
                    </a:cubicBezTo>
                    <a:cubicBezTo>
                      <a:pt x="7487" y="8341"/>
                      <a:pt x="7606" y="8262"/>
                      <a:pt x="7725" y="8183"/>
                    </a:cubicBezTo>
                    <a:cubicBezTo>
                      <a:pt x="8517" y="7906"/>
                      <a:pt x="9349" y="7668"/>
                      <a:pt x="10141" y="7351"/>
                    </a:cubicBezTo>
                    <a:cubicBezTo>
                      <a:pt x="10696" y="7153"/>
                      <a:pt x="11251" y="6876"/>
                      <a:pt x="11726" y="6559"/>
                    </a:cubicBezTo>
                    <a:cubicBezTo>
                      <a:pt x="12360" y="6202"/>
                      <a:pt x="12795" y="5568"/>
                      <a:pt x="12914" y="4895"/>
                    </a:cubicBezTo>
                    <a:cubicBezTo>
                      <a:pt x="13192" y="3667"/>
                      <a:pt x="12795" y="2439"/>
                      <a:pt x="11884" y="1647"/>
                    </a:cubicBezTo>
                    <a:cubicBezTo>
                      <a:pt x="10894" y="617"/>
                      <a:pt x="9627" y="300"/>
                      <a:pt x="8280" y="221"/>
                    </a:cubicBezTo>
                    <a:lnTo>
                      <a:pt x="8042" y="221"/>
                    </a:lnTo>
                    <a:cubicBezTo>
                      <a:pt x="7929" y="40"/>
                      <a:pt x="7790" y="1"/>
                      <a:pt x="76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53" name="Google Shape;753;p32"/>
              <p:cNvSpPr/>
              <p:nvPr/>
            </p:nvSpPr>
            <p:spPr>
              <a:xfrm>
                <a:off x="5408740" y="-47226"/>
                <a:ext cx="65848" cy="124896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506" extrusionOk="0">
                    <a:moveTo>
                      <a:pt x="714" y="0"/>
                    </a:moveTo>
                    <a:cubicBezTo>
                      <a:pt x="635" y="119"/>
                      <a:pt x="516" y="198"/>
                      <a:pt x="437" y="278"/>
                    </a:cubicBezTo>
                    <a:cubicBezTo>
                      <a:pt x="278" y="595"/>
                      <a:pt x="159" y="872"/>
                      <a:pt x="40" y="1189"/>
                    </a:cubicBezTo>
                    <a:cubicBezTo>
                      <a:pt x="1" y="1268"/>
                      <a:pt x="80" y="1387"/>
                      <a:pt x="80" y="1506"/>
                    </a:cubicBezTo>
                    <a:cubicBezTo>
                      <a:pt x="199" y="1466"/>
                      <a:pt x="357" y="1426"/>
                      <a:pt x="397" y="1347"/>
                    </a:cubicBezTo>
                    <a:cubicBezTo>
                      <a:pt x="555" y="991"/>
                      <a:pt x="674" y="674"/>
                      <a:pt x="753" y="357"/>
                    </a:cubicBezTo>
                    <a:cubicBezTo>
                      <a:pt x="793" y="238"/>
                      <a:pt x="793" y="119"/>
                      <a:pt x="753" y="40"/>
                    </a:cubicBezTo>
                    <a:lnTo>
                      <a:pt x="71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54" name="Google Shape;754;p32"/>
              <p:cNvSpPr/>
              <p:nvPr/>
            </p:nvSpPr>
            <p:spPr>
              <a:xfrm>
                <a:off x="4771483" y="-34123"/>
                <a:ext cx="75634" cy="124979"/>
              </a:xfrm>
              <a:custGeom>
                <a:avLst/>
                <a:gdLst/>
                <a:ahLst/>
                <a:cxnLst/>
                <a:rect l="l" t="t" r="r" b="b"/>
                <a:pathLst>
                  <a:path w="912" h="1507" extrusionOk="0">
                    <a:moveTo>
                      <a:pt x="79" y="1"/>
                    </a:moveTo>
                    <a:cubicBezTo>
                      <a:pt x="40" y="40"/>
                      <a:pt x="0" y="159"/>
                      <a:pt x="40" y="199"/>
                    </a:cubicBezTo>
                    <a:cubicBezTo>
                      <a:pt x="198" y="595"/>
                      <a:pt x="396" y="991"/>
                      <a:pt x="594" y="1348"/>
                    </a:cubicBezTo>
                    <a:cubicBezTo>
                      <a:pt x="673" y="1427"/>
                      <a:pt x="792" y="1467"/>
                      <a:pt x="911" y="1506"/>
                    </a:cubicBezTo>
                    <a:cubicBezTo>
                      <a:pt x="832" y="991"/>
                      <a:pt x="594" y="476"/>
                      <a:pt x="277" y="40"/>
                    </a:cubicBezTo>
                    <a:cubicBezTo>
                      <a:pt x="198" y="1"/>
                      <a:pt x="159" y="1"/>
                      <a:pt x="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55" name="Google Shape;755;p32"/>
              <p:cNvSpPr/>
              <p:nvPr/>
            </p:nvSpPr>
            <p:spPr>
              <a:xfrm>
                <a:off x="4531640" y="882451"/>
                <a:ext cx="78952" cy="78952"/>
              </a:xfrm>
              <a:custGeom>
                <a:avLst/>
                <a:gdLst/>
                <a:ahLst/>
                <a:cxnLst/>
                <a:rect l="l" t="t" r="r" b="b"/>
                <a:pathLst>
                  <a:path w="952" h="952" extrusionOk="0">
                    <a:moveTo>
                      <a:pt x="674" y="1"/>
                    </a:moveTo>
                    <a:cubicBezTo>
                      <a:pt x="317" y="159"/>
                      <a:pt x="40" y="516"/>
                      <a:pt x="0" y="872"/>
                    </a:cubicBezTo>
                    <a:lnTo>
                      <a:pt x="80" y="951"/>
                    </a:lnTo>
                    <a:cubicBezTo>
                      <a:pt x="357" y="753"/>
                      <a:pt x="634" y="516"/>
                      <a:pt x="911" y="278"/>
                    </a:cubicBezTo>
                    <a:cubicBezTo>
                      <a:pt x="951" y="238"/>
                      <a:pt x="951" y="159"/>
                      <a:pt x="911" y="80"/>
                    </a:cubicBezTo>
                    <a:cubicBezTo>
                      <a:pt x="832" y="40"/>
                      <a:pt x="753" y="1"/>
                      <a:pt x="6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56" name="Google Shape;756;p32"/>
              <p:cNvSpPr/>
              <p:nvPr/>
            </p:nvSpPr>
            <p:spPr>
              <a:xfrm>
                <a:off x="4475743" y="294457"/>
                <a:ext cx="144634" cy="49345"/>
              </a:xfrm>
              <a:custGeom>
                <a:avLst/>
                <a:gdLst/>
                <a:ahLst/>
                <a:cxnLst/>
                <a:rect l="l" t="t" r="r" b="b"/>
                <a:pathLst>
                  <a:path w="1744" h="595" extrusionOk="0">
                    <a:moveTo>
                      <a:pt x="476" y="0"/>
                    </a:moveTo>
                    <a:cubicBezTo>
                      <a:pt x="318" y="0"/>
                      <a:pt x="159" y="0"/>
                      <a:pt x="41" y="40"/>
                    </a:cubicBezTo>
                    <a:cubicBezTo>
                      <a:pt x="41" y="79"/>
                      <a:pt x="1" y="119"/>
                      <a:pt x="1" y="159"/>
                    </a:cubicBezTo>
                    <a:cubicBezTo>
                      <a:pt x="80" y="198"/>
                      <a:pt x="159" y="277"/>
                      <a:pt x="239" y="317"/>
                    </a:cubicBezTo>
                    <a:cubicBezTo>
                      <a:pt x="635" y="396"/>
                      <a:pt x="1031" y="515"/>
                      <a:pt x="1467" y="594"/>
                    </a:cubicBezTo>
                    <a:cubicBezTo>
                      <a:pt x="1546" y="594"/>
                      <a:pt x="1665" y="515"/>
                      <a:pt x="1744" y="475"/>
                    </a:cubicBezTo>
                    <a:cubicBezTo>
                      <a:pt x="1665" y="396"/>
                      <a:pt x="1625" y="238"/>
                      <a:pt x="1506" y="238"/>
                    </a:cubicBezTo>
                    <a:cubicBezTo>
                      <a:pt x="1189" y="119"/>
                      <a:pt x="833" y="40"/>
                      <a:pt x="4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57" name="Google Shape;757;p32"/>
              <p:cNvSpPr/>
              <p:nvPr/>
            </p:nvSpPr>
            <p:spPr>
              <a:xfrm>
                <a:off x="4380536" y="567057"/>
                <a:ext cx="134765" cy="34251"/>
              </a:xfrm>
              <a:custGeom>
                <a:avLst/>
                <a:gdLst/>
                <a:ahLst/>
                <a:cxnLst/>
                <a:rect l="l" t="t" r="r" b="b"/>
                <a:pathLst>
                  <a:path w="1625" h="413" extrusionOk="0">
                    <a:moveTo>
                      <a:pt x="1426" y="1"/>
                    </a:moveTo>
                    <a:cubicBezTo>
                      <a:pt x="1149" y="1"/>
                      <a:pt x="872" y="1"/>
                      <a:pt x="594" y="41"/>
                    </a:cubicBezTo>
                    <a:cubicBezTo>
                      <a:pt x="396" y="41"/>
                      <a:pt x="198" y="120"/>
                      <a:pt x="0" y="159"/>
                    </a:cubicBezTo>
                    <a:cubicBezTo>
                      <a:pt x="328" y="324"/>
                      <a:pt x="675" y="412"/>
                      <a:pt x="1028" y="412"/>
                    </a:cubicBezTo>
                    <a:cubicBezTo>
                      <a:pt x="1187" y="412"/>
                      <a:pt x="1346" y="394"/>
                      <a:pt x="1505" y="357"/>
                    </a:cubicBezTo>
                    <a:cubicBezTo>
                      <a:pt x="1545" y="318"/>
                      <a:pt x="1624" y="239"/>
                      <a:pt x="1585" y="199"/>
                    </a:cubicBezTo>
                    <a:cubicBezTo>
                      <a:pt x="1585" y="159"/>
                      <a:pt x="1505" y="1"/>
                      <a:pt x="14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758" name="Google Shape;758;p32"/>
            <p:cNvSpPr/>
            <p:nvPr/>
          </p:nvSpPr>
          <p:spPr>
            <a:xfrm rot="-821489">
              <a:off x="694339" y="224382"/>
              <a:ext cx="37764" cy="71628"/>
            </a:xfrm>
            <a:custGeom>
              <a:avLst/>
              <a:gdLst/>
              <a:ahLst/>
              <a:cxnLst/>
              <a:rect l="l" t="t" r="r" b="b"/>
              <a:pathLst>
                <a:path w="794" h="1506" extrusionOk="0">
                  <a:moveTo>
                    <a:pt x="714" y="0"/>
                  </a:moveTo>
                  <a:cubicBezTo>
                    <a:pt x="635" y="119"/>
                    <a:pt x="516" y="198"/>
                    <a:pt x="437" y="278"/>
                  </a:cubicBezTo>
                  <a:cubicBezTo>
                    <a:pt x="278" y="595"/>
                    <a:pt x="159" y="872"/>
                    <a:pt x="40" y="1189"/>
                  </a:cubicBezTo>
                  <a:cubicBezTo>
                    <a:pt x="1" y="1268"/>
                    <a:pt x="80" y="1387"/>
                    <a:pt x="80" y="1506"/>
                  </a:cubicBezTo>
                  <a:cubicBezTo>
                    <a:pt x="199" y="1466"/>
                    <a:pt x="357" y="1426"/>
                    <a:pt x="397" y="1347"/>
                  </a:cubicBezTo>
                  <a:cubicBezTo>
                    <a:pt x="555" y="991"/>
                    <a:pt x="674" y="674"/>
                    <a:pt x="753" y="357"/>
                  </a:cubicBezTo>
                  <a:cubicBezTo>
                    <a:pt x="793" y="238"/>
                    <a:pt x="793" y="119"/>
                    <a:pt x="753" y="40"/>
                  </a:cubicBezTo>
                  <a:lnTo>
                    <a:pt x="71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759" name="Google Shape;759;p32"/>
          <p:cNvGrpSpPr/>
          <p:nvPr/>
        </p:nvGrpSpPr>
        <p:grpSpPr>
          <a:xfrm rot="438">
            <a:off x="157039" y="4329158"/>
            <a:ext cx="301594" cy="657139"/>
            <a:chOff x="3802335" y="3241869"/>
            <a:chExt cx="384392" cy="837867"/>
          </a:xfrm>
        </p:grpSpPr>
        <p:sp>
          <p:nvSpPr>
            <p:cNvPr id="760" name="Google Shape;760;p32"/>
            <p:cNvSpPr/>
            <p:nvPr/>
          </p:nvSpPr>
          <p:spPr>
            <a:xfrm>
              <a:off x="3917281" y="3774878"/>
              <a:ext cx="200448" cy="246475"/>
            </a:xfrm>
            <a:custGeom>
              <a:avLst/>
              <a:gdLst/>
              <a:ahLst/>
              <a:cxnLst/>
              <a:rect l="l" t="t" r="r" b="b"/>
              <a:pathLst>
                <a:path w="2417" h="2972" extrusionOk="0">
                  <a:moveTo>
                    <a:pt x="2338" y="1"/>
                  </a:moveTo>
                  <a:lnTo>
                    <a:pt x="2338" y="1"/>
                  </a:lnTo>
                  <a:cubicBezTo>
                    <a:pt x="1704" y="318"/>
                    <a:pt x="1070" y="635"/>
                    <a:pt x="436" y="991"/>
                  </a:cubicBezTo>
                  <a:cubicBezTo>
                    <a:pt x="357" y="1031"/>
                    <a:pt x="317" y="1071"/>
                    <a:pt x="317" y="1150"/>
                  </a:cubicBezTo>
                  <a:cubicBezTo>
                    <a:pt x="278" y="1269"/>
                    <a:pt x="238" y="1387"/>
                    <a:pt x="238" y="1506"/>
                  </a:cubicBezTo>
                  <a:lnTo>
                    <a:pt x="1" y="2972"/>
                  </a:lnTo>
                  <a:cubicBezTo>
                    <a:pt x="1070" y="2497"/>
                    <a:pt x="2417" y="754"/>
                    <a:pt x="23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61" name="Google Shape;761;p32"/>
            <p:cNvSpPr/>
            <p:nvPr/>
          </p:nvSpPr>
          <p:spPr>
            <a:xfrm>
              <a:off x="3953439" y="3548223"/>
              <a:ext cx="187345" cy="266213"/>
            </a:xfrm>
            <a:custGeom>
              <a:avLst/>
              <a:gdLst/>
              <a:ahLst/>
              <a:cxnLst/>
              <a:rect l="l" t="t" r="r" b="b"/>
              <a:pathLst>
                <a:path w="2259" h="3210" extrusionOk="0">
                  <a:moveTo>
                    <a:pt x="2258" y="1"/>
                  </a:moveTo>
                  <a:lnTo>
                    <a:pt x="2258" y="1"/>
                  </a:lnTo>
                  <a:cubicBezTo>
                    <a:pt x="1862" y="318"/>
                    <a:pt x="1545" y="595"/>
                    <a:pt x="1189" y="833"/>
                  </a:cubicBezTo>
                  <a:cubicBezTo>
                    <a:pt x="793" y="991"/>
                    <a:pt x="515" y="1348"/>
                    <a:pt x="436" y="1783"/>
                  </a:cubicBezTo>
                  <a:cubicBezTo>
                    <a:pt x="396" y="1981"/>
                    <a:pt x="317" y="2140"/>
                    <a:pt x="278" y="2338"/>
                  </a:cubicBezTo>
                  <a:cubicBezTo>
                    <a:pt x="159" y="2615"/>
                    <a:pt x="80" y="2892"/>
                    <a:pt x="0" y="3130"/>
                  </a:cubicBezTo>
                  <a:lnTo>
                    <a:pt x="80" y="3209"/>
                  </a:lnTo>
                  <a:cubicBezTo>
                    <a:pt x="674" y="2853"/>
                    <a:pt x="1268" y="2496"/>
                    <a:pt x="1822" y="2140"/>
                  </a:cubicBezTo>
                  <a:cubicBezTo>
                    <a:pt x="2060" y="2021"/>
                    <a:pt x="2219" y="1744"/>
                    <a:pt x="2179" y="1506"/>
                  </a:cubicBezTo>
                  <a:cubicBezTo>
                    <a:pt x="2179" y="991"/>
                    <a:pt x="2219" y="516"/>
                    <a:pt x="22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62" name="Google Shape;762;p32"/>
            <p:cNvSpPr/>
            <p:nvPr/>
          </p:nvSpPr>
          <p:spPr>
            <a:xfrm>
              <a:off x="3933701" y="3344540"/>
              <a:ext cx="138083" cy="259662"/>
            </a:xfrm>
            <a:custGeom>
              <a:avLst/>
              <a:gdLst/>
              <a:ahLst/>
              <a:cxnLst/>
              <a:rect l="l" t="t" r="r" b="b"/>
              <a:pathLst>
                <a:path w="1665" h="3131" extrusionOk="0">
                  <a:moveTo>
                    <a:pt x="1546" y="1"/>
                  </a:moveTo>
                  <a:cubicBezTo>
                    <a:pt x="1070" y="714"/>
                    <a:pt x="555" y="1387"/>
                    <a:pt x="80" y="2100"/>
                  </a:cubicBezTo>
                  <a:cubicBezTo>
                    <a:pt x="1" y="2179"/>
                    <a:pt x="1" y="2259"/>
                    <a:pt x="80" y="2338"/>
                  </a:cubicBezTo>
                  <a:cubicBezTo>
                    <a:pt x="199" y="2615"/>
                    <a:pt x="357" y="2853"/>
                    <a:pt x="555" y="3130"/>
                  </a:cubicBezTo>
                  <a:cubicBezTo>
                    <a:pt x="793" y="2021"/>
                    <a:pt x="1031" y="951"/>
                    <a:pt x="1664" y="80"/>
                  </a:cubicBezTo>
                  <a:lnTo>
                    <a:pt x="154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63" name="Google Shape;763;p32"/>
            <p:cNvSpPr/>
            <p:nvPr/>
          </p:nvSpPr>
          <p:spPr>
            <a:xfrm>
              <a:off x="4025674" y="3351091"/>
              <a:ext cx="105241" cy="236689"/>
            </a:xfrm>
            <a:custGeom>
              <a:avLst/>
              <a:gdLst/>
              <a:ahLst/>
              <a:cxnLst/>
              <a:rect l="l" t="t" r="r" b="b"/>
              <a:pathLst>
                <a:path w="1269" h="2854" extrusionOk="0">
                  <a:moveTo>
                    <a:pt x="1031" y="1"/>
                  </a:moveTo>
                  <a:cubicBezTo>
                    <a:pt x="476" y="872"/>
                    <a:pt x="120" y="1863"/>
                    <a:pt x="1" y="2853"/>
                  </a:cubicBezTo>
                  <a:cubicBezTo>
                    <a:pt x="476" y="2615"/>
                    <a:pt x="912" y="2219"/>
                    <a:pt x="1229" y="1744"/>
                  </a:cubicBezTo>
                  <a:cubicBezTo>
                    <a:pt x="1268" y="1704"/>
                    <a:pt x="1268" y="1665"/>
                    <a:pt x="1268" y="1625"/>
                  </a:cubicBezTo>
                  <a:cubicBezTo>
                    <a:pt x="1189" y="1150"/>
                    <a:pt x="1110" y="595"/>
                    <a:pt x="10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64" name="Google Shape;764;p32"/>
            <p:cNvSpPr/>
            <p:nvPr/>
          </p:nvSpPr>
          <p:spPr>
            <a:xfrm>
              <a:off x="3854832" y="3571278"/>
              <a:ext cx="108559" cy="233289"/>
            </a:xfrm>
            <a:custGeom>
              <a:avLst/>
              <a:gdLst/>
              <a:ahLst/>
              <a:cxnLst/>
              <a:rect l="l" t="t" r="r" b="b"/>
              <a:pathLst>
                <a:path w="1309" h="2813" extrusionOk="0">
                  <a:moveTo>
                    <a:pt x="635" y="0"/>
                  </a:moveTo>
                  <a:cubicBezTo>
                    <a:pt x="437" y="475"/>
                    <a:pt x="239" y="990"/>
                    <a:pt x="41" y="1505"/>
                  </a:cubicBezTo>
                  <a:cubicBezTo>
                    <a:pt x="1" y="1585"/>
                    <a:pt x="1" y="1664"/>
                    <a:pt x="41" y="1703"/>
                  </a:cubicBezTo>
                  <a:cubicBezTo>
                    <a:pt x="239" y="2060"/>
                    <a:pt x="476" y="2416"/>
                    <a:pt x="754" y="2813"/>
                  </a:cubicBezTo>
                  <a:cubicBezTo>
                    <a:pt x="912" y="2218"/>
                    <a:pt x="1110" y="1664"/>
                    <a:pt x="1308" y="1109"/>
                  </a:cubicBezTo>
                  <a:cubicBezTo>
                    <a:pt x="1308" y="1030"/>
                    <a:pt x="1308" y="951"/>
                    <a:pt x="1308" y="911"/>
                  </a:cubicBezTo>
                  <a:cubicBezTo>
                    <a:pt x="1110" y="594"/>
                    <a:pt x="912" y="277"/>
                    <a:pt x="7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65" name="Google Shape;765;p32"/>
            <p:cNvSpPr/>
            <p:nvPr/>
          </p:nvSpPr>
          <p:spPr>
            <a:xfrm>
              <a:off x="3828625" y="3755223"/>
              <a:ext cx="78869" cy="256344"/>
            </a:xfrm>
            <a:custGeom>
              <a:avLst/>
              <a:gdLst/>
              <a:ahLst/>
              <a:cxnLst/>
              <a:rect l="l" t="t" r="r" b="b"/>
              <a:pathLst>
                <a:path w="951" h="3091" extrusionOk="0">
                  <a:moveTo>
                    <a:pt x="238" y="0"/>
                  </a:moveTo>
                  <a:cubicBezTo>
                    <a:pt x="0" y="1030"/>
                    <a:pt x="119" y="2139"/>
                    <a:pt x="594" y="3090"/>
                  </a:cubicBezTo>
                  <a:cubicBezTo>
                    <a:pt x="673" y="2734"/>
                    <a:pt x="753" y="2377"/>
                    <a:pt x="792" y="2060"/>
                  </a:cubicBezTo>
                  <a:cubicBezTo>
                    <a:pt x="951" y="1624"/>
                    <a:pt x="911" y="1189"/>
                    <a:pt x="673" y="832"/>
                  </a:cubicBezTo>
                  <a:cubicBezTo>
                    <a:pt x="475" y="595"/>
                    <a:pt x="357" y="317"/>
                    <a:pt x="2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66" name="Google Shape;766;p32"/>
            <p:cNvSpPr/>
            <p:nvPr/>
          </p:nvSpPr>
          <p:spPr>
            <a:xfrm>
              <a:off x="3802335" y="3241869"/>
              <a:ext cx="384392" cy="837867"/>
            </a:xfrm>
            <a:custGeom>
              <a:avLst/>
              <a:gdLst/>
              <a:ahLst/>
              <a:cxnLst/>
              <a:rect l="l" t="t" r="r" b="b"/>
              <a:pathLst>
                <a:path w="4635" h="10103" extrusionOk="0">
                  <a:moveTo>
                    <a:pt x="3724" y="1318"/>
                  </a:moveTo>
                  <a:cubicBezTo>
                    <a:pt x="3803" y="1912"/>
                    <a:pt x="3882" y="2427"/>
                    <a:pt x="3961" y="2942"/>
                  </a:cubicBezTo>
                  <a:cubicBezTo>
                    <a:pt x="3961" y="2982"/>
                    <a:pt x="3961" y="3021"/>
                    <a:pt x="3922" y="3061"/>
                  </a:cubicBezTo>
                  <a:cubicBezTo>
                    <a:pt x="3605" y="3536"/>
                    <a:pt x="3169" y="3932"/>
                    <a:pt x="2694" y="4170"/>
                  </a:cubicBezTo>
                  <a:cubicBezTo>
                    <a:pt x="2813" y="3180"/>
                    <a:pt x="3169" y="2189"/>
                    <a:pt x="3724" y="1318"/>
                  </a:cubicBezTo>
                  <a:close/>
                  <a:moveTo>
                    <a:pt x="3130" y="1239"/>
                  </a:moveTo>
                  <a:lnTo>
                    <a:pt x="3248" y="1318"/>
                  </a:lnTo>
                  <a:cubicBezTo>
                    <a:pt x="2575" y="2189"/>
                    <a:pt x="2377" y="3259"/>
                    <a:pt x="2100" y="4368"/>
                  </a:cubicBezTo>
                  <a:cubicBezTo>
                    <a:pt x="1941" y="4091"/>
                    <a:pt x="1783" y="3853"/>
                    <a:pt x="1624" y="3576"/>
                  </a:cubicBezTo>
                  <a:cubicBezTo>
                    <a:pt x="1585" y="3497"/>
                    <a:pt x="1585" y="3417"/>
                    <a:pt x="1624" y="3338"/>
                  </a:cubicBezTo>
                  <a:cubicBezTo>
                    <a:pt x="2139" y="2625"/>
                    <a:pt x="2615" y="1952"/>
                    <a:pt x="3130" y="1239"/>
                  </a:cubicBezTo>
                  <a:close/>
                  <a:moveTo>
                    <a:pt x="1347" y="3932"/>
                  </a:moveTo>
                  <a:cubicBezTo>
                    <a:pt x="1545" y="4249"/>
                    <a:pt x="1743" y="4566"/>
                    <a:pt x="1902" y="4843"/>
                  </a:cubicBezTo>
                  <a:cubicBezTo>
                    <a:pt x="1941" y="4923"/>
                    <a:pt x="1941" y="5002"/>
                    <a:pt x="1902" y="5081"/>
                  </a:cubicBezTo>
                  <a:cubicBezTo>
                    <a:pt x="1743" y="5636"/>
                    <a:pt x="1545" y="6190"/>
                    <a:pt x="1347" y="6785"/>
                  </a:cubicBezTo>
                  <a:cubicBezTo>
                    <a:pt x="1109" y="6388"/>
                    <a:pt x="872" y="6032"/>
                    <a:pt x="634" y="5675"/>
                  </a:cubicBezTo>
                  <a:cubicBezTo>
                    <a:pt x="634" y="5596"/>
                    <a:pt x="634" y="5557"/>
                    <a:pt x="634" y="5477"/>
                  </a:cubicBezTo>
                  <a:cubicBezTo>
                    <a:pt x="832" y="5002"/>
                    <a:pt x="1070" y="4447"/>
                    <a:pt x="1268" y="3932"/>
                  </a:cubicBezTo>
                  <a:close/>
                  <a:moveTo>
                    <a:pt x="4080" y="3695"/>
                  </a:moveTo>
                  <a:lnTo>
                    <a:pt x="4080" y="3695"/>
                  </a:lnTo>
                  <a:cubicBezTo>
                    <a:pt x="4041" y="4170"/>
                    <a:pt x="4041" y="4685"/>
                    <a:pt x="4001" y="5160"/>
                  </a:cubicBezTo>
                  <a:cubicBezTo>
                    <a:pt x="4041" y="5438"/>
                    <a:pt x="3882" y="5675"/>
                    <a:pt x="3644" y="5794"/>
                  </a:cubicBezTo>
                  <a:cubicBezTo>
                    <a:pt x="3090" y="6151"/>
                    <a:pt x="2496" y="6507"/>
                    <a:pt x="1902" y="6903"/>
                  </a:cubicBezTo>
                  <a:lnTo>
                    <a:pt x="1822" y="6824"/>
                  </a:lnTo>
                  <a:cubicBezTo>
                    <a:pt x="1902" y="6547"/>
                    <a:pt x="1981" y="6270"/>
                    <a:pt x="2060" y="5992"/>
                  </a:cubicBezTo>
                  <a:cubicBezTo>
                    <a:pt x="2139" y="5834"/>
                    <a:pt x="2218" y="5636"/>
                    <a:pt x="2258" y="5477"/>
                  </a:cubicBezTo>
                  <a:cubicBezTo>
                    <a:pt x="2337" y="5042"/>
                    <a:pt x="2615" y="4645"/>
                    <a:pt x="3011" y="4487"/>
                  </a:cubicBezTo>
                  <a:cubicBezTo>
                    <a:pt x="3367" y="4289"/>
                    <a:pt x="3684" y="4012"/>
                    <a:pt x="4080" y="3695"/>
                  </a:cubicBezTo>
                  <a:close/>
                  <a:moveTo>
                    <a:pt x="555" y="6230"/>
                  </a:moveTo>
                  <a:lnTo>
                    <a:pt x="555" y="6230"/>
                  </a:lnTo>
                  <a:cubicBezTo>
                    <a:pt x="674" y="6507"/>
                    <a:pt x="792" y="6785"/>
                    <a:pt x="990" y="7022"/>
                  </a:cubicBezTo>
                  <a:cubicBezTo>
                    <a:pt x="1228" y="7379"/>
                    <a:pt x="1268" y="7814"/>
                    <a:pt x="1109" y="8250"/>
                  </a:cubicBezTo>
                  <a:cubicBezTo>
                    <a:pt x="1030" y="8567"/>
                    <a:pt x="990" y="8924"/>
                    <a:pt x="911" y="9280"/>
                  </a:cubicBezTo>
                  <a:cubicBezTo>
                    <a:pt x="436" y="8329"/>
                    <a:pt x="317" y="7260"/>
                    <a:pt x="555" y="6230"/>
                  </a:cubicBezTo>
                  <a:close/>
                  <a:moveTo>
                    <a:pt x="3724" y="6468"/>
                  </a:moveTo>
                  <a:cubicBezTo>
                    <a:pt x="3803" y="7181"/>
                    <a:pt x="2456" y="8963"/>
                    <a:pt x="1387" y="9439"/>
                  </a:cubicBezTo>
                  <a:lnTo>
                    <a:pt x="1624" y="7933"/>
                  </a:lnTo>
                  <a:cubicBezTo>
                    <a:pt x="1624" y="7814"/>
                    <a:pt x="1664" y="7696"/>
                    <a:pt x="1703" y="7577"/>
                  </a:cubicBezTo>
                  <a:cubicBezTo>
                    <a:pt x="1703" y="7537"/>
                    <a:pt x="1743" y="7458"/>
                    <a:pt x="1822" y="7418"/>
                  </a:cubicBezTo>
                  <a:cubicBezTo>
                    <a:pt x="2456" y="7062"/>
                    <a:pt x="3090" y="6745"/>
                    <a:pt x="3724" y="6468"/>
                  </a:cubicBezTo>
                  <a:close/>
                  <a:moveTo>
                    <a:pt x="3896" y="0"/>
                  </a:moveTo>
                  <a:cubicBezTo>
                    <a:pt x="3800" y="0"/>
                    <a:pt x="3709" y="65"/>
                    <a:pt x="3644" y="130"/>
                  </a:cubicBezTo>
                  <a:cubicBezTo>
                    <a:pt x="2892" y="1001"/>
                    <a:pt x="2139" y="1873"/>
                    <a:pt x="1466" y="2823"/>
                  </a:cubicBezTo>
                  <a:cubicBezTo>
                    <a:pt x="555" y="4051"/>
                    <a:pt x="0" y="5557"/>
                    <a:pt x="0" y="7101"/>
                  </a:cubicBezTo>
                  <a:cubicBezTo>
                    <a:pt x="0" y="7379"/>
                    <a:pt x="0" y="7616"/>
                    <a:pt x="40" y="7894"/>
                  </a:cubicBezTo>
                  <a:cubicBezTo>
                    <a:pt x="119" y="8527"/>
                    <a:pt x="198" y="9240"/>
                    <a:pt x="792" y="9676"/>
                  </a:cubicBezTo>
                  <a:cubicBezTo>
                    <a:pt x="832" y="9676"/>
                    <a:pt x="832" y="9755"/>
                    <a:pt x="832" y="9755"/>
                  </a:cubicBezTo>
                  <a:cubicBezTo>
                    <a:pt x="888" y="9978"/>
                    <a:pt x="963" y="10103"/>
                    <a:pt x="1098" y="10103"/>
                  </a:cubicBezTo>
                  <a:cubicBezTo>
                    <a:pt x="1156" y="10103"/>
                    <a:pt x="1225" y="10080"/>
                    <a:pt x="1307" y="10033"/>
                  </a:cubicBezTo>
                  <a:cubicBezTo>
                    <a:pt x="1902" y="9716"/>
                    <a:pt x="2456" y="9320"/>
                    <a:pt x="2971" y="8884"/>
                  </a:cubicBezTo>
                  <a:cubicBezTo>
                    <a:pt x="4278" y="7418"/>
                    <a:pt x="4635" y="5636"/>
                    <a:pt x="4516" y="3774"/>
                  </a:cubicBezTo>
                  <a:cubicBezTo>
                    <a:pt x="4437" y="2586"/>
                    <a:pt x="4278" y="1437"/>
                    <a:pt x="4159" y="288"/>
                  </a:cubicBezTo>
                  <a:cubicBezTo>
                    <a:pt x="4120" y="169"/>
                    <a:pt x="4041" y="50"/>
                    <a:pt x="3961" y="11"/>
                  </a:cubicBezTo>
                  <a:cubicBezTo>
                    <a:pt x="3940" y="4"/>
                    <a:pt x="3918" y="0"/>
                    <a:pt x="38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767" name="Google Shape;767;p32"/>
          <p:cNvGrpSpPr/>
          <p:nvPr/>
        </p:nvGrpSpPr>
        <p:grpSpPr>
          <a:xfrm flipH="1">
            <a:off x="8504992" y="351844"/>
            <a:ext cx="517889" cy="662049"/>
            <a:chOff x="4444590" y="1528318"/>
            <a:chExt cx="2618243" cy="3347064"/>
          </a:xfrm>
        </p:grpSpPr>
        <p:sp>
          <p:nvSpPr>
            <p:cNvPr id="768" name="Google Shape;768;p32"/>
            <p:cNvSpPr/>
            <p:nvPr/>
          </p:nvSpPr>
          <p:spPr>
            <a:xfrm>
              <a:off x="5701623" y="3673030"/>
              <a:ext cx="148890" cy="125982"/>
            </a:xfrm>
            <a:custGeom>
              <a:avLst/>
              <a:gdLst/>
              <a:ahLst/>
              <a:cxnLst/>
              <a:rect l="l" t="t" r="r" b="b"/>
              <a:pathLst>
                <a:path w="793" h="671" extrusionOk="0">
                  <a:moveTo>
                    <a:pt x="356" y="1"/>
                  </a:moveTo>
                  <a:cubicBezTo>
                    <a:pt x="227" y="1"/>
                    <a:pt x="141" y="100"/>
                    <a:pt x="79" y="224"/>
                  </a:cubicBezTo>
                  <a:cubicBezTo>
                    <a:pt x="0" y="422"/>
                    <a:pt x="79" y="620"/>
                    <a:pt x="278" y="660"/>
                  </a:cubicBezTo>
                  <a:cubicBezTo>
                    <a:pt x="299" y="667"/>
                    <a:pt x="322" y="670"/>
                    <a:pt x="346" y="670"/>
                  </a:cubicBezTo>
                  <a:cubicBezTo>
                    <a:pt x="453" y="670"/>
                    <a:pt x="577" y="606"/>
                    <a:pt x="674" y="541"/>
                  </a:cubicBezTo>
                  <a:cubicBezTo>
                    <a:pt x="792" y="422"/>
                    <a:pt x="634" y="105"/>
                    <a:pt x="476" y="26"/>
                  </a:cubicBezTo>
                  <a:cubicBezTo>
                    <a:pt x="432" y="9"/>
                    <a:pt x="393" y="1"/>
                    <a:pt x="3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69" name="Google Shape;769;p32"/>
            <p:cNvSpPr/>
            <p:nvPr/>
          </p:nvSpPr>
          <p:spPr>
            <a:xfrm>
              <a:off x="5984197" y="2784204"/>
              <a:ext cx="171233" cy="135182"/>
            </a:xfrm>
            <a:custGeom>
              <a:avLst/>
              <a:gdLst/>
              <a:ahLst/>
              <a:cxnLst/>
              <a:rect l="l" t="t" r="r" b="b"/>
              <a:pathLst>
                <a:path w="912" h="720" extrusionOk="0">
                  <a:moveTo>
                    <a:pt x="534" y="0"/>
                  </a:moveTo>
                  <a:cubicBezTo>
                    <a:pt x="457" y="0"/>
                    <a:pt x="225" y="134"/>
                    <a:pt x="119" y="205"/>
                  </a:cubicBezTo>
                  <a:cubicBezTo>
                    <a:pt x="1" y="323"/>
                    <a:pt x="159" y="680"/>
                    <a:pt x="317" y="720"/>
                  </a:cubicBezTo>
                  <a:cubicBezTo>
                    <a:pt x="476" y="720"/>
                    <a:pt x="674" y="680"/>
                    <a:pt x="832" y="640"/>
                  </a:cubicBezTo>
                  <a:lnTo>
                    <a:pt x="912" y="561"/>
                  </a:lnTo>
                  <a:cubicBezTo>
                    <a:pt x="832" y="363"/>
                    <a:pt x="714" y="165"/>
                    <a:pt x="555" y="6"/>
                  </a:cubicBezTo>
                  <a:cubicBezTo>
                    <a:pt x="551" y="2"/>
                    <a:pt x="544" y="0"/>
                    <a:pt x="5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0" name="Google Shape;770;p32"/>
            <p:cNvSpPr/>
            <p:nvPr/>
          </p:nvSpPr>
          <p:spPr>
            <a:xfrm>
              <a:off x="5642104" y="3114463"/>
              <a:ext cx="245584" cy="206528"/>
            </a:xfrm>
            <a:custGeom>
              <a:avLst/>
              <a:gdLst/>
              <a:ahLst/>
              <a:cxnLst/>
              <a:rect l="l" t="t" r="r" b="b"/>
              <a:pathLst>
                <a:path w="1308" h="1100" extrusionOk="0">
                  <a:moveTo>
                    <a:pt x="563" y="1"/>
                  </a:moveTo>
                  <a:cubicBezTo>
                    <a:pt x="480" y="1"/>
                    <a:pt x="395" y="23"/>
                    <a:pt x="317" y="70"/>
                  </a:cubicBezTo>
                  <a:cubicBezTo>
                    <a:pt x="159" y="149"/>
                    <a:pt x="0" y="228"/>
                    <a:pt x="0" y="466"/>
                  </a:cubicBezTo>
                  <a:cubicBezTo>
                    <a:pt x="0" y="703"/>
                    <a:pt x="119" y="902"/>
                    <a:pt x="357" y="981"/>
                  </a:cubicBezTo>
                  <a:cubicBezTo>
                    <a:pt x="515" y="1060"/>
                    <a:pt x="703" y="1100"/>
                    <a:pt x="862" y="1100"/>
                  </a:cubicBezTo>
                  <a:cubicBezTo>
                    <a:pt x="1020" y="1100"/>
                    <a:pt x="1149" y="1060"/>
                    <a:pt x="1189" y="981"/>
                  </a:cubicBezTo>
                  <a:cubicBezTo>
                    <a:pt x="1308" y="664"/>
                    <a:pt x="1189" y="307"/>
                    <a:pt x="911" y="149"/>
                  </a:cubicBezTo>
                  <a:cubicBezTo>
                    <a:pt x="815" y="53"/>
                    <a:pt x="690" y="1"/>
                    <a:pt x="5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1" name="Google Shape;771;p32"/>
            <p:cNvSpPr/>
            <p:nvPr/>
          </p:nvSpPr>
          <p:spPr>
            <a:xfrm>
              <a:off x="4571138" y="2882023"/>
              <a:ext cx="2313142" cy="1911696"/>
            </a:xfrm>
            <a:custGeom>
              <a:avLst/>
              <a:gdLst/>
              <a:ahLst/>
              <a:cxnLst/>
              <a:rect l="l" t="t" r="r" b="b"/>
              <a:pathLst>
                <a:path w="12320" h="10182" extrusionOk="0">
                  <a:moveTo>
                    <a:pt x="1200" y="3401"/>
                  </a:moveTo>
                  <a:cubicBezTo>
                    <a:pt x="1210" y="3401"/>
                    <a:pt x="1220" y="3403"/>
                    <a:pt x="1228" y="3407"/>
                  </a:cubicBezTo>
                  <a:cubicBezTo>
                    <a:pt x="1426" y="3407"/>
                    <a:pt x="1347" y="3566"/>
                    <a:pt x="1347" y="3724"/>
                  </a:cubicBezTo>
                  <a:cubicBezTo>
                    <a:pt x="1347" y="4120"/>
                    <a:pt x="1387" y="4556"/>
                    <a:pt x="1387" y="4992"/>
                  </a:cubicBezTo>
                  <a:cubicBezTo>
                    <a:pt x="1387" y="5229"/>
                    <a:pt x="1426" y="5467"/>
                    <a:pt x="1466" y="5705"/>
                  </a:cubicBezTo>
                  <a:lnTo>
                    <a:pt x="1347" y="5744"/>
                  </a:lnTo>
                  <a:cubicBezTo>
                    <a:pt x="1228" y="5586"/>
                    <a:pt x="1149" y="5467"/>
                    <a:pt x="1070" y="5309"/>
                  </a:cubicBezTo>
                  <a:cubicBezTo>
                    <a:pt x="832" y="4754"/>
                    <a:pt x="832" y="4199"/>
                    <a:pt x="990" y="3645"/>
                  </a:cubicBezTo>
                  <a:cubicBezTo>
                    <a:pt x="990" y="3539"/>
                    <a:pt x="1117" y="3401"/>
                    <a:pt x="1200" y="3401"/>
                  </a:cubicBezTo>
                  <a:close/>
                  <a:moveTo>
                    <a:pt x="10369" y="4024"/>
                  </a:moveTo>
                  <a:cubicBezTo>
                    <a:pt x="10438" y="4024"/>
                    <a:pt x="10507" y="4029"/>
                    <a:pt x="10577" y="4041"/>
                  </a:cubicBezTo>
                  <a:cubicBezTo>
                    <a:pt x="11171" y="4358"/>
                    <a:pt x="11448" y="4912"/>
                    <a:pt x="11210" y="5388"/>
                  </a:cubicBezTo>
                  <a:cubicBezTo>
                    <a:pt x="10977" y="5708"/>
                    <a:pt x="10594" y="5900"/>
                    <a:pt x="10218" y="5900"/>
                  </a:cubicBezTo>
                  <a:cubicBezTo>
                    <a:pt x="10083" y="5900"/>
                    <a:pt x="9949" y="5876"/>
                    <a:pt x="9824" y="5823"/>
                  </a:cubicBezTo>
                  <a:cubicBezTo>
                    <a:pt x="9349" y="5586"/>
                    <a:pt x="9111" y="5031"/>
                    <a:pt x="9349" y="4556"/>
                  </a:cubicBezTo>
                  <a:cubicBezTo>
                    <a:pt x="9586" y="4218"/>
                    <a:pt x="9967" y="4024"/>
                    <a:pt x="10369" y="4024"/>
                  </a:cubicBezTo>
                  <a:close/>
                  <a:moveTo>
                    <a:pt x="2496" y="4833"/>
                  </a:moveTo>
                  <a:cubicBezTo>
                    <a:pt x="2575" y="4873"/>
                    <a:pt x="2615" y="4952"/>
                    <a:pt x="2654" y="5071"/>
                  </a:cubicBezTo>
                  <a:cubicBezTo>
                    <a:pt x="2773" y="5507"/>
                    <a:pt x="2852" y="5942"/>
                    <a:pt x="2931" y="6378"/>
                  </a:cubicBezTo>
                  <a:cubicBezTo>
                    <a:pt x="2971" y="6537"/>
                    <a:pt x="3050" y="6695"/>
                    <a:pt x="3090" y="6853"/>
                  </a:cubicBezTo>
                  <a:cubicBezTo>
                    <a:pt x="2813" y="6853"/>
                    <a:pt x="2615" y="6655"/>
                    <a:pt x="2535" y="6418"/>
                  </a:cubicBezTo>
                  <a:cubicBezTo>
                    <a:pt x="2417" y="6022"/>
                    <a:pt x="2377" y="5625"/>
                    <a:pt x="2258" y="5229"/>
                  </a:cubicBezTo>
                  <a:cubicBezTo>
                    <a:pt x="2258" y="5150"/>
                    <a:pt x="2258" y="5110"/>
                    <a:pt x="2298" y="5031"/>
                  </a:cubicBezTo>
                  <a:cubicBezTo>
                    <a:pt x="2377" y="4952"/>
                    <a:pt x="2417" y="4873"/>
                    <a:pt x="2496" y="4833"/>
                  </a:cubicBezTo>
                  <a:close/>
                  <a:moveTo>
                    <a:pt x="1426" y="6101"/>
                  </a:moveTo>
                  <a:cubicBezTo>
                    <a:pt x="1505" y="6101"/>
                    <a:pt x="1585" y="6101"/>
                    <a:pt x="1624" y="6180"/>
                  </a:cubicBezTo>
                  <a:cubicBezTo>
                    <a:pt x="1902" y="6616"/>
                    <a:pt x="2139" y="7091"/>
                    <a:pt x="2456" y="7646"/>
                  </a:cubicBezTo>
                  <a:cubicBezTo>
                    <a:pt x="2298" y="7606"/>
                    <a:pt x="2100" y="7566"/>
                    <a:pt x="1941" y="7487"/>
                  </a:cubicBezTo>
                  <a:lnTo>
                    <a:pt x="1981" y="7487"/>
                  </a:lnTo>
                  <a:cubicBezTo>
                    <a:pt x="1585" y="7210"/>
                    <a:pt x="1307" y="6774"/>
                    <a:pt x="1307" y="6299"/>
                  </a:cubicBezTo>
                  <a:cubicBezTo>
                    <a:pt x="1307" y="6220"/>
                    <a:pt x="1347" y="6140"/>
                    <a:pt x="1426" y="6101"/>
                  </a:cubicBezTo>
                  <a:close/>
                  <a:moveTo>
                    <a:pt x="3446" y="0"/>
                  </a:moveTo>
                  <a:lnTo>
                    <a:pt x="3446" y="0"/>
                  </a:lnTo>
                  <a:cubicBezTo>
                    <a:pt x="2813" y="317"/>
                    <a:pt x="2218" y="753"/>
                    <a:pt x="1704" y="1268"/>
                  </a:cubicBezTo>
                  <a:cubicBezTo>
                    <a:pt x="990" y="1941"/>
                    <a:pt x="476" y="2813"/>
                    <a:pt x="277" y="3803"/>
                  </a:cubicBezTo>
                  <a:cubicBezTo>
                    <a:pt x="0" y="5427"/>
                    <a:pt x="594" y="7131"/>
                    <a:pt x="1862" y="8240"/>
                  </a:cubicBezTo>
                  <a:cubicBezTo>
                    <a:pt x="2535" y="8874"/>
                    <a:pt x="3328" y="9349"/>
                    <a:pt x="4199" y="9666"/>
                  </a:cubicBezTo>
                  <a:cubicBezTo>
                    <a:pt x="5014" y="10011"/>
                    <a:pt x="5879" y="10182"/>
                    <a:pt x="6739" y="10182"/>
                  </a:cubicBezTo>
                  <a:cubicBezTo>
                    <a:pt x="8053" y="10182"/>
                    <a:pt x="9357" y="9783"/>
                    <a:pt x="10458" y="8992"/>
                  </a:cubicBezTo>
                  <a:cubicBezTo>
                    <a:pt x="11290" y="8398"/>
                    <a:pt x="11923" y="7527"/>
                    <a:pt x="12201" y="6537"/>
                  </a:cubicBezTo>
                  <a:cubicBezTo>
                    <a:pt x="12320" y="5982"/>
                    <a:pt x="12320" y="5388"/>
                    <a:pt x="12201" y="4833"/>
                  </a:cubicBezTo>
                  <a:cubicBezTo>
                    <a:pt x="12161" y="4358"/>
                    <a:pt x="11923" y="3882"/>
                    <a:pt x="11488" y="3645"/>
                  </a:cubicBezTo>
                  <a:cubicBezTo>
                    <a:pt x="11028" y="3332"/>
                    <a:pt x="10611" y="3156"/>
                    <a:pt x="10194" y="3156"/>
                  </a:cubicBezTo>
                  <a:cubicBezTo>
                    <a:pt x="9711" y="3156"/>
                    <a:pt x="9227" y="3391"/>
                    <a:pt x="8675" y="3922"/>
                  </a:cubicBezTo>
                  <a:cubicBezTo>
                    <a:pt x="8398" y="4199"/>
                    <a:pt x="8200" y="4516"/>
                    <a:pt x="8002" y="4833"/>
                  </a:cubicBezTo>
                  <a:cubicBezTo>
                    <a:pt x="7764" y="5229"/>
                    <a:pt x="7566" y="5665"/>
                    <a:pt x="7249" y="6061"/>
                  </a:cubicBezTo>
                  <a:cubicBezTo>
                    <a:pt x="7021" y="6388"/>
                    <a:pt x="6630" y="6607"/>
                    <a:pt x="6211" y="6607"/>
                  </a:cubicBezTo>
                  <a:cubicBezTo>
                    <a:pt x="6122" y="6607"/>
                    <a:pt x="6032" y="6597"/>
                    <a:pt x="5942" y="6576"/>
                  </a:cubicBezTo>
                  <a:cubicBezTo>
                    <a:pt x="4991" y="6418"/>
                    <a:pt x="4516" y="5705"/>
                    <a:pt x="4674" y="4675"/>
                  </a:cubicBezTo>
                  <a:cubicBezTo>
                    <a:pt x="4754" y="4318"/>
                    <a:pt x="4872" y="3962"/>
                    <a:pt x="4991" y="3605"/>
                  </a:cubicBezTo>
                  <a:cubicBezTo>
                    <a:pt x="5150" y="3249"/>
                    <a:pt x="4991" y="2853"/>
                    <a:pt x="4595" y="2734"/>
                  </a:cubicBezTo>
                  <a:cubicBezTo>
                    <a:pt x="4318" y="2615"/>
                    <a:pt x="4041" y="2496"/>
                    <a:pt x="3803" y="2377"/>
                  </a:cubicBezTo>
                  <a:cubicBezTo>
                    <a:pt x="3209" y="2179"/>
                    <a:pt x="2892" y="1506"/>
                    <a:pt x="3169" y="912"/>
                  </a:cubicBezTo>
                  <a:cubicBezTo>
                    <a:pt x="3209" y="634"/>
                    <a:pt x="3328" y="357"/>
                    <a:pt x="34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2" name="Google Shape;772;p32"/>
            <p:cNvSpPr/>
            <p:nvPr/>
          </p:nvSpPr>
          <p:spPr>
            <a:xfrm>
              <a:off x="4444590" y="1528318"/>
              <a:ext cx="2618243" cy="3347064"/>
            </a:xfrm>
            <a:custGeom>
              <a:avLst/>
              <a:gdLst/>
              <a:ahLst/>
              <a:cxnLst/>
              <a:rect l="l" t="t" r="r" b="b"/>
              <a:pathLst>
                <a:path w="13945" h="17827" extrusionOk="0">
                  <a:moveTo>
                    <a:pt x="8934" y="473"/>
                  </a:moveTo>
                  <a:cubicBezTo>
                    <a:pt x="8953" y="473"/>
                    <a:pt x="8972" y="474"/>
                    <a:pt x="8993" y="476"/>
                  </a:cubicBezTo>
                  <a:cubicBezTo>
                    <a:pt x="9389" y="476"/>
                    <a:pt x="9785" y="556"/>
                    <a:pt x="10142" y="674"/>
                  </a:cubicBezTo>
                  <a:cubicBezTo>
                    <a:pt x="11053" y="1071"/>
                    <a:pt x="11924" y="1506"/>
                    <a:pt x="12796" y="1982"/>
                  </a:cubicBezTo>
                  <a:cubicBezTo>
                    <a:pt x="12954" y="2061"/>
                    <a:pt x="13112" y="2180"/>
                    <a:pt x="13231" y="2299"/>
                  </a:cubicBezTo>
                  <a:cubicBezTo>
                    <a:pt x="13390" y="2497"/>
                    <a:pt x="13429" y="2774"/>
                    <a:pt x="13271" y="2972"/>
                  </a:cubicBezTo>
                  <a:cubicBezTo>
                    <a:pt x="13224" y="3089"/>
                    <a:pt x="13136" y="3123"/>
                    <a:pt x="13038" y="3123"/>
                  </a:cubicBezTo>
                  <a:cubicBezTo>
                    <a:pt x="12971" y="3123"/>
                    <a:pt x="12900" y="3107"/>
                    <a:pt x="12835" y="3091"/>
                  </a:cubicBezTo>
                  <a:cubicBezTo>
                    <a:pt x="12677" y="3012"/>
                    <a:pt x="12399" y="2893"/>
                    <a:pt x="12162" y="2774"/>
                  </a:cubicBezTo>
                  <a:cubicBezTo>
                    <a:pt x="12109" y="2753"/>
                    <a:pt x="12067" y="2743"/>
                    <a:pt x="12031" y="2743"/>
                  </a:cubicBezTo>
                  <a:cubicBezTo>
                    <a:pt x="11931" y="2743"/>
                    <a:pt x="11871" y="2816"/>
                    <a:pt x="11726" y="2932"/>
                  </a:cubicBezTo>
                  <a:cubicBezTo>
                    <a:pt x="11171" y="3487"/>
                    <a:pt x="11092" y="4279"/>
                    <a:pt x="10815" y="4913"/>
                  </a:cubicBezTo>
                  <a:cubicBezTo>
                    <a:pt x="10538" y="5626"/>
                    <a:pt x="10300" y="6299"/>
                    <a:pt x="10102" y="7052"/>
                  </a:cubicBezTo>
                  <a:cubicBezTo>
                    <a:pt x="10062" y="7210"/>
                    <a:pt x="9983" y="7369"/>
                    <a:pt x="9943" y="7527"/>
                  </a:cubicBezTo>
                  <a:cubicBezTo>
                    <a:pt x="9864" y="7686"/>
                    <a:pt x="9785" y="8042"/>
                    <a:pt x="9666" y="8280"/>
                  </a:cubicBezTo>
                  <a:cubicBezTo>
                    <a:pt x="9864" y="8438"/>
                    <a:pt x="10062" y="8637"/>
                    <a:pt x="10300" y="8795"/>
                  </a:cubicBezTo>
                  <a:cubicBezTo>
                    <a:pt x="10656" y="9033"/>
                    <a:pt x="11053" y="9270"/>
                    <a:pt x="11409" y="9508"/>
                  </a:cubicBezTo>
                  <a:cubicBezTo>
                    <a:pt x="11647" y="9706"/>
                    <a:pt x="11845" y="9904"/>
                    <a:pt x="12003" y="10142"/>
                  </a:cubicBezTo>
                  <a:cubicBezTo>
                    <a:pt x="11964" y="10142"/>
                    <a:pt x="11924" y="10181"/>
                    <a:pt x="11924" y="10181"/>
                  </a:cubicBezTo>
                  <a:cubicBezTo>
                    <a:pt x="11548" y="9986"/>
                    <a:pt x="11191" y="9899"/>
                    <a:pt x="10850" y="9899"/>
                  </a:cubicBezTo>
                  <a:cubicBezTo>
                    <a:pt x="10223" y="9899"/>
                    <a:pt x="9651" y="10195"/>
                    <a:pt x="9112" y="10657"/>
                  </a:cubicBezTo>
                  <a:cubicBezTo>
                    <a:pt x="8636" y="11172"/>
                    <a:pt x="8240" y="11766"/>
                    <a:pt x="7923" y="12400"/>
                  </a:cubicBezTo>
                  <a:cubicBezTo>
                    <a:pt x="7804" y="12637"/>
                    <a:pt x="7686" y="12835"/>
                    <a:pt x="7487" y="13033"/>
                  </a:cubicBezTo>
                  <a:cubicBezTo>
                    <a:pt x="7305" y="13216"/>
                    <a:pt x="7055" y="13312"/>
                    <a:pt x="6792" y="13312"/>
                  </a:cubicBezTo>
                  <a:cubicBezTo>
                    <a:pt x="6655" y="13312"/>
                    <a:pt x="6514" y="13286"/>
                    <a:pt x="6378" y="13232"/>
                  </a:cubicBezTo>
                  <a:cubicBezTo>
                    <a:pt x="6022" y="13073"/>
                    <a:pt x="5784" y="12717"/>
                    <a:pt x="5824" y="12360"/>
                  </a:cubicBezTo>
                  <a:cubicBezTo>
                    <a:pt x="5863" y="11964"/>
                    <a:pt x="5903" y="11607"/>
                    <a:pt x="6022" y="11251"/>
                  </a:cubicBezTo>
                  <a:cubicBezTo>
                    <a:pt x="6022" y="11092"/>
                    <a:pt x="6101" y="10974"/>
                    <a:pt x="6141" y="10815"/>
                  </a:cubicBezTo>
                  <a:cubicBezTo>
                    <a:pt x="6299" y="10340"/>
                    <a:pt x="6061" y="9864"/>
                    <a:pt x="5626" y="9627"/>
                  </a:cubicBezTo>
                  <a:cubicBezTo>
                    <a:pt x="5309" y="9429"/>
                    <a:pt x="4913" y="9270"/>
                    <a:pt x="4556" y="9072"/>
                  </a:cubicBezTo>
                  <a:cubicBezTo>
                    <a:pt x="4200" y="8874"/>
                    <a:pt x="4160" y="8716"/>
                    <a:pt x="4239" y="8280"/>
                  </a:cubicBezTo>
                  <a:cubicBezTo>
                    <a:pt x="4279" y="8161"/>
                    <a:pt x="4319" y="8003"/>
                    <a:pt x="4358" y="7844"/>
                  </a:cubicBezTo>
                  <a:lnTo>
                    <a:pt x="4596" y="7052"/>
                  </a:lnTo>
                  <a:cubicBezTo>
                    <a:pt x="4918" y="6950"/>
                    <a:pt x="5255" y="6899"/>
                    <a:pt x="5592" y="6899"/>
                  </a:cubicBezTo>
                  <a:cubicBezTo>
                    <a:pt x="6040" y="6899"/>
                    <a:pt x="6486" y="6990"/>
                    <a:pt x="6893" y="7171"/>
                  </a:cubicBezTo>
                  <a:cubicBezTo>
                    <a:pt x="7012" y="7210"/>
                    <a:pt x="7091" y="7210"/>
                    <a:pt x="7210" y="7250"/>
                  </a:cubicBezTo>
                  <a:cubicBezTo>
                    <a:pt x="7274" y="7258"/>
                    <a:pt x="7326" y="7263"/>
                    <a:pt x="7369" y="7263"/>
                  </a:cubicBezTo>
                  <a:cubicBezTo>
                    <a:pt x="7541" y="7263"/>
                    <a:pt x="7567" y="7187"/>
                    <a:pt x="7567" y="6933"/>
                  </a:cubicBezTo>
                  <a:cubicBezTo>
                    <a:pt x="7606" y="6894"/>
                    <a:pt x="7606" y="6814"/>
                    <a:pt x="7646" y="6775"/>
                  </a:cubicBezTo>
                  <a:lnTo>
                    <a:pt x="7686" y="6616"/>
                  </a:lnTo>
                  <a:cubicBezTo>
                    <a:pt x="8319" y="5269"/>
                    <a:pt x="8953" y="3923"/>
                    <a:pt x="9587" y="2576"/>
                  </a:cubicBezTo>
                  <a:cubicBezTo>
                    <a:pt x="9627" y="2457"/>
                    <a:pt x="9627" y="2378"/>
                    <a:pt x="9666" y="2299"/>
                  </a:cubicBezTo>
                  <a:cubicBezTo>
                    <a:pt x="9745" y="2140"/>
                    <a:pt x="9666" y="1902"/>
                    <a:pt x="9468" y="1863"/>
                  </a:cubicBezTo>
                  <a:cubicBezTo>
                    <a:pt x="9191" y="1744"/>
                    <a:pt x="8953" y="1625"/>
                    <a:pt x="8715" y="1467"/>
                  </a:cubicBezTo>
                  <a:cubicBezTo>
                    <a:pt x="8517" y="1387"/>
                    <a:pt x="8438" y="1150"/>
                    <a:pt x="8517" y="952"/>
                  </a:cubicBezTo>
                  <a:cubicBezTo>
                    <a:pt x="8591" y="729"/>
                    <a:pt x="8666" y="473"/>
                    <a:pt x="8934" y="473"/>
                  </a:cubicBezTo>
                  <a:close/>
                  <a:moveTo>
                    <a:pt x="4120" y="7171"/>
                  </a:moveTo>
                  <a:lnTo>
                    <a:pt x="4120" y="7171"/>
                  </a:lnTo>
                  <a:cubicBezTo>
                    <a:pt x="4002" y="7527"/>
                    <a:pt x="3922" y="7805"/>
                    <a:pt x="3843" y="8082"/>
                  </a:cubicBezTo>
                  <a:cubicBezTo>
                    <a:pt x="3566" y="8676"/>
                    <a:pt x="3883" y="9350"/>
                    <a:pt x="4477" y="9548"/>
                  </a:cubicBezTo>
                  <a:cubicBezTo>
                    <a:pt x="4715" y="9666"/>
                    <a:pt x="4992" y="9785"/>
                    <a:pt x="5269" y="9904"/>
                  </a:cubicBezTo>
                  <a:cubicBezTo>
                    <a:pt x="5665" y="10023"/>
                    <a:pt x="5824" y="10419"/>
                    <a:pt x="5665" y="10776"/>
                  </a:cubicBezTo>
                  <a:cubicBezTo>
                    <a:pt x="5546" y="11132"/>
                    <a:pt x="5428" y="11489"/>
                    <a:pt x="5348" y="11845"/>
                  </a:cubicBezTo>
                  <a:cubicBezTo>
                    <a:pt x="5190" y="12875"/>
                    <a:pt x="5665" y="13588"/>
                    <a:pt x="6616" y="13747"/>
                  </a:cubicBezTo>
                  <a:cubicBezTo>
                    <a:pt x="6706" y="13767"/>
                    <a:pt x="6796" y="13777"/>
                    <a:pt x="6885" y="13777"/>
                  </a:cubicBezTo>
                  <a:cubicBezTo>
                    <a:pt x="7304" y="13777"/>
                    <a:pt x="7695" y="13558"/>
                    <a:pt x="7923" y="13232"/>
                  </a:cubicBezTo>
                  <a:cubicBezTo>
                    <a:pt x="8240" y="12835"/>
                    <a:pt x="8438" y="12400"/>
                    <a:pt x="8676" y="12004"/>
                  </a:cubicBezTo>
                  <a:cubicBezTo>
                    <a:pt x="8874" y="11687"/>
                    <a:pt x="9072" y="11370"/>
                    <a:pt x="9349" y="11092"/>
                  </a:cubicBezTo>
                  <a:cubicBezTo>
                    <a:pt x="9901" y="10562"/>
                    <a:pt x="10385" y="10327"/>
                    <a:pt x="10868" y="10327"/>
                  </a:cubicBezTo>
                  <a:cubicBezTo>
                    <a:pt x="11285" y="10327"/>
                    <a:pt x="11702" y="10503"/>
                    <a:pt x="12162" y="10815"/>
                  </a:cubicBezTo>
                  <a:cubicBezTo>
                    <a:pt x="12558" y="11053"/>
                    <a:pt x="12835" y="11489"/>
                    <a:pt x="12875" y="12004"/>
                  </a:cubicBezTo>
                  <a:cubicBezTo>
                    <a:pt x="12994" y="12558"/>
                    <a:pt x="12994" y="13152"/>
                    <a:pt x="12875" y="13707"/>
                  </a:cubicBezTo>
                  <a:cubicBezTo>
                    <a:pt x="12597" y="14697"/>
                    <a:pt x="11964" y="15569"/>
                    <a:pt x="11132" y="16163"/>
                  </a:cubicBezTo>
                  <a:cubicBezTo>
                    <a:pt x="10031" y="16953"/>
                    <a:pt x="8727" y="17352"/>
                    <a:pt x="7413" y="17352"/>
                  </a:cubicBezTo>
                  <a:cubicBezTo>
                    <a:pt x="6553" y="17352"/>
                    <a:pt x="5688" y="17181"/>
                    <a:pt x="4873" y="16836"/>
                  </a:cubicBezTo>
                  <a:cubicBezTo>
                    <a:pt x="4002" y="16519"/>
                    <a:pt x="3209" y="16044"/>
                    <a:pt x="2536" y="15410"/>
                  </a:cubicBezTo>
                  <a:cubicBezTo>
                    <a:pt x="1268" y="14301"/>
                    <a:pt x="674" y="12598"/>
                    <a:pt x="951" y="10974"/>
                  </a:cubicBezTo>
                  <a:cubicBezTo>
                    <a:pt x="1150" y="9983"/>
                    <a:pt x="1664" y="9112"/>
                    <a:pt x="2378" y="8438"/>
                  </a:cubicBezTo>
                  <a:cubicBezTo>
                    <a:pt x="2892" y="7923"/>
                    <a:pt x="3487" y="7488"/>
                    <a:pt x="4120" y="7171"/>
                  </a:cubicBezTo>
                  <a:close/>
                  <a:moveTo>
                    <a:pt x="9072" y="1"/>
                  </a:moveTo>
                  <a:cubicBezTo>
                    <a:pt x="8557" y="41"/>
                    <a:pt x="8161" y="397"/>
                    <a:pt x="8121" y="912"/>
                  </a:cubicBezTo>
                  <a:cubicBezTo>
                    <a:pt x="8002" y="1308"/>
                    <a:pt x="8201" y="1704"/>
                    <a:pt x="8597" y="1902"/>
                  </a:cubicBezTo>
                  <a:cubicBezTo>
                    <a:pt x="8795" y="1982"/>
                    <a:pt x="9032" y="2100"/>
                    <a:pt x="9270" y="2180"/>
                  </a:cubicBezTo>
                  <a:lnTo>
                    <a:pt x="7171" y="6735"/>
                  </a:lnTo>
                  <a:lnTo>
                    <a:pt x="6695" y="6616"/>
                  </a:lnTo>
                  <a:cubicBezTo>
                    <a:pt x="6350" y="6516"/>
                    <a:pt x="5989" y="6467"/>
                    <a:pt x="5628" y="6467"/>
                  </a:cubicBezTo>
                  <a:cubicBezTo>
                    <a:pt x="4994" y="6467"/>
                    <a:pt x="4359" y="6616"/>
                    <a:pt x="3804" y="6894"/>
                  </a:cubicBezTo>
                  <a:cubicBezTo>
                    <a:pt x="3011" y="7250"/>
                    <a:pt x="2298" y="7805"/>
                    <a:pt x="1783" y="8478"/>
                  </a:cubicBezTo>
                  <a:cubicBezTo>
                    <a:pt x="199" y="10261"/>
                    <a:pt x="1" y="12281"/>
                    <a:pt x="1150" y="14420"/>
                  </a:cubicBezTo>
                  <a:cubicBezTo>
                    <a:pt x="1704" y="15371"/>
                    <a:pt x="2536" y="16163"/>
                    <a:pt x="3526" y="16717"/>
                  </a:cubicBezTo>
                  <a:cubicBezTo>
                    <a:pt x="4714" y="17442"/>
                    <a:pt x="6071" y="17827"/>
                    <a:pt x="7442" y="17827"/>
                  </a:cubicBezTo>
                  <a:cubicBezTo>
                    <a:pt x="7946" y="17827"/>
                    <a:pt x="8453" y="17775"/>
                    <a:pt x="8953" y="17668"/>
                  </a:cubicBezTo>
                  <a:cubicBezTo>
                    <a:pt x="10617" y="17391"/>
                    <a:pt x="12043" y="16401"/>
                    <a:pt x="12835" y="14935"/>
                  </a:cubicBezTo>
                  <a:cubicBezTo>
                    <a:pt x="13310" y="14222"/>
                    <a:pt x="13548" y="13311"/>
                    <a:pt x="13429" y="12439"/>
                  </a:cubicBezTo>
                  <a:cubicBezTo>
                    <a:pt x="13350" y="11687"/>
                    <a:pt x="13073" y="10974"/>
                    <a:pt x="12716" y="10340"/>
                  </a:cubicBezTo>
                  <a:cubicBezTo>
                    <a:pt x="12281" y="9627"/>
                    <a:pt x="11686" y="9072"/>
                    <a:pt x="11013" y="8676"/>
                  </a:cubicBezTo>
                  <a:lnTo>
                    <a:pt x="10221" y="8201"/>
                  </a:lnTo>
                  <a:cubicBezTo>
                    <a:pt x="10815" y="6497"/>
                    <a:pt x="11369" y="4834"/>
                    <a:pt x="11964" y="3170"/>
                  </a:cubicBezTo>
                  <a:cubicBezTo>
                    <a:pt x="12320" y="3289"/>
                    <a:pt x="12597" y="3408"/>
                    <a:pt x="12914" y="3487"/>
                  </a:cubicBezTo>
                  <a:cubicBezTo>
                    <a:pt x="12991" y="3520"/>
                    <a:pt x="13067" y="3534"/>
                    <a:pt x="13141" y="3534"/>
                  </a:cubicBezTo>
                  <a:cubicBezTo>
                    <a:pt x="13335" y="3534"/>
                    <a:pt x="13513" y="3432"/>
                    <a:pt x="13627" y="3289"/>
                  </a:cubicBezTo>
                  <a:cubicBezTo>
                    <a:pt x="13944" y="2695"/>
                    <a:pt x="13944" y="2378"/>
                    <a:pt x="13469" y="1902"/>
                  </a:cubicBezTo>
                  <a:cubicBezTo>
                    <a:pt x="13310" y="1744"/>
                    <a:pt x="13152" y="1625"/>
                    <a:pt x="12994" y="1546"/>
                  </a:cubicBezTo>
                  <a:cubicBezTo>
                    <a:pt x="12241" y="1150"/>
                    <a:pt x="11449" y="714"/>
                    <a:pt x="10696" y="358"/>
                  </a:cubicBezTo>
                  <a:cubicBezTo>
                    <a:pt x="10181" y="120"/>
                    <a:pt x="9627" y="1"/>
                    <a:pt x="90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3" name="Google Shape;773;p32"/>
            <p:cNvSpPr/>
            <p:nvPr/>
          </p:nvSpPr>
          <p:spPr>
            <a:xfrm>
              <a:off x="6281792" y="3637357"/>
              <a:ext cx="438971" cy="352599"/>
            </a:xfrm>
            <a:custGeom>
              <a:avLst/>
              <a:gdLst/>
              <a:ahLst/>
              <a:cxnLst/>
              <a:rect l="l" t="t" r="r" b="b"/>
              <a:pathLst>
                <a:path w="2338" h="1878" extrusionOk="0">
                  <a:moveTo>
                    <a:pt x="1190" y="319"/>
                  </a:moveTo>
                  <a:cubicBezTo>
                    <a:pt x="1220" y="319"/>
                    <a:pt x="1246" y="324"/>
                    <a:pt x="1268" y="335"/>
                  </a:cubicBezTo>
                  <a:cubicBezTo>
                    <a:pt x="1584" y="493"/>
                    <a:pt x="1743" y="810"/>
                    <a:pt x="1664" y="1167"/>
                  </a:cubicBezTo>
                  <a:cubicBezTo>
                    <a:pt x="1527" y="1331"/>
                    <a:pt x="1315" y="1419"/>
                    <a:pt x="1105" y="1419"/>
                  </a:cubicBezTo>
                  <a:cubicBezTo>
                    <a:pt x="1011" y="1419"/>
                    <a:pt x="918" y="1402"/>
                    <a:pt x="832" y="1365"/>
                  </a:cubicBezTo>
                  <a:cubicBezTo>
                    <a:pt x="555" y="1246"/>
                    <a:pt x="475" y="929"/>
                    <a:pt x="594" y="691"/>
                  </a:cubicBezTo>
                  <a:cubicBezTo>
                    <a:pt x="663" y="520"/>
                    <a:pt x="998" y="319"/>
                    <a:pt x="1190" y="319"/>
                  </a:cubicBezTo>
                  <a:close/>
                  <a:moveTo>
                    <a:pt x="1256" y="1"/>
                  </a:moveTo>
                  <a:cubicBezTo>
                    <a:pt x="846" y="1"/>
                    <a:pt x="441" y="195"/>
                    <a:pt x="238" y="533"/>
                  </a:cubicBezTo>
                  <a:cubicBezTo>
                    <a:pt x="0" y="1008"/>
                    <a:pt x="198" y="1563"/>
                    <a:pt x="673" y="1800"/>
                  </a:cubicBezTo>
                  <a:cubicBezTo>
                    <a:pt x="809" y="1853"/>
                    <a:pt x="951" y="1877"/>
                    <a:pt x="1091" y="1877"/>
                  </a:cubicBezTo>
                  <a:cubicBezTo>
                    <a:pt x="1483" y="1877"/>
                    <a:pt x="1866" y="1685"/>
                    <a:pt x="2099" y="1365"/>
                  </a:cubicBezTo>
                  <a:cubicBezTo>
                    <a:pt x="2337" y="889"/>
                    <a:pt x="2060" y="335"/>
                    <a:pt x="1466" y="18"/>
                  </a:cubicBezTo>
                  <a:cubicBezTo>
                    <a:pt x="1396" y="6"/>
                    <a:pt x="1326" y="1"/>
                    <a:pt x="12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4" name="Google Shape;774;p32"/>
            <p:cNvSpPr/>
            <p:nvPr/>
          </p:nvSpPr>
          <p:spPr>
            <a:xfrm>
              <a:off x="5619761" y="3611822"/>
              <a:ext cx="312612" cy="278437"/>
            </a:xfrm>
            <a:custGeom>
              <a:avLst/>
              <a:gdLst/>
              <a:ahLst/>
              <a:cxnLst/>
              <a:rect l="l" t="t" r="r" b="b"/>
              <a:pathLst>
                <a:path w="1665" h="1483" extrusionOk="0">
                  <a:moveTo>
                    <a:pt x="792" y="327"/>
                  </a:moveTo>
                  <a:cubicBezTo>
                    <a:pt x="829" y="327"/>
                    <a:pt x="868" y="335"/>
                    <a:pt x="912" y="352"/>
                  </a:cubicBezTo>
                  <a:cubicBezTo>
                    <a:pt x="1110" y="431"/>
                    <a:pt x="1228" y="748"/>
                    <a:pt x="1110" y="867"/>
                  </a:cubicBezTo>
                  <a:cubicBezTo>
                    <a:pt x="1013" y="932"/>
                    <a:pt x="889" y="996"/>
                    <a:pt x="782" y="996"/>
                  </a:cubicBezTo>
                  <a:cubicBezTo>
                    <a:pt x="758" y="996"/>
                    <a:pt x="735" y="993"/>
                    <a:pt x="714" y="986"/>
                  </a:cubicBezTo>
                  <a:cubicBezTo>
                    <a:pt x="515" y="946"/>
                    <a:pt x="436" y="748"/>
                    <a:pt x="515" y="550"/>
                  </a:cubicBezTo>
                  <a:cubicBezTo>
                    <a:pt x="577" y="426"/>
                    <a:pt x="663" y="327"/>
                    <a:pt x="792" y="327"/>
                  </a:cubicBezTo>
                  <a:close/>
                  <a:moveTo>
                    <a:pt x="901" y="1"/>
                  </a:moveTo>
                  <a:cubicBezTo>
                    <a:pt x="568" y="1"/>
                    <a:pt x="287" y="191"/>
                    <a:pt x="159" y="510"/>
                  </a:cubicBezTo>
                  <a:cubicBezTo>
                    <a:pt x="1" y="867"/>
                    <a:pt x="199" y="1303"/>
                    <a:pt x="595" y="1422"/>
                  </a:cubicBezTo>
                  <a:cubicBezTo>
                    <a:pt x="688" y="1463"/>
                    <a:pt x="785" y="1483"/>
                    <a:pt x="880" y="1483"/>
                  </a:cubicBezTo>
                  <a:cubicBezTo>
                    <a:pt x="1146" y="1483"/>
                    <a:pt x="1399" y="1328"/>
                    <a:pt x="1545" y="1065"/>
                  </a:cubicBezTo>
                  <a:cubicBezTo>
                    <a:pt x="1664" y="669"/>
                    <a:pt x="1506" y="233"/>
                    <a:pt x="1149" y="35"/>
                  </a:cubicBezTo>
                  <a:cubicBezTo>
                    <a:pt x="1064" y="12"/>
                    <a:pt x="981" y="1"/>
                    <a:pt x="9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5" name="Google Shape;775;p32"/>
            <p:cNvSpPr/>
            <p:nvPr/>
          </p:nvSpPr>
          <p:spPr>
            <a:xfrm>
              <a:off x="5909846" y="2718490"/>
              <a:ext cx="312612" cy="280690"/>
            </a:xfrm>
            <a:custGeom>
              <a:avLst/>
              <a:gdLst/>
              <a:ahLst/>
              <a:cxnLst/>
              <a:rect l="l" t="t" r="r" b="b"/>
              <a:pathLst>
                <a:path w="1665" h="1495" extrusionOk="0">
                  <a:moveTo>
                    <a:pt x="923" y="349"/>
                  </a:moveTo>
                  <a:cubicBezTo>
                    <a:pt x="936" y="349"/>
                    <a:pt x="946" y="351"/>
                    <a:pt x="951" y="356"/>
                  </a:cubicBezTo>
                  <a:cubicBezTo>
                    <a:pt x="1110" y="515"/>
                    <a:pt x="1228" y="673"/>
                    <a:pt x="1268" y="871"/>
                  </a:cubicBezTo>
                  <a:lnTo>
                    <a:pt x="1228" y="990"/>
                  </a:lnTo>
                  <a:cubicBezTo>
                    <a:pt x="1070" y="1030"/>
                    <a:pt x="872" y="1030"/>
                    <a:pt x="713" y="1030"/>
                  </a:cubicBezTo>
                  <a:cubicBezTo>
                    <a:pt x="555" y="1030"/>
                    <a:pt x="397" y="634"/>
                    <a:pt x="515" y="555"/>
                  </a:cubicBezTo>
                  <a:cubicBezTo>
                    <a:pt x="618" y="452"/>
                    <a:pt x="840" y="349"/>
                    <a:pt x="923" y="349"/>
                  </a:cubicBezTo>
                  <a:close/>
                  <a:moveTo>
                    <a:pt x="962" y="1"/>
                  </a:moveTo>
                  <a:cubicBezTo>
                    <a:pt x="649" y="1"/>
                    <a:pt x="344" y="158"/>
                    <a:pt x="159" y="436"/>
                  </a:cubicBezTo>
                  <a:cubicBezTo>
                    <a:pt x="0" y="792"/>
                    <a:pt x="198" y="1228"/>
                    <a:pt x="555" y="1426"/>
                  </a:cubicBezTo>
                  <a:cubicBezTo>
                    <a:pt x="671" y="1472"/>
                    <a:pt x="790" y="1495"/>
                    <a:pt x="906" y="1495"/>
                  </a:cubicBezTo>
                  <a:cubicBezTo>
                    <a:pt x="1189" y="1495"/>
                    <a:pt x="1456" y="1362"/>
                    <a:pt x="1624" y="1109"/>
                  </a:cubicBezTo>
                  <a:lnTo>
                    <a:pt x="1624" y="1030"/>
                  </a:lnTo>
                  <a:cubicBezTo>
                    <a:pt x="1664" y="673"/>
                    <a:pt x="1506" y="277"/>
                    <a:pt x="1228" y="40"/>
                  </a:cubicBezTo>
                  <a:cubicBezTo>
                    <a:pt x="1141" y="13"/>
                    <a:pt x="1051" y="1"/>
                    <a:pt x="9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6" name="Google Shape;776;p32"/>
            <p:cNvSpPr/>
            <p:nvPr/>
          </p:nvSpPr>
          <p:spPr>
            <a:xfrm>
              <a:off x="5545409" y="3047247"/>
              <a:ext cx="431461" cy="355603"/>
            </a:xfrm>
            <a:custGeom>
              <a:avLst/>
              <a:gdLst/>
              <a:ahLst/>
              <a:cxnLst/>
              <a:rect l="l" t="t" r="r" b="b"/>
              <a:pathLst>
                <a:path w="2298" h="1894" extrusionOk="0">
                  <a:moveTo>
                    <a:pt x="1093" y="356"/>
                  </a:moveTo>
                  <a:cubicBezTo>
                    <a:pt x="1216" y="356"/>
                    <a:pt x="1334" y="398"/>
                    <a:pt x="1426" y="467"/>
                  </a:cubicBezTo>
                  <a:cubicBezTo>
                    <a:pt x="1704" y="665"/>
                    <a:pt x="1823" y="1022"/>
                    <a:pt x="1704" y="1339"/>
                  </a:cubicBezTo>
                  <a:cubicBezTo>
                    <a:pt x="1661" y="1402"/>
                    <a:pt x="1517" y="1443"/>
                    <a:pt x="1343" y="1443"/>
                  </a:cubicBezTo>
                  <a:cubicBezTo>
                    <a:pt x="1192" y="1443"/>
                    <a:pt x="1019" y="1412"/>
                    <a:pt x="872" y="1339"/>
                  </a:cubicBezTo>
                  <a:cubicBezTo>
                    <a:pt x="634" y="1260"/>
                    <a:pt x="515" y="1061"/>
                    <a:pt x="515" y="824"/>
                  </a:cubicBezTo>
                  <a:cubicBezTo>
                    <a:pt x="515" y="586"/>
                    <a:pt x="674" y="507"/>
                    <a:pt x="832" y="428"/>
                  </a:cubicBezTo>
                  <a:cubicBezTo>
                    <a:pt x="915" y="378"/>
                    <a:pt x="1005" y="356"/>
                    <a:pt x="1093" y="356"/>
                  </a:cubicBezTo>
                  <a:close/>
                  <a:moveTo>
                    <a:pt x="1063" y="1"/>
                  </a:moveTo>
                  <a:cubicBezTo>
                    <a:pt x="824" y="1"/>
                    <a:pt x="587" y="81"/>
                    <a:pt x="397" y="230"/>
                  </a:cubicBezTo>
                  <a:cubicBezTo>
                    <a:pt x="80" y="507"/>
                    <a:pt x="0" y="943"/>
                    <a:pt x="198" y="1299"/>
                  </a:cubicBezTo>
                  <a:cubicBezTo>
                    <a:pt x="357" y="1497"/>
                    <a:pt x="515" y="1695"/>
                    <a:pt x="713" y="1854"/>
                  </a:cubicBezTo>
                  <a:cubicBezTo>
                    <a:pt x="991" y="1893"/>
                    <a:pt x="1268" y="1893"/>
                    <a:pt x="1585" y="1893"/>
                  </a:cubicBezTo>
                  <a:cubicBezTo>
                    <a:pt x="1941" y="1893"/>
                    <a:pt x="2219" y="1616"/>
                    <a:pt x="2219" y="1260"/>
                  </a:cubicBezTo>
                  <a:cubicBezTo>
                    <a:pt x="2298" y="824"/>
                    <a:pt x="2060" y="388"/>
                    <a:pt x="1664" y="190"/>
                  </a:cubicBezTo>
                  <a:cubicBezTo>
                    <a:pt x="1480" y="61"/>
                    <a:pt x="1270" y="1"/>
                    <a:pt x="10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7" name="Google Shape;777;p32"/>
            <p:cNvSpPr/>
            <p:nvPr/>
          </p:nvSpPr>
          <p:spPr>
            <a:xfrm>
              <a:off x="4995094" y="3789437"/>
              <a:ext cx="156212" cy="386958"/>
            </a:xfrm>
            <a:custGeom>
              <a:avLst/>
              <a:gdLst/>
              <a:ahLst/>
              <a:cxnLst/>
              <a:rect l="l" t="t" r="r" b="b"/>
              <a:pathLst>
                <a:path w="832" h="2061" extrusionOk="0">
                  <a:moveTo>
                    <a:pt x="238" y="0"/>
                  </a:moveTo>
                  <a:cubicBezTo>
                    <a:pt x="159" y="79"/>
                    <a:pt x="79" y="159"/>
                    <a:pt x="40" y="238"/>
                  </a:cubicBezTo>
                  <a:cubicBezTo>
                    <a:pt x="0" y="277"/>
                    <a:pt x="0" y="357"/>
                    <a:pt x="0" y="396"/>
                  </a:cubicBezTo>
                  <a:cubicBezTo>
                    <a:pt x="79" y="792"/>
                    <a:pt x="159" y="1189"/>
                    <a:pt x="277" y="1585"/>
                  </a:cubicBezTo>
                  <a:cubicBezTo>
                    <a:pt x="357" y="1822"/>
                    <a:pt x="555" y="2020"/>
                    <a:pt x="832" y="2060"/>
                  </a:cubicBezTo>
                  <a:cubicBezTo>
                    <a:pt x="753" y="1862"/>
                    <a:pt x="713" y="1704"/>
                    <a:pt x="673" y="1545"/>
                  </a:cubicBezTo>
                  <a:cubicBezTo>
                    <a:pt x="594" y="1109"/>
                    <a:pt x="515" y="674"/>
                    <a:pt x="396" y="238"/>
                  </a:cubicBezTo>
                  <a:cubicBezTo>
                    <a:pt x="357" y="159"/>
                    <a:pt x="317" y="79"/>
                    <a:pt x="2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8" name="Google Shape;778;p32"/>
            <p:cNvSpPr/>
            <p:nvPr/>
          </p:nvSpPr>
          <p:spPr>
            <a:xfrm>
              <a:off x="4816537" y="4031640"/>
              <a:ext cx="215918" cy="293457"/>
            </a:xfrm>
            <a:custGeom>
              <a:avLst/>
              <a:gdLst/>
              <a:ahLst/>
              <a:cxnLst/>
              <a:rect l="l" t="t" r="r" b="b"/>
              <a:pathLst>
                <a:path w="1150" h="1563" extrusionOk="0">
                  <a:moveTo>
                    <a:pt x="149" y="1"/>
                  </a:moveTo>
                  <a:cubicBezTo>
                    <a:pt x="126" y="1"/>
                    <a:pt x="103" y="6"/>
                    <a:pt x="80" y="17"/>
                  </a:cubicBezTo>
                  <a:cubicBezTo>
                    <a:pt x="40" y="57"/>
                    <a:pt x="0" y="97"/>
                    <a:pt x="0" y="176"/>
                  </a:cubicBezTo>
                  <a:cubicBezTo>
                    <a:pt x="0" y="651"/>
                    <a:pt x="238" y="1127"/>
                    <a:pt x="634" y="1364"/>
                  </a:cubicBezTo>
                  <a:cubicBezTo>
                    <a:pt x="793" y="1443"/>
                    <a:pt x="991" y="1523"/>
                    <a:pt x="1149" y="1562"/>
                  </a:cubicBezTo>
                  <a:cubicBezTo>
                    <a:pt x="832" y="1008"/>
                    <a:pt x="595" y="532"/>
                    <a:pt x="317" y="57"/>
                  </a:cubicBezTo>
                  <a:cubicBezTo>
                    <a:pt x="261" y="29"/>
                    <a:pt x="205" y="1"/>
                    <a:pt x="1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9" name="Google Shape;779;p32"/>
            <p:cNvSpPr/>
            <p:nvPr/>
          </p:nvSpPr>
          <p:spPr>
            <a:xfrm>
              <a:off x="4727352" y="3521701"/>
              <a:ext cx="119037" cy="438965"/>
            </a:xfrm>
            <a:custGeom>
              <a:avLst/>
              <a:gdLst/>
              <a:ahLst/>
              <a:cxnLst/>
              <a:rect l="l" t="t" r="r" b="b"/>
              <a:pathLst>
                <a:path w="634" h="2338" extrusionOk="0">
                  <a:moveTo>
                    <a:pt x="396" y="0"/>
                  </a:moveTo>
                  <a:cubicBezTo>
                    <a:pt x="317" y="0"/>
                    <a:pt x="158" y="159"/>
                    <a:pt x="158" y="238"/>
                  </a:cubicBezTo>
                  <a:cubicBezTo>
                    <a:pt x="0" y="792"/>
                    <a:pt x="0" y="1387"/>
                    <a:pt x="238" y="1902"/>
                  </a:cubicBezTo>
                  <a:cubicBezTo>
                    <a:pt x="317" y="2060"/>
                    <a:pt x="396" y="2218"/>
                    <a:pt x="515" y="2337"/>
                  </a:cubicBezTo>
                  <a:lnTo>
                    <a:pt x="634" y="2298"/>
                  </a:lnTo>
                  <a:cubicBezTo>
                    <a:pt x="594" y="2060"/>
                    <a:pt x="594" y="1822"/>
                    <a:pt x="555" y="1585"/>
                  </a:cubicBezTo>
                  <a:cubicBezTo>
                    <a:pt x="555" y="1149"/>
                    <a:pt x="515" y="753"/>
                    <a:pt x="515" y="317"/>
                  </a:cubicBezTo>
                  <a:cubicBezTo>
                    <a:pt x="515" y="198"/>
                    <a:pt x="594" y="0"/>
                    <a:pt x="3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780" name="Google Shape;780;p32"/>
          <p:cNvGrpSpPr/>
          <p:nvPr/>
        </p:nvGrpSpPr>
        <p:grpSpPr>
          <a:xfrm rot="4320658">
            <a:off x="8308201" y="15431"/>
            <a:ext cx="244749" cy="251723"/>
            <a:chOff x="6109266" y="2958701"/>
            <a:chExt cx="158099" cy="163114"/>
          </a:xfrm>
        </p:grpSpPr>
        <p:sp>
          <p:nvSpPr>
            <p:cNvPr id="781" name="Google Shape;781;p32"/>
            <p:cNvSpPr/>
            <p:nvPr/>
          </p:nvSpPr>
          <p:spPr>
            <a:xfrm>
              <a:off x="6180824" y="2958701"/>
              <a:ext cx="86541" cy="69751"/>
            </a:xfrm>
            <a:custGeom>
              <a:avLst/>
              <a:gdLst/>
              <a:ahLst/>
              <a:cxnLst/>
              <a:rect l="l" t="t" r="r" b="b"/>
              <a:pathLst>
                <a:path w="2536" h="2044" extrusionOk="0">
                  <a:moveTo>
                    <a:pt x="1330" y="444"/>
                  </a:moveTo>
                  <a:cubicBezTo>
                    <a:pt x="1362" y="444"/>
                    <a:pt x="1394" y="446"/>
                    <a:pt x="1426" y="450"/>
                  </a:cubicBezTo>
                  <a:cubicBezTo>
                    <a:pt x="1783" y="529"/>
                    <a:pt x="2100" y="886"/>
                    <a:pt x="1902" y="1242"/>
                  </a:cubicBezTo>
                  <a:cubicBezTo>
                    <a:pt x="1728" y="1485"/>
                    <a:pt x="1464" y="1606"/>
                    <a:pt x="1162" y="1606"/>
                  </a:cubicBezTo>
                  <a:cubicBezTo>
                    <a:pt x="1119" y="1606"/>
                    <a:pt x="1075" y="1604"/>
                    <a:pt x="1030" y="1599"/>
                  </a:cubicBezTo>
                  <a:cubicBezTo>
                    <a:pt x="713" y="1559"/>
                    <a:pt x="515" y="1163"/>
                    <a:pt x="674" y="886"/>
                  </a:cubicBezTo>
                  <a:cubicBezTo>
                    <a:pt x="781" y="601"/>
                    <a:pt x="1047" y="444"/>
                    <a:pt x="1330" y="444"/>
                  </a:cubicBezTo>
                  <a:close/>
                  <a:moveTo>
                    <a:pt x="1309" y="0"/>
                  </a:moveTo>
                  <a:cubicBezTo>
                    <a:pt x="911" y="0"/>
                    <a:pt x="531" y="202"/>
                    <a:pt x="317" y="569"/>
                  </a:cubicBezTo>
                  <a:lnTo>
                    <a:pt x="278" y="608"/>
                  </a:lnTo>
                  <a:cubicBezTo>
                    <a:pt x="0" y="1123"/>
                    <a:pt x="238" y="1797"/>
                    <a:pt x="832" y="1995"/>
                  </a:cubicBezTo>
                  <a:cubicBezTo>
                    <a:pt x="947" y="2028"/>
                    <a:pt x="1064" y="2043"/>
                    <a:pt x="1182" y="2043"/>
                  </a:cubicBezTo>
                  <a:cubicBezTo>
                    <a:pt x="1633" y="2043"/>
                    <a:pt x="2078" y="1809"/>
                    <a:pt x="2298" y="1401"/>
                  </a:cubicBezTo>
                  <a:cubicBezTo>
                    <a:pt x="2535" y="846"/>
                    <a:pt x="2258" y="212"/>
                    <a:pt x="1664" y="54"/>
                  </a:cubicBezTo>
                  <a:cubicBezTo>
                    <a:pt x="1547" y="18"/>
                    <a:pt x="1427" y="0"/>
                    <a:pt x="1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82" name="Google Shape;782;p32"/>
            <p:cNvSpPr/>
            <p:nvPr/>
          </p:nvSpPr>
          <p:spPr>
            <a:xfrm>
              <a:off x="6109266" y="3049675"/>
              <a:ext cx="54020" cy="42349"/>
            </a:xfrm>
            <a:custGeom>
              <a:avLst/>
              <a:gdLst/>
              <a:ahLst/>
              <a:cxnLst/>
              <a:rect l="l" t="t" r="r" b="b"/>
              <a:pathLst>
                <a:path w="1583" h="1241" extrusionOk="0">
                  <a:moveTo>
                    <a:pt x="847" y="1"/>
                  </a:moveTo>
                  <a:cubicBezTo>
                    <a:pt x="735" y="1"/>
                    <a:pt x="622" y="27"/>
                    <a:pt x="513" y="82"/>
                  </a:cubicBezTo>
                  <a:cubicBezTo>
                    <a:pt x="473" y="82"/>
                    <a:pt x="434" y="121"/>
                    <a:pt x="434" y="161"/>
                  </a:cubicBezTo>
                  <a:lnTo>
                    <a:pt x="394" y="161"/>
                  </a:lnTo>
                  <a:cubicBezTo>
                    <a:pt x="1" y="619"/>
                    <a:pt x="393" y="1240"/>
                    <a:pt x="899" y="1240"/>
                  </a:cubicBezTo>
                  <a:cubicBezTo>
                    <a:pt x="1005" y="1240"/>
                    <a:pt x="1116" y="1213"/>
                    <a:pt x="1226" y="1151"/>
                  </a:cubicBezTo>
                  <a:cubicBezTo>
                    <a:pt x="1503" y="953"/>
                    <a:pt x="1582" y="597"/>
                    <a:pt x="1424" y="280"/>
                  </a:cubicBezTo>
                  <a:cubicBezTo>
                    <a:pt x="1268" y="97"/>
                    <a:pt x="1060" y="1"/>
                    <a:pt x="8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83" name="Google Shape;783;p32"/>
            <p:cNvSpPr/>
            <p:nvPr/>
          </p:nvSpPr>
          <p:spPr>
            <a:xfrm>
              <a:off x="6194337" y="3081137"/>
              <a:ext cx="43714" cy="40677"/>
            </a:xfrm>
            <a:custGeom>
              <a:avLst/>
              <a:gdLst/>
              <a:ahLst/>
              <a:cxnLst/>
              <a:rect l="l" t="t" r="r" b="b"/>
              <a:pathLst>
                <a:path w="1281" h="1192" extrusionOk="0">
                  <a:moveTo>
                    <a:pt x="520" y="1"/>
                  </a:moveTo>
                  <a:cubicBezTo>
                    <a:pt x="349" y="1"/>
                    <a:pt x="193" y="77"/>
                    <a:pt x="119" y="269"/>
                  </a:cubicBezTo>
                  <a:cubicBezTo>
                    <a:pt x="40" y="308"/>
                    <a:pt x="40" y="388"/>
                    <a:pt x="0" y="467"/>
                  </a:cubicBezTo>
                  <a:cubicBezTo>
                    <a:pt x="0" y="704"/>
                    <a:pt x="119" y="942"/>
                    <a:pt x="317" y="1101"/>
                  </a:cubicBezTo>
                  <a:cubicBezTo>
                    <a:pt x="416" y="1164"/>
                    <a:pt x="521" y="1192"/>
                    <a:pt x="623" y="1192"/>
                  </a:cubicBezTo>
                  <a:cubicBezTo>
                    <a:pt x="970" y="1192"/>
                    <a:pt x="1281" y="865"/>
                    <a:pt x="1189" y="467"/>
                  </a:cubicBezTo>
                  <a:cubicBezTo>
                    <a:pt x="1139" y="218"/>
                    <a:pt x="808" y="1"/>
                    <a:pt x="5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784" name="Google Shape;784;p32"/>
          <p:cNvGrpSpPr/>
          <p:nvPr/>
        </p:nvGrpSpPr>
        <p:grpSpPr>
          <a:xfrm>
            <a:off x="87255" y="4080528"/>
            <a:ext cx="268572" cy="248618"/>
            <a:chOff x="1412390" y="2258211"/>
            <a:chExt cx="620689" cy="574573"/>
          </a:xfrm>
        </p:grpSpPr>
        <p:sp>
          <p:nvSpPr>
            <p:cNvPr id="785" name="Google Shape;785;p32"/>
            <p:cNvSpPr/>
            <p:nvPr/>
          </p:nvSpPr>
          <p:spPr>
            <a:xfrm>
              <a:off x="1786301" y="2258211"/>
              <a:ext cx="246778" cy="343858"/>
            </a:xfrm>
            <a:custGeom>
              <a:avLst/>
              <a:gdLst/>
              <a:ahLst/>
              <a:cxnLst/>
              <a:rect l="l" t="t" r="r" b="b"/>
              <a:pathLst>
                <a:path w="3843" h="5355" extrusionOk="0">
                  <a:moveTo>
                    <a:pt x="941" y="1"/>
                  </a:moveTo>
                  <a:cubicBezTo>
                    <a:pt x="714" y="1"/>
                    <a:pt x="481" y="120"/>
                    <a:pt x="357" y="348"/>
                  </a:cubicBezTo>
                  <a:cubicBezTo>
                    <a:pt x="199" y="665"/>
                    <a:pt x="80" y="1022"/>
                    <a:pt x="1" y="1339"/>
                  </a:cubicBezTo>
                  <a:cubicBezTo>
                    <a:pt x="1" y="1537"/>
                    <a:pt x="40" y="1735"/>
                    <a:pt x="80" y="1893"/>
                  </a:cubicBezTo>
                  <a:cubicBezTo>
                    <a:pt x="119" y="1972"/>
                    <a:pt x="278" y="2012"/>
                    <a:pt x="357" y="2012"/>
                  </a:cubicBezTo>
                  <a:cubicBezTo>
                    <a:pt x="397" y="2012"/>
                    <a:pt x="516" y="1853"/>
                    <a:pt x="476" y="1774"/>
                  </a:cubicBezTo>
                  <a:cubicBezTo>
                    <a:pt x="436" y="1418"/>
                    <a:pt x="516" y="1022"/>
                    <a:pt x="714" y="705"/>
                  </a:cubicBezTo>
                  <a:cubicBezTo>
                    <a:pt x="753" y="586"/>
                    <a:pt x="832" y="507"/>
                    <a:pt x="912" y="427"/>
                  </a:cubicBezTo>
                  <a:cubicBezTo>
                    <a:pt x="1030" y="546"/>
                    <a:pt x="1149" y="586"/>
                    <a:pt x="1189" y="705"/>
                  </a:cubicBezTo>
                  <a:cubicBezTo>
                    <a:pt x="1387" y="1101"/>
                    <a:pt x="1427" y="1537"/>
                    <a:pt x="1347" y="1933"/>
                  </a:cubicBezTo>
                  <a:cubicBezTo>
                    <a:pt x="1229" y="2804"/>
                    <a:pt x="1110" y="3715"/>
                    <a:pt x="951" y="4587"/>
                  </a:cubicBezTo>
                  <a:cubicBezTo>
                    <a:pt x="882" y="5107"/>
                    <a:pt x="1056" y="5354"/>
                    <a:pt x="1499" y="5354"/>
                  </a:cubicBezTo>
                  <a:cubicBezTo>
                    <a:pt x="1562" y="5354"/>
                    <a:pt x="1630" y="5349"/>
                    <a:pt x="1704" y="5339"/>
                  </a:cubicBezTo>
                  <a:cubicBezTo>
                    <a:pt x="2219" y="5260"/>
                    <a:pt x="2734" y="5141"/>
                    <a:pt x="3249" y="4943"/>
                  </a:cubicBezTo>
                  <a:cubicBezTo>
                    <a:pt x="3685" y="4824"/>
                    <a:pt x="3843" y="4587"/>
                    <a:pt x="3843" y="4230"/>
                  </a:cubicBezTo>
                  <a:cubicBezTo>
                    <a:pt x="3764" y="3834"/>
                    <a:pt x="3526" y="3478"/>
                    <a:pt x="3130" y="3359"/>
                  </a:cubicBezTo>
                  <a:cubicBezTo>
                    <a:pt x="3051" y="3359"/>
                    <a:pt x="2892" y="3359"/>
                    <a:pt x="2853" y="3438"/>
                  </a:cubicBezTo>
                  <a:cubicBezTo>
                    <a:pt x="2813" y="3517"/>
                    <a:pt x="2853" y="3636"/>
                    <a:pt x="2892" y="3715"/>
                  </a:cubicBezTo>
                  <a:cubicBezTo>
                    <a:pt x="2971" y="3874"/>
                    <a:pt x="3130" y="3953"/>
                    <a:pt x="3249" y="4072"/>
                  </a:cubicBezTo>
                  <a:cubicBezTo>
                    <a:pt x="3328" y="4191"/>
                    <a:pt x="3368" y="4349"/>
                    <a:pt x="3170" y="4428"/>
                  </a:cubicBezTo>
                  <a:cubicBezTo>
                    <a:pt x="2615" y="4666"/>
                    <a:pt x="2060" y="4785"/>
                    <a:pt x="1466" y="4824"/>
                  </a:cubicBezTo>
                  <a:cubicBezTo>
                    <a:pt x="1466" y="4626"/>
                    <a:pt x="1466" y="4468"/>
                    <a:pt x="1506" y="4309"/>
                  </a:cubicBezTo>
                  <a:cubicBezTo>
                    <a:pt x="1625" y="3517"/>
                    <a:pt x="1744" y="2725"/>
                    <a:pt x="1823" y="1933"/>
                  </a:cubicBezTo>
                  <a:cubicBezTo>
                    <a:pt x="1902" y="1378"/>
                    <a:pt x="1783" y="784"/>
                    <a:pt x="1466" y="309"/>
                  </a:cubicBezTo>
                  <a:cubicBezTo>
                    <a:pt x="1353" y="101"/>
                    <a:pt x="1149" y="1"/>
                    <a:pt x="9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86" name="Google Shape;786;p32"/>
            <p:cNvSpPr/>
            <p:nvPr/>
          </p:nvSpPr>
          <p:spPr>
            <a:xfrm>
              <a:off x="1643877" y="2480321"/>
              <a:ext cx="124706" cy="136066"/>
            </a:xfrm>
            <a:custGeom>
              <a:avLst/>
              <a:gdLst/>
              <a:ahLst/>
              <a:cxnLst/>
              <a:rect l="l" t="t" r="r" b="b"/>
              <a:pathLst>
                <a:path w="1942" h="2119" extrusionOk="0">
                  <a:moveTo>
                    <a:pt x="493" y="1"/>
                  </a:moveTo>
                  <a:cubicBezTo>
                    <a:pt x="414" y="1"/>
                    <a:pt x="317" y="19"/>
                    <a:pt x="238" y="19"/>
                  </a:cubicBezTo>
                  <a:cubicBezTo>
                    <a:pt x="238" y="137"/>
                    <a:pt x="278" y="217"/>
                    <a:pt x="357" y="335"/>
                  </a:cubicBezTo>
                  <a:cubicBezTo>
                    <a:pt x="476" y="534"/>
                    <a:pt x="634" y="692"/>
                    <a:pt x="832" y="890"/>
                  </a:cubicBezTo>
                  <a:lnTo>
                    <a:pt x="278" y="1326"/>
                  </a:lnTo>
                  <a:cubicBezTo>
                    <a:pt x="159" y="1445"/>
                    <a:pt x="0" y="1524"/>
                    <a:pt x="80" y="1722"/>
                  </a:cubicBezTo>
                  <a:cubicBezTo>
                    <a:pt x="135" y="1796"/>
                    <a:pt x="199" y="1826"/>
                    <a:pt x="267" y="1826"/>
                  </a:cubicBezTo>
                  <a:cubicBezTo>
                    <a:pt x="346" y="1826"/>
                    <a:pt x="430" y="1786"/>
                    <a:pt x="515" y="1722"/>
                  </a:cubicBezTo>
                  <a:cubicBezTo>
                    <a:pt x="713" y="1643"/>
                    <a:pt x="872" y="1524"/>
                    <a:pt x="1070" y="1365"/>
                  </a:cubicBezTo>
                  <a:cubicBezTo>
                    <a:pt x="1149" y="1563"/>
                    <a:pt x="1268" y="1762"/>
                    <a:pt x="1387" y="1960"/>
                  </a:cubicBezTo>
                  <a:cubicBezTo>
                    <a:pt x="1466" y="2039"/>
                    <a:pt x="1585" y="2078"/>
                    <a:pt x="1704" y="2118"/>
                  </a:cubicBezTo>
                  <a:cubicBezTo>
                    <a:pt x="1743" y="1999"/>
                    <a:pt x="1783" y="1880"/>
                    <a:pt x="1783" y="1762"/>
                  </a:cubicBezTo>
                  <a:cubicBezTo>
                    <a:pt x="1783" y="1682"/>
                    <a:pt x="1743" y="1603"/>
                    <a:pt x="1704" y="1524"/>
                  </a:cubicBezTo>
                  <a:cubicBezTo>
                    <a:pt x="1387" y="1247"/>
                    <a:pt x="1466" y="692"/>
                    <a:pt x="1862" y="534"/>
                  </a:cubicBezTo>
                  <a:cubicBezTo>
                    <a:pt x="1941" y="415"/>
                    <a:pt x="1941" y="296"/>
                    <a:pt x="1902" y="137"/>
                  </a:cubicBezTo>
                  <a:cubicBezTo>
                    <a:pt x="1873" y="80"/>
                    <a:pt x="1834" y="59"/>
                    <a:pt x="1791" y="59"/>
                  </a:cubicBezTo>
                  <a:cubicBezTo>
                    <a:pt x="1714" y="59"/>
                    <a:pt x="1621" y="126"/>
                    <a:pt x="1545" y="177"/>
                  </a:cubicBezTo>
                  <a:cubicBezTo>
                    <a:pt x="1426" y="296"/>
                    <a:pt x="1268" y="415"/>
                    <a:pt x="1149" y="534"/>
                  </a:cubicBezTo>
                  <a:cubicBezTo>
                    <a:pt x="991" y="335"/>
                    <a:pt x="793" y="177"/>
                    <a:pt x="594" y="19"/>
                  </a:cubicBezTo>
                  <a:cubicBezTo>
                    <a:pt x="568" y="5"/>
                    <a:pt x="533" y="1"/>
                    <a:pt x="4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87" name="Google Shape;787;p32"/>
            <p:cNvSpPr/>
            <p:nvPr/>
          </p:nvSpPr>
          <p:spPr>
            <a:xfrm>
              <a:off x="1412390" y="2529508"/>
              <a:ext cx="295132" cy="303276"/>
            </a:xfrm>
            <a:custGeom>
              <a:avLst/>
              <a:gdLst/>
              <a:ahLst/>
              <a:cxnLst/>
              <a:rect l="l" t="t" r="r" b="b"/>
              <a:pathLst>
                <a:path w="4596" h="4723" extrusionOk="0">
                  <a:moveTo>
                    <a:pt x="1103" y="1"/>
                  </a:moveTo>
                  <a:cubicBezTo>
                    <a:pt x="742" y="1"/>
                    <a:pt x="428" y="232"/>
                    <a:pt x="317" y="599"/>
                  </a:cubicBezTo>
                  <a:cubicBezTo>
                    <a:pt x="159" y="1035"/>
                    <a:pt x="80" y="1510"/>
                    <a:pt x="1" y="1946"/>
                  </a:cubicBezTo>
                  <a:cubicBezTo>
                    <a:pt x="1" y="2144"/>
                    <a:pt x="1" y="2382"/>
                    <a:pt x="238" y="2382"/>
                  </a:cubicBezTo>
                  <a:cubicBezTo>
                    <a:pt x="476" y="2382"/>
                    <a:pt x="397" y="2105"/>
                    <a:pt x="436" y="1946"/>
                  </a:cubicBezTo>
                  <a:cubicBezTo>
                    <a:pt x="476" y="1550"/>
                    <a:pt x="595" y="1154"/>
                    <a:pt x="714" y="758"/>
                  </a:cubicBezTo>
                  <a:cubicBezTo>
                    <a:pt x="793" y="599"/>
                    <a:pt x="951" y="481"/>
                    <a:pt x="1149" y="441"/>
                  </a:cubicBezTo>
                  <a:cubicBezTo>
                    <a:pt x="1170" y="438"/>
                    <a:pt x="1190" y="436"/>
                    <a:pt x="1210" y="436"/>
                  </a:cubicBezTo>
                  <a:cubicBezTo>
                    <a:pt x="1414" y="436"/>
                    <a:pt x="1552" y="617"/>
                    <a:pt x="1625" y="797"/>
                  </a:cubicBezTo>
                  <a:cubicBezTo>
                    <a:pt x="1625" y="877"/>
                    <a:pt x="1664" y="956"/>
                    <a:pt x="1664" y="1035"/>
                  </a:cubicBezTo>
                  <a:cubicBezTo>
                    <a:pt x="1704" y="1550"/>
                    <a:pt x="1744" y="2065"/>
                    <a:pt x="1783" y="2580"/>
                  </a:cubicBezTo>
                  <a:cubicBezTo>
                    <a:pt x="1783" y="3095"/>
                    <a:pt x="1783" y="3650"/>
                    <a:pt x="1783" y="4165"/>
                  </a:cubicBezTo>
                  <a:cubicBezTo>
                    <a:pt x="1783" y="4536"/>
                    <a:pt x="1928" y="4722"/>
                    <a:pt x="2187" y="4722"/>
                  </a:cubicBezTo>
                  <a:cubicBezTo>
                    <a:pt x="2287" y="4722"/>
                    <a:pt x="2404" y="4695"/>
                    <a:pt x="2536" y="4640"/>
                  </a:cubicBezTo>
                  <a:cubicBezTo>
                    <a:pt x="3090" y="4402"/>
                    <a:pt x="3645" y="4125"/>
                    <a:pt x="4199" y="3887"/>
                  </a:cubicBezTo>
                  <a:cubicBezTo>
                    <a:pt x="4477" y="3768"/>
                    <a:pt x="4596" y="3412"/>
                    <a:pt x="4398" y="3174"/>
                  </a:cubicBezTo>
                  <a:cubicBezTo>
                    <a:pt x="4318" y="2976"/>
                    <a:pt x="4160" y="2818"/>
                    <a:pt x="4041" y="2659"/>
                  </a:cubicBezTo>
                  <a:cubicBezTo>
                    <a:pt x="3962" y="2580"/>
                    <a:pt x="3803" y="2580"/>
                    <a:pt x="3685" y="2540"/>
                  </a:cubicBezTo>
                  <a:cubicBezTo>
                    <a:pt x="3645" y="2659"/>
                    <a:pt x="3645" y="2818"/>
                    <a:pt x="3685" y="2937"/>
                  </a:cubicBezTo>
                  <a:cubicBezTo>
                    <a:pt x="3764" y="3095"/>
                    <a:pt x="3883" y="3293"/>
                    <a:pt x="4001" y="3452"/>
                  </a:cubicBezTo>
                  <a:lnTo>
                    <a:pt x="2258" y="4244"/>
                  </a:lnTo>
                  <a:lnTo>
                    <a:pt x="2258" y="2659"/>
                  </a:lnTo>
                  <a:cubicBezTo>
                    <a:pt x="2258" y="1986"/>
                    <a:pt x="2179" y="1312"/>
                    <a:pt x="2021" y="679"/>
                  </a:cubicBezTo>
                  <a:cubicBezTo>
                    <a:pt x="1902" y="322"/>
                    <a:pt x="1585" y="45"/>
                    <a:pt x="1189" y="5"/>
                  </a:cubicBezTo>
                  <a:cubicBezTo>
                    <a:pt x="1160" y="2"/>
                    <a:pt x="1132" y="1"/>
                    <a:pt x="11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788" name="Google Shape;788;p32"/>
          <p:cNvSpPr/>
          <p:nvPr/>
        </p:nvSpPr>
        <p:spPr>
          <a:xfrm>
            <a:off x="268775" y="3868979"/>
            <a:ext cx="345593" cy="256340"/>
          </a:xfrm>
          <a:custGeom>
            <a:avLst/>
            <a:gdLst/>
            <a:ahLst/>
            <a:cxnLst/>
            <a:rect l="l" t="t" r="r" b="b"/>
            <a:pathLst>
              <a:path w="12437" h="9225" extrusionOk="0">
                <a:moveTo>
                  <a:pt x="1895" y="0"/>
                </a:moveTo>
                <a:cubicBezTo>
                  <a:pt x="1313" y="0"/>
                  <a:pt x="705" y="248"/>
                  <a:pt x="197" y="558"/>
                </a:cubicBezTo>
                <a:cubicBezTo>
                  <a:pt x="0" y="721"/>
                  <a:pt x="155" y="993"/>
                  <a:pt x="349" y="993"/>
                </a:cubicBezTo>
                <a:cubicBezTo>
                  <a:pt x="390" y="993"/>
                  <a:pt x="433" y="981"/>
                  <a:pt x="474" y="954"/>
                </a:cubicBezTo>
                <a:cubicBezTo>
                  <a:pt x="915" y="666"/>
                  <a:pt x="1403" y="443"/>
                  <a:pt x="1857" y="443"/>
                </a:cubicBezTo>
                <a:cubicBezTo>
                  <a:pt x="2339" y="443"/>
                  <a:pt x="2782" y="695"/>
                  <a:pt x="3088" y="1390"/>
                </a:cubicBezTo>
                <a:cubicBezTo>
                  <a:pt x="3247" y="1825"/>
                  <a:pt x="3366" y="2340"/>
                  <a:pt x="3405" y="2816"/>
                </a:cubicBezTo>
                <a:cubicBezTo>
                  <a:pt x="3405" y="3331"/>
                  <a:pt x="3564" y="3846"/>
                  <a:pt x="3881" y="4321"/>
                </a:cubicBezTo>
                <a:cubicBezTo>
                  <a:pt x="4166" y="4574"/>
                  <a:pt x="4552" y="4701"/>
                  <a:pt x="4939" y="4701"/>
                </a:cubicBezTo>
                <a:cubicBezTo>
                  <a:pt x="5036" y="4701"/>
                  <a:pt x="5132" y="4693"/>
                  <a:pt x="5227" y="4677"/>
                </a:cubicBezTo>
                <a:cubicBezTo>
                  <a:pt x="5604" y="4638"/>
                  <a:pt x="5802" y="4578"/>
                  <a:pt x="6005" y="4578"/>
                </a:cubicBezTo>
                <a:cubicBezTo>
                  <a:pt x="6208" y="4578"/>
                  <a:pt x="6416" y="4638"/>
                  <a:pt x="6812" y="4836"/>
                </a:cubicBezTo>
                <a:cubicBezTo>
                  <a:pt x="7248" y="4836"/>
                  <a:pt x="7604" y="5232"/>
                  <a:pt x="7564" y="5707"/>
                </a:cubicBezTo>
                <a:cubicBezTo>
                  <a:pt x="7564" y="5905"/>
                  <a:pt x="7604" y="6143"/>
                  <a:pt x="7604" y="6381"/>
                </a:cubicBezTo>
                <a:cubicBezTo>
                  <a:pt x="7683" y="7569"/>
                  <a:pt x="8119" y="8599"/>
                  <a:pt x="9466" y="8599"/>
                </a:cubicBezTo>
                <a:cubicBezTo>
                  <a:pt x="10535" y="8599"/>
                  <a:pt x="11328" y="7926"/>
                  <a:pt x="11961" y="7133"/>
                </a:cubicBezTo>
                <a:lnTo>
                  <a:pt x="11961" y="7133"/>
                </a:lnTo>
                <a:cubicBezTo>
                  <a:pt x="11922" y="7728"/>
                  <a:pt x="11882" y="8361"/>
                  <a:pt x="11763" y="8956"/>
                </a:cubicBezTo>
                <a:cubicBezTo>
                  <a:pt x="11740" y="9117"/>
                  <a:pt x="11891" y="9224"/>
                  <a:pt x="12029" y="9224"/>
                </a:cubicBezTo>
                <a:cubicBezTo>
                  <a:pt x="12129" y="9224"/>
                  <a:pt x="12222" y="9168"/>
                  <a:pt x="12239" y="9035"/>
                </a:cubicBezTo>
                <a:cubicBezTo>
                  <a:pt x="12358" y="8282"/>
                  <a:pt x="12397" y="7490"/>
                  <a:pt x="12437" y="6698"/>
                </a:cubicBezTo>
                <a:cubicBezTo>
                  <a:pt x="12437" y="6618"/>
                  <a:pt x="12397" y="6579"/>
                  <a:pt x="12358" y="6539"/>
                </a:cubicBezTo>
                <a:cubicBezTo>
                  <a:pt x="12414" y="6371"/>
                  <a:pt x="12272" y="6203"/>
                  <a:pt x="12127" y="6203"/>
                </a:cubicBezTo>
                <a:cubicBezTo>
                  <a:pt x="12068" y="6203"/>
                  <a:pt x="12008" y="6232"/>
                  <a:pt x="11961" y="6302"/>
                </a:cubicBezTo>
                <a:lnTo>
                  <a:pt x="11961" y="6341"/>
                </a:lnTo>
                <a:cubicBezTo>
                  <a:pt x="11922" y="6302"/>
                  <a:pt x="11882" y="6302"/>
                  <a:pt x="11843" y="6302"/>
                </a:cubicBezTo>
                <a:cubicBezTo>
                  <a:pt x="11130" y="6302"/>
                  <a:pt x="10417" y="6222"/>
                  <a:pt x="9704" y="6024"/>
                </a:cubicBezTo>
                <a:cubicBezTo>
                  <a:pt x="9681" y="6018"/>
                  <a:pt x="9659" y="6015"/>
                  <a:pt x="9639" y="6015"/>
                </a:cubicBezTo>
                <a:cubicBezTo>
                  <a:pt x="9416" y="6015"/>
                  <a:pt x="9370" y="6387"/>
                  <a:pt x="9624" y="6460"/>
                </a:cubicBezTo>
                <a:cubicBezTo>
                  <a:pt x="10298" y="6658"/>
                  <a:pt x="10971" y="6737"/>
                  <a:pt x="11645" y="6737"/>
                </a:cubicBezTo>
                <a:cubicBezTo>
                  <a:pt x="11146" y="7449"/>
                  <a:pt x="10456" y="8193"/>
                  <a:pt x="9574" y="8193"/>
                </a:cubicBezTo>
                <a:cubicBezTo>
                  <a:pt x="9474" y="8193"/>
                  <a:pt x="9372" y="8183"/>
                  <a:pt x="9268" y="8163"/>
                </a:cubicBezTo>
                <a:cubicBezTo>
                  <a:pt x="7763" y="7886"/>
                  <a:pt x="8277" y="6341"/>
                  <a:pt x="8000" y="5311"/>
                </a:cubicBezTo>
                <a:cubicBezTo>
                  <a:pt x="7742" y="4439"/>
                  <a:pt x="7167" y="4067"/>
                  <a:pt x="6405" y="4067"/>
                </a:cubicBezTo>
                <a:cubicBezTo>
                  <a:pt x="6233" y="4067"/>
                  <a:pt x="6051" y="4086"/>
                  <a:pt x="5861" y="4123"/>
                </a:cubicBezTo>
                <a:cubicBezTo>
                  <a:pt x="5573" y="4157"/>
                  <a:pt x="5292" y="4234"/>
                  <a:pt x="5025" y="4234"/>
                </a:cubicBezTo>
                <a:cubicBezTo>
                  <a:pt x="4667" y="4234"/>
                  <a:pt x="4334" y="4096"/>
                  <a:pt x="4039" y="3529"/>
                </a:cubicBezTo>
                <a:cubicBezTo>
                  <a:pt x="3801" y="3093"/>
                  <a:pt x="3841" y="2301"/>
                  <a:pt x="3722" y="1825"/>
                </a:cubicBezTo>
                <a:cubicBezTo>
                  <a:pt x="3643" y="1350"/>
                  <a:pt x="3445" y="914"/>
                  <a:pt x="3167" y="558"/>
                </a:cubicBezTo>
                <a:cubicBezTo>
                  <a:pt x="2800" y="155"/>
                  <a:pt x="2355" y="0"/>
                  <a:pt x="189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89" name="Google Shape;789;p32"/>
          <p:cNvSpPr/>
          <p:nvPr/>
        </p:nvSpPr>
        <p:spPr>
          <a:xfrm>
            <a:off x="982657" y="4797016"/>
            <a:ext cx="125516" cy="132435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90" name="Google Shape;790;p32"/>
          <p:cNvSpPr/>
          <p:nvPr/>
        </p:nvSpPr>
        <p:spPr>
          <a:xfrm>
            <a:off x="905073" y="4946608"/>
            <a:ext cx="76054" cy="70163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91" name="Google Shape;791;p32"/>
          <p:cNvSpPr/>
          <p:nvPr/>
        </p:nvSpPr>
        <p:spPr>
          <a:xfrm rot="-6435031">
            <a:off x="8685253" y="1065433"/>
            <a:ext cx="260437" cy="352922"/>
          </a:xfrm>
          <a:custGeom>
            <a:avLst/>
            <a:gdLst/>
            <a:ahLst/>
            <a:cxnLst/>
            <a:rect l="l" t="t" r="r" b="b"/>
            <a:pathLst>
              <a:path w="6412" h="8689" extrusionOk="0">
                <a:moveTo>
                  <a:pt x="1262" y="565"/>
                </a:moveTo>
                <a:cubicBezTo>
                  <a:pt x="2252" y="1001"/>
                  <a:pt x="3164" y="1556"/>
                  <a:pt x="3995" y="2190"/>
                </a:cubicBezTo>
                <a:lnTo>
                  <a:pt x="3045" y="2704"/>
                </a:lnTo>
                <a:cubicBezTo>
                  <a:pt x="2821" y="2816"/>
                  <a:pt x="2984" y="3104"/>
                  <a:pt x="3169" y="3104"/>
                </a:cubicBezTo>
                <a:cubicBezTo>
                  <a:pt x="3180" y="3104"/>
                  <a:pt x="3192" y="3103"/>
                  <a:pt x="3203" y="3101"/>
                </a:cubicBezTo>
                <a:cubicBezTo>
                  <a:pt x="3679" y="3932"/>
                  <a:pt x="4114" y="4764"/>
                  <a:pt x="4550" y="5636"/>
                </a:cubicBezTo>
                <a:cubicBezTo>
                  <a:pt x="4867" y="6111"/>
                  <a:pt x="5144" y="6587"/>
                  <a:pt x="5342" y="7101"/>
                </a:cubicBezTo>
                <a:cubicBezTo>
                  <a:pt x="5515" y="7552"/>
                  <a:pt x="5689" y="8214"/>
                  <a:pt x="5173" y="8214"/>
                </a:cubicBezTo>
                <a:cubicBezTo>
                  <a:pt x="5099" y="8214"/>
                  <a:pt x="5011" y="8201"/>
                  <a:pt x="4907" y="8171"/>
                </a:cubicBezTo>
                <a:cubicBezTo>
                  <a:pt x="4233" y="7973"/>
                  <a:pt x="3797" y="6547"/>
                  <a:pt x="3441" y="5913"/>
                </a:cubicBezTo>
                <a:cubicBezTo>
                  <a:pt x="2966" y="5002"/>
                  <a:pt x="2490" y="4091"/>
                  <a:pt x="2015" y="3180"/>
                </a:cubicBezTo>
                <a:cubicBezTo>
                  <a:pt x="1993" y="3114"/>
                  <a:pt x="1935" y="3085"/>
                  <a:pt x="1874" y="3085"/>
                </a:cubicBezTo>
                <a:cubicBezTo>
                  <a:pt x="1825" y="3085"/>
                  <a:pt x="1773" y="3105"/>
                  <a:pt x="1738" y="3140"/>
                </a:cubicBezTo>
                <a:lnTo>
                  <a:pt x="1658" y="3140"/>
                </a:lnTo>
                <a:lnTo>
                  <a:pt x="589" y="3695"/>
                </a:lnTo>
                <a:cubicBezTo>
                  <a:pt x="826" y="2665"/>
                  <a:pt x="1064" y="1595"/>
                  <a:pt x="1262" y="565"/>
                </a:cubicBezTo>
                <a:close/>
                <a:moveTo>
                  <a:pt x="1139" y="1"/>
                </a:moveTo>
                <a:cubicBezTo>
                  <a:pt x="1013" y="1"/>
                  <a:pt x="906" y="72"/>
                  <a:pt x="906" y="169"/>
                </a:cubicBezTo>
                <a:cubicBezTo>
                  <a:pt x="628" y="1477"/>
                  <a:pt x="311" y="2784"/>
                  <a:pt x="34" y="4051"/>
                </a:cubicBezTo>
                <a:cubicBezTo>
                  <a:pt x="1" y="4185"/>
                  <a:pt x="136" y="4347"/>
                  <a:pt x="275" y="4347"/>
                </a:cubicBezTo>
                <a:cubicBezTo>
                  <a:pt x="300" y="4347"/>
                  <a:pt x="326" y="4341"/>
                  <a:pt x="351" y="4329"/>
                </a:cubicBezTo>
                <a:lnTo>
                  <a:pt x="1738" y="3616"/>
                </a:lnTo>
                <a:cubicBezTo>
                  <a:pt x="2451" y="5042"/>
                  <a:pt x="3203" y="6428"/>
                  <a:pt x="3956" y="7775"/>
                </a:cubicBezTo>
                <a:cubicBezTo>
                  <a:pt x="4279" y="8362"/>
                  <a:pt x="4537" y="8689"/>
                  <a:pt x="5004" y="8689"/>
                </a:cubicBezTo>
                <a:cubicBezTo>
                  <a:pt x="5167" y="8689"/>
                  <a:pt x="5355" y="8649"/>
                  <a:pt x="5580" y="8567"/>
                </a:cubicBezTo>
                <a:cubicBezTo>
                  <a:pt x="6412" y="8290"/>
                  <a:pt x="6333" y="7933"/>
                  <a:pt x="5936" y="7220"/>
                </a:cubicBezTo>
                <a:lnTo>
                  <a:pt x="3639" y="2903"/>
                </a:lnTo>
                <a:lnTo>
                  <a:pt x="4550" y="2388"/>
                </a:lnTo>
                <a:cubicBezTo>
                  <a:pt x="4669" y="2348"/>
                  <a:pt x="4669" y="2150"/>
                  <a:pt x="4550" y="2071"/>
                </a:cubicBezTo>
                <a:cubicBezTo>
                  <a:pt x="3679" y="1160"/>
                  <a:pt x="2292" y="645"/>
                  <a:pt x="1223" y="11"/>
                </a:cubicBezTo>
                <a:cubicBezTo>
                  <a:pt x="1195" y="4"/>
                  <a:pt x="1166" y="1"/>
                  <a:pt x="113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92" name="Google Shape;792;p32"/>
          <p:cNvSpPr/>
          <p:nvPr/>
        </p:nvSpPr>
        <p:spPr>
          <a:xfrm>
            <a:off x="8156001" y="175854"/>
            <a:ext cx="140862" cy="170272"/>
          </a:xfrm>
          <a:custGeom>
            <a:avLst/>
            <a:gdLst/>
            <a:ahLst/>
            <a:cxnLst/>
            <a:rect l="l" t="t" r="r" b="b"/>
            <a:pathLst>
              <a:path w="6945" h="8395" extrusionOk="0">
                <a:moveTo>
                  <a:pt x="1685" y="0"/>
                </a:moveTo>
                <a:cubicBezTo>
                  <a:pt x="1533" y="0"/>
                  <a:pt x="1382" y="187"/>
                  <a:pt x="1465" y="354"/>
                </a:cubicBezTo>
                <a:cubicBezTo>
                  <a:pt x="2020" y="1424"/>
                  <a:pt x="2456" y="2493"/>
                  <a:pt x="2852" y="3602"/>
                </a:cubicBezTo>
                <a:cubicBezTo>
                  <a:pt x="2060" y="3246"/>
                  <a:pt x="1267" y="2929"/>
                  <a:pt x="475" y="2572"/>
                </a:cubicBezTo>
                <a:cubicBezTo>
                  <a:pt x="440" y="2557"/>
                  <a:pt x="405" y="2550"/>
                  <a:pt x="372" y="2550"/>
                </a:cubicBezTo>
                <a:cubicBezTo>
                  <a:pt x="146" y="2550"/>
                  <a:pt x="1" y="2865"/>
                  <a:pt x="277" y="2968"/>
                </a:cubicBezTo>
                <a:cubicBezTo>
                  <a:pt x="1030" y="3325"/>
                  <a:pt x="1782" y="3642"/>
                  <a:pt x="2575" y="3959"/>
                </a:cubicBezTo>
                <a:cubicBezTo>
                  <a:pt x="2060" y="4196"/>
                  <a:pt x="1505" y="4394"/>
                  <a:pt x="990" y="4632"/>
                </a:cubicBezTo>
                <a:cubicBezTo>
                  <a:pt x="736" y="4705"/>
                  <a:pt x="848" y="5077"/>
                  <a:pt x="1082" y="5077"/>
                </a:cubicBezTo>
                <a:cubicBezTo>
                  <a:pt x="1104" y="5077"/>
                  <a:pt x="1126" y="5074"/>
                  <a:pt x="1149" y="5068"/>
                </a:cubicBezTo>
                <a:cubicBezTo>
                  <a:pt x="1703" y="4830"/>
                  <a:pt x="2258" y="4593"/>
                  <a:pt x="2852" y="4355"/>
                </a:cubicBezTo>
                <a:lnTo>
                  <a:pt x="2852" y="4355"/>
                </a:lnTo>
                <a:cubicBezTo>
                  <a:pt x="2416" y="5266"/>
                  <a:pt x="1980" y="6177"/>
                  <a:pt x="1584" y="7088"/>
                </a:cubicBezTo>
                <a:cubicBezTo>
                  <a:pt x="1506" y="7271"/>
                  <a:pt x="1652" y="7437"/>
                  <a:pt x="1795" y="7437"/>
                </a:cubicBezTo>
                <a:cubicBezTo>
                  <a:pt x="1868" y="7437"/>
                  <a:pt x="1940" y="7394"/>
                  <a:pt x="1980" y="7286"/>
                </a:cubicBezTo>
                <a:cubicBezTo>
                  <a:pt x="2416" y="6415"/>
                  <a:pt x="2812" y="5504"/>
                  <a:pt x="3208" y="4593"/>
                </a:cubicBezTo>
                <a:cubicBezTo>
                  <a:pt x="3644" y="5860"/>
                  <a:pt x="4159" y="7088"/>
                  <a:pt x="4714" y="8276"/>
                </a:cubicBezTo>
                <a:cubicBezTo>
                  <a:pt x="4755" y="8359"/>
                  <a:pt x="4835" y="8394"/>
                  <a:pt x="4917" y="8394"/>
                </a:cubicBezTo>
                <a:cubicBezTo>
                  <a:pt x="5069" y="8394"/>
                  <a:pt x="5227" y="8273"/>
                  <a:pt x="5149" y="8118"/>
                </a:cubicBezTo>
                <a:cubicBezTo>
                  <a:pt x="4595" y="6890"/>
                  <a:pt x="4080" y="5662"/>
                  <a:pt x="3644" y="4394"/>
                </a:cubicBezTo>
                <a:lnTo>
                  <a:pt x="3644" y="4394"/>
                </a:lnTo>
                <a:cubicBezTo>
                  <a:pt x="4595" y="4791"/>
                  <a:pt x="5546" y="5147"/>
                  <a:pt x="6536" y="5504"/>
                </a:cubicBezTo>
                <a:cubicBezTo>
                  <a:pt x="6559" y="5511"/>
                  <a:pt x="6582" y="5515"/>
                  <a:pt x="6604" y="5515"/>
                </a:cubicBezTo>
                <a:cubicBezTo>
                  <a:pt x="6808" y="5515"/>
                  <a:pt x="6944" y="5211"/>
                  <a:pt x="6694" y="5068"/>
                </a:cubicBezTo>
                <a:cubicBezTo>
                  <a:pt x="5704" y="4751"/>
                  <a:pt x="4753" y="4355"/>
                  <a:pt x="3803" y="3998"/>
                </a:cubicBezTo>
                <a:cubicBezTo>
                  <a:pt x="4357" y="3761"/>
                  <a:pt x="4912" y="3563"/>
                  <a:pt x="5427" y="3365"/>
                </a:cubicBezTo>
                <a:cubicBezTo>
                  <a:pt x="5690" y="3252"/>
                  <a:pt x="5561" y="2926"/>
                  <a:pt x="5344" y="2926"/>
                </a:cubicBezTo>
                <a:cubicBezTo>
                  <a:pt x="5332" y="2926"/>
                  <a:pt x="5320" y="2927"/>
                  <a:pt x="5308" y="2929"/>
                </a:cubicBezTo>
                <a:cubicBezTo>
                  <a:pt x="4753" y="3127"/>
                  <a:pt x="4238" y="3325"/>
                  <a:pt x="3723" y="3523"/>
                </a:cubicBezTo>
                <a:lnTo>
                  <a:pt x="4714" y="1384"/>
                </a:lnTo>
                <a:cubicBezTo>
                  <a:pt x="4792" y="1201"/>
                  <a:pt x="4629" y="1052"/>
                  <a:pt x="4475" y="1052"/>
                </a:cubicBezTo>
                <a:cubicBezTo>
                  <a:pt x="4395" y="1052"/>
                  <a:pt x="4318" y="1092"/>
                  <a:pt x="4278" y="1186"/>
                </a:cubicBezTo>
                <a:lnTo>
                  <a:pt x="3288" y="3404"/>
                </a:lnTo>
                <a:cubicBezTo>
                  <a:pt x="2892" y="2255"/>
                  <a:pt x="2416" y="1186"/>
                  <a:pt x="1862" y="116"/>
                </a:cubicBezTo>
                <a:cubicBezTo>
                  <a:pt x="1814" y="34"/>
                  <a:pt x="1750" y="0"/>
                  <a:pt x="168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93" name="Google Shape;793;p32"/>
          <p:cNvSpPr/>
          <p:nvPr/>
        </p:nvSpPr>
        <p:spPr>
          <a:xfrm>
            <a:off x="8098549" y="319483"/>
            <a:ext cx="140862" cy="170272"/>
          </a:xfrm>
          <a:custGeom>
            <a:avLst/>
            <a:gdLst/>
            <a:ahLst/>
            <a:cxnLst/>
            <a:rect l="l" t="t" r="r" b="b"/>
            <a:pathLst>
              <a:path w="6945" h="8395" extrusionOk="0">
                <a:moveTo>
                  <a:pt x="1685" y="0"/>
                </a:moveTo>
                <a:cubicBezTo>
                  <a:pt x="1533" y="0"/>
                  <a:pt x="1382" y="187"/>
                  <a:pt x="1465" y="354"/>
                </a:cubicBezTo>
                <a:cubicBezTo>
                  <a:pt x="2020" y="1424"/>
                  <a:pt x="2456" y="2493"/>
                  <a:pt x="2852" y="3602"/>
                </a:cubicBezTo>
                <a:cubicBezTo>
                  <a:pt x="2060" y="3246"/>
                  <a:pt x="1267" y="2929"/>
                  <a:pt x="475" y="2572"/>
                </a:cubicBezTo>
                <a:cubicBezTo>
                  <a:pt x="440" y="2557"/>
                  <a:pt x="405" y="2550"/>
                  <a:pt x="372" y="2550"/>
                </a:cubicBezTo>
                <a:cubicBezTo>
                  <a:pt x="146" y="2550"/>
                  <a:pt x="1" y="2865"/>
                  <a:pt x="277" y="2968"/>
                </a:cubicBezTo>
                <a:cubicBezTo>
                  <a:pt x="1030" y="3325"/>
                  <a:pt x="1782" y="3642"/>
                  <a:pt x="2575" y="3959"/>
                </a:cubicBezTo>
                <a:cubicBezTo>
                  <a:pt x="2060" y="4196"/>
                  <a:pt x="1505" y="4394"/>
                  <a:pt x="990" y="4632"/>
                </a:cubicBezTo>
                <a:cubicBezTo>
                  <a:pt x="736" y="4705"/>
                  <a:pt x="848" y="5077"/>
                  <a:pt x="1082" y="5077"/>
                </a:cubicBezTo>
                <a:cubicBezTo>
                  <a:pt x="1104" y="5077"/>
                  <a:pt x="1126" y="5074"/>
                  <a:pt x="1149" y="5068"/>
                </a:cubicBezTo>
                <a:cubicBezTo>
                  <a:pt x="1703" y="4830"/>
                  <a:pt x="2258" y="4593"/>
                  <a:pt x="2852" y="4355"/>
                </a:cubicBezTo>
                <a:lnTo>
                  <a:pt x="2852" y="4355"/>
                </a:lnTo>
                <a:cubicBezTo>
                  <a:pt x="2416" y="5266"/>
                  <a:pt x="1980" y="6177"/>
                  <a:pt x="1584" y="7088"/>
                </a:cubicBezTo>
                <a:cubicBezTo>
                  <a:pt x="1506" y="7271"/>
                  <a:pt x="1652" y="7437"/>
                  <a:pt x="1795" y="7437"/>
                </a:cubicBezTo>
                <a:cubicBezTo>
                  <a:pt x="1868" y="7437"/>
                  <a:pt x="1940" y="7394"/>
                  <a:pt x="1980" y="7286"/>
                </a:cubicBezTo>
                <a:cubicBezTo>
                  <a:pt x="2416" y="6415"/>
                  <a:pt x="2812" y="5504"/>
                  <a:pt x="3208" y="4593"/>
                </a:cubicBezTo>
                <a:cubicBezTo>
                  <a:pt x="3644" y="5860"/>
                  <a:pt x="4159" y="7088"/>
                  <a:pt x="4714" y="8276"/>
                </a:cubicBezTo>
                <a:cubicBezTo>
                  <a:pt x="4755" y="8359"/>
                  <a:pt x="4835" y="8394"/>
                  <a:pt x="4917" y="8394"/>
                </a:cubicBezTo>
                <a:cubicBezTo>
                  <a:pt x="5069" y="8394"/>
                  <a:pt x="5227" y="8273"/>
                  <a:pt x="5149" y="8118"/>
                </a:cubicBezTo>
                <a:cubicBezTo>
                  <a:pt x="4595" y="6890"/>
                  <a:pt x="4080" y="5662"/>
                  <a:pt x="3644" y="4394"/>
                </a:cubicBezTo>
                <a:lnTo>
                  <a:pt x="3644" y="4394"/>
                </a:lnTo>
                <a:cubicBezTo>
                  <a:pt x="4595" y="4791"/>
                  <a:pt x="5546" y="5147"/>
                  <a:pt x="6536" y="5504"/>
                </a:cubicBezTo>
                <a:cubicBezTo>
                  <a:pt x="6559" y="5511"/>
                  <a:pt x="6582" y="5515"/>
                  <a:pt x="6604" y="5515"/>
                </a:cubicBezTo>
                <a:cubicBezTo>
                  <a:pt x="6808" y="5515"/>
                  <a:pt x="6944" y="5211"/>
                  <a:pt x="6694" y="5068"/>
                </a:cubicBezTo>
                <a:cubicBezTo>
                  <a:pt x="5704" y="4751"/>
                  <a:pt x="4753" y="4355"/>
                  <a:pt x="3803" y="3998"/>
                </a:cubicBezTo>
                <a:cubicBezTo>
                  <a:pt x="4357" y="3761"/>
                  <a:pt x="4912" y="3563"/>
                  <a:pt x="5427" y="3365"/>
                </a:cubicBezTo>
                <a:cubicBezTo>
                  <a:pt x="5690" y="3252"/>
                  <a:pt x="5561" y="2926"/>
                  <a:pt x="5344" y="2926"/>
                </a:cubicBezTo>
                <a:cubicBezTo>
                  <a:pt x="5332" y="2926"/>
                  <a:pt x="5320" y="2927"/>
                  <a:pt x="5308" y="2929"/>
                </a:cubicBezTo>
                <a:cubicBezTo>
                  <a:pt x="4753" y="3127"/>
                  <a:pt x="4238" y="3325"/>
                  <a:pt x="3723" y="3523"/>
                </a:cubicBezTo>
                <a:lnTo>
                  <a:pt x="4714" y="1384"/>
                </a:lnTo>
                <a:cubicBezTo>
                  <a:pt x="4792" y="1201"/>
                  <a:pt x="4629" y="1052"/>
                  <a:pt x="4475" y="1052"/>
                </a:cubicBezTo>
                <a:cubicBezTo>
                  <a:pt x="4395" y="1052"/>
                  <a:pt x="4318" y="1092"/>
                  <a:pt x="4278" y="1186"/>
                </a:cubicBezTo>
                <a:lnTo>
                  <a:pt x="3288" y="3404"/>
                </a:lnTo>
                <a:cubicBezTo>
                  <a:pt x="2892" y="2255"/>
                  <a:pt x="2416" y="1186"/>
                  <a:pt x="1862" y="116"/>
                </a:cubicBezTo>
                <a:cubicBezTo>
                  <a:pt x="1814" y="34"/>
                  <a:pt x="1750" y="0"/>
                  <a:pt x="168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94" name="Google Shape;794;p32"/>
          <p:cNvSpPr/>
          <p:nvPr/>
        </p:nvSpPr>
        <p:spPr>
          <a:xfrm rot="1790084">
            <a:off x="8738953" y="81612"/>
            <a:ext cx="331694" cy="280529"/>
          </a:xfrm>
          <a:custGeom>
            <a:avLst/>
            <a:gdLst/>
            <a:ahLst/>
            <a:cxnLst/>
            <a:rect l="l" t="t" r="r" b="b"/>
            <a:pathLst>
              <a:path w="72936" h="61656" extrusionOk="0">
                <a:moveTo>
                  <a:pt x="58129" y="1"/>
                </a:moveTo>
                <a:cubicBezTo>
                  <a:pt x="49636" y="1"/>
                  <a:pt x="41824" y="11632"/>
                  <a:pt x="40726" y="20415"/>
                </a:cubicBezTo>
                <a:cubicBezTo>
                  <a:pt x="35733" y="16358"/>
                  <a:pt x="29227" y="14011"/>
                  <a:pt x="23094" y="14011"/>
                </a:cubicBezTo>
                <a:cubicBezTo>
                  <a:pt x="14674" y="14011"/>
                  <a:pt x="6955" y="18434"/>
                  <a:pt x="4813" y="28930"/>
                </a:cubicBezTo>
                <a:cubicBezTo>
                  <a:pt x="1" y="51884"/>
                  <a:pt x="33321" y="55957"/>
                  <a:pt x="47390" y="61140"/>
                </a:cubicBezTo>
                <a:lnTo>
                  <a:pt x="48501" y="61140"/>
                </a:lnTo>
                <a:cubicBezTo>
                  <a:pt x="48833" y="61473"/>
                  <a:pt x="49241" y="61656"/>
                  <a:pt x="49656" y="61656"/>
                </a:cubicBezTo>
                <a:cubicBezTo>
                  <a:pt x="50165" y="61656"/>
                  <a:pt x="50685" y="61381"/>
                  <a:pt x="51092" y="60770"/>
                </a:cubicBezTo>
                <a:cubicBezTo>
                  <a:pt x="57756" y="51884"/>
                  <a:pt x="62940" y="41888"/>
                  <a:pt x="66642" y="31522"/>
                </a:cubicBezTo>
                <a:cubicBezTo>
                  <a:pt x="69233" y="23376"/>
                  <a:pt x="72936" y="12270"/>
                  <a:pt x="67012" y="4865"/>
                </a:cubicBezTo>
                <a:cubicBezTo>
                  <a:pt x="64139" y="1417"/>
                  <a:pt x="61092" y="1"/>
                  <a:pt x="5812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795" name="Google Shape;795;p32"/>
          <p:cNvGrpSpPr/>
          <p:nvPr/>
        </p:nvGrpSpPr>
        <p:grpSpPr>
          <a:xfrm rot="9322877">
            <a:off x="532795" y="4326070"/>
            <a:ext cx="177560" cy="196388"/>
            <a:chOff x="5414907" y="2017485"/>
            <a:chExt cx="220338" cy="243702"/>
          </a:xfrm>
        </p:grpSpPr>
        <p:sp>
          <p:nvSpPr>
            <p:cNvPr id="796" name="Google Shape;796;p32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97" name="Google Shape;797;p32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98" name="Google Shape;798;p32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799" name="Google Shape;799;p32"/>
          <p:cNvSpPr/>
          <p:nvPr/>
        </p:nvSpPr>
        <p:spPr>
          <a:xfrm>
            <a:off x="516601" y="4679108"/>
            <a:ext cx="312281" cy="302089"/>
          </a:xfrm>
          <a:custGeom>
            <a:avLst/>
            <a:gdLst/>
            <a:ahLst/>
            <a:cxnLst/>
            <a:rect l="l" t="t" r="r" b="b"/>
            <a:pathLst>
              <a:path w="75158" h="72705" extrusionOk="0">
                <a:moveTo>
                  <a:pt x="38048" y="0"/>
                </a:moveTo>
                <a:cubicBezTo>
                  <a:pt x="37232" y="0"/>
                  <a:pt x="36468" y="417"/>
                  <a:pt x="35913" y="1250"/>
                </a:cubicBezTo>
                <a:cubicBezTo>
                  <a:pt x="32951" y="9765"/>
                  <a:pt x="29619" y="18280"/>
                  <a:pt x="26287" y="26796"/>
                </a:cubicBezTo>
                <a:cubicBezTo>
                  <a:pt x="25917" y="26425"/>
                  <a:pt x="25176" y="26425"/>
                  <a:pt x="24806" y="26425"/>
                </a:cubicBezTo>
                <a:cubicBezTo>
                  <a:pt x="19993" y="26425"/>
                  <a:pt x="15550" y="26425"/>
                  <a:pt x="11108" y="26796"/>
                </a:cubicBezTo>
                <a:cubicBezTo>
                  <a:pt x="7776" y="26796"/>
                  <a:pt x="4444" y="27536"/>
                  <a:pt x="1482" y="28647"/>
                </a:cubicBezTo>
                <a:cubicBezTo>
                  <a:pt x="371" y="29387"/>
                  <a:pt x="1" y="30498"/>
                  <a:pt x="371" y="31238"/>
                </a:cubicBezTo>
                <a:cubicBezTo>
                  <a:pt x="3333" y="38643"/>
                  <a:pt x="11478" y="44196"/>
                  <a:pt x="18142" y="48269"/>
                </a:cubicBezTo>
                <a:cubicBezTo>
                  <a:pt x="17031" y="54193"/>
                  <a:pt x="15550" y="60116"/>
                  <a:pt x="14440" y="66040"/>
                </a:cubicBezTo>
                <a:cubicBezTo>
                  <a:pt x="14070" y="68631"/>
                  <a:pt x="13329" y="72334"/>
                  <a:pt x="17402" y="72704"/>
                </a:cubicBezTo>
                <a:cubicBezTo>
                  <a:pt x="21104" y="72704"/>
                  <a:pt x="26287" y="68631"/>
                  <a:pt x="28879" y="66410"/>
                </a:cubicBezTo>
                <a:cubicBezTo>
                  <a:pt x="33321" y="63078"/>
                  <a:pt x="37394" y="59376"/>
                  <a:pt x="41096" y="55673"/>
                </a:cubicBezTo>
                <a:cubicBezTo>
                  <a:pt x="45909" y="59006"/>
                  <a:pt x="50722" y="61597"/>
                  <a:pt x="55905" y="64189"/>
                </a:cubicBezTo>
                <a:cubicBezTo>
                  <a:pt x="57962" y="65364"/>
                  <a:pt x="62115" y="68170"/>
                  <a:pt x="65223" y="68170"/>
                </a:cubicBezTo>
                <a:cubicBezTo>
                  <a:pt x="66032" y="68170"/>
                  <a:pt x="66771" y="67980"/>
                  <a:pt x="67383" y="67521"/>
                </a:cubicBezTo>
                <a:cubicBezTo>
                  <a:pt x="70344" y="65670"/>
                  <a:pt x="68493" y="59006"/>
                  <a:pt x="67753" y="56414"/>
                </a:cubicBezTo>
                <a:cubicBezTo>
                  <a:pt x="66642" y="50860"/>
                  <a:pt x="64421" y="45677"/>
                  <a:pt x="61459" y="41234"/>
                </a:cubicBezTo>
                <a:cubicBezTo>
                  <a:pt x="66272" y="36422"/>
                  <a:pt x="70344" y="31238"/>
                  <a:pt x="74417" y="25685"/>
                </a:cubicBezTo>
                <a:cubicBezTo>
                  <a:pt x="75157" y="24574"/>
                  <a:pt x="74787" y="23093"/>
                  <a:pt x="73676" y="22353"/>
                </a:cubicBezTo>
                <a:cubicBezTo>
                  <a:pt x="70959" y="20923"/>
                  <a:pt x="67800" y="20432"/>
                  <a:pt x="64519" y="20432"/>
                </a:cubicBezTo>
                <a:cubicBezTo>
                  <a:pt x="59306" y="20432"/>
                  <a:pt x="53786" y="21671"/>
                  <a:pt x="49241" y="22353"/>
                </a:cubicBezTo>
                <a:cubicBezTo>
                  <a:pt x="47760" y="17910"/>
                  <a:pt x="45909" y="13097"/>
                  <a:pt x="44058" y="8654"/>
                </a:cubicBezTo>
                <a:cubicBezTo>
                  <a:pt x="42947" y="5692"/>
                  <a:pt x="42207" y="1620"/>
                  <a:pt x="38875" y="139"/>
                </a:cubicBezTo>
                <a:cubicBezTo>
                  <a:pt x="38597" y="46"/>
                  <a:pt x="38320" y="0"/>
                  <a:pt x="3804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428562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p33"/>
          <p:cNvSpPr/>
          <p:nvPr/>
        </p:nvSpPr>
        <p:spPr>
          <a:xfrm rot="10603370">
            <a:off x="7954482" y="67838"/>
            <a:ext cx="417288" cy="266368"/>
          </a:xfrm>
          <a:custGeom>
            <a:avLst/>
            <a:gdLst/>
            <a:ahLst/>
            <a:cxnLst/>
            <a:rect l="l" t="t" r="r" b="b"/>
            <a:pathLst>
              <a:path w="10023" h="6398" extrusionOk="0">
                <a:moveTo>
                  <a:pt x="8763" y="1"/>
                </a:moveTo>
                <a:cubicBezTo>
                  <a:pt x="8679" y="1"/>
                  <a:pt x="8598" y="40"/>
                  <a:pt x="8560" y="115"/>
                </a:cubicBezTo>
                <a:cubicBezTo>
                  <a:pt x="8521" y="95"/>
                  <a:pt x="8481" y="86"/>
                  <a:pt x="8442" y="86"/>
                </a:cubicBezTo>
                <a:cubicBezTo>
                  <a:pt x="8402" y="86"/>
                  <a:pt x="8362" y="95"/>
                  <a:pt x="8323" y="115"/>
                </a:cubicBezTo>
                <a:cubicBezTo>
                  <a:pt x="7768" y="511"/>
                  <a:pt x="7134" y="868"/>
                  <a:pt x="6501" y="1185"/>
                </a:cubicBezTo>
                <a:cubicBezTo>
                  <a:pt x="6256" y="1290"/>
                  <a:pt x="6350" y="1641"/>
                  <a:pt x="6566" y="1641"/>
                </a:cubicBezTo>
                <a:cubicBezTo>
                  <a:pt x="6595" y="1641"/>
                  <a:pt x="6626" y="1635"/>
                  <a:pt x="6659" y="1621"/>
                </a:cubicBezTo>
                <a:cubicBezTo>
                  <a:pt x="7253" y="1343"/>
                  <a:pt x="7887" y="987"/>
                  <a:pt x="8442" y="630"/>
                </a:cubicBezTo>
                <a:lnTo>
                  <a:pt x="8442" y="630"/>
                </a:lnTo>
                <a:cubicBezTo>
                  <a:pt x="8085" y="2215"/>
                  <a:pt x="7174" y="3641"/>
                  <a:pt x="5867" y="4631"/>
                </a:cubicBezTo>
                <a:cubicBezTo>
                  <a:pt x="4890" y="5329"/>
                  <a:pt x="3382" y="5948"/>
                  <a:pt x="2008" y="5948"/>
                </a:cubicBezTo>
                <a:cubicBezTo>
                  <a:pt x="1432" y="5948"/>
                  <a:pt x="880" y="5839"/>
                  <a:pt x="400" y="5582"/>
                </a:cubicBezTo>
                <a:cubicBezTo>
                  <a:pt x="364" y="5558"/>
                  <a:pt x="330" y="5547"/>
                  <a:pt x="297" y="5547"/>
                </a:cubicBezTo>
                <a:cubicBezTo>
                  <a:pt x="113" y="5547"/>
                  <a:pt x="0" y="5877"/>
                  <a:pt x="202" y="5978"/>
                </a:cubicBezTo>
                <a:cubicBezTo>
                  <a:pt x="741" y="6273"/>
                  <a:pt x="1364" y="6398"/>
                  <a:pt x="2010" y="6398"/>
                </a:cubicBezTo>
                <a:cubicBezTo>
                  <a:pt x="3358" y="6398"/>
                  <a:pt x="4810" y="5855"/>
                  <a:pt x="5827" y="5186"/>
                </a:cubicBezTo>
                <a:cubicBezTo>
                  <a:pt x="7332" y="4195"/>
                  <a:pt x="8442" y="2650"/>
                  <a:pt x="8877" y="868"/>
                </a:cubicBezTo>
                <a:cubicBezTo>
                  <a:pt x="9075" y="1304"/>
                  <a:pt x="9313" y="1779"/>
                  <a:pt x="9511" y="2215"/>
                </a:cubicBezTo>
                <a:cubicBezTo>
                  <a:pt x="9555" y="2317"/>
                  <a:pt x="9641" y="2360"/>
                  <a:pt x="9727" y="2360"/>
                </a:cubicBezTo>
                <a:cubicBezTo>
                  <a:pt x="9875" y="2360"/>
                  <a:pt x="10022" y="2232"/>
                  <a:pt x="9947" y="2056"/>
                </a:cubicBezTo>
                <a:cubicBezTo>
                  <a:pt x="9670" y="1422"/>
                  <a:pt x="9353" y="828"/>
                  <a:pt x="9036" y="194"/>
                </a:cubicBezTo>
                <a:cubicBezTo>
                  <a:pt x="9036" y="194"/>
                  <a:pt x="8996" y="155"/>
                  <a:pt x="8996" y="155"/>
                </a:cubicBezTo>
                <a:cubicBezTo>
                  <a:pt x="8954" y="50"/>
                  <a:pt x="8857" y="1"/>
                  <a:pt x="876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02" name="Google Shape;802;p33"/>
          <p:cNvSpPr/>
          <p:nvPr/>
        </p:nvSpPr>
        <p:spPr>
          <a:xfrm rot="-8617878" flipH="1">
            <a:off x="8574420" y="304226"/>
            <a:ext cx="154139" cy="162636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03" name="Google Shape;803;p33"/>
          <p:cNvSpPr/>
          <p:nvPr/>
        </p:nvSpPr>
        <p:spPr>
          <a:xfrm rot="-8617878" flipH="1">
            <a:off x="8851123" y="1006221"/>
            <a:ext cx="244842" cy="24241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804" name="Google Shape;804;p33"/>
          <p:cNvGrpSpPr/>
          <p:nvPr/>
        </p:nvGrpSpPr>
        <p:grpSpPr>
          <a:xfrm rot="-3217784" flipH="1">
            <a:off x="8464266" y="568401"/>
            <a:ext cx="158098" cy="163113"/>
            <a:chOff x="6109266" y="2958701"/>
            <a:chExt cx="158099" cy="163114"/>
          </a:xfrm>
        </p:grpSpPr>
        <p:sp>
          <p:nvSpPr>
            <p:cNvPr id="805" name="Google Shape;805;p33"/>
            <p:cNvSpPr/>
            <p:nvPr/>
          </p:nvSpPr>
          <p:spPr>
            <a:xfrm>
              <a:off x="6180824" y="2958701"/>
              <a:ext cx="86541" cy="69751"/>
            </a:xfrm>
            <a:custGeom>
              <a:avLst/>
              <a:gdLst/>
              <a:ahLst/>
              <a:cxnLst/>
              <a:rect l="l" t="t" r="r" b="b"/>
              <a:pathLst>
                <a:path w="2536" h="2044" extrusionOk="0">
                  <a:moveTo>
                    <a:pt x="1330" y="444"/>
                  </a:moveTo>
                  <a:cubicBezTo>
                    <a:pt x="1362" y="444"/>
                    <a:pt x="1394" y="446"/>
                    <a:pt x="1426" y="450"/>
                  </a:cubicBezTo>
                  <a:cubicBezTo>
                    <a:pt x="1783" y="529"/>
                    <a:pt x="2100" y="886"/>
                    <a:pt x="1902" y="1242"/>
                  </a:cubicBezTo>
                  <a:cubicBezTo>
                    <a:pt x="1728" y="1485"/>
                    <a:pt x="1464" y="1606"/>
                    <a:pt x="1162" y="1606"/>
                  </a:cubicBezTo>
                  <a:cubicBezTo>
                    <a:pt x="1119" y="1606"/>
                    <a:pt x="1075" y="1604"/>
                    <a:pt x="1030" y="1599"/>
                  </a:cubicBezTo>
                  <a:cubicBezTo>
                    <a:pt x="713" y="1559"/>
                    <a:pt x="515" y="1163"/>
                    <a:pt x="674" y="886"/>
                  </a:cubicBezTo>
                  <a:cubicBezTo>
                    <a:pt x="781" y="601"/>
                    <a:pt x="1047" y="444"/>
                    <a:pt x="1330" y="444"/>
                  </a:cubicBezTo>
                  <a:close/>
                  <a:moveTo>
                    <a:pt x="1309" y="0"/>
                  </a:moveTo>
                  <a:cubicBezTo>
                    <a:pt x="911" y="0"/>
                    <a:pt x="531" y="202"/>
                    <a:pt x="317" y="569"/>
                  </a:cubicBezTo>
                  <a:lnTo>
                    <a:pt x="278" y="608"/>
                  </a:lnTo>
                  <a:cubicBezTo>
                    <a:pt x="0" y="1123"/>
                    <a:pt x="238" y="1797"/>
                    <a:pt x="832" y="1995"/>
                  </a:cubicBezTo>
                  <a:cubicBezTo>
                    <a:pt x="947" y="2028"/>
                    <a:pt x="1064" y="2043"/>
                    <a:pt x="1182" y="2043"/>
                  </a:cubicBezTo>
                  <a:cubicBezTo>
                    <a:pt x="1633" y="2043"/>
                    <a:pt x="2078" y="1809"/>
                    <a:pt x="2298" y="1401"/>
                  </a:cubicBezTo>
                  <a:cubicBezTo>
                    <a:pt x="2535" y="846"/>
                    <a:pt x="2258" y="212"/>
                    <a:pt x="1664" y="54"/>
                  </a:cubicBezTo>
                  <a:cubicBezTo>
                    <a:pt x="1547" y="18"/>
                    <a:pt x="1427" y="0"/>
                    <a:pt x="1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06" name="Google Shape;806;p33"/>
            <p:cNvSpPr/>
            <p:nvPr/>
          </p:nvSpPr>
          <p:spPr>
            <a:xfrm>
              <a:off x="6109266" y="3049675"/>
              <a:ext cx="54020" cy="42349"/>
            </a:xfrm>
            <a:custGeom>
              <a:avLst/>
              <a:gdLst/>
              <a:ahLst/>
              <a:cxnLst/>
              <a:rect l="l" t="t" r="r" b="b"/>
              <a:pathLst>
                <a:path w="1583" h="1241" extrusionOk="0">
                  <a:moveTo>
                    <a:pt x="847" y="1"/>
                  </a:moveTo>
                  <a:cubicBezTo>
                    <a:pt x="735" y="1"/>
                    <a:pt x="622" y="27"/>
                    <a:pt x="513" y="82"/>
                  </a:cubicBezTo>
                  <a:cubicBezTo>
                    <a:pt x="473" y="82"/>
                    <a:pt x="434" y="121"/>
                    <a:pt x="434" y="161"/>
                  </a:cubicBezTo>
                  <a:lnTo>
                    <a:pt x="394" y="161"/>
                  </a:lnTo>
                  <a:cubicBezTo>
                    <a:pt x="1" y="619"/>
                    <a:pt x="393" y="1240"/>
                    <a:pt x="899" y="1240"/>
                  </a:cubicBezTo>
                  <a:cubicBezTo>
                    <a:pt x="1005" y="1240"/>
                    <a:pt x="1116" y="1213"/>
                    <a:pt x="1226" y="1151"/>
                  </a:cubicBezTo>
                  <a:cubicBezTo>
                    <a:pt x="1503" y="953"/>
                    <a:pt x="1582" y="597"/>
                    <a:pt x="1424" y="280"/>
                  </a:cubicBezTo>
                  <a:cubicBezTo>
                    <a:pt x="1268" y="97"/>
                    <a:pt x="1060" y="1"/>
                    <a:pt x="8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07" name="Google Shape;807;p33"/>
            <p:cNvSpPr/>
            <p:nvPr/>
          </p:nvSpPr>
          <p:spPr>
            <a:xfrm>
              <a:off x="6194337" y="3081137"/>
              <a:ext cx="43714" cy="40677"/>
            </a:xfrm>
            <a:custGeom>
              <a:avLst/>
              <a:gdLst/>
              <a:ahLst/>
              <a:cxnLst/>
              <a:rect l="l" t="t" r="r" b="b"/>
              <a:pathLst>
                <a:path w="1281" h="1192" extrusionOk="0">
                  <a:moveTo>
                    <a:pt x="520" y="1"/>
                  </a:moveTo>
                  <a:cubicBezTo>
                    <a:pt x="349" y="1"/>
                    <a:pt x="193" y="77"/>
                    <a:pt x="119" y="269"/>
                  </a:cubicBezTo>
                  <a:cubicBezTo>
                    <a:pt x="40" y="308"/>
                    <a:pt x="40" y="388"/>
                    <a:pt x="0" y="467"/>
                  </a:cubicBezTo>
                  <a:cubicBezTo>
                    <a:pt x="0" y="704"/>
                    <a:pt x="119" y="942"/>
                    <a:pt x="317" y="1101"/>
                  </a:cubicBezTo>
                  <a:cubicBezTo>
                    <a:pt x="416" y="1164"/>
                    <a:pt x="521" y="1192"/>
                    <a:pt x="623" y="1192"/>
                  </a:cubicBezTo>
                  <a:cubicBezTo>
                    <a:pt x="970" y="1192"/>
                    <a:pt x="1281" y="865"/>
                    <a:pt x="1189" y="467"/>
                  </a:cubicBezTo>
                  <a:cubicBezTo>
                    <a:pt x="1139" y="218"/>
                    <a:pt x="808" y="1"/>
                    <a:pt x="5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808" name="Google Shape;808;p33"/>
          <p:cNvSpPr/>
          <p:nvPr/>
        </p:nvSpPr>
        <p:spPr>
          <a:xfrm rot="-3216764" flipH="1">
            <a:off x="8761083" y="120379"/>
            <a:ext cx="312293" cy="302100"/>
          </a:xfrm>
          <a:custGeom>
            <a:avLst/>
            <a:gdLst/>
            <a:ahLst/>
            <a:cxnLst/>
            <a:rect l="l" t="t" r="r" b="b"/>
            <a:pathLst>
              <a:path w="75158" h="72705" extrusionOk="0">
                <a:moveTo>
                  <a:pt x="38048" y="0"/>
                </a:moveTo>
                <a:cubicBezTo>
                  <a:pt x="37232" y="0"/>
                  <a:pt x="36468" y="417"/>
                  <a:pt x="35913" y="1250"/>
                </a:cubicBezTo>
                <a:cubicBezTo>
                  <a:pt x="32951" y="9765"/>
                  <a:pt x="29619" y="18280"/>
                  <a:pt x="26287" y="26796"/>
                </a:cubicBezTo>
                <a:cubicBezTo>
                  <a:pt x="25917" y="26425"/>
                  <a:pt x="25176" y="26425"/>
                  <a:pt x="24806" y="26425"/>
                </a:cubicBezTo>
                <a:cubicBezTo>
                  <a:pt x="19993" y="26425"/>
                  <a:pt x="15550" y="26425"/>
                  <a:pt x="11108" y="26796"/>
                </a:cubicBezTo>
                <a:cubicBezTo>
                  <a:pt x="7776" y="26796"/>
                  <a:pt x="4444" y="27536"/>
                  <a:pt x="1482" y="28647"/>
                </a:cubicBezTo>
                <a:cubicBezTo>
                  <a:pt x="371" y="29387"/>
                  <a:pt x="1" y="30498"/>
                  <a:pt x="371" y="31238"/>
                </a:cubicBezTo>
                <a:cubicBezTo>
                  <a:pt x="3333" y="38643"/>
                  <a:pt x="11478" y="44196"/>
                  <a:pt x="18142" y="48269"/>
                </a:cubicBezTo>
                <a:cubicBezTo>
                  <a:pt x="17031" y="54193"/>
                  <a:pt x="15550" y="60116"/>
                  <a:pt x="14440" y="66040"/>
                </a:cubicBezTo>
                <a:cubicBezTo>
                  <a:pt x="14070" y="68631"/>
                  <a:pt x="13329" y="72334"/>
                  <a:pt x="17402" y="72704"/>
                </a:cubicBezTo>
                <a:cubicBezTo>
                  <a:pt x="21104" y="72704"/>
                  <a:pt x="26287" y="68631"/>
                  <a:pt x="28879" y="66410"/>
                </a:cubicBezTo>
                <a:cubicBezTo>
                  <a:pt x="33321" y="63078"/>
                  <a:pt x="37394" y="59376"/>
                  <a:pt x="41096" y="55673"/>
                </a:cubicBezTo>
                <a:cubicBezTo>
                  <a:pt x="45909" y="59006"/>
                  <a:pt x="50722" y="61597"/>
                  <a:pt x="55905" y="64189"/>
                </a:cubicBezTo>
                <a:cubicBezTo>
                  <a:pt x="57962" y="65364"/>
                  <a:pt x="62115" y="68170"/>
                  <a:pt x="65223" y="68170"/>
                </a:cubicBezTo>
                <a:cubicBezTo>
                  <a:pt x="66032" y="68170"/>
                  <a:pt x="66771" y="67980"/>
                  <a:pt x="67383" y="67521"/>
                </a:cubicBezTo>
                <a:cubicBezTo>
                  <a:pt x="70344" y="65670"/>
                  <a:pt x="68493" y="59006"/>
                  <a:pt x="67753" y="56414"/>
                </a:cubicBezTo>
                <a:cubicBezTo>
                  <a:pt x="66642" y="50860"/>
                  <a:pt x="64421" y="45677"/>
                  <a:pt x="61459" y="41234"/>
                </a:cubicBezTo>
                <a:cubicBezTo>
                  <a:pt x="66272" y="36422"/>
                  <a:pt x="70344" y="31238"/>
                  <a:pt x="74417" y="25685"/>
                </a:cubicBezTo>
                <a:cubicBezTo>
                  <a:pt x="75157" y="24574"/>
                  <a:pt x="74787" y="23093"/>
                  <a:pt x="73676" y="22353"/>
                </a:cubicBezTo>
                <a:cubicBezTo>
                  <a:pt x="70959" y="20923"/>
                  <a:pt x="67800" y="20432"/>
                  <a:pt x="64519" y="20432"/>
                </a:cubicBezTo>
                <a:cubicBezTo>
                  <a:pt x="59306" y="20432"/>
                  <a:pt x="53786" y="21671"/>
                  <a:pt x="49241" y="22353"/>
                </a:cubicBezTo>
                <a:cubicBezTo>
                  <a:pt x="47760" y="17910"/>
                  <a:pt x="45909" y="13097"/>
                  <a:pt x="44058" y="8654"/>
                </a:cubicBezTo>
                <a:cubicBezTo>
                  <a:pt x="42947" y="5692"/>
                  <a:pt x="42207" y="1620"/>
                  <a:pt x="38875" y="139"/>
                </a:cubicBezTo>
                <a:cubicBezTo>
                  <a:pt x="38597" y="46"/>
                  <a:pt x="38320" y="0"/>
                  <a:pt x="3804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09" name="Google Shape;809;p33"/>
          <p:cNvSpPr/>
          <p:nvPr/>
        </p:nvSpPr>
        <p:spPr>
          <a:xfrm>
            <a:off x="1148084" y="4868966"/>
            <a:ext cx="172983" cy="209098"/>
          </a:xfrm>
          <a:custGeom>
            <a:avLst/>
            <a:gdLst/>
            <a:ahLst/>
            <a:cxnLst/>
            <a:rect l="l" t="t" r="r" b="b"/>
            <a:pathLst>
              <a:path w="6945" h="8395" extrusionOk="0">
                <a:moveTo>
                  <a:pt x="1685" y="0"/>
                </a:moveTo>
                <a:cubicBezTo>
                  <a:pt x="1533" y="0"/>
                  <a:pt x="1382" y="187"/>
                  <a:pt x="1465" y="354"/>
                </a:cubicBezTo>
                <a:cubicBezTo>
                  <a:pt x="2020" y="1424"/>
                  <a:pt x="2456" y="2493"/>
                  <a:pt x="2852" y="3602"/>
                </a:cubicBezTo>
                <a:cubicBezTo>
                  <a:pt x="2060" y="3246"/>
                  <a:pt x="1267" y="2929"/>
                  <a:pt x="475" y="2572"/>
                </a:cubicBezTo>
                <a:cubicBezTo>
                  <a:pt x="440" y="2557"/>
                  <a:pt x="405" y="2550"/>
                  <a:pt x="372" y="2550"/>
                </a:cubicBezTo>
                <a:cubicBezTo>
                  <a:pt x="146" y="2550"/>
                  <a:pt x="1" y="2865"/>
                  <a:pt x="277" y="2968"/>
                </a:cubicBezTo>
                <a:cubicBezTo>
                  <a:pt x="1030" y="3325"/>
                  <a:pt x="1782" y="3642"/>
                  <a:pt x="2575" y="3959"/>
                </a:cubicBezTo>
                <a:cubicBezTo>
                  <a:pt x="2060" y="4196"/>
                  <a:pt x="1505" y="4394"/>
                  <a:pt x="990" y="4632"/>
                </a:cubicBezTo>
                <a:cubicBezTo>
                  <a:pt x="736" y="4705"/>
                  <a:pt x="848" y="5077"/>
                  <a:pt x="1082" y="5077"/>
                </a:cubicBezTo>
                <a:cubicBezTo>
                  <a:pt x="1104" y="5077"/>
                  <a:pt x="1126" y="5074"/>
                  <a:pt x="1149" y="5068"/>
                </a:cubicBezTo>
                <a:cubicBezTo>
                  <a:pt x="1703" y="4830"/>
                  <a:pt x="2258" y="4593"/>
                  <a:pt x="2852" y="4355"/>
                </a:cubicBezTo>
                <a:lnTo>
                  <a:pt x="2852" y="4355"/>
                </a:lnTo>
                <a:cubicBezTo>
                  <a:pt x="2416" y="5266"/>
                  <a:pt x="1980" y="6177"/>
                  <a:pt x="1584" y="7088"/>
                </a:cubicBezTo>
                <a:cubicBezTo>
                  <a:pt x="1506" y="7271"/>
                  <a:pt x="1652" y="7437"/>
                  <a:pt x="1795" y="7437"/>
                </a:cubicBezTo>
                <a:cubicBezTo>
                  <a:pt x="1868" y="7437"/>
                  <a:pt x="1940" y="7394"/>
                  <a:pt x="1980" y="7286"/>
                </a:cubicBezTo>
                <a:cubicBezTo>
                  <a:pt x="2416" y="6415"/>
                  <a:pt x="2812" y="5504"/>
                  <a:pt x="3208" y="4593"/>
                </a:cubicBezTo>
                <a:cubicBezTo>
                  <a:pt x="3644" y="5860"/>
                  <a:pt x="4159" y="7088"/>
                  <a:pt x="4714" y="8276"/>
                </a:cubicBezTo>
                <a:cubicBezTo>
                  <a:pt x="4755" y="8359"/>
                  <a:pt x="4835" y="8394"/>
                  <a:pt x="4917" y="8394"/>
                </a:cubicBezTo>
                <a:cubicBezTo>
                  <a:pt x="5069" y="8394"/>
                  <a:pt x="5227" y="8273"/>
                  <a:pt x="5149" y="8118"/>
                </a:cubicBezTo>
                <a:cubicBezTo>
                  <a:pt x="4595" y="6890"/>
                  <a:pt x="4080" y="5662"/>
                  <a:pt x="3644" y="4394"/>
                </a:cubicBezTo>
                <a:lnTo>
                  <a:pt x="3644" y="4394"/>
                </a:lnTo>
                <a:cubicBezTo>
                  <a:pt x="4595" y="4791"/>
                  <a:pt x="5546" y="5147"/>
                  <a:pt x="6536" y="5504"/>
                </a:cubicBezTo>
                <a:cubicBezTo>
                  <a:pt x="6559" y="5511"/>
                  <a:pt x="6582" y="5515"/>
                  <a:pt x="6604" y="5515"/>
                </a:cubicBezTo>
                <a:cubicBezTo>
                  <a:pt x="6808" y="5515"/>
                  <a:pt x="6944" y="5211"/>
                  <a:pt x="6694" y="5068"/>
                </a:cubicBezTo>
                <a:cubicBezTo>
                  <a:pt x="5704" y="4751"/>
                  <a:pt x="4753" y="4355"/>
                  <a:pt x="3803" y="3998"/>
                </a:cubicBezTo>
                <a:cubicBezTo>
                  <a:pt x="4357" y="3761"/>
                  <a:pt x="4912" y="3563"/>
                  <a:pt x="5427" y="3365"/>
                </a:cubicBezTo>
                <a:cubicBezTo>
                  <a:pt x="5690" y="3252"/>
                  <a:pt x="5561" y="2926"/>
                  <a:pt x="5344" y="2926"/>
                </a:cubicBezTo>
                <a:cubicBezTo>
                  <a:pt x="5332" y="2926"/>
                  <a:pt x="5320" y="2927"/>
                  <a:pt x="5308" y="2929"/>
                </a:cubicBezTo>
                <a:cubicBezTo>
                  <a:pt x="4753" y="3127"/>
                  <a:pt x="4238" y="3325"/>
                  <a:pt x="3723" y="3523"/>
                </a:cubicBezTo>
                <a:lnTo>
                  <a:pt x="4714" y="1384"/>
                </a:lnTo>
                <a:cubicBezTo>
                  <a:pt x="4792" y="1201"/>
                  <a:pt x="4629" y="1052"/>
                  <a:pt x="4475" y="1052"/>
                </a:cubicBezTo>
                <a:cubicBezTo>
                  <a:pt x="4395" y="1052"/>
                  <a:pt x="4318" y="1092"/>
                  <a:pt x="4278" y="1186"/>
                </a:cubicBezTo>
                <a:lnTo>
                  <a:pt x="3288" y="3404"/>
                </a:lnTo>
                <a:cubicBezTo>
                  <a:pt x="2892" y="2255"/>
                  <a:pt x="2416" y="1186"/>
                  <a:pt x="1862" y="116"/>
                </a:cubicBezTo>
                <a:cubicBezTo>
                  <a:pt x="1814" y="34"/>
                  <a:pt x="1750" y="0"/>
                  <a:pt x="168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810" name="Google Shape;810;p33"/>
          <p:cNvGrpSpPr/>
          <p:nvPr/>
        </p:nvGrpSpPr>
        <p:grpSpPr>
          <a:xfrm>
            <a:off x="74603" y="4067844"/>
            <a:ext cx="252794" cy="279648"/>
            <a:chOff x="5414907" y="2017485"/>
            <a:chExt cx="220338" cy="243702"/>
          </a:xfrm>
        </p:grpSpPr>
        <p:sp>
          <p:nvSpPr>
            <p:cNvPr id="811" name="Google Shape;811;p33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12" name="Google Shape;812;p33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13" name="Google Shape;813;p33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814" name="Google Shape;814;p33"/>
          <p:cNvSpPr/>
          <p:nvPr/>
        </p:nvSpPr>
        <p:spPr>
          <a:xfrm rot="899883">
            <a:off x="649926" y="4736559"/>
            <a:ext cx="250449" cy="338124"/>
          </a:xfrm>
          <a:custGeom>
            <a:avLst/>
            <a:gdLst/>
            <a:ahLst/>
            <a:cxnLst/>
            <a:rect l="l" t="t" r="r" b="b"/>
            <a:pathLst>
              <a:path w="60291" h="81397" extrusionOk="0">
                <a:moveTo>
                  <a:pt x="10476" y="1"/>
                </a:moveTo>
                <a:cubicBezTo>
                  <a:pt x="9595" y="1"/>
                  <a:pt x="8729" y="688"/>
                  <a:pt x="8458" y="1772"/>
                </a:cubicBezTo>
                <a:cubicBezTo>
                  <a:pt x="5866" y="13990"/>
                  <a:pt x="3275" y="26208"/>
                  <a:pt x="313" y="38055"/>
                </a:cubicBezTo>
                <a:cubicBezTo>
                  <a:pt x="1" y="39303"/>
                  <a:pt x="1267" y="40815"/>
                  <a:pt x="2560" y="40815"/>
                </a:cubicBezTo>
                <a:cubicBezTo>
                  <a:pt x="2801" y="40815"/>
                  <a:pt x="3042" y="40763"/>
                  <a:pt x="3275" y="40647"/>
                </a:cubicBezTo>
                <a:lnTo>
                  <a:pt x="16233" y="33982"/>
                </a:lnTo>
                <a:cubicBezTo>
                  <a:pt x="23267" y="46940"/>
                  <a:pt x="29931" y="59898"/>
                  <a:pt x="36966" y="72856"/>
                </a:cubicBezTo>
                <a:cubicBezTo>
                  <a:pt x="39986" y="78348"/>
                  <a:pt x="42395" y="81396"/>
                  <a:pt x="46913" y="81396"/>
                </a:cubicBezTo>
                <a:cubicBezTo>
                  <a:pt x="48486" y="81396"/>
                  <a:pt x="50315" y="81026"/>
                  <a:pt x="52515" y="80261"/>
                </a:cubicBezTo>
                <a:cubicBezTo>
                  <a:pt x="60290" y="77669"/>
                  <a:pt x="59179" y="74337"/>
                  <a:pt x="55847" y="67673"/>
                </a:cubicBezTo>
                <a:lnTo>
                  <a:pt x="34004" y="27318"/>
                </a:lnTo>
                <a:lnTo>
                  <a:pt x="42519" y="22875"/>
                </a:lnTo>
                <a:cubicBezTo>
                  <a:pt x="44000" y="22135"/>
                  <a:pt x="43630" y="20284"/>
                  <a:pt x="42519" y="19173"/>
                </a:cubicBezTo>
                <a:cubicBezTo>
                  <a:pt x="34374" y="11028"/>
                  <a:pt x="21416" y="6215"/>
                  <a:pt x="11420" y="291"/>
                </a:cubicBezTo>
                <a:cubicBezTo>
                  <a:pt x="11122" y="93"/>
                  <a:pt x="10798" y="1"/>
                  <a:pt x="1047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15" name="Google Shape;815;p33"/>
          <p:cNvSpPr/>
          <p:nvPr/>
        </p:nvSpPr>
        <p:spPr>
          <a:xfrm>
            <a:off x="393888" y="4259706"/>
            <a:ext cx="303049" cy="256181"/>
          </a:xfrm>
          <a:custGeom>
            <a:avLst/>
            <a:gdLst/>
            <a:ahLst/>
            <a:cxnLst/>
            <a:rect l="l" t="t" r="r" b="b"/>
            <a:pathLst>
              <a:path w="72936" h="61656" extrusionOk="0">
                <a:moveTo>
                  <a:pt x="58129" y="1"/>
                </a:moveTo>
                <a:cubicBezTo>
                  <a:pt x="49636" y="1"/>
                  <a:pt x="41824" y="11632"/>
                  <a:pt x="40726" y="20415"/>
                </a:cubicBezTo>
                <a:cubicBezTo>
                  <a:pt x="35733" y="16358"/>
                  <a:pt x="29227" y="14011"/>
                  <a:pt x="23094" y="14011"/>
                </a:cubicBezTo>
                <a:cubicBezTo>
                  <a:pt x="14674" y="14011"/>
                  <a:pt x="6955" y="18434"/>
                  <a:pt x="4813" y="28930"/>
                </a:cubicBezTo>
                <a:cubicBezTo>
                  <a:pt x="1" y="51884"/>
                  <a:pt x="33321" y="55957"/>
                  <a:pt x="47390" y="61140"/>
                </a:cubicBezTo>
                <a:lnTo>
                  <a:pt x="48501" y="61140"/>
                </a:lnTo>
                <a:cubicBezTo>
                  <a:pt x="48833" y="61473"/>
                  <a:pt x="49241" y="61656"/>
                  <a:pt x="49656" y="61656"/>
                </a:cubicBezTo>
                <a:cubicBezTo>
                  <a:pt x="50165" y="61656"/>
                  <a:pt x="50685" y="61381"/>
                  <a:pt x="51092" y="60770"/>
                </a:cubicBezTo>
                <a:cubicBezTo>
                  <a:pt x="57756" y="51884"/>
                  <a:pt x="62940" y="41888"/>
                  <a:pt x="66642" y="31522"/>
                </a:cubicBezTo>
                <a:cubicBezTo>
                  <a:pt x="69233" y="23376"/>
                  <a:pt x="72936" y="12270"/>
                  <a:pt x="67012" y="4865"/>
                </a:cubicBezTo>
                <a:cubicBezTo>
                  <a:pt x="64139" y="1417"/>
                  <a:pt x="61092" y="1"/>
                  <a:pt x="5812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816" name="Google Shape;816;p33"/>
          <p:cNvGrpSpPr/>
          <p:nvPr/>
        </p:nvGrpSpPr>
        <p:grpSpPr>
          <a:xfrm>
            <a:off x="8194450" y="178806"/>
            <a:ext cx="284524" cy="263384"/>
            <a:chOff x="1412390" y="2258211"/>
            <a:chExt cx="620689" cy="574573"/>
          </a:xfrm>
        </p:grpSpPr>
        <p:sp>
          <p:nvSpPr>
            <p:cNvPr id="817" name="Google Shape;817;p33"/>
            <p:cNvSpPr/>
            <p:nvPr/>
          </p:nvSpPr>
          <p:spPr>
            <a:xfrm>
              <a:off x="1786301" y="2258211"/>
              <a:ext cx="246778" cy="343858"/>
            </a:xfrm>
            <a:custGeom>
              <a:avLst/>
              <a:gdLst/>
              <a:ahLst/>
              <a:cxnLst/>
              <a:rect l="l" t="t" r="r" b="b"/>
              <a:pathLst>
                <a:path w="3843" h="5355" extrusionOk="0">
                  <a:moveTo>
                    <a:pt x="941" y="1"/>
                  </a:moveTo>
                  <a:cubicBezTo>
                    <a:pt x="714" y="1"/>
                    <a:pt x="481" y="120"/>
                    <a:pt x="357" y="348"/>
                  </a:cubicBezTo>
                  <a:cubicBezTo>
                    <a:pt x="199" y="665"/>
                    <a:pt x="80" y="1022"/>
                    <a:pt x="1" y="1339"/>
                  </a:cubicBezTo>
                  <a:cubicBezTo>
                    <a:pt x="1" y="1537"/>
                    <a:pt x="40" y="1735"/>
                    <a:pt x="80" y="1893"/>
                  </a:cubicBezTo>
                  <a:cubicBezTo>
                    <a:pt x="119" y="1972"/>
                    <a:pt x="278" y="2012"/>
                    <a:pt x="357" y="2012"/>
                  </a:cubicBezTo>
                  <a:cubicBezTo>
                    <a:pt x="397" y="2012"/>
                    <a:pt x="516" y="1853"/>
                    <a:pt x="476" y="1774"/>
                  </a:cubicBezTo>
                  <a:cubicBezTo>
                    <a:pt x="436" y="1418"/>
                    <a:pt x="516" y="1022"/>
                    <a:pt x="714" y="705"/>
                  </a:cubicBezTo>
                  <a:cubicBezTo>
                    <a:pt x="753" y="586"/>
                    <a:pt x="832" y="507"/>
                    <a:pt x="912" y="427"/>
                  </a:cubicBezTo>
                  <a:cubicBezTo>
                    <a:pt x="1030" y="546"/>
                    <a:pt x="1149" y="586"/>
                    <a:pt x="1189" y="705"/>
                  </a:cubicBezTo>
                  <a:cubicBezTo>
                    <a:pt x="1387" y="1101"/>
                    <a:pt x="1427" y="1537"/>
                    <a:pt x="1347" y="1933"/>
                  </a:cubicBezTo>
                  <a:cubicBezTo>
                    <a:pt x="1229" y="2804"/>
                    <a:pt x="1110" y="3715"/>
                    <a:pt x="951" y="4587"/>
                  </a:cubicBezTo>
                  <a:cubicBezTo>
                    <a:pt x="882" y="5107"/>
                    <a:pt x="1056" y="5354"/>
                    <a:pt x="1499" y="5354"/>
                  </a:cubicBezTo>
                  <a:cubicBezTo>
                    <a:pt x="1562" y="5354"/>
                    <a:pt x="1630" y="5349"/>
                    <a:pt x="1704" y="5339"/>
                  </a:cubicBezTo>
                  <a:cubicBezTo>
                    <a:pt x="2219" y="5260"/>
                    <a:pt x="2734" y="5141"/>
                    <a:pt x="3249" y="4943"/>
                  </a:cubicBezTo>
                  <a:cubicBezTo>
                    <a:pt x="3685" y="4824"/>
                    <a:pt x="3843" y="4587"/>
                    <a:pt x="3843" y="4230"/>
                  </a:cubicBezTo>
                  <a:cubicBezTo>
                    <a:pt x="3764" y="3834"/>
                    <a:pt x="3526" y="3478"/>
                    <a:pt x="3130" y="3359"/>
                  </a:cubicBezTo>
                  <a:cubicBezTo>
                    <a:pt x="3051" y="3359"/>
                    <a:pt x="2892" y="3359"/>
                    <a:pt x="2853" y="3438"/>
                  </a:cubicBezTo>
                  <a:cubicBezTo>
                    <a:pt x="2813" y="3517"/>
                    <a:pt x="2853" y="3636"/>
                    <a:pt x="2892" y="3715"/>
                  </a:cubicBezTo>
                  <a:cubicBezTo>
                    <a:pt x="2971" y="3874"/>
                    <a:pt x="3130" y="3953"/>
                    <a:pt x="3249" y="4072"/>
                  </a:cubicBezTo>
                  <a:cubicBezTo>
                    <a:pt x="3328" y="4191"/>
                    <a:pt x="3368" y="4349"/>
                    <a:pt x="3170" y="4428"/>
                  </a:cubicBezTo>
                  <a:cubicBezTo>
                    <a:pt x="2615" y="4666"/>
                    <a:pt x="2060" y="4785"/>
                    <a:pt x="1466" y="4824"/>
                  </a:cubicBezTo>
                  <a:cubicBezTo>
                    <a:pt x="1466" y="4626"/>
                    <a:pt x="1466" y="4468"/>
                    <a:pt x="1506" y="4309"/>
                  </a:cubicBezTo>
                  <a:cubicBezTo>
                    <a:pt x="1625" y="3517"/>
                    <a:pt x="1744" y="2725"/>
                    <a:pt x="1823" y="1933"/>
                  </a:cubicBezTo>
                  <a:cubicBezTo>
                    <a:pt x="1902" y="1378"/>
                    <a:pt x="1783" y="784"/>
                    <a:pt x="1466" y="309"/>
                  </a:cubicBezTo>
                  <a:cubicBezTo>
                    <a:pt x="1353" y="101"/>
                    <a:pt x="1149" y="1"/>
                    <a:pt x="9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18" name="Google Shape;818;p33"/>
            <p:cNvSpPr/>
            <p:nvPr/>
          </p:nvSpPr>
          <p:spPr>
            <a:xfrm>
              <a:off x="1643877" y="2480321"/>
              <a:ext cx="124706" cy="136066"/>
            </a:xfrm>
            <a:custGeom>
              <a:avLst/>
              <a:gdLst/>
              <a:ahLst/>
              <a:cxnLst/>
              <a:rect l="l" t="t" r="r" b="b"/>
              <a:pathLst>
                <a:path w="1942" h="2119" extrusionOk="0">
                  <a:moveTo>
                    <a:pt x="493" y="1"/>
                  </a:moveTo>
                  <a:cubicBezTo>
                    <a:pt x="414" y="1"/>
                    <a:pt x="317" y="19"/>
                    <a:pt x="238" y="19"/>
                  </a:cubicBezTo>
                  <a:cubicBezTo>
                    <a:pt x="238" y="137"/>
                    <a:pt x="278" y="217"/>
                    <a:pt x="357" y="335"/>
                  </a:cubicBezTo>
                  <a:cubicBezTo>
                    <a:pt x="476" y="534"/>
                    <a:pt x="634" y="692"/>
                    <a:pt x="832" y="890"/>
                  </a:cubicBezTo>
                  <a:lnTo>
                    <a:pt x="278" y="1326"/>
                  </a:lnTo>
                  <a:cubicBezTo>
                    <a:pt x="159" y="1445"/>
                    <a:pt x="0" y="1524"/>
                    <a:pt x="80" y="1722"/>
                  </a:cubicBezTo>
                  <a:cubicBezTo>
                    <a:pt x="135" y="1796"/>
                    <a:pt x="199" y="1826"/>
                    <a:pt x="267" y="1826"/>
                  </a:cubicBezTo>
                  <a:cubicBezTo>
                    <a:pt x="346" y="1826"/>
                    <a:pt x="430" y="1786"/>
                    <a:pt x="515" y="1722"/>
                  </a:cubicBezTo>
                  <a:cubicBezTo>
                    <a:pt x="713" y="1643"/>
                    <a:pt x="872" y="1524"/>
                    <a:pt x="1070" y="1365"/>
                  </a:cubicBezTo>
                  <a:cubicBezTo>
                    <a:pt x="1149" y="1563"/>
                    <a:pt x="1268" y="1762"/>
                    <a:pt x="1387" y="1960"/>
                  </a:cubicBezTo>
                  <a:cubicBezTo>
                    <a:pt x="1466" y="2039"/>
                    <a:pt x="1585" y="2078"/>
                    <a:pt x="1704" y="2118"/>
                  </a:cubicBezTo>
                  <a:cubicBezTo>
                    <a:pt x="1743" y="1999"/>
                    <a:pt x="1783" y="1880"/>
                    <a:pt x="1783" y="1762"/>
                  </a:cubicBezTo>
                  <a:cubicBezTo>
                    <a:pt x="1783" y="1682"/>
                    <a:pt x="1743" y="1603"/>
                    <a:pt x="1704" y="1524"/>
                  </a:cubicBezTo>
                  <a:cubicBezTo>
                    <a:pt x="1387" y="1247"/>
                    <a:pt x="1466" y="692"/>
                    <a:pt x="1862" y="534"/>
                  </a:cubicBezTo>
                  <a:cubicBezTo>
                    <a:pt x="1941" y="415"/>
                    <a:pt x="1941" y="296"/>
                    <a:pt x="1902" y="137"/>
                  </a:cubicBezTo>
                  <a:cubicBezTo>
                    <a:pt x="1873" y="80"/>
                    <a:pt x="1834" y="59"/>
                    <a:pt x="1791" y="59"/>
                  </a:cubicBezTo>
                  <a:cubicBezTo>
                    <a:pt x="1714" y="59"/>
                    <a:pt x="1621" y="126"/>
                    <a:pt x="1545" y="177"/>
                  </a:cubicBezTo>
                  <a:cubicBezTo>
                    <a:pt x="1426" y="296"/>
                    <a:pt x="1268" y="415"/>
                    <a:pt x="1149" y="534"/>
                  </a:cubicBezTo>
                  <a:cubicBezTo>
                    <a:pt x="991" y="335"/>
                    <a:pt x="793" y="177"/>
                    <a:pt x="594" y="19"/>
                  </a:cubicBezTo>
                  <a:cubicBezTo>
                    <a:pt x="568" y="5"/>
                    <a:pt x="533" y="1"/>
                    <a:pt x="4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19" name="Google Shape;819;p33"/>
            <p:cNvSpPr/>
            <p:nvPr/>
          </p:nvSpPr>
          <p:spPr>
            <a:xfrm>
              <a:off x="1412390" y="2529508"/>
              <a:ext cx="295132" cy="303276"/>
            </a:xfrm>
            <a:custGeom>
              <a:avLst/>
              <a:gdLst/>
              <a:ahLst/>
              <a:cxnLst/>
              <a:rect l="l" t="t" r="r" b="b"/>
              <a:pathLst>
                <a:path w="4596" h="4723" extrusionOk="0">
                  <a:moveTo>
                    <a:pt x="1103" y="1"/>
                  </a:moveTo>
                  <a:cubicBezTo>
                    <a:pt x="742" y="1"/>
                    <a:pt x="428" y="232"/>
                    <a:pt x="317" y="599"/>
                  </a:cubicBezTo>
                  <a:cubicBezTo>
                    <a:pt x="159" y="1035"/>
                    <a:pt x="80" y="1510"/>
                    <a:pt x="1" y="1946"/>
                  </a:cubicBezTo>
                  <a:cubicBezTo>
                    <a:pt x="1" y="2144"/>
                    <a:pt x="1" y="2382"/>
                    <a:pt x="238" y="2382"/>
                  </a:cubicBezTo>
                  <a:cubicBezTo>
                    <a:pt x="476" y="2382"/>
                    <a:pt x="397" y="2105"/>
                    <a:pt x="436" y="1946"/>
                  </a:cubicBezTo>
                  <a:cubicBezTo>
                    <a:pt x="476" y="1550"/>
                    <a:pt x="595" y="1154"/>
                    <a:pt x="714" y="758"/>
                  </a:cubicBezTo>
                  <a:cubicBezTo>
                    <a:pt x="793" y="599"/>
                    <a:pt x="951" y="481"/>
                    <a:pt x="1149" y="441"/>
                  </a:cubicBezTo>
                  <a:cubicBezTo>
                    <a:pt x="1170" y="438"/>
                    <a:pt x="1190" y="436"/>
                    <a:pt x="1210" y="436"/>
                  </a:cubicBezTo>
                  <a:cubicBezTo>
                    <a:pt x="1414" y="436"/>
                    <a:pt x="1552" y="617"/>
                    <a:pt x="1625" y="797"/>
                  </a:cubicBezTo>
                  <a:cubicBezTo>
                    <a:pt x="1625" y="877"/>
                    <a:pt x="1664" y="956"/>
                    <a:pt x="1664" y="1035"/>
                  </a:cubicBezTo>
                  <a:cubicBezTo>
                    <a:pt x="1704" y="1550"/>
                    <a:pt x="1744" y="2065"/>
                    <a:pt x="1783" y="2580"/>
                  </a:cubicBezTo>
                  <a:cubicBezTo>
                    <a:pt x="1783" y="3095"/>
                    <a:pt x="1783" y="3650"/>
                    <a:pt x="1783" y="4165"/>
                  </a:cubicBezTo>
                  <a:cubicBezTo>
                    <a:pt x="1783" y="4536"/>
                    <a:pt x="1928" y="4722"/>
                    <a:pt x="2187" y="4722"/>
                  </a:cubicBezTo>
                  <a:cubicBezTo>
                    <a:pt x="2287" y="4722"/>
                    <a:pt x="2404" y="4695"/>
                    <a:pt x="2536" y="4640"/>
                  </a:cubicBezTo>
                  <a:cubicBezTo>
                    <a:pt x="3090" y="4402"/>
                    <a:pt x="3645" y="4125"/>
                    <a:pt x="4199" y="3887"/>
                  </a:cubicBezTo>
                  <a:cubicBezTo>
                    <a:pt x="4477" y="3768"/>
                    <a:pt x="4596" y="3412"/>
                    <a:pt x="4398" y="3174"/>
                  </a:cubicBezTo>
                  <a:cubicBezTo>
                    <a:pt x="4318" y="2976"/>
                    <a:pt x="4160" y="2818"/>
                    <a:pt x="4041" y="2659"/>
                  </a:cubicBezTo>
                  <a:cubicBezTo>
                    <a:pt x="3962" y="2580"/>
                    <a:pt x="3803" y="2580"/>
                    <a:pt x="3685" y="2540"/>
                  </a:cubicBezTo>
                  <a:cubicBezTo>
                    <a:pt x="3645" y="2659"/>
                    <a:pt x="3645" y="2818"/>
                    <a:pt x="3685" y="2937"/>
                  </a:cubicBezTo>
                  <a:cubicBezTo>
                    <a:pt x="3764" y="3095"/>
                    <a:pt x="3883" y="3293"/>
                    <a:pt x="4001" y="3452"/>
                  </a:cubicBezTo>
                  <a:lnTo>
                    <a:pt x="2258" y="4244"/>
                  </a:lnTo>
                  <a:lnTo>
                    <a:pt x="2258" y="2659"/>
                  </a:lnTo>
                  <a:cubicBezTo>
                    <a:pt x="2258" y="1986"/>
                    <a:pt x="2179" y="1312"/>
                    <a:pt x="2021" y="679"/>
                  </a:cubicBezTo>
                  <a:cubicBezTo>
                    <a:pt x="1902" y="322"/>
                    <a:pt x="1585" y="45"/>
                    <a:pt x="1189" y="5"/>
                  </a:cubicBezTo>
                  <a:cubicBezTo>
                    <a:pt x="1160" y="2"/>
                    <a:pt x="1132" y="1"/>
                    <a:pt x="11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820" name="Google Shape;820;p33"/>
          <p:cNvSpPr/>
          <p:nvPr/>
        </p:nvSpPr>
        <p:spPr>
          <a:xfrm rot="-10646460">
            <a:off x="7660188" y="125592"/>
            <a:ext cx="216057" cy="291692"/>
          </a:xfrm>
          <a:custGeom>
            <a:avLst/>
            <a:gdLst/>
            <a:ahLst/>
            <a:cxnLst/>
            <a:rect l="l" t="t" r="r" b="b"/>
            <a:pathLst>
              <a:path w="60291" h="81397" extrusionOk="0">
                <a:moveTo>
                  <a:pt x="10476" y="1"/>
                </a:moveTo>
                <a:cubicBezTo>
                  <a:pt x="9595" y="1"/>
                  <a:pt x="8729" y="688"/>
                  <a:pt x="8458" y="1772"/>
                </a:cubicBezTo>
                <a:cubicBezTo>
                  <a:pt x="5866" y="13990"/>
                  <a:pt x="3275" y="26208"/>
                  <a:pt x="313" y="38055"/>
                </a:cubicBezTo>
                <a:cubicBezTo>
                  <a:pt x="1" y="39303"/>
                  <a:pt x="1267" y="40815"/>
                  <a:pt x="2560" y="40815"/>
                </a:cubicBezTo>
                <a:cubicBezTo>
                  <a:pt x="2801" y="40815"/>
                  <a:pt x="3042" y="40763"/>
                  <a:pt x="3275" y="40647"/>
                </a:cubicBezTo>
                <a:lnTo>
                  <a:pt x="16233" y="33982"/>
                </a:lnTo>
                <a:cubicBezTo>
                  <a:pt x="23267" y="46940"/>
                  <a:pt x="29931" y="59898"/>
                  <a:pt x="36966" y="72856"/>
                </a:cubicBezTo>
                <a:cubicBezTo>
                  <a:pt x="39986" y="78348"/>
                  <a:pt x="42395" y="81396"/>
                  <a:pt x="46913" y="81396"/>
                </a:cubicBezTo>
                <a:cubicBezTo>
                  <a:pt x="48486" y="81396"/>
                  <a:pt x="50315" y="81026"/>
                  <a:pt x="52515" y="80261"/>
                </a:cubicBezTo>
                <a:cubicBezTo>
                  <a:pt x="60290" y="77669"/>
                  <a:pt x="59179" y="74337"/>
                  <a:pt x="55847" y="67673"/>
                </a:cubicBezTo>
                <a:lnTo>
                  <a:pt x="34004" y="27318"/>
                </a:lnTo>
                <a:lnTo>
                  <a:pt x="42519" y="22875"/>
                </a:lnTo>
                <a:cubicBezTo>
                  <a:pt x="44000" y="22135"/>
                  <a:pt x="43630" y="20284"/>
                  <a:pt x="42519" y="19173"/>
                </a:cubicBezTo>
                <a:cubicBezTo>
                  <a:pt x="34374" y="11028"/>
                  <a:pt x="21416" y="6215"/>
                  <a:pt x="11420" y="291"/>
                </a:cubicBezTo>
                <a:cubicBezTo>
                  <a:pt x="11122" y="93"/>
                  <a:pt x="10798" y="1"/>
                  <a:pt x="1047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21" name="Google Shape;821;p33"/>
          <p:cNvSpPr/>
          <p:nvPr/>
        </p:nvSpPr>
        <p:spPr>
          <a:xfrm>
            <a:off x="8524498" y="56124"/>
            <a:ext cx="132980" cy="140311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22" name="Google Shape;822;p33"/>
          <p:cNvSpPr/>
          <p:nvPr/>
        </p:nvSpPr>
        <p:spPr>
          <a:xfrm rot="2103638" flipH="1">
            <a:off x="8471487" y="885747"/>
            <a:ext cx="360000" cy="229800"/>
          </a:xfrm>
          <a:custGeom>
            <a:avLst/>
            <a:gdLst/>
            <a:ahLst/>
            <a:cxnLst/>
            <a:rect l="l" t="t" r="r" b="b"/>
            <a:pathLst>
              <a:path w="10023" h="6398" extrusionOk="0">
                <a:moveTo>
                  <a:pt x="8763" y="1"/>
                </a:moveTo>
                <a:cubicBezTo>
                  <a:pt x="8679" y="1"/>
                  <a:pt x="8598" y="40"/>
                  <a:pt x="8560" y="115"/>
                </a:cubicBezTo>
                <a:cubicBezTo>
                  <a:pt x="8521" y="95"/>
                  <a:pt x="8481" y="86"/>
                  <a:pt x="8442" y="86"/>
                </a:cubicBezTo>
                <a:cubicBezTo>
                  <a:pt x="8402" y="86"/>
                  <a:pt x="8362" y="95"/>
                  <a:pt x="8323" y="115"/>
                </a:cubicBezTo>
                <a:cubicBezTo>
                  <a:pt x="7768" y="511"/>
                  <a:pt x="7134" y="868"/>
                  <a:pt x="6501" y="1185"/>
                </a:cubicBezTo>
                <a:cubicBezTo>
                  <a:pt x="6256" y="1290"/>
                  <a:pt x="6350" y="1641"/>
                  <a:pt x="6566" y="1641"/>
                </a:cubicBezTo>
                <a:cubicBezTo>
                  <a:pt x="6595" y="1641"/>
                  <a:pt x="6626" y="1635"/>
                  <a:pt x="6659" y="1621"/>
                </a:cubicBezTo>
                <a:cubicBezTo>
                  <a:pt x="7253" y="1343"/>
                  <a:pt x="7887" y="987"/>
                  <a:pt x="8442" y="630"/>
                </a:cubicBezTo>
                <a:lnTo>
                  <a:pt x="8442" y="630"/>
                </a:lnTo>
                <a:cubicBezTo>
                  <a:pt x="8085" y="2215"/>
                  <a:pt x="7174" y="3641"/>
                  <a:pt x="5867" y="4631"/>
                </a:cubicBezTo>
                <a:cubicBezTo>
                  <a:pt x="4890" y="5329"/>
                  <a:pt x="3382" y="5948"/>
                  <a:pt x="2008" y="5948"/>
                </a:cubicBezTo>
                <a:cubicBezTo>
                  <a:pt x="1432" y="5948"/>
                  <a:pt x="880" y="5839"/>
                  <a:pt x="400" y="5582"/>
                </a:cubicBezTo>
                <a:cubicBezTo>
                  <a:pt x="364" y="5558"/>
                  <a:pt x="330" y="5547"/>
                  <a:pt x="297" y="5547"/>
                </a:cubicBezTo>
                <a:cubicBezTo>
                  <a:pt x="113" y="5547"/>
                  <a:pt x="0" y="5877"/>
                  <a:pt x="202" y="5978"/>
                </a:cubicBezTo>
                <a:cubicBezTo>
                  <a:pt x="741" y="6273"/>
                  <a:pt x="1364" y="6398"/>
                  <a:pt x="2010" y="6398"/>
                </a:cubicBezTo>
                <a:cubicBezTo>
                  <a:pt x="3358" y="6398"/>
                  <a:pt x="4810" y="5855"/>
                  <a:pt x="5827" y="5186"/>
                </a:cubicBezTo>
                <a:cubicBezTo>
                  <a:pt x="7332" y="4195"/>
                  <a:pt x="8442" y="2650"/>
                  <a:pt x="8877" y="868"/>
                </a:cubicBezTo>
                <a:cubicBezTo>
                  <a:pt x="9075" y="1304"/>
                  <a:pt x="9313" y="1779"/>
                  <a:pt x="9511" y="2215"/>
                </a:cubicBezTo>
                <a:cubicBezTo>
                  <a:pt x="9555" y="2317"/>
                  <a:pt x="9641" y="2360"/>
                  <a:pt x="9727" y="2360"/>
                </a:cubicBezTo>
                <a:cubicBezTo>
                  <a:pt x="9875" y="2360"/>
                  <a:pt x="10022" y="2232"/>
                  <a:pt x="9947" y="2056"/>
                </a:cubicBezTo>
                <a:cubicBezTo>
                  <a:pt x="9670" y="1422"/>
                  <a:pt x="9353" y="828"/>
                  <a:pt x="9036" y="194"/>
                </a:cubicBezTo>
                <a:cubicBezTo>
                  <a:pt x="9036" y="194"/>
                  <a:pt x="8996" y="155"/>
                  <a:pt x="8996" y="155"/>
                </a:cubicBezTo>
                <a:cubicBezTo>
                  <a:pt x="8954" y="50"/>
                  <a:pt x="8857" y="1"/>
                  <a:pt x="876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23" name="Google Shape;823;p33"/>
          <p:cNvSpPr/>
          <p:nvPr/>
        </p:nvSpPr>
        <p:spPr>
          <a:xfrm>
            <a:off x="66979" y="4696584"/>
            <a:ext cx="461540" cy="351582"/>
          </a:xfrm>
          <a:custGeom>
            <a:avLst/>
            <a:gdLst/>
            <a:ahLst/>
            <a:cxnLst/>
            <a:rect l="l" t="t" r="r" b="b"/>
            <a:pathLst>
              <a:path w="13036" h="9931" extrusionOk="0">
                <a:moveTo>
                  <a:pt x="10507" y="1110"/>
                </a:moveTo>
                <a:lnTo>
                  <a:pt x="10507" y="1110"/>
                </a:lnTo>
                <a:cubicBezTo>
                  <a:pt x="8011" y="2457"/>
                  <a:pt x="5555" y="3883"/>
                  <a:pt x="3179" y="5388"/>
                </a:cubicBezTo>
                <a:lnTo>
                  <a:pt x="3139" y="5349"/>
                </a:lnTo>
                <a:cubicBezTo>
                  <a:pt x="2307" y="5071"/>
                  <a:pt x="1555" y="4715"/>
                  <a:pt x="802" y="4319"/>
                </a:cubicBezTo>
                <a:cubicBezTo>
                  <a:pt x="4050" y="3289"/>
                  <a:pt x="7259" y="2219"/>
                  <a:pt x="10507" y="1110"/>
                </a:cubicBezTo>
                <a:close/>
                <a:moveTo>
                  <a:pt x="10903" y="1387"/>
                </a:moveTo>
                <a:cubicBezTo>
                  <a:pt x="8843" y="2932"/>
                  <a:pt x="6783" y="4477"/>
                  <a:pt x="4684" y="6062"/>
                </a:cubicBezTo>
                <a:cubicBezTo>
                  <a:pt x="4565" y="5824"/>
                  <a:pt x="4407" y="5586"/>
                  <a:pt x="4328" y="5309"/>
                </a:cubicBezTo>
                <a:lnTo>
                  <a:pt x="4288" y="5309"/>
                </a:lnTo>
                <a:cubicBezTo>
                  <a:pt x="4288" y="5269"/>
                  <a:pt x="4288" y="5230"/>
                  <a:pt x="4248" y="5190"/>
                </a:cubicBezTo>
                <a:cubicBezTo>
                  <a:pt x="6427" y="3843"/>
                  <a:pt x="8645" y="2576"/>
                  <a:pt x="10903" y="1387"/>
                </a:cubicBezTo>
                <a:close/>
                <a:moveTo>
                  <a:pt x="12369" y="872"/>
                </a:moveTo>
                <a:lnTo>
                  <a:pt x="12369" y="872"/>
                </a:lnTo>
                <a:cubicBezTo>
                  <a:pt x="11656" y="2259"/>
                  <a:pt x="10784" y="3566"/>
                  <a:pt x="9952" y="4913"/>
                </a:cubicBezTo>
                <a:lnTo>
                  <a:pt x="7140" y="9468"/>
                </a:lnTo>
                <a:cubicBezTo>
                  <a:pt x="6387" y="8478"/>
                  <a:pt x="5555" y="7607"/>
                  <a:pt x="4644" y="6775"/>
                </a:cubicBezTo>
                <a:cubicBezTo>
                  <a:pt x="4605" y="6775"/>
                  <a:pt x="4605" y="6735"/>
                  <a:pt x="4565" y="6735"/>
                </a:cubicBezTo>
                <a:cubicBezTo>
                  <a:pt x="7140" y="4754"/>
                  <a:pt x="9754" y="2813"/>
                  <a:pt x="12369" y="872"/>
                </a:cubicBezTo>
                <a:close/>
                <a:moveTo>
                  <a:pt x="12448" y="1"/>
                </a:moveTo>
                <a:cubicBezTo>
                  <a:pt x="8566" y="1387"/>
                  <a:pt x="4605" y="2695"/>
                  <a:pt x="683" y="3923"/>
                </a:cubicBezTo>
                <a:cubicBezTo>
                  <a:pt x="564" y="3962"/>
                  <a:pt x="525" y="4081"/>
                  <a:pt x="564" y="4200"/>
                </a:cubicBezTo>
                <a:lnTo>
                  <a:pt x="366" y="4081"/>
                </a:lnTo>
                <a:cubicBezTo>
                  <a:pt x="336" y="4066"/>
                  <a:pt x="307" y="4059"/>
                  <a:pt x="280" y="4059"/>
                </a:cubicBezTo>
                <a:cubicBezTo>
                  <a:pt x="95" y="4059"/>
                  <a:pt x="1" y="4374"/>
                  <a:pt x="208" y="4477"/>
                </a:cubicBezTo>
                <a:cubicBezTo>
                  <a:pt x="1079" y="4953"/>
                  <a:pt x="1990" y="5388"/>
                  <a:pt x="2941" y="5745"/>
                </a:cubicBezTo>
                <a:cubicBezTo>
                  <a:pt x="2961" y="5765"/>
                  <a:pt x="2981" y="5774"/>
                  <a:pt x="3001" y="5774"/>
                </a:cubicBezTo>
                <a:cubicBezTo>
                  <a:pt x="3020" y="5774"/>
                  <a:pt x="3040" y="5765"/>
                  <a:pt x="3060" y="5745"/>
                </a:cubicBezTo>
                <a:cubicBezTo>
                  <a:pt x="3109" y="5794"/>
                  <a:pt x="3173" y="5828"/>
                  <a:pt x="3233" y="5828"/>
                </a:cubicBezTo>
                <a:cubicBezTo>
                  <a:pt x="3271" y="5828"/>
                  <a:pt x="3307" y="5815"/>
                  <a:pt x="3337" y="5784"/>
                </a:cubicBezTo>
                <a:lnTo>
                  <a:pt x="3931" y="5428"/>
                </a:lnTo>
                <a:cubicBezTo>
                  <a:pt x="4050" y="5745"/>
                  <a:pt x="4209" y="6022"/>
                  <a:pt x="4367" y="6299"/>
                </a:cubicBezTo>
                <a:lnTo>
                  <a:pt x="3971" y="6616"/>
                </a:lnTo>
                <a:cubicBezTo>
                  <a:pt x="3769" y="6751"/>
                  <a:pt x="3910" y="6999"/>
                  <a:pt x="4102" y="6999"/>
                </a:cubicBezTo>
                <a:cubicBezTo>
                  <a:pt x="4136" y="6999"/>
                  <a:pt x="4173" y="6991"/>
                  <a:pt x="4209" y="6973"/>
                </a:cubicBezTo>
                <a:cubicBezTo>
                  <a:pt x="4248" y="6933"/>
                  <a:pt x="4248" y="6933"/>
                  <a:pt x="4288" y="6894"/>
                </a:cubicBezTo>
                <a:cubicBezTo>
                  <a:pt x="4288" y="6973"/>
                  <a:pt x="4288" y="7012"/>
                  <a:pt x="4367" y="7092"/>
                </a:cubicBezTo>
                <a:cubicBezTo>
                  <a:pt x="5318" y="7923"/>
                  <a:pt x="6189" y="8835"/>
                  <a:pt x="6982" y="9864"/>
                </a:cubicBezTo>
                <a:cubicBezTo>
                  <a:pt x="7005" y="9911"/>
                  <a:pt x="7042" y="9930"/>
                  <a:pt x="7084" y="9930"/>
                </a:cubicBezTo>
                <a:cubicBezTo>
                  <a:pt x="7114" y="9930"/>
                  <a:pt x="7147" y="9920"/>
                  <a:pt x="7180" y="9904"/>
                </a:cubicBezTo>
                <a:cubicBezTo>
                  <a:pt x="7259" y="9904"/>
                  <a:pt x="7338" y="9864"/>
                  <a:pt x="7378" y="9825"/>
                </a:cubicBezTo>
                <a:lnTo>
                  <a:pt x="10349" y="5032"/>
                </a:lnTo>
                <a:cubicBezTo>
                  <a:pt x="11339" y="3566"/>
                  <a:pt x="12210" y="2061"/>
                  <a:pt x="12963" y="516"/>
                </a:cubicBezTo>
                <a:cubicBezTo>
                  <a:pt x="12963" y="437"/>
                  <a:pt x="12963" y="397"/>
                  <a:pt x="12963" y="357"/>
                </a:cubicBezTo>
                <a:cubicBezTo>
                  <a:pt x="13035" y="213"/>
                  <a:pt x="12943" y="35"/>
                  <a:pt x="12776" y="35"/>
                </a:cubicBezTo>
                <a:cubicBezTo>
                  <a:pt x="12759" y="35"/>
                  <a:pt x="12743" y="37"/>
                  <a:pt x="12725" y="41"/>
                </a:cubicBezTo>
                <a:lnTo>
                  <a:pt x="12646" y="41"/>
                </a:lnTo>
                <a:cubicBezTo>
                  <a:pt x="12606" y="1"/>
                  <a:pt x="12527" y="1"/>
                  <a:pt x="1244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24" name="Google Shape;824;p33"/>
          <p:cNvSpPr/>
          <p:nvPr/>
        </p:nvSpPr>
        <p:spPr>
          <a:xfrm>
            <a:off x="479867" y="4924661"/>
            <a:ext cx="131083" cy="138309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25" name="Google Shape;825;p33"/>
          <p:cNvSpPr/>
          <p:nvPr/>
        </p:nvSpPr>
        <p:spPr>
          <a:xfrm>
            <a:off x="560550" y="4795708"/>
            <a:ext cx="79428" cy="73275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26" name="Google Shape;826;p33"/>
          <p:cNvSpPr/>
          <p:nvPr/>
        </p:nvSpPr>
        <p:spPr>
          <a:xfrm>
            <a:off x="939862" y="4662822"/>
            <a:ext cx="208218" cy="206158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27" name="Google Shape;827;p33"/>
          <p:cNvSpPr/>
          <p:nvPr/>
        </p:nvSpPr>
        <p:spPr>
          <a:xfrm rot="10400195">
            <a:off x="294886" y="3904617"/>
            <a:ext cx="360935" cy="267696"/>
          </a:xfrm>
          <a:custGeom>
            <a:avLst/>
            <a:gdLst/>
            <a:ahLst/>
            <a:cxnLst/>
            <a:rect l="l" t="t" r="r" b="b"/>
            <a:pathLst>
              <a:path w="12437" h="9225" extrusionOk="0">
                <a:moveTo>
                  <a:pt x="1895" y="0"/>
                </a:moveTo>
                <a:cubicBezTo>
                  <a:pt x="1313" y="0"/>
                  <a:pt x="705" y="248"/>
                  <a:pt x="197" y="558"/>
                </a:cubicBezTo>
                <a:cubicBezTo>
                  <a:pt x="0" y="721"/>
                  <a:pt x="155" y="993"/>
                  <a:pt x="349" y="993"/>
                </a:cubicBezTo>
                <a:cubicBezTo>
                  <a:pt x="390" y="993"/>
                  <a:pt x="433" y="981"/>
                  <a:pt x="474" y="954"/>
                </a:cubicBezTo>
                <a:cubicBezTo>
                  <a:pt x="915" y="666"/>
                  <a:pt x="1403" y="443"/>
                  <a:pt x="1857" y="443"/>
                </a:cubicBezTo>
                <a:cubicBezTo>
                  <a:pt x="2339" y="443"/>
                  <a:pt x="2782" y="695"/>
                  <a:pt x="3088" y="1390"/>
                </a:cubicBezTo>
                <a:cubicBezTo>
                  <a:pt x="3247" y="1825"/>
                  <a:pt x="3366" y="2340"/>
                  <a:pt x="3405" y="2816"/>
                </a:cubicBezTo>
                <a:cubicBezTo>
                  <a:pt x="3405" y="3331"/>
                  <a:pt x="3564" y="3846"/>
                  <a:pt x="3881" y="4321"/>
                </a:cubicBezTo>
                <a:cubicBezTo>
                  <a:pt x="4166" y="4574"/>
                  <a:pt x="4552" y="4701"/>
                  <a:pt x="4939" y="4701"/>
                </a:cubicBezTo>
                <a:cubicBezTo>
                  <a:pt x="5036" y="4701"/>
                  <a:pt x="5132" y="4693"/>
                  <a:pt x="5227" y="4677"/>
                </a:cubicBezTo>
                <a:cubicBezTo>
                  <a:pt x="5604" y="4638"/>
                  <a:pt x="5802" y="4578"/>
                  <a:pt x="6005" y="4578"/>
                </a:cubicBezTo>
                <a:cubicBezTo>
                  <a:pt x="6208" y="4578"/>
                  <a:pt x="6416" y="4638"/>
                  <a:pt x="6812" y="4836"/>
                </a:cubicBezTo>
                <a:cubicBezTo>
                  <a:pt x="7248" y="4836"/>
                  <a:pt x="7604" y="5232"/>
                  <a:pt x="7564" y="5707"/>
                </a:cubicBezTo>
                <a:cubicBezTo>
                  <a:pt x="7564" y="5905"/>
                  <a:pt x="7604" y="6143"/>
                  <a:pt x="7604" y="6381"/>
                </a:cubicBezTo>
                <a:cubicBezTo>
                  <a:pt x="7683" y="7569"/>
                  <a:pt x="8119" y="8599"/>
                  <a:pt x="9466" y="8599"/>
                </a:cubicBezTo>
                <a:cubicBezTo>
                  <a:pt x="10535" y="8599"/>
                  <a:pt x="11328" y="7926"/>
                  <a:pt x="11961" y="7133"/>
                </a:cubicBezTo>
                <a:lnTo>
                  <a:pt x="11961" y="7133"/>
                </a:lnTo>
                <a:cubicBezTo>
                  <a:pt x="11922" y="7728"/>
                  <a:pt x="11882" y="8361"/>
                  <a:pt x="11763" y="8956"/>
                </a:cubicBezTo>
                <a:cubicBezTo>
                  <a:pt x="11740" y="9117"/>
                  <a:pt x="11891" y="9224"/>
                  <a:pt x="12029" y="9224"/>
                </a:cubicBezTo>
                <a:cubicBezTo>
                  <a:pt x="12129" y="9224"/>
                  <a:pt x="12222" y="9168"/>
                  <a:pt x="12239" y="9035"/>
                </a:cubicBezTo>
                <a:cubicBezTo>
                  <a:pt x="12358" y="8282"/>
                  <a:pt x="12397" y="7490"/>
                  <a:pt x="12437" y="6698"/>
                </a:cubicBezTo>
                <a:cubicBezTo>
                  <a:pt x="12437" y="6618"/>
                  <a:pt x="12397" y="6579"/>
                  <a:pt x="12358" y="6539"/>
                </a:cubicBezTo>
                <a:cubicBezTo>
                  <a:pt x="12414" y="6371"/>
                  <a:pt x="12272" y="6203"/>
                  <a:pt x="12127" y="6203"/>
                </a:cubicBezTo>
                <a:cubicBezTo>
                  <a:pt x="12068" y="6203"/>
                  <a:pt x="12008" y="6232"/>
                  <a:pt x="11961" y="6302"/>
                </a:cubicBezTo>
                <a:lnTo>
                  <a:pt x="11961" y="6341"/>
                </a:lnTo>
                <a:cubicBezTo>
                  <a:pt x="11922" y="6302"/>
                  <a:pt x="11882" y="6302"/>
                  <a:pt x="11843" y="6302"/>
                </a:cubicBezTo>
                <a:cubicBezTo>
                  <a:pt x="11130" y="6302"/>
                  <a:pt x="10417" y="6222"/>
                  <a:pt x="9704" y="6024"/>
                </a:cubicBezTo>
                <a:cubicBezTo>
                  <a:pt x="9681" y="6018"/>
                  <a:pt x="9659" y="6015"/>
                  <a:pt x="9639" y="6015"/>
                </a:cubicBezTo>
                <a:cubicBezTo>
                  <a:pt x="9416" y="6015"/>
                  <a:pt x="9370" y="6387"/>
                  <a:pt x="9624" y="6460"/>
                </a:cubicBezTo>
                <a:cubicBezTo>
                  <a:pt x="10298" y="6658"/>
                  <a:pt x="10971" y="6737"/>
                  <a:pt x="11645" y="6737"/>
                </a:cubicBezTo>
                <a:cubicBezTo>
                  <a:pt x="11146" y="7449"/>
                  <a:pt x="10456" y="8193"/>
                  <a:pt x="9574" y="8193"/>
                </a:cubicBezTo>
                <a:cubicBezTo>
                  <a:pt x="9474" y="8193"/>
                  <a:pt x="9372" y="8183"/>
                  <a:pt x="9268" y="8163"/>
                </a:cubicBezTo>
                <a:cubicBezTo>
                  <a:pt x="7763" y="7886"/>
                  <a:pt x="8277" y="6341"/>
                  <a:pt x="8000" y="5311"/>
                </a:cubicBezTo>
                <a:cubicBezTo>
                  <a:pt x="7742" y="4439"/>
                  <a:pt x="7167" y="4067"/>
                  <a:pt x="6405" y="4067"/>
                </a:cubicBezTo>
                <a:cubicBezTo>
                  <a:pt x="6233" y="4067"/>
                  <a:pt x="6051" y="4086"/>
                  <a:pt x="5861" y="4123"/>
                </a:cubicBezTo>
                <a:cubicBezTo>
                  <a:pt x="5573" y="4157"/>
                  <a:pt x="5292" y="4234"/>
                  <a:pt x="5025" y="4234"/>
                </a:cubicBezTo>
                <a:cubicBezTo>
                  <a:pt x="4667" y="4234"/>
                  <a:pt x="4334" y="4096"/>
                  <a:pt x="4039" y="3529"/>
                </a:cubicBezTo>
                <a:cubicBezTo>
                  <a:pt x="3801" y="3093"/>
                  <a:pt x="3841" y="2301"/>
                  <a:pt x="3722" y="1825"/>
                </a:cubicBezTo>
                <a:cubicBezTo>
                  <a:pt x="3643" y="1350"/>
                  <a:pt x="3445" y="914"/>
                  <a:pt x="3167" y="558"/>
                </a:cubicBezTo>
                <a:cubicBezTo>
                  <a:pt x="2800" y="155"/>
                  <a:pt x="2355" y="0"/>
                  <a:pt x="189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28" name="Google Shape;828;p33"/>
          <p:cNvSpPr/>
          <p:nvPr/>
        </p:nvSpPr>
        <p:spPr>
          <a:xfrm>
            <a:off x="8657485" y="656190"/>
            <a:ext cx="399871" cy="301041"/>
          </a:xfrm>
          <a:custGeom>
            <a:avLst/>
            <a:gdLst/>
            <a:ahLst/>
            <a:cxnLst/>
            <a:rect l="l" t="t" r="r" b="b"/>
            <a:pathLst>
              <a:path w="8834" h="6651" extrusionOk="0">
                <a:moveTo>
                  <a:pt x="2899" y="501"/>
                </a:moveTo>
                <a:cubicBezTo>
                  <a:pt x="3776" y="501"/>
                  <a:pt x="4566" y="1085"/>
                  <a:pt x="4873" y="1929"/>
                </a:cubicBezTo>
                <a:cubicBezTo>
                  <a:pt x="4810" y="2085"/>
                  <a:pt x="4945" y="2242"/>
                  <a:pt x="5103" y="2242"/>
                </a:cubicBezTo>
                <a:cubicBezTo>
                  <a:pt x="5144" y="2242"/>
                  <a:pt x="5188" y="2231"/>
                  <a:pt x="5229" y="2206"/>
                </a:cubicBezTo>
                <a:cubicBezTo>
                  <a:pt x="5677" y="1947"/>
                  <a:pt x="6223" y="1730"/>
                  <a:pt x="6758" y="1730"/>
                </a:cubicBezTo>
                <a:cubicBezTo>
                  <a:pt x="7123" y="1730"/>
                  <a:pt x="7483" y="1830"/>
                  <a:pt x="7804" y="2087"/>
                </a:cubicBezTo>
                <a:cubicBezTo>
                  <a:pt x="8834" y="2959"/>
                  <a:pt x="8042" y="4226"/>
                  <a:pt x="7210" y="4820"/>
                </a:cubicBezTo>
                <a:cubicBezTo>
                  <a:pt x="5982" y="5573"/>
                  <a:pt x="4635" y="6048"/>
                  <a:pt x="3248" y="6207"/>
                </a:cubicBezTo>
                <a:cubicBezTo>
                  <a:pt x="3248" y="6167"/>
                  <a:pt x="3248" y="6167"/>
                  <a:pt x="3248" y="6128"/>
                </a:cubicBezTo>
                <a:cubicBezTo>
                  <a:pt x="2575" y="5098"/>
                  <a:pt x="2020" y="3949"/>
                  <a:pt x="1664" y="2761"/>
                </a:cubicBezTo>
                <a:cubicBezTo>
                  <a:pt x="1387" y="1810"/>
                  <a:pt x="1624" y="542"/>
                  <a:pt x="2813" y="503"/>
                </a:cubicBezTo>
                <a:cubicBezTo>
                  <a:pt x="2841" y="501"/>
                  <a:pt x="2870" y="501"/>
                  <a:pt x="2899" y="501"/>
                </a:cubicBezTo>
                <a:close/>
                <a:moveTo>
                  <a:pt x="2835" y="1"/>
                </a:moveTo>
                <a:cubicBezTo>
                  <a:pt x="2392" y="1"/>
                  <a:pt x="1956" y="140"/>
                  <a:pt x="1585" y="463"/>
                </a:cubicBezTo>
                <a:cubicBezTo>
                  <a:pt x="0" y="1889"/>
                  <a:pt x="2060" y="5058"/>
                  <a:pt x="2852" y="6365"/>
                </a:cubicBezTo>
                <a:cubicBezTo>
                  <a:pt x="2852" y="6405"/>
                  <a:pt x="2892" y="6445"/>
                  <a:pt x="2971" y="6445"/>
                </a:cubicBezTo>
                <a:cubicBezTo>
                  <a:pt x="2971" y="6547"/>
                  <a:pt x="3060" y="6650"/>
                  <a:pt x="3161" y="6650"/>
                </a:cubicBezTo>
                <a:cubicBezTo>
                  <a:pt x="3177" y="6650"/>
                  <a:pt x="3193" y="6648"/>
                  <a:pt x="3209" y="6643"/>
                </a:cubicBezTo>
                <a:cubicBezTo>
                  <a:pt x="5031" y="6405"/>
                  <a:pt x="8438" y="5652"/>
                  <a:pt x="8755" y="3355"/>
                </a:cubicBezTo>
                <a:cubicBezTo>
                  <a:pt x="8834" y="2562"/>
                  <a:pt x="8438" y="1810"/>
                  <a:pt x="7685" y="1493"/>
                </a:cubicBezTo>
                <a:cubicBezTo>
                  <a:pt x="7348" y="1341"/>
                  <a:pt x="6996" y="1268"/>
                  <a:pt x="6646" y="1268"/>
                </a:cubicBezTo>
                <a:cubicBezTo>
                  <a:pt x="6173" y="1268"/>
                  <a:pt x="5701" y="1401"/>
                  <a:pt x="5269" y="1651"/>
                </a:cubicBezTo>
                <a:cubicBezTo>
                  <a:pt x="4909" y="739"/>
                  <a:pt x="3856" y="1"/>
                  <a:pt x="283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29" name="Google Shape;829;p33"/>
          <p:cNvSpPr/>
          <p:nvPr/>
        </p:nvSpPr>
        <p:spPr>
          <a:xfrm>
            <a:off x="66980" y="4420947"/>
            <a:ext cx="268053" cy="258834"/>
          </a:xfrm>
          <a:custGeom>
            <a:avLst/>
            <a:gdLst/>
            <a:ahLst/>
            <a:cxnLst/>
            <a:rect l="l" t="t" r="r" b="b"/>
            <a:pathLst>
              <a:path w="6775" h="6542" extrusionOk="0">
                <a:moveTo>
                  <a:pt x="3051" y="636"/>
                </a:moveTo>
                <a:cubicBezTo>
                  <a:pt x="3170" y="873"/>
                  <a:pt x="3249" y="1230"/>
                  <a:pt x="3289" y="1349"/>
                </a:cubicBezTo>
                <a:lnTo>
                  <a:pt x="3725" y="2339"/>
                </a:lnTo>
                <a:cubicBezTo>
                  <a:pt x="3749" y="2435"/>
                  <a:pt x="3816" y="2487"/>
                  <a:pt x="3892" y="2487"/>
                </a:cubicBezTo>
                <a:cubicBezTo>
                  <a:pt x="3942" y="2487"/>
                  <a:pt x="3995" y="2465"/>
                  <a:pt x="4041" y="2418"/>
                </a:cubicBezTo>
                <a:cubicBezTo>
                  <a:pt x="4081" y="2497"/>
                  <a:pt x="4160" y="2537"/>
                  <a:pt x="4240" y="2537"/>
                </a:cubicBezTo>
                <a:lnTo>
                  <a:pt x="5428" y="2458"/>
                </a:lnTo>
                <a:cubicBezTo>
                  <a:pt x="5547" y="2458"/>
                  <a:pt x="5903" y="2379"/>
                  <a:pt x="6181" y="2379"/>
                </a:cubicBezTo>
                <a:cubicBezTo>
                  <a:pt x="5943" y="2537"/>
                  <a:pt x="5547" y="2814"/>
                  <a:pt x="5467" y="2854"/>
                </a:cubicBezTo>
                <a:lnTo>
                  <a:pt x="4636" y="3607"/>
                </a:lnTo>
                <a:cubicBezTo>
                  <a:pt x="4477" y="3686"/>
                  <a:pt x="4517" y="3884"/>
                  <a:pt x="4675" y="3963"/>
                </a:cubicBezTo>
                <a:cubicBezTo>
                  <a:pt x="4855" y="4323"/>
                  <a:pt x="5494" y="5502"/>
                  <a:pt x="5727" y="5683"/>
                </a:cubicBezTo>
                <a:lnTo>
                  <a:pt x="5727" y="5683"/>
                </a:lnTo>
                <a:cubicBezTo>
                  <a:pt x="5562" y="5618"/>
                  <a:pt x="5452" y="5575"/>
                  <a:pt x="5309" y="5468"/>
                </a:cubicBezTo>
                <a:lnTo>
                  <a:pt x="4834" y="5270"/>
                </a:lnTo>
                <a:lnTo>
                  <a:pt x="3764" y="4795"/>
                </a:lnTo>
                <a:cubicBezTo>
                  <a:pt x="3734" y="4765"/>
                  <a:pt x="3704" y="4752"/>
                  <a:pt x="3673" y="4752"/>
                </a:cubicBezTo>
                <a:cubicBezTo>
                  <a:pt x="3624" y="4752"/>
                  <a:pt x="3575" y="4786"/>
                  <a:pt x="3526" y="4835"/>
                </a:cubicBezTo>
                <a:cubicBezTo>
                  <a:pt x="3501" y="4758"/>
                  <a:pt x="3426" y="4714"/>
                  <a:pt x="3354" y="4714"/>
                </a:cubicBezTo>
                <a:cubicBezTo>
                  <a:pt x="3315" y="4714"/>
                  <a:pt x="3277" y="4727"/>
                  <a:pt x="3249" y="4755"/>
                </a:cubicBezTo>
                <a:cubicBezTo>
                  <a:pt x="2734" y="5191"/>
                  <a:pt x="2219" y="5627"/>
                  <a:pt x="1665" y="5983"/>
                </a:cubicBezTo>
                <a:cubicBezTo>
                  <a:pt x="1546" y="5983"/>
                  <a:pt x="1427" y="6062"/>
                  <a:pt x="1387" y="6142"/>
                </a:cubicBezTo>
                <a:cubicBezTo>
                  <a:pt x="1374" y="6168"/>
                  <a:pt x="1365" y="6181"/>
                  <a:pt x="1362" y="6181"/>
                </a:cubicBezTo>
                <a:cubicBezTo>
                  <a:pt x="1357" y="6181"/>
                  <a:pt x="1374" y="6129"/>
                  <a:pt x="1427" y="6023"/>
                </a:cubicBezTo>
                <a:cubicBezTo>
                  <a:pt x="1506" y="5864"/>
                  <a:pt x="1546" y="5706"/>
                  <a:pt x="1585" y="5548"/>
                </a:cubicBezTo>
                <a:cubicBezTo>
                  <a:pt x="1704" y="5151"/>
                  <a:pt x="1823" y="4795"/>
                  <a:pt x="1942" y="4399"/>
                </a:cubicBezTo>
                <a:cubicBezTo>
                  <a:pt x="1942" y="4320"/>
                  <a:pt x="1942" y="4280"/>
                  <a:pt x="1863" y="4201"/>
                </a:cubicBezTo>
                <a:lnTo>
                  <a:pt x="1863" y="4201"/>
                </a:lnTo>
                <a:cubicBezTo>
                  <a:pt x="1878" y="4204"/>
                  <a:pt x="1892" y="4205"/>
                  <a:pt x="1906" y="4205"/>
                </a:cubicBezTo>
                <a:cubicBezTo>
                  <a:pt x="2077" y="4205"/>
                  <a:pt x="2168" y="3991"/>
                  <a:pt x="2021" y="3844"/>
                </a:cubicBezTo>
                <a:cubicBezTo>
                  <a:pt x="1546" y="3408"/>
                  <a:pt x="1110" y="2973"/>
                  <a:pt x="714" y="2458"/>
                </a:cubicBezTo>
                <a:lnTo>
                  <a:pt x="2061" y="2458"/>
                </a:lnTo>
                <a:cubicBezTo>
                  <a:pt x="2100" y="2458"/>
                  <a:pt x="2140" y="2418"/>
                  <a:pt x="2180" y="2418"/>
                </a:cubicBezTo>
                <a:cubicBezTo>
                  <a:pt x="2203" y="2441"/>
                  <a:pt x="2233" y="2451"/>
                  <a:pt x="2265" y="2451"/>
                </a:cubicBezTo>
                <a:cubicBezTo>
                  <a:pt x="2342" y="2451"/>
                  <a:pt x="2429" y="2395"/>
                  <a:pt x="2457" y="2339"/>
                </a:cubicBezTo>
                <a:cubicBezTo>
                  <a:pt x="2655" y="1745"/>
                  <a:pt x="2853" y="1190"/>
                  <a:pt x="3051" y="636"/>
                </a:cubicBezTo>
                <a:close/>
                <a:moveTo>
                  <a:pt x="2916" y="0"/>
                </a:moveTo>
                <a:cubicBezTo>
                  <a:pt x="2853" y="0"/>
                  <a:pt x="2785" y="44"/>
                  <a:pt x="2734" y="121"/>
                </a:cubicBezTo>
                <a:lnTo>
                  <a:pt x="2061" y="2022"/>
                </a:lnTo>
                <a:lnTo>
                  <a:pt x="2021" y="2022"/>
                </a:lnTo>
                <a:lnTo>
                  <a:pt x="239" y="2062"/>
                </a:lnTo>
                <a:cubicBezTo>
                  <a:pt x="80" y="2062"/>
                  <a:pt x="1" y="2260"/>
                  <a:pt x="80" y="2379"/>
                </a:cubicBezTo>
                <a:cubicBezTo>
                  <a:pt x="595" y="3052"/>
                  <a:pt x="1150" y="3646"/>
                  <a:pt x="1744" y="4161"/>
                </a:cubicBezTo>
                <a:cubicBezTo>
                  <a:pt x="1625" y="4161"/>
                  <a:pt x="1506" y="4201"/>
                  <a:pt x="1467" y="4320"/>
                </a:cubicBezTo>
                <a:cubicBezTo>
                  <a:pt x="1308" y="4874"/>
                  <a:pt x="1110" y="5389"/>
                  <a:pt x="991" y="5944"/>
                </a:cubicBezTo>
                <a:cubicBezTo>
                  <a:pt x="912" y="6181"/>
                  <a:pt x="872" y="6498"/>
                  <a:pt x="1229" y="6538"/>
                </a:cubicBezTo>
                <a:cubicBezTo>
                  <a:pt x="1250" y="6540"/>
                  <a:pt x="1271" y="6542"/>
                  <a:pt x="1292" y="6542"/>
                </a:cubicBezTo>
                <a:cubicBezTo>
                  <a:pt x="1597" y="6542"/>
                  <a:pt x="1960" y="6287"/>
                  <a:pt x="2219" y="6102"/>
                </a:cubicBezTo>
                <a:cubicBezTo>
                  <a:pt x="2655" y="5785"/>
                  <a:pt x="3091" y="5468"/>
                  <a:pt x="3526" y="5112"/>
                </a:cubicBezTo>
                <a:cubicBezTo>
                  <a:pt x="3526" y="5151"/>
                  <a:pt x="3566" y="5191"/>
                  <a:pt x="3606" y="5191"/>
                </a:cubicBezTo>
                <a:cubicBezTo>
                  <a:pt x="4121" y="5429"/>
                  <a:pt x="4636" y="5666"/>
                  <a:pt x="5151" y="5904"/>
                </a:cubicBezTo>
                <a:cubicBezTo>
                  <a:pt x="5314" y="5986"/>
                  <a:pt x="5552" y="6142"/>
                  <a:pt x="5762" y="6142"/>
                </a:cubicBezTo>
                <a:cubicBezTo>
                  <a:pt x="5858" y="6142"/>
                  <a:pt x="5948" y="6110"/>
                  <a:pt x="6022" y="6023"/>
                </a:cubicBezTo>
                <a:cubicBezTo>
                  <a:pt x="6220" y="5746"/>
                  <a:pt x="6022" y="5429"/>
                  <a:pt x="5864" y="5191"/>
                </a:cubicBezTo>
                <a:lnTo>
                  <a:pt x="5071" y="3805"/>
                </a:lnTo>
                <a:lnTo>
                  <a:pt x="6141" y="2893"/>
                </a:lnTo>
                <a:cubicBezTo>
                  <a:pt x="6339" y="2695"/>
                  <a:pt x="6775" y="2458"/>
                  <a:pt x="6695" y="2141"/>
                </a:cubicBezTo>
                <a:cubicBezTo>
                  <a:pt x="6650" y="1983"/>
                  <a:pt x="6490" y="1941"/>
                  <a:pt x="6324" y="1941"/>
                </a:cubicBezTo>
                <a:cubicBezTo>
                  <a:pt x="6198" y="1941"/>
                  <a:pt x="6068" y="1965"/>
                  <a:pt x="5982" y="1982"/>
                </a:cubicBezTo>
                <a:lnTo>
                  <a:pt x="4160" y="2101"/>
                </a:lnTo>
                <a:cubicBezTo>
                  <a:pt x="4121" y="2101"/>
                  <a:pt x="4081" y="2101"/>
                  <a:pt x="4081" y="2141"/>
                </a:cubicBezTo>
                <a:cubicBezTo>
                  <a:pt x="3883" y="1705"/>
                  <a:pt x="3685" y="1269"/>
                  <a:pt x="3526" y="834"/>
                </a:cubicBezTo>
                <a:cubicBezTo>
                  <a:pt x="3408" y="517"/>
                  <a:pt x="3328" y="200"/>
                  <a:pt x="3012" y="41"/>
                </a:cubicBezTo>
                <a:cubicBezTo>
                  <a:pt x="2983" y="13"/>
                  <a:pt x="2950" y="0"/>
                  <a:pt x="291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152452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437ACAA-7A8E-4430-AAD1-57846D3A46AF}" type="datetimeFigureOut">
              <a:rPr lang="en-US" smtClean="0"/>
              <a:pPr/>
              <a:t>10/7/2022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2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9E66076-A725-4C10-A4EB-F55B9B0E80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6012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437ACAA-7A8E-4430-AAD1-57846D3A46AF}" type="datetimeFigureOut">
              <a:rPr lang="en-US" smtClean="0"/>
              <a:pPr/>
              <a:t>10/7/2022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2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9E66076-A725-4C10-A4EB-F55B9B0E80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055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4"/>
          <p:cNvSpPr/>
          <p:nvPr/>
        </p:nvSpPr>
        <p:spPr>
          <a:xfrm>
            <a:off x="8740343" y="1780347"/>
            <a:ext cx="20479" cy="58449"/>
          </a:xfrm>
          <a:custGeom>
            <a:avLst/>
            <a:gdLst/>
            <a:ahLst/>
            <a:cxnLst/>
            <a:rect l="l" t="t" r="r" b="b"/>
            <a:pathLst>
              <a:path w="488" h="1403" extrusionOk="0">
                <a:moveTo>
                  <a:pt x="249" y="0"/>
                </a:moveTo>
                <a:cubicBezTo>
                  <a:pt x="193" y="0"/>
                  <a:pt x="139" y="35"/>
                  <a:pt x="118" y="90"/>
                </a:cubicBezTo>
                <a:cubicBezTo>
                  <a:pt x="73" y="190"/>
                  <a:pt x="46" y="289"/>
                  <a:pt x="28" y="397"/>
                </a:cubicBezTo>
                <a:cubicBezTo>
                  <a:pt x="19" y="442"/>
                  <a:pt x="1" y="496"/>
                  <a:pt x="19" y="541"/>
                </a:cubicBezTo>
                <a:cubicBezTo>
                  <a:pt x="19" y="559"/>
                  <a:pt x="28" y="568"/>
                  <a:pt x="37" y="586"/>
                </a:cubicBezTo>
                <a:cubicBezTo>
                  <a:pt x="64" y="595"/>
                  <a:pt x="145" y="613"/>
                  <a:pt x="145" y="622"/>
                </a:cubicBezTo>
                <a:cubicBezTo>
                  <a:pt x="145" y="631"/>
                  <a:pt x="100" y="649"/>
                  <a:pt x="73" y="658"/>
                </a:cubicBezTo>
                <a:cubicBezTo>
                  <a:pt x="37" y="667"/>
                  <a:pt x="46" y="685"/>
                  <a:pt x="46" y="694"/>
                </a:cubicBezTo>
                <a:cubicBezTo>
                  <a:pt x="37" y="902"/>
                  <a:pt x="46" y="1100"/>
                  <a:pt x="109" y="1307"/>
                </a:cubicBezTo>
                <a:cubicBezTo>
                  <a:pt x="118" y="1343"/>
                  <a:pt x="154" y="1379"/>
                  <a:pt x="190" y="1397"/>
                </a:cubicBezTo>
                <a:cubicBezTo>
                  <a:pt x="203" y="1401"/>
                  <a:pt x="215" y="1402"/>
                  <a:pt x="228" y="1402"/>
                </a:cubicBezTo>
                <a:cubicBezTo>
                  <a:pt x="289" y="1402"/>
                  <a:pt x="348" y="1367"/>
                  <a:pt x="371" y="1307"/>
                </a:cubicBezTo>
                <a:cubicBezTo>
                  <a:pt x="434" y="1109"/>
                  <a:pt x="443" y="902"/>
                  <a:pt x="443" y="703"/>
                </a:cubicBezTo>
                <a:cubicBezTo>
                  <a:pt x="443" y="685"/>
                  <a:pt x="452" y="676"/>
                  <a:pt x="416" y="658"/>
                </a:cubicBezTo>
                <a:cubicBezTo>
                  <a:pt x="389" y="649"/>
                  <a:pt x="344" y="640"/>
                  <a:pt x="344" y="622"/>
                </a:cubicBezTo>
                <a:cubicBezTo>
                  <a:pt x="344" y="613"/>
                  <a:pt x="425" y="595"/>
                  <a:pt x="443" y="586"/>
                </a:cubicBezTo>
                <a:cubicBezTo>
                  <a:pt x="461" y="577"/>
                  <a:pt x="470" y="559"/>
                  <a:pt x="470" y="550"/>
                </a:cubicBezTo>
                <a:cubicBezTo>
                  <a:pt x="488" y="496"/>
                  <a:pt x="470" y="451"/>
                  <a:pt x="461" y="397"/>
                </a:cubicBezTo>
                <a:cubicBezTo>
                  <a:pt x="443" y="298"/>
                  <a:pt x="416" y="190"/>
                  <a:pt x="380" y="90"/>
                </a:cubicBezTo>
                <a:cubicBezTo>
                  <a:pt x="362" y="54"/>
                  <a:pt x="335" y="27"/>
                  <a:pt x="298" y="9"/>
                </a:cubicBezTo>
                <a:cubicBezTo>
                  <a:pt x="282" y="3"/>
                  <a:pt x="266" y="0"/>
                  <a:pt x="24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5" name="Google Shape;55;p4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56" name="Google Shape;56;p4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4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4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4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4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4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4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4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4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4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4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4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4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4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4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4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4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4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4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4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4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" name="Google Shape;78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9" name="Google Shape;79;p4"/>
          <p:cNvSpPr txBox="1">
            <a:spLocks noGrp="1"/>
          </p:cNvSpPr>
          <p:nvPr>
            <p:ph type="body" idx="1"/>
          </p:nvPr>
        </p:nvSpPr>
        <p:spPr>
          <a:xfrm>
            <a:off x="720000" y="1246924"/>
            <a:ext cx="7704000" cy="344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/>
            </a:lvl1pPr>
            <a:lvl2pPr marL="914400" lvl="1" indent="-304800" rtl="0">
              <a:spcBef>
                <a:spcPts val="5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4"/>
          <p:cNvSpPr/>
          <p:nvPr/>
        </p:nvSpPr>
        <p:spPr>
          <a:xfrm>
            <a:off x="8740343" y="1780347"/>
            <a:ext cx="20479" cy="58449"/>
          </a:xfrm>
          <a:custGeom>
            <a:avLst/>
            <a:gdLst/>
            <a:ahLst/>
            <a:cxnLst/>
            <a:rect l="l" t="t" r="r" b="b"/>
            <a:pathLst>
              <a:path w="488" h="1403" extrusionOk="0">
                <a:moveTo>
                  <a:pt x="249" y="0"/>
                </a:moveTo>
                <a:cubicBezTo>
                  <a:pt x="193" y="0"/>
                  <a:pt x="139" y="35"/>
                  <a:pt x="118" y="90"/>
                </a:cubicBezTo>
                <a:cubicBezTo>
                  <a:pt x="73" y="190"/>
                  <a:pt x="46" y="289"/>
                  <a:pt x="28" y="397"/>
                </a:cubicBezTo>
                <a:cubicBezTo>
                  <a:pt x="19" y="442"/>
                  <a:pt x="1" y="496"/>
                  <a:pt x="19" y="541"/>
                </a:cubicBezTo>
                <a:cubicBezTo>
                  <a:pt x="19" y="559"/>
                  <a:pt x="28" y="568"/>
                  <a:pt x="37" y="586"/>
                </a:cubicBezTo>
                <a:cubicBezTo>
                  <a:pt x="64" y="595"/>
                  <a:pt x="145" y="613"/>
                  <a:pt x="145" y="622"/>
                </a:cubicBezTo>
                <a:cubicBezTo>
                  <a:pt x="145" y="631"/>
                  <a:pt x="100" y="649"/>
                  <a:pt x="73" y="658"/>
                </a:cubicBezTo>
                <a:cubicBezTo>
                  <a:pt x="37" y="667"/>
                  <a:pt x="46" y="685"/>
                  <a:pt x="46" y="694"/>
                </a:cubicBezTo>
                <a:cubicBezTo>
                  <a:pt x="37" y="902"/>
                  <a:pt x="46" y="1100"/>
                  <a:pt x="109" y="1307"/>
                </a:cubicBezTo>
                <a:cubicBezTo>
                  <a:pt x="118" y="1343"/>
                  <a:pt x="154" y="1379"/>
                  <a:pt x="190" y="1397"/>
                </a:cubicBezTo>
                <a:cubicBezTo>
                  <a:pt x="203" y="1401"/>
                  <a:pt x="215" y="1402"/>
                  <a:pt x="228" y="1402"/>
                </a:cubicBezTo>
                <a:cubicBezTo>
                  <a:pt x="289" y="1402"/>
                  <a:pt x="348" y="1367"/>
                  <a:pt x="371" y="1307"/>
                </a:cubicBezTo>
                <a:cubicBezTo>
                  <a:pt x="434" y="1109"/>
                  <a:pt x="443" y="902"/>
                  <a:pt x="443" y="703"/>
                </a:cubicBezTo>
                <a:cubicBezTo>
                  <a:pt x="443" y="685"/>
                  <a:pt x="452" y="676"/>
                  <a:pt x="416" y="658"/>
                </a:cubicBezTo>
                <a:cubicBezTo>
                  <a:pt x="389" y="649"/>
                  <a:pt x="344" y="640"/>
                  <a:pt x="344" y="622"/>
                </a:cubicBezTo>
                <a:cubicBezTo>
                  <a:pt x="344" y="613"/>
                  <a:pt x="425" y="595"/>
                  <a:pt x="443" y="586"/>
                </a:cubicBezTo>
                <a:cubicBezTo>
                  <a:pt x="461" y="577"/>
                  <a:pt x="470" y="559"/>
                  <a:pt x="470" y="550"/>
                </a:cubicBezTo>
                <a:cubicBezTo>
                  <a:pt x="488" y="496"/>
                  <a:pt x="470" y="451"/>
                  <a:pt x="461" y="397"/>
                </a:cubicBezTo>
                <a:cubicBezTo>
                  <a:pt x="443" y="298"/>
                  <a:pt x="416" y="190"/>
                  <a:pt x="380" y="90"/>
                </a:cubicBezTo>
                <a:cubicBezTo>
                  <a:pt x="362" y="54"/>
                  <a:pt x="335" y="27"/>
                  <a:pt x="298" y="9"/>
                </a:cubicBezTo>
                <a:cubicBezTo>
                  <a:pt x="282" y="3"/>
                  <a:pt x="266" y="0"/>
                  <a:pt x="24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5" name="Google Shape;55;p4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56" name="Google Shape;56;p4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4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4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4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4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4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4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4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4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4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4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4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4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4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4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4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4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4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4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4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4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" name="Google Shape;78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9" name="Google Shape;79;p4"/>
          <p:cNvSpPr txBox="1">
            <a:spLocks noGrp="1"/>
          </p:cNvSpPr>
          <p:nvPr>
            <p:ph type="body" idx="1"/>
          </p:nvPr>
        </p:nvSpPr>
        <p:spPr>
          <a:xfrm>
            <a:off x="720000" y="1246924"/>
            <a:ext cx="7704000" cy="344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/>
            </a:lvl1pPr>
            <a:lvl2pPr marL="914400" lvl="1" indent="-304800" rtl="0">
              <a:spcBef>
                <a:spcPts val="5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18165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4"/>
          <p:cNvSpPr/>
          <p:nvPr/>
        </p:nvSpPr>
        <p:spPr>
          <a:xfrm>
            <a:off x="8740343" y="1780347"/>
            <a:ext cx="20479" cy="58449"/>
          </a:xfrm>
          <a:custGeom>
            <a:avLst/>
            <a:gdLst/>
            <a:ahLst/>
            <a:cxnLst/>
            <a:rect l="l" t="t" r="r" b="b"/>
            <a:pathLst>
              <a:path w="488" h="1403" extrusionOk="0">
                <a:moveTo>
                  <a:pt x="249" y="0"/>
                </a:moveTo>
                <a:cubicBezTo>
                  <a:pt x="193" y="0"/>
                  <a:pt x="139" y="35"/>
                  <a:pt x="118" y="90"/>
                </a:cubicBezTo>
                <a:cubicBezTo>
                  <a:pt x="73" y="190"/>
                  <a:pt x="46" y="289"/>
                  <a:pt x="28" y="397"/>
                </a:cubicBezTo>
                <a:cubicBezTo>
                  <a:pt x="19" y="442"/>
                  <a:pt x="1" y="496"/>
                  <a:pt x="19" y="541"/>
                </a:cubicBezTo>
                <a:cubicBezTo>
                  <a:pt x="19" y="559"/>
                  <a:pt x="28" y="568"/>
                  <a:pt x="37" y="586"/>
                </a:cubicBezTo>
                <a:cubicBezTo>
                  <a:pt x="64" y="595"/>
                  <a:pt x="145" y="613"/>
                  <a:pt x="145" y="622"/>
                </a:cubicBezTo>
                <a:cubicBezTo>
                  <a:pt x="145" y="631"/>
                  <a:pt x="100" y="649"/>
                  <a:pt x="73" y="658"/>
                </a:cubicBezTo>
                <a:cubicBezTo>
                  <a:pt x="37" y="667"/>
                  <a:pt x="46" y="685"/>
                  <a:pt x="46" y="694"/>
                </a:cubicBezTo>
                <a:cubicBezTo>
                  <a:pt x="37" y="902"/>
                  <a:pt x="46" y="1100"/>
                  <a:pt x="109" y="1307"/>
                </a:cubicBezTo>
                <a:cubicBezTo>
                  <a:pt x="118" y="1343"/>
                  <a:pt x="154" y="1379"/>
                  <a:pt x="190" y="1397"/>
                </a:cubicBezTo>
                <a:cubicBezTo>
                  <a:pt x="203" y="1401"/>
                  <a:pt x="215" y="1402"/>
                  <a:pt x="228" y="1402"/>
                </a:cubicBezTo>
                <a:cubicBezTo>
                  <a:pt x="289" y="1402"/>
                  <a:pt x="348" y="1367"/>
                  <a:pt x="371" y="1307"/>
                </a:cubicBezTo>
                <a:cubicBezTo>
                  <a:pt x="434" y="1109"/>
                  <a:pt x="443" y="902"/>
                  <a:pt x="443" y="703"/>
                </a:cubicBezTo>
                <a:cubicBezTo>
                  <a:pt x="443" y="685"/>
                  <a:pt x="452" y="676"/>
                  <a:pt x="416" y="658"/>
                </a:cubicBezTo>
                <a:cubicBezTo>
                  <a:pt x="389" y="649"/>
                  <a:pt x="344" y="640"/>
                  <a:pt x="344" y="622"/>
                </a:cubicBezTo>
                <a:cubicBezTo>
                  <a:pt x="344" y="613"/>
                  <a:pt x="425" y="595"/>
                  <a:pt x="443" y="586"/>
                </a:cubicBezTo>
                <a:cubicBezTo>
                  <a:pt x="461" y="577"/>
                  <a:pt x="470" y="559"/>
                  <a:pt x="470" y="550"/>
                </a:cubicBezTo>
                <a:cubicBezTo>
                  <a:pt x="488" y="496"/>
                  <a:pt x="470" y="451"/>
                  <a:pt x="461" y="397"/>
                </a:cubicBezTo>
                <a:cubicBezTo>
                  <a:pt x="443" y="298"/>
                  <a:pt x="416" y="190"/>
                  <a:pt x="380" y="90"/>
                </a:cubicBezTo>
                <a:cubicBezTo>
                  <a:pt x="362" y="54"/>
                  <a:pt x="335" y="27"/>
                  <a:pt x="298" y="9"/>
                </a:cubicBezTo>
                <a:cubicBezTo>
                  <a:pt x="282" y="3"/>
                  <a:pt x="266" y="0"/>
                  <a:pt x="24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5" name="Google Shape;55;p4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56" name="Google Shape;56;p4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4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4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4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4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4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4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4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4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4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4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4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4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4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4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4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4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4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4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4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4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" name="Google Shape;78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9" name="Google Shape;79;p4"/>
          <p:cNvSpPr txBox="1">
            <a:spLocks noGrp="1"/>
          </p:cNvSpPr>
          <p:nvPr>
            <p:ph type="body" idx="1"/>
          </p:nvPr>
        </p:nvSpPr>
        <p:spPr>
          <a:xfrm>
            <a:off x="720000" y="1246924"/>
            <a:ext cx="7704000" cy="344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/>
            </a:lvl1pPr>
            <a:lvl2pPr marL="914400" lvl="1" indent="-304800" rtl="0">
              <a:spcBef>
                <a:spcPts val="5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3216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4"/>
          <p:cNvSpPr/>
          <p:nvPr/>
        </p:nvSpPr>
        <p:spPr>
          <a:xfrm>
            <a:off x="8740343" y="1780347"/>
            <a:ext cx="20479" cy="58449"/>
          </a:xfrm>
          <a:custGeom>
            <a:avLst/>
            <a:gdLst/>
            <a:ahLst/>
            <a:cxnLst/>
            <a:rect l="l" t="t" r="r" b="b"/>
            <a:pathLst>
              <a:path w="488" h="1403" extrusionOk="0">
                <a:moveTo>
                  <a:pt x="249" y="0"/>
                </a:moveTo>
                <a:cubicBezTo>
                  <a:pt x="193" y="0"/>
                  <a:pt x="139" y="35"/>
                  <a:pt x="118" y="90"/>
                </a:cubicBezTo>
                <a:cubicBezTo>
                  <a:pt x="73" y="190"/>
                  <a:pt x="46" y="289"/>
                  <a:pt x="28" y="397"/>
                </a:cubicBezTo>
                <a:cubicBezTo>
                  <a:pt x="19" y="442"/>
                  <a:pt x="1" y="496"/>
                  <a:pt x="19" y="541"/>
                </a:cubicBezTo>
                <a:cubicBezTo>
                  <a:pt x="19" y="559"/>
                  <a:pt x="28" y="568"/>
                  <a:pt x="37" y="586"/>
                </a:cubicBezTo>
                <a:cubicBezTo>
                  <a:pt x="64" y="595"/>
                  <a:pt x="145" y="613"/>
                  <a:pt x="145" y="622"/>
                </a:cubicBezTo>
                <a:cubicBezTo>
                  <a:pt x="145" y="631"/>
                  <a:pt x="100" y="649"/>
                  <a:pt x="73" y="658"/>
                </a:cubicBezTo>
                <a:cubicBezTo>
                  <a:pt x="37" y="667"/>
                  <a:pt x="46" y="685"/>
                  <a:pt x="46" y="694"/>
                </a:cubicBezTo>
                <a:cubicBezTo>
                  <a:pt x="37" y="902"/>
                  <a:pt x="46" y="1100"/>
                  <a:pt x="109" y="1307"/>
                </a:cubicBezTo>
                <a:cubicBezTo>
                  <a:pt x="118" y="1343"/>
                  <a:pt x="154" y="1379"/>
                  <a:pt x="190" y="1397"/>
                </a:cubicBezTo>
                <a:cubicBezTo>
                  <a:pt x="203" y="1401"/>
                  <a:pt x="215" y="1402"/>
                  <a:pt x="228" y="1402"/>
                </a:cubicBezTo>
                <a:cubicBezTo>
                  <a:pt x="289" y="1402"/>
                  <a:pt x="348" y="1367"/>
                  <a:pt x="371" y="1307"/>
                </a:cubicBezTo>
                <a:cubicBezTo>
                  <a:pt x="434" y="1109"/>
                  <a:pt x="443" y="902"/>
                  <a:pt x="443" y="703"/>
                </a:cubicBezTo>
                <a:cubicBezTo>
                  <a:pt x="443" y="685"/>
                  <a:pt x="452" y="676"/>
                  <a:pt x="416" y="658"/>
                </a:cubicBezTo>
                <a:cubicBezTo>
                  <a:pt x="389" y="649"/>
                  <a:pt x="344" y="640"/>
                  <a:pt x="344" y="622"/>
                </a:cubicBezTo>
                <a:cubicBezTo>
                  <a:pt x="344" y="613"/>
                  <a:pt x="425" y="595"/>
                  <a:pt x="443" y="586"/>
                </a:cubicBezTo>
                <a:cubicBezTo>
                  <a:pt x="461" y="577"/>
                  <a:pt x="470" y="559"/>
                  <a:pt x="470" y="550"/>
                </a:cubicBezTo>
                <a:cubicBezTo>
                  <a:pt x="488" y="496"/>
                  <a:pt x="470" y="451"/>
                  <a:pt x="461" y="397"/>
                </a:cubicBezTo>
                <a:cubicBezTo>
                  <a:pt x="443" y="298"/>
                  <a:pt x="416" y="190"/>
                  <a:pt x="380" y="90"/>
                </a:cubicBezTo>
                <a:cubicBezTo>
                  <a:pt x="362" y="54"/>
                  <a:pt x="335" y="27"/>
                  <a:pt x="298" y="9"/>
                </a:cubicBezTo>
                <a:cubicBezTo>
                  <a:pt x="282" y="3"/>
                  <a:pt x="266" y="0"/>
                  <a:pt x="24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5" name="Google Shape;55;p4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56" name="Google Shape;56;p4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4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4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4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4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4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4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4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4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4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4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4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4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4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4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4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4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4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4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4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4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" name="Google Shape;78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9" name="Google Shape;79;p4"/>
          <p:cNvSpPr txBox="1">
            <a:spLocks noGrp="1"/>
          </p:cNvSpPr>
          <p:nvPr>
            <p:ph type="body" idx="1"/>
          </p:nvPr>
        </p:nvSpPr>
        <p:spPr>
          <a:xfrm>
            <a:off x="720000" y="1246924"/>
            <a:ext cx="7704000" cy="344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/>
            </a:lvl1pPr>
            <a:lvl2pPr marL="914400" lvl="1" indent="-304800" rtl="0">
              <a:spcBef>
                <a:spcPts val="5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75383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1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oogle Shape;81;p5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82" name="Google Shape;82;p5"/>
            <p:cNvSpPr/>
            <p:nvPr/>
          </p:nvSpPr>
          <p:spPr>
            <a:xfrm>
              <a:off x="-174525" y="-22399"/>
              <a:ext cx="9487164" cy="5188298"/>
            </a:xfrm>
            <a:custGeom>
              <a:avLst/>
              <a:gdLst/>
              <a:ahLst/>
              <a:cxnLst/>
              <a:rect l="l" t="t" r="r" b="b"/>
              <a:pathLst>
                <a:path w="264469" h="144360" extrusionOk="0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83" name="Google Shape;83;p5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84" name="Google Shape;84;p5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85" name="Google Shape;85;p5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5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87;p5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88;p5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89;p5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90;p5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91;p5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92;p5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93;p5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5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95;p5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96;p5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5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98;p5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99;p5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0" name="Google Shape;100;p5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101" name="Google Shape;101;p5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102;p5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103;p5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5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105;p5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106;p5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107;p5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108;p5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109;p5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110;p5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11;p5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112;p5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113;p5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14;p5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115;p5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116" name="Google Shape;116;p5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" name="Google Shape;117;p5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" name="Google Shape;118;p5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" name="Google Shape;119;p5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" name="Google Shape;120;p5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1" name="Google Shape;121;p5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22" name="Google Shape;122;p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33687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23" name="Google Shape;123;p5"/>
          <p:cNvSpPr txBox="1">
            <a:spLocks noGrp="1"/>
          </p:cNvSpPr>
          <p:nvPr>
            <p:ph type="subTitle" idx="1"/>
          </p:nvPr>
        </p:nvSpPr>
        <p:spPr>
          <a:xfrm>
            <a:off x="906900" y="3292127"/>
            <a:ext cx="2506200" cy="3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24" name="Google Shape;124;p5"/>
          <p:cNvSpPr txBox="1">
            <a:spLocks noGrp="1"/>
          </p:cNvSpPr>
          <p:nvPr>
            <p:ph type="subTitle" idx="2"/>
          </p:nvPr>
        </p:nvSpPr>
        <p:spPr>
          <a:xfrm>
            <a:off x="5676900" y="3292127"/>
            <a:ext cx="2506200" cy="3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25" name="Google Shape;125;p5"/>
          <p:cNvSpPr txBox="1">
            <a:spLocks noGrp="1"/>
          </p:cNvSpPr>
          <p:nvPr>
            <p:ph type="subTitle" idx="3"/>
          </p:nvPr>
        </p:nvSpPr>
        <p:spPr>
          <a:xfrm>
            <a:off x="906900" y="1584571"/>
            <a:ext cx="25062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26" name="Google Shape;126;p5"/>
          <p:cNvSpPr txBox="1">
            <a:spLocks noGrp="1"/>
          </p:cNvSpPr>
          <p:nvPr>
            <p:ph type="subTitle" idx="4"/>
          </p:nvPr>
        </p:nvSpPr>
        <p:spPr>
          <a:xfrm>
            <a:off x="5676900" y="1584571"/>
            <a:ext cx="25062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27" name="Google Shape;127;p5"/>
          <p:cNvSpPr txBox="1">
            <a:spLocks noGrp="1"/>
          </p:cNvSpPr>
          <p:nvPr>
            <p:ph type="subTitle" idx="5"/>
          </p:nvPr>
        </p:nvSpPr>
        <p:spPr>
          <a:xfrm>
            <a:off x="906900" y="2076621"/>
            <a:ext cx="25062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28" name="Google Shape;128;p5"/>
          <p:cNvSpPr txBox="1">
            <a:spLocks noGrp="1"/>
          </p:cNvSpPr>
          <p:nvPr>
            <p:ph type="subTitle" idx="6"/>
          </p:nvPr>
        </p:nvSpPr>
        <p:spPr>
          <a:xfrm>
            <a:off x="5676900" y="2076621"/>
            <a:ext cx="25062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29" name="Google Shape;129;p5"/>
          <p:cNvSpPr txBox="1">
            <a:spLocks noGrp="1"/>
          </p:cNvSpPr>
          <p:nvPr>
            <p:ph type="subTitle" idx="7"/>
          </p:nvPr>
        </p:nvSpPr>
        <p:spPr>
          <a:xfrm>
            <a:off x="906900" y="3755202"/>
            <a:ext cx="25062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30" name="Google Shape;130;p5"/>
          <p:cNvSpPr txBox="1">
            <a:spLocks noGrp="1"/>
          </p:cNvSpPr>
          <p:nvPr>
            <p:ph type="subTitle" idx="8"/>
          </p:nvPr>
        </p:nvSpPr>
        <p:spPr>
          <a:xfrm>
            <a:off x="5676900" y="3755202"/>
            <a:ext cx="25062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1_Table Of Contents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oogle Shape;81;p5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82" name="Google Shape;82;p5"/>
            <p:cNvSpPr/>
            <p:nvPr/>
          </p:nvSpPr>
          <p:spPr>
            <a:xfrm>
              <a:off x="-174525" y="-22399"/>
              <a:ext cx="9487164" cy="5188298"/>
            </a:xfrm>
            <a:custGeom>
              <a:avLst/>
              <a:gdLst/>
              <a:ahLst/>
              <a:cxnLst/>
              <a:rect l="l" t="t" r="r" b="b"/>
              <a:pathLst>
                <a:path w="264469" h="144360" extrusionOk="0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83" name="Google Shape;83;p5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84" name="Google Shape;84;p5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85" name="Google Shape;85;p5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5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87;p5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88;p5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89;p5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90;p5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91;p5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92;p5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93;p5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5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95;p5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96;p5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5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98;p5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99;p5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0" name="Google Shape;100;p5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101" name="Google Shape;101;p5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102;p5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103;p5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5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105;p5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106;p5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107;p5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108;p5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109;p5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110;p5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11;p5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112;p5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113;p5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14;p5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115;p5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116" name="Google Shape;116;p5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" name="Google Shape;117;p5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" name="Google Shape;118;p5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" name="Google Shape;119;p5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" name="Google Shape;120;p5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1" name="Google Shape;121;p5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22" name="Google Shape;122;p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33687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23" name="Google Shape;123;p5"/>
          <p:cNvSpPr txBox="1">
            <a:spLocks noGrp="1"/>
          </p:cNvSpPr>
          <p:nvPr>
            <p:ph type="subTitle" idx="1"/>
          </p:nvPr>
        </p:nvSpPr>
        <p:spPr>
          <a:xfrm>
            <a:off x="906900" y="3292127"/>
            <a:ext cx="2506200" cy="3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24" name="Google Shape;124;p5"/>
          <p:cNvSpPr txBox="1">
            <a:spLocks noGrp="1"/>
          </p:cNvSpPr>
          <p:nvPr>
            <p:ph type="subTitle" idx="2"/>
          </p:nvPr>
        </p:nvSpPr>
        <p:spPr>
          <a:xfrm>
            <a:off x="5676900" y="3292127"/>
            <a:ext cx="2506200" cy="3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25" name="Google Shape;125;p5"/>
          <p:cNvSpPr txBox="1">
            <a:spLocks noGrp="1"/>
          </p:cNvSpPr>
          <p:nvPr>
            <p:ph type="subTitle" idx="3"/>
          </p:nvPr>
        </p:nvSpPr>
        <p:spPr>
          <a:xfrm>
            <a:off x="906900" y="1584571"/>
            <a:ext cx="25062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26" name="Google Shape;126;p5"/>
          <p:cNvSpPr txBox="1">
            <a:spLocks noGrp="1"/>
          </p:cNvSpPr>
          <p:nvPr>
            <p:ph type="subTitle" idx="4"/>
          </p:nvPr>
        </p:nvSpPr>
        <p:spPr>
          <a:xfrm>
            <a:off x="5676900" y="1584571"/>
            <a:ext cx="25062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27" name="Google Shape;127;p5"/>
          <p:cNvSpPr txBox="1">
            <a:spLocks noGrp="1"/>
          </p:cNvSpPr>
          <p:nvPr>
            <p:ph type="subTitle" idx="5"/>
          </p:nvPr>
        </p:nvSpPr>
        <p:spPr>
          <a:xfrm>
            <a:off x="906900" y="2076621"/>
            <a:ext cx="25062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28" name="Google Shape;128;p5"/>
          <p:cNvSpPr txBox="1">
            <a:spLocks noGrp="1"/>
          </p:cNvSpPr>
          <p:nvPr>
            <p:ph type="subTitle" idx="6"/>
          </p:nvPr>
        </p:nvSpPr>
        <p:spPr>
          <a:xfrm>
            <a:off x="5676900" y="2076621"/>
            <a:ext cx="25062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29" name="Google Shape;129;p5"/>
          <p:cNvSpPr txBox="1">
            <a:spLocks noGrp="1"/>
          </p:cNvSpPr>
          <p:nvPr>
            <p:ph type="subTitle" idx="7"/>
          </p:nvPr>
        </p:nvSpPr>
        <p:spPr>
          <a:xfrm>
            <a:off x="906900" y="3755202"/>
            <a:ext cx="25062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30" name="Google Shape;130;p5"/>
          <p:cNvSpPr txBox="1">
            <a:spLocks noGrp="1"/>
          </p:cNvSpPr>
          <p:nvPr>
            <p:ph type="subTitle" idx="8"/>
          </p:nvPr>
        </p:nvSpPr>
        <p:spPr>
          <a:xfrm>
            <a:off x="5676900" y="3755202"/>
            <a:ext cx="25062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78646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">
  <p:cSld name="CUSTOM_5"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9"/>
          <p:cNvSpPr txBox="1">
            <a:spLocks noGrp="1"/>
          </p:cNvSpPr>
          <p:nvPr>
            <p:ph type="title"/>
          </p:nvPr>
        </p:nvSpPr>
        <p:spPr>
          <a:xfrm>
            <a:off x="3223200" y="1570950"/>
            <a:ext cx="2697600" cy="200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87100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●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lvl="1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○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lvl="2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■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lvl="3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●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lvl="4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○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lvl="5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■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lvl="6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●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lvl="7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○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lvl="8" indent="-3302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600"/>
              <a:buFont typeface="Muli"/>
              <a:buChar char="■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85" r:id="rId4"/>
    <p:sldLayoutId id="2147483684" r:id="rId5"/>
    <p:sldLayoutId id="2147483683" r:id="rId6"/>
    <p:sldLayoutId id="2147483651" r:id="rId7"/>
    <p:sldLayoutId id="2147483686" r:id="rId8"/>
    <p:sldLayoutId id="2147483655" r:id="rId9"/>
    <p:sldLayoutId id="2147483664" r:id="rId10"/>
    <p:sldLayoutId id="2147483689" r:id="rId11"/>
    <p:sldLayoutId id="2147483688" r:id="rId12"/>
    <p:sldLayoutId id="2147483687" r:id="rId13"/>
    <p:sldLayoutId id="2147483670" r:id="rId14"/>
    <p:sldLayoutId id="2147483672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75" y="1187600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9705028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6" r:id="rId1"/>
    <p:sldLayoutId id="2147483692" r:id="rId2"/>
    <p:sldLayoutId id="2147483691" r:id="rId3"/>
    <p:sldLayoutId id="2147483690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slideLayout" Target="../slideLayouts/slideLayout16.xml"/><Relationship Id="rId7" Type="http://schemas.openxmlformats.org/officeDocument/2006/relationships/image" Target="../media/image7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5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slideLayout" Target="../slideLayouts/slideLayout16.xml"/><Relationship Id="rId7" Type="http://schemas.openxmlformats.org/officeDocument/2006/relationships/image" Target="../media/image7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8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16.xml"/><Relationship Id="rId7" Type="http://schemas.openxmlformats.org/officeDocument/2006/relationships/image" Target="../media/image8.jpe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9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022EE369-BC3B-0ACD-FCBB-1E01162AE2E3}"/>
              </a:ext>
            </a:extLst>
          </p:cNvPr>
          <p:cNvSpPr txBox="1"/>
          <p:nvPr/>
        </p:nvSpPr>
        <p:spPr>
          <a:xfrm>
            <a:off x="875016" y="4325272"/>
            <a:ext cx="7392256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sz="2800" b="1" kern="1200">
                <a:ln w="22225">
                  <a:solidFill>
                    <a:srgbClr val="45494B"/>
                  </a:solidFill>
                  <a:prstDash val="solid"/>
                </a:ln>
                <a:solidFill>
                  <a:srgbClr val="94CEB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Năm học 2022 - 2023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A6B2704-5B72-7E76-C3A9-70F6364B8FB2}"/>
              </a:ext>
            </a:extLst>
          </p:cNvPr>
          <p:cNvSpPr txBox="1"/>
          <p:nvPr/>
        </p:nvSpPr>
        <p:spPr>
          <a:xfrm>
            <a:off x="1294544" y="525840"/>
            <a:ext cx="655320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sz="1600" b="1" kern="1200">
                <a:ea typeface="+mn-ea"/>
                <a:cs typeface="Calibri" panose="020F0502020204030204" pitchFamily="34" charset="0"/>
              </a:rPr>
              <a:t>PHÒNG GIÁO DỤC VÀ ĐÀO TẠO QUẬN LONG BIÊN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sz="1600" b="1" kern="1200">
                <a:ea typeface="+mn-ea"/>
                <a:cs typeface="Calibri" panose="020F0502020204030204" pitchFamily="34" charset="0"/>
              </a:rPr>
              <a:t>TRƯỜNG TIỂU HỌC PHÚC LỢI</a:t>
            </a:r>
          </a:p>
        </p:txBody>
      </p:sp>
      <p:pic>
        <p:nvPicPr>
          <p:cNvPr id="18" name="Picture 7">
            <a:extLst>
              <a:ext uri="{FF2B5EF4-FFF2-40B4-BE49-F238E27FC236}">
                <a16:creationId xmlns:a16="http://schemas.microsoft.com/office/drawing/2014/main" id="{C2DD2498-D1DE-0573-A0E6-2C8E0177A4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106" y="110744"/>
            <a:ext cx="1292225" cy="125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02DD493D-2B60-D722-504D-960EF5DE9B4E}"/>
              </a:ext>
            </a:extLst>
          </p:cNvPr>
          <p:cNvSpPr txBox="1"/>
          <p:nvPr/>
        </p:nvSpPr>
        <p:spPr>
          <a:xfrm>
            <a:off x="1459165" y="1971585"/>
            <a:ext cx="622395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sz="7200" b="1" kern="1200">
                <a:ln w="19050">
                  <a:solidFill>
                    <a:srgbClr val="FF5050"/>
                  </a:solidFill>
                  <a:prstDash val="solid"/>
                </a:ln>
                <a:solidFill>
                  <a:srgbClr val="FFE1E1"/>
                </a:solidFill>
                <a:effectLst>
                  <a:outerShdw blurRad="12700" dist="38100" dir="2700000" algn="tl" rotWithShape="0">
                    <a:srgbClr val="FFFFFF">
                      <a:lumMod val="50000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MÔN TOÁN 5</a:t>
            </a:r>
          </a:p>
        </p:txBody>
      </p:sp>
    </p:spTree>
    <p:extLst>
      <p:ext uri="{BB962C8B-B14F-4D97-AF65-F5344CB8AC3E}">
        <p14:creationId xmlns:p14="http://schemas.microsoft.com/office/powerpoint/2010/main" val="36149194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0" name="Google Shape;1060;p35"/>
          <p:cNvGrpSpPr/>
          <p:nvPr/>
        </p:nvGrpSpPr>
        <p:grpSpPr>
          <a:xfrm>
            <a:off x="495814" y="146726"/>
            <a:ext cx="580423" cy="681083"/>
            <a:chOff x="645175" y="3632150"/>
            <a:chExt cx="394550" cy="462975"/>
          </a:xfrm>
        </p:grpSpPr>
        <p:sp>
          <p:nvSpPr>
            <p:cNvPr id="1061" name="Google Shape;1061;p35"/>
            <p:cNvSpPr/>
            <p:nvPr/>
          </p:nvSpPr>
          <p:spPr>
            <a:xfrm>
              <a:off x="699725" y="3704850"/>
              <a:ext cx="320175" cy="366225"/>
            </a:xfrm>
            <a:custGeom>
              <a:avLst/>
              <a:gdLst/>
              <a:ahLst/>
              <a:cxnLst/>
              <a:rect l="l" t="t" r="r" b="b"/>
              <a:pathLst>
                <a:path w="12807" h="14649" extrusionOk="0">
                  <a:moveTo>
                    <a:pt x="967" y="1"/>
                  </a:moveTo>
                  <a:cubicBezTo>
                    <a:pt x="714" y="1"/>
                    <a:pt x="444" y="127"/>
                    <a:pt x="390" y="378"/>
                  </a:cubicBezTo>
                  <a:cubicBezTo>
                    <a:pt x="276" y="926"/>
                    <a:pt x="161" y="1451"/>
                    <a:pt x="70" y="1999"/>
                  </a:cubicBezTo>
                  <a:cubicBezTo>
                    <a:pt x="1" y="2332"/>
                    <a:pt x="253" y="2497"/>
                    <a:pt x="523" y="2497"/>
                  </a:cubicBezTo>
                  <a:cubicBezTo>
                    <a:pt x="696" y="2497"/>
                    <a:pt x="876" y="2429"/>
                    <a:pt x="983" y="2295"/>
                  </a:cubicBezTo>
                  <a:cubicBezTo>
                    <a:pt x="1052" y="2204"/>
                    <a:pt x="1143" y="2113"/>
                    <a:pt x="1211" y="2044"/>
                  </a:cubicBezTo>
                  <a:lnTo>
                    <a:pt x="1211" y="2044"/>
                  </a:lnTo>
                  <a:lnTo>
                    <a:pt x="960" y="2957"/>
                  </a:lnTo>
                  <a:cubicBezTo>
                    <a:pt x="884" y="3273"/>
                    <a:pt x="1117" y="3400"/>
                    <a:pt x="1378" y="3400"/>
                  </a:cubicBezTo>
                  <a:cubicBezTo>
                    <a:pt x="1588" y="3400"/>
                    <a:pt x="1817" y="3318"/>
                    <a:pt x="1919" y="3186"/>
                  </a:cubicBezTo>
                  <a:lnTo>
                    <a:pt x="2832" y="2044"/>
                  </a:lnTo>
                  <a:lnTo>
                    <a:pt x="2832" y="2044"/>
                  </a:lnTo>
                  <a:cubicBezTo>
                    <a:pt x="2832" y="2090"/>
                    <a:pt x="2809" y="2159"/>
                    <a:pt x="2809" y="2227"/>
                  </a:cubicBezTo>
                  <a:cubicBezTo>
                    <a:pt x="2604" y="2775"/>
                    <a:pt x="2444" y="3345"/>
                    <a:pt x="2353" y="3962"/>
                  </a:cubicBezTo>
                  <a:cubicBezTo>
                    <a:pt x="2330" y="4236"/>
                    <a:pt x="2490" y="4373"/>
                    <a:pt x="2695" y="4395"/>
                  </a:cubicBezTo>
                  <a:cubicBezTo>
                    <a:pt x="2581" y="4829"/>
                    <a:pt x="2444" y="5286"/>
                    <a:pt x="2307" y="5719"/>
                  </a:cubicBezTo>
                  <a:cubicBezTo>
                    <a:pt x="2200" y="6051"/>
                    <a:pt x="2438" y="6211"/>
                    <a:pt x="2714" y="6211"/>
                  </a:cubicBezTo>
                  <a:cubicBezTo>
                    <a:pt x="2970" y="6211"/>
                    <a:pt x="3257" y="6074"/>
                    <a:pt x="3334" y="5811"/>
                  </a:cubicBezTo>
                  <a:cubicBezTo>
                    <a:pt x="3425" y="5605"/>
                    <a:pt x="3494" y="5377"/>
                    <a:pt x="3585" y="5171"/>
                  </a:cubicBezTo>
                  <a:lnTo>
                    <a:pt x="3585" y="5171"/>
                  </a:lnTo>
                  <a:cubicBezTo>
                    <a:pt x="3562" y="5263"/>
                    <a:pt x="3540" y="5331"/>
                    <a:pt x="3540" y="5423"/>
                  </a:cubicBezTo>
                  <a:cubicBezTo>
                    <a:pt x="3494" y="5582"/>
                    <a:pt x="3471" y="5719"/>
                    <a:pt x="3471" y="5879"/>
                  </a:cubicBezTo>
                  <a:cubicBezTo>
                    <a:pt x="3429" y="6219"/>
                    <a:pt x="3662" y="6361"/>
                    <a:pt x="3916" y="6361"/>
                  </a:cubicBezTo>
                  <a:cubicBezTo>
                    <a:pt x="3935" y="6361"/>
                    <a:pt x="3954" y="6360"/>
                    <a:pt x="3973" y="6358"/>
                  </a:cubicBezTo>
                  <a:lnTo>
                    <a:pt x="3973" y="6358"/>
                  </a:lnTo>
                  <a:cubicBezTo>
                    <a:pt x="3836" y="6838"/>
                    <a:pt x="3677" y="7340"/>
                    <a:pt x="3540" y="7819"/>
                  </a:cubicBezTo>
                  <a:cubicBezTo>
                    <a:pt x="3433" y="8178"/>
                    <a:pt x="3699" y="8367"/>
                    <a:pt x="3984" y="8367"/>
                  </a:cubicBezTo>
                  <a:cubicBezTo>
                    <a:pt x="4189" y="8367"/>
                    <a:pt x="4403" y="8270"/>
                    <a:pt x="4498" y="8070"/>
                  </a:cubicBezTo>
                  <a:cubicBezTo>
                    <a:pt x="4795" y="7477"/>
                    <a:pt x="5115" y="6929"/>
                    <a:pt x="5480" y="6404"/>
                  </a:cubicBezTo>
                  <a:lnTo>
                    <a:pt x="5480" y="6404"/>
                  </a:lnTo>
                  <a:cubicBezTo>
                    <a:pt x="5343" y="6975"/>
                    <a:pt x="5183" y="7545"/>
                    <a:pt x="4978" y="8116"/>
                  </a:cubicBezTo>
                  <a:cubicBezTo>
                    <a:pt x="4772" y="8527"/>
                    <a:pt x="4590" y="8960"/>
                    <a:pt x="4475" y="9417"/>
                  </a:cubicBezTo>
                  <a:cubicBezTo>
                    <a:pt x="4383" y="9772"/>
                    <a:pt x="4647" y="9960"/>
                    <a:pt x="4931" y="9960"/>
                  </a:cubicBezTo>
                  <a:cubicBezTo>
                    <a:pt x="5140" y="9960"/>
                    <a:pt x="5360" y="9858"/>
                    <a:pt x="5457" y="9645"/>
                  </a:cubicBezTo>
                  <a:cubicBezTo>
                    <a:pt x="5457" y="9600"/>
                    <a:pt x="5480" y="9577"/>
                    <a:pt x="5503" y="9531"/>
                  </a:cubicBezTo>
                  <a:cubicBezTo>
                    <a:pt x="5503" y="9531"/>
                    <a:pt x="5503" y="9531"/>
                    <a:pt x="5503" y="9508"/>
                  </a:cubicBezTo>
                  <a:cubicBezTo>
                    <a:pt x="5548" y="9440"/>
                    <a:pt x="5571" y="9348"/>
                    <a:pt x="5617" y="9257"/>
                  </a:cubicBezTo>
                  <a:lnTo>
                    <a:pt x="5617" y="9257"/>
                  </a:lnTo>
                  <a:cubicBezTo>
                    <a:pt x="5571" y="9554"/>
                    <a:pt x="5503" y="9851"/>
                    <a:pt x="5480" y="10170"/>
                  </a:cubicBezTo>
                  <a:cubicBezTo>
                    <a:pt x="5457" y="10307"/>
                    <a:pt x="5503" y="10398"/>
                    <a:pt x="5548" y="10467"/>
                  </a:cubicBezTo>
                  <a:cubicBezTo>
                    <a:pt x="5160" y="10923"/>
                    <a:pt x="4795" y="11380"/>
                    <a:pt x="4407" y="11836"/>
                  </a:cubicBezTo>
                  <a:cubicBezTo>
                    <a:pt x="4079" y="12243"/>
                    <a:pt x="4382" y="12574"/>
                    <a:pt x="4745" y="12574"/>
                  </a:cubicBezTo>
                  <a:cubicBezTo>
                    <a:pt x="4912" y="12574"/>
                    <a:pt x="5092" y="12504"/>
                    <a:pt x="5229" y="12339"/>
                  </a:cubicBezTo>
                  <a:cubicBezTo>
                    <a:pt x="5457" y="12087"/>
                    <a:pt x="5685" y="11814"/>
                    <a:pt x="5913" y="11563"/>
                  </a:cubicBezTo>
                  <a:cubicBezTo>
                    <a:pt x="5959" y="11608"/>
                    <a:pt x="6028" y="11631"/>
                    <a:pt x="6096" y="11654"/>
                  </a:cubicBezTo>
                  <a:cubicBezTo>
                    <a:pt x="5868" y="11973"/>
                    <a:pt x="5662" y="12316"/>
                    <a:pt x="5480" y="12658"/>
                  </a:cubicBezTo>
                  <a:cubicBezTo>
                    <a:pt x="5366" y="12886"/>
                    <a:pt x="5457" y="13183"/>
                    <a:pt x="5708" y="13274"/>
                  </a:cubicBezTo>
                  <a:cubicBezTo>
                    <a:pt x="5766" y="13297"/>
                    <a:pt x="5824" y="13307"/>
                    <a:pt x="5880" y="13307"/>
                  </a:cubicBezTo>
                  <a:cubicBezTo>
                    <a:pt x="6108" y="13307"/>
                    <a:pt x="6310" y="13138"/>
                    <a:pt x="6438" y="12955"/>
                  </a:cubicBezTo>
                  <a:cubicBezTo>
                    <a:pt x="6507" y="12841"/>
                    <a:pt x="6575" y="12727"/>
                    <a:pt x="6644" y="12612"/>
                  </a:cubicBezTo>
                  <a:lnTo>
                    <a:pt x="6644" y="12612"/>
                  </a:lnTo>
                  <a:cubicBezTo>
                    <a:pt x="6528" y="12976"/>
                    <a:pt x="6781" y="13228"/>
                    <a:pt x="7075" y="13228"/>
                  </a:cubicBezTo>
                  <a:cubicBezTo>
                    <a:pt x="7243" y="13228"/>
                    <a:pt x="7424" y="13146"/>
                    <a:pt x="7557" y="12955"/>
                  </a:cubicBezTo>
                  <a:cubicBezTo>
                    <a:pt x="7876" y="12476"/>
                    <a:pt x="8196" y="11973"/>
                    <a:pt x="8493" y="11448"/>
                  </a:cubicBezTo>
                  <a:cubicBezTo>
                    <a:pt x="8789" y="11015"/>
                    <a:pt x="9132" y="10581"/>
                    <a:pt x="9474" y="10147"/>
                  </a:cubicBezTo>
                  <a:lnTo>
                    <a:pt x="9474" y="10147"/>
                  </a:lnTo>
                  <a:cubicBezTo>
                    <a:pt x="8607" y="11334"/>
                    <a:pt x="7854" y="12590"/>
                    <a:pt x="7237" y="13936"/>
                  </a:cubicBezTo>
                  <a:cubicBezTo>
                    <a:pt x="7057" y="14341"/>
                    <a:pt x="7330" y="14608"/>
                    <a:pt x="7642" y="14608"/>
                  </a:cubicBezTo>
                  <a:cubicBezTo>
                    <a:pt x="7805" y="14608"/>
                    <a:pt x="7979" y="14535"/>
                    <a:pt x="8105" y="14370"/>
                  </a:cubicBezTo>
                  <a:cubicBezTo>
                    <a:pt x="8264" y="14187"/>
                    <a:pt x="8379" y="14005"/>
                    <a:pt x="8516" y="13822"/>
                  </a:cubicBezTo>
                  <a:lnTo>
                    <a:pt x="8516" y="13822"/>
                  </a:lnTo>
                  <a:cubicBezTo>
                    <a:pt x="8516" y="13868"/>
                    <a:pt x="8493" y="13891"/>
                    <a:pt x="8470" y="13936"/>
                  </a:cubicBezTo>
                  <a:cubicBezTo>
                    <a:pt x="8322" y="14364"/>
                    <a:pt x="8604" y="14649"/>
                    <a:pt x="8920" y="14649"/>
                  </a:cubicBezTo>
                  <a:cubicBezTo>
                    <a:pt x="9093" y="14649"/>
                    <a:pt x="9277" y="14564"/>
                    <a:pt x="9406" y="14370"/>
                  </a:cubicBezTo>
                  <a:cubicBezTo>
                    <a:pt x="9657" y="14005"/>
                    <a:pt x="9908" y="13617"/>
                    <a:pt x="10136" y="13252"/>
                  </a:cubicBezTo>
                  <a:lnTo>
                    <a:pt x="10136" y="13252"/>
                  </a:lnTo>
                  <a:cubicBezTo>
                    <a:pt x="10113" y="13503"/>
                    <a:pt x="10113" y="13731"/>
                    <a:pt x="10113" y="13982"/>
                  </a:cubicBezTo>
                  <a:cubicBezTo>
                    <a:pt x="10142" y="14295"/>
                    <a:pt x="10400" y="14492"/>
                    <a:pt x="10657" y="14492"/>
                  </a:cubicBezTo>
                  <a:cubicBezTo>
                    <a:pt x="10813" y="14492"/>
                    <a:pt x="10969" y="14420"/>
                    <a:pt x="11072" y="14256"/>
                  </a:cubicBezTo>
                  <a:cubicBezTo>
                    <a:pt x="11072" y="14233"/>
                    <a:pt x="11072" y="14233"/>
                    <a:pt x="11072" y="14233"/>
                  </a:cubicBezTo>
                  <a:cubicBezTo>
                    <a:pt x="11118" y="14324"/>
                    <a:pt x="11186" y="14416"/>
                    <a:pt x="11277" y="14461"/>
                  </a:cubicBezTo>
                  <a:cubicBezTo>
                    <a:pt x="11355" y="14518"/>
                    <a:pt x="11446" y="14544"/>
                    <a:pt x="11537" y="14544"/>
                  </a:cubicBezTo>
                  <a:cubicBezTo>
                    <a:pt x="11740" y="14544"/>
                    <a:pt x="11945" y="14415"/>
                    <a:pt x="12008" y="14210"/>
                  </a:cubicBezTo>
                  <a:cubicBezTo>
                    <a:pt x="12396" y="12978"/>
                    <a:pt x="12647" y="11745"/>
                    <a:pt x="12761" y="10467"/>
                  </a:cubicBezTo>
                  <a:cubicBezTo>
                    <a:pt x="12761" y="10284"/>
                    <a:pt x="12693" y="10147"/>
                    <a:pt x="12601" y="10056"/>
                  </a:cubicBezTo>
                  <a:cubicBezTo>
                    <a:pt x="12715" y="9440"/>
                    <a:pt x="12784" y="8778"/>
                    <a:pt x="12807" y="8116"/>
                  </a:cubicBezTo>
                  <a:cubicBezTo>
                    <a:pt x="12807" y="7979"/>
                    <a:pt x="12761" y="7865"/>
                    <a:pt x="12693" y="7796"/>
                  </a:cubicBezTo>
                  <a:cubicBezTo>
                    <a:pt x="12739" y="7487"/>
                    <a:pt x="12513" y="7262"/>
                    <a:pt x="12249" y="7262"/>
                  </a:cubicBezTo>
                  <a:cubicBezTo>
                    <a:pt x="12123" y="7262"/>
                    <a:pt x="11989" y="7313"/>
                    <a:pt x="11871" y="7431"/>
                  </a:cubicBezTo>
                  <a:cubicBezTo>
                    <a:pt x="11734" y="7568"/>
                    <a:pt x="11597" y="7705"/>
                    <a:pt x="11460" y="7819"/>
                  </a:cubicBezTo>
                  <a:cubicBezTo>
                    <a:pt x="11476" y="7566"/>
                    <a:pt x="11239" y="7379"/>
                    <a:pt x="10994" y="7379"/>
                  </a:cubicBezTo>
                  <a:cubicBezTo>
                    <a:pt x="10885" y="7379"/>
                    <a:pt x="10775" y="7416"/>
                    <a:pt x="10684" y="7500"/>
                  </a:cubicBezTo>
                  <a:cubicBezTo>
                    <a:pt x="10296" y="7842"/>
                    <a:pt x="9931" y="8207"/>
                    <a:pt x="9588" y="8572"/>
                  </a:cubicBezTo>
                  <a:cubicBezTo>
                    <a:pt x="9506" y="8490"/>
                    <a:pt x="9399" y="8444"/>
                    <a:pt x="9283" y="8444"/>
                  </a:cubicBezTo>
                  <a:cubicBezTo>
                    <a:pt x="9175" y="8444"/>
                    <a:pt x="9060" y="8484"/>
                    <a:pt x="8949" y="8572"/>
                  </a:cubicBezTo>
                  <a:cubicBezTo>
                    <a:pt x="8858" y="8641"/>
                    <a:pt x="8767" y="8709"/>
                    <a:pt x="8675" y="8778"/>
                  </a:cubicBezTo>
                  <a:cubicBezTo>
                    <a:pt x="8652" y="8687"/>
                    <a:pt x="8607" y="8595"/>
                    <a:pt x="8516" y="8527"/>
                  </a:cubicBezTo>
                  <a:cubicBezTo>
                    <a:pt x="8516" y="8504"/>
                    <a:pt x="8516" y="8504"/>
                    <a:pt x="8493" y="8504"/>
                  </a:cubicBezTo>
                  <a:cubicBezTo>
                    <a:pt x="8584" y="8344"/>
                    <a:pt x="8675" y="8184"/>
                    <a:pt x="8767" y="8025"/>
                  </a:cubicBezTo>
                  <a:cubicBezTo>
                    <a:pt x="8926" y="7751"/>
                    <a:pt x="8789" y="7545"/>
                    <a:pt x="8561" y="7454"/>
                  </a:cubicBezTo>
                  <a:cubicBezTo>
                    <a:pt x="8652" y="7271"/>
                    <a:pt x="8744" y="7066"/>
                    <a:pt x="8858" y="6883"/>
                  </a:cubicBezTo>
                  <a:cubicBezTo>
                    <a:pt x="9024" y="6535"/>
                    <a:pt x="8709" y="6388"/>
                    <a:pt x="8398" y="6388"/>
                  </a:cubicBezTo>
                  <a:cubicBezTo>
                    <a:pt x="8240" y="6388"/>
                    <a:pt x="8083" y="6426"/>
                    <a:pt x="7991" y="6495"/>
                  </a:cubicBezTo>
                  <a:cubicBezTo>
                    <a:pt x="7717" y="6701"/>
                    <a:pt x="7466" y="6929"/>
                    <a:pt x="7237" y="7157"/>
                  </a:cubicBezTo>
                  <a:cubicBezTo>
                    <a:pt x="7306" y="6952"/>
                    <a:pt x="7397" y="6746"/>
                    <a:pt x="7488" y="6518"/>
                  </a:cubicBezTo>
                  <a:cubicBezTo>
                    <a:pt x="7640" y="6170"/>
                    <a:pt x="7339" y="6013"/>
                    <a:pt x="7033" y="6013"/>
                  </a:cubicBezTo>
                  <a:cubicBezTo>
                    <a:pt x="6878" y="6013"/>
                    <a:pt x="6721" y="6053"/>
                    <a:pt x="6621" y="6130"/>
                  </a:cubicBezTo>
                  <a:cubicBezTo>
                    <a:pt x="6598" y="6153"/>
                    <a:pt x="6598" y="6153"/>
                    <a:pt x="6575" y="6176"/>
                  </a:cubicBezTo>
                  <a:cubicBezTo>
                    <a:pt x="6667" y="5674"/>
                    <a:pt x="6758" y="5194"/>
                    <a:pt x="6804" y="4692"/>
                  </a:cubicBezTo>
                  <a:cubicBezTo>
                    <a:pt x="6846" y="4352"/>
                    <a:pt x="6607" y="4179"/>
                    <a:pt x="6343" y="4179"/>
                  </a:cubicBezTo>
                  <a:cubicBezTo>
                    <a:pt x="6182" y="4179"/>
                    <a:pt x="6012" y="4243"/>
                    <a:pt x="5891" y="4373"/>
                  </a:cubicBezTo>
                  <a:cubicBezTo>
                    <a:pt x="5754" y="4532"/>
                    <a:pt x="5640" y="4669"/>
                    <a:pt x="5503" y="4829"/>
                  </a:cubicBezTo>
                  <a:cubicBezTo>
                    <a:pt x="5640" y="4395"/>
                    <a:pt x="5754" y="3962"/>
                    <a:pt x="5891" y="3528"/>
                  </a:cubicBezTo>
                  <a:cubicBezTo>
                    <a:pt x="5991" y="3211"/>
                    <a:pt x="5701" y="3004"/>
                    <a:pt x="5414" y="3004"/>
                  </a:cubicBezTo>
                  <a:cubicBezTo>
                    <a:pt x="5307" y="3004"/>
                    <a:pt x="5201" y="3033"/>
                    <a:pt x="5115" y="3094"/>
                  </a:cubicBezTo>
                  <a:cubicBezTo>
                    <a:pt x="5046" y="3140"/>
                    <a:pt x="4978" y="3208"/>
                    <a:pt x="4909" y="3254"/>
                  </a:cubicBezTo>
                  <a:cubicBezTo>
                    <a:pt x="4978" y="2866"/>
                    <a:pt x="5023" y="2455"/>
                    <a:pt x="5092" y="2067"/>
                  </a:cubicBezTo>
                  <a:cubicBezTo>
                    <a:pt x="5128" y="1780"/>
                    <a:pt x="4825" y="1620"/>
                    <a:pt x="4550" y="1620"/>
                  </a:cubicBezTo>
                  <a:cubicBezTo>
                    <a:pt x="4475" y="1620"/>
                    <a:pt x="4402" y="1632"/>
                    <a:pt x="4338" y="1656"/>
                  </a:cubicBezTo>
                  <a:cubicBezTo>
                    <a:pt x="4361" y="1474"/>
                    <a:pt x="4407" y="1268"/>
                    <a:pt x="4430" y="1086"/>
                  </a:cubicBezTo>
                  <a:cubicBezTo>
                    <a:pt x="4473" y="806"/>
                    <a:pt x="4170" y="627"/>
                    <a:pt x="3906" y="627"/>
                  </a:cubicBezTo>
                  <a:cubicBezTo>
                    <a:pt x="3890" y="627"/>
                    <a:pt x="3875" y="628"/>
                    <a:pt x="3859" y="629"/>
                  </a:cubicBezTo>
                  <a:cubicBezTo>
                    <a:pt x="3859" y="606"/>
                    <a:pt x="3836" y="561"/>
                    <a:pt x="3836" y="538"/>
                  </a:cubicBezTo>
                  <a:cubicBezTo>
                    <a:pt x="3803" y="294"/>
                    <a:pt x="3630" y="201"/>
                    <a:pt x="3435" y="201"/>
                  </a:cubicBezTo>
                  <a:cubicBezTo>
                    <a:pt x="3227" y="201"/>
                    <a:pt x="2995" y="306"/>
                    <a:pt x="2878" y="447"/>
                  </a:cubicBezTo>
                  <a:lnTo>
                    <a:pt x="2604" y="789"/>
                  </a:lnTo>
                  <a:cubicBezTo>
                    <a:pt x="2690" y="496"/>
                    <a:pt x="2399" y="320"/>
                    <a:pt x="2133" y="320"/>
                  </a:cubicBezTo>
                  <a:cubicBezTo>
                    <a:pt x="2047" y="320"/>
                    <a:pt x="1963" y="339"/>
                    <a:pt x="1896" y="378"/>
                  </a:cubicBezTo>
                  <a:cubicBezTo>
                    <a:pt x="1714" y="469"/>
                    <a:pt x="1554" y="584"/>
                    <a:pt x="1394" y="698"/>
                  </a:cubicBezTo>
                  <a:lnTo>
                    <a:pt x="1440" y="447"/>
                  </a:lnTo>
                  <a:cubicBezTo>
                    <a:pt x="1499" y="149"/>
                    <a:pt x="1243" y="1"/>
                    <a:pt x="967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62" name="Google Shape;1062;p35"/>
            <p:cNvSpPr/>
            <p:nvPr/>
          </p:nvSpPr>
          <p:spPr>
            <a:xfrm>
              <a:off x="645175" y="3632150"/>
              <a:ext cx="394550" cy="462975"/>
            </a:xfrm>
            <a:custGeom>
              <a:avLst/>
              <a:gdLst/>
              <a:ahLst/>
              <a:cxnLst/>
              <a:rect l="l" t="t" r="r" b="b"/>
              <a:pathLst>
                <a:path w="15782" h="18519" extrusionOk="0">
                  <a:moveTo>
                    <a:pt x="7182" y="1688"/>
                  </a:moveTo>
                  <a:cubicBezTo>
                    <a:pt x="8027" y="5067"/>
                    <a:pt x="9214" y="8331"/>
                    <a:pt x="10720" y="11503"/>
                  </a:cubicBezTo>
                  <a:cubicBezTo>
                    <a:pt x="10775" y="11612"/>
                    <a:pt x="10914" y="11677"/>
                    <a:pt x="11038" y="11677"/>
                  </a:cubicBezTo>
                  <a:cubicBezTo>
                    <a:pt x="11071" y="11677"/>
                    <a:pt x="11103" y="11673"/>
                    <a:pt x="11131" y="11663"/>
                  </a:cubicBezTo>
                  <a:cubicBezTo>
                    <a:pt x="12409" y="11275"/>
                    <a:pt x="13665" y="10910"/>
                    <a:pt x="14920" y="10545"/>
                  </a:cubicBezTo>
                  <a:lnTo>
                    <a:pt x="14920" y="10545"/>
                  </a:lnTo>
                  <a:cubicBezTo>
                    <a:pt x="14578" y="12941"/>
                    <a:pt x="14098" y="15315"/>
                    <a:pt x="13459" y="17666"/>
                  </a:cubicBezTo>
                  <a:cubicBezTo>
                    <a:pt x="10789" y="16776"/>
                    <a:pt x="8118" y="15886"/>
                    <a:pt x="5425" y="14995"/>
                  </a:cubicBezTo>
                  <a:cubicBezTo>
                    <a:pt x="6475" y="14242"/>
                    <a:pt x="7525" y="13558"/>
                    <a:pt x="8620" y="12873"/>
                  </a:cubicBezTo>
                  <a:cubicBezTo>
                    <a:pt x="8780" y="12781"/>
                    <a:pt x="8712" y="12530"/>
                    <a:pt x="8552" y="12485"/>
                  </a:cubicBezTo>
                  <a:cubicBezTo>
                    <a:pt x="8529" y="12439"/>
                    <a:pt x="8529" y="12416"/>
                    <a:pt x="8506" y="12393"/>
                  </a:cubicBezTo>
                  <a:cubicBezTo>
                    <a:pt x="6132" y="9403"/>
                    <a:pt x="3759" y="6413"/>
                    <a:pt x="1385" y="3423"/>
                  </a:cubicBezTo>
                  <a:lnTo>
                    <a:pt x="1385" y="3423"/>
                  </a:lnTo>
                  <a:cubicBezTo>
                    <a:pt x="2092" y="3492"/>
                    <a:pt x="2800" y="3583"/>
                    <a:pt x="3508" y="3651"/>
                  </a:cubicBezTo>
                  <a:cubicBezTo>
                    <a:pt x="3950" y="3702"/>
                    <a:pt x="4721" y="3931"/>
                    <a:pt x="5321" y="3931"/>
                  </a:cubicBezTo>
                  <a:cubicBezTo>
                    <a:pt x="5527" y="3931"/>
                    <a:pt x="5713" y="3904"/>
                    <a:pt x="5859" y="3834"/>
                  </a:cubicBezTo>
                  <a:cubicBezTo>
                    <a:pt x="6498" y="3537"/>
                    <a:pt x="6886" y="2556"/>
                    <a:pt x="7182" y="1688"/>
                  </a:cubicBezTo>
                  <a:close/>
                  <a:moveTo>
                    <a:pt x="7247" y="0"/>
                  </a:moveTo>
                  <a:cubicBezTo>
                    <a:pt x="7113" y="0"/>
                    <a:pt x="6983" y="59"/>
                    <a:pt x="6931" y="182"/>
                  </a:cubicBezTo>
                  <a:cubicBezTo>
                    <a:pt x="6703" y="730"/>
                    <a:pt x="6475" y="1278"/>
                    <a:pt x="6224" y="1825"/>
                  </a:cubicBezTo>
                  <a:cubicBezTo>
                    <a:pt x="5829" y="2767"/>
                    <a:pt x="5772" y="3036"/>
                    <a:pt x="4718" y="3036"/>
                  </a:cubicBezTo>
                  <a:cubicBezTo>
                    <a:pt x="4674" y="3036"/>
                    <a:pt x="4628" y="3036"/>
                    <a:pt x="4580" y="3035"/>
                  </a:cubicBezTo>
                  <a:cubicBezTo>
                    <a:pt x="3279" y="3012"/>
                    <a:pt x="1910" y="2738"/>
                    <a:pt x="632" y="2579"/>
                  </a:cubicBezTo>
                  <a:cubicBezTo>
                    <a:pt x="621" y="2578"/>
                    <a:pt x="611" y="2577"/>
                    <a:pt x="601" y="2577"/>
                  </a:cubicBezTo>
                  <a:cubicBezTo>
                    <a:pt x="312" y="2577"/>
                    <a:pt x="0" y="2885"/>
                    <a:pt x="221" y="3149"/>
                  </a:cubicBezTo>
                  <a:cubicBezTo>
                    <a:pt x="2754" y="6345"/>
                    <a:pt x="5311" y="9563"/>
                    <a:pt x="7844" y="12759"/>
                  </a:cubicBezTo>
                  <a:cubicBezTo>
                    <a:pt x="6635" y="13329"/>
                    <a:pt x="5516" y="14014"/>
                    <a:pt x="4443" y="14813"/>
                  </a:cubicBezTo>
                  <a:cubicBezTo>
                    <a:pt x="4169" y="15018"/>
                    <a:pt x="4238" y="15384"/>
                    <a:pt x="4558" y="15475"/>
                  </a:cubicBezTo>
                  <a:cubicBezTo>
                    <a:pt x="7570" y="16502"/>
                    <a:pt x="10606" y="17483"/>
                    <a:pt x="13642" y="18511"/>
                  </a:cubicBezTo>
                  <a:cubicBezTo>
                    <a:pt x="13666" y="18516"/>
                    <a:pt x="13690" y="18518"/>
                    <a:pt x="13714" y="18518"/>
                  </a:cubicBezTo>
                  <a:cubicBezTo>
                    <a:pt x="13893" y="18518"/>
                    <a:pt x="14058" y="18375"/>
                    <a:pt x="14098" y="18214"/>
                  </a:cubicBezTo>
                  <a:cubicBezTo>
                    <a:pt x="14829" y="15543"/>
                    <a:pt x="15377" y="12850"/>
                    <a:pt x="15742" y="10111"/>
                  </a:cubicBezTo>
                  <a:cubicBezTo>
                    <a:pt x="15781" y="9874"/>
                    <a:pt x="15616" y="9636"/>
                    <a:pt x="15392" y="9636"/>
                  </a:cubicBezTo>
                  <a:cubicBezTo>
                    <a:pt x="15358" y="9636"/>
                    <a:pt x="15322" y="9642"/>
                    <a:pt x="15285" y="9654"/>
                  </a:cubicBezTo>
                  <a:cubicBezTo>
                    <a:pt x="14258" y="9951"/>
                    <a:pt x="13071" y="10522"/>
                    <a:pt x="12021" y="10613"/>
                  </a:cubicBezTo>
                  <a:cubicBezTo>
                    <a:pt x="11854" y="10728"/>
                    <a:pt x="11701" y="10786"/>
                    <a:pt x="11558" y="10786"/>
                  </a:cubicBezTo>
                  <a:cubicBezTo>
                    <a:pt x="11389" y="10786"/>
                    <a:pt x="11234" y="10705"/>
                    <a:pt x="11086" y="10545"/>
                  </a:cubicBezTo>
                  <a:cubicBezTo>
                    <a:pt x="10926" y="10202"/>
                    <a:pt x="10766" y="9860"/>
                    <a:pt x="10629" y="9517"/>
                  </a:cubicBezTo>
                  <a:cubicBezTo>
                    <a:pt x="10332" y="8878"/>
                    <a:pt x="10058" y="8216"/>
                    <a:pt x="9807" y="7554"/>
                  </a:cubicBezTo>
                  <a:cubicBezTo>
                    <a:pt x="8894" y="5181"/>
                    <a:pt x="8164" y="2738"/>
                    <a:pt x="7616" y="250"/>
                  </a:cubicBezTo>
                  <a:cubicBezTo>
                    <a:pt x="7578" y="87"/>
                    <a:pt x="7410" y="0"/>
                    <a:pt x="72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66" name="Google Shape;1066;p35"/>
          <p:cNvGrpSpPr/>
          <p:nvPr/>
        </p:nvGrpSpPr>
        <p:grpSpPr>
          <a:xfrm rot="10800000">
            <a:off x="8151179" y="224214"/>
            <a:ext cx="806657" cy="421744"/>
            <a:chOff x="1822875" y="1377000"/>
            <a:chExt cx="548075" cy="286550"/>
          </a:xfrm>
        </p:grpSpPr>
        <p:sp>
          <p:nvSpPr>
            <p:cNvPr id="1067" name="Google Shape;1067;p35"/>
            <p:cNvSpPr/>
            <p:nvPr/>
          </p:nvSpPr>
          <p:spPr>
            <a:xfrm>
              <a:off x="1822875" y="1402500"/>
              <a:ext cx="163425" cy="251950"/>
            </a:xfrm>
            <a:custGeom>
              <a:avLst/>
              <a:gdLst/>
              <a:ahLst/>
              <a:cxnLst/>
              <a:rect l="l" t="t" r="r" b="b"/>
              <a:pathLst>
                <a:path w="6537" h="10078" extrusionOk="0">
                  <a:moveTo>
                    <a:pt x="849" y="1"/>
                  </a:moveTo>
                  <a:cubicBezTo>
                    <a:pt x="528" y="1"/>
                    <a:pt x="193" y="83"/>
                    <a:pt x="100" y="361"/>
                  </a:cubicBezTo>
                  <a:cubicBezTo>
                    <a:pt x="86" y="404"/>
                    <a:pt x="72" y="443"/>
                    <a:pt x="58" y="486"/>
                  </a:cubicBezTo>
                  <a:cubicBezTo>
                    <a:pt x="0" y="657"/>
                    <a:pt x="189" y="853"/>
                    <a:pt x="300" y="945"/>
                  </a:cubicBezTo>
                  <a:lnTo>
                    <a:pt x="300" y="949"/>
                  </a:lnTo>
                  <a:cubicBezTo>
                    <a:pt x="553" y="628"/>
                    <a:pt x="1445" y="589"/>
                    <a:pt x="1784" y="585"/>
                  </a:cubicBezTo>
                  <a:lnTo>
                    <a:pt x="1819" y="585"/>
                  </a:lnTo>
                  <a:cubicBezTo>
                    <a:pt x="2019" y="585"/>
                    <a:pt x="2215" y="593"/>
                    <a:pt x="2408" y="611"/>
                  </a:cubicBezTo>
                  <a:cubicBezTo>
                    <a:pt x="2247" y="322"/>
                    <a:pt x="1705" y="165"/>
                    <a:pt x="1466" y="97"/>
                  </a:cubicBezTo>
                  <a:cubicBezTo>
                    <a:pt x="1423" y="86"/>
                    <a:pt x="1381" y="76"/>
                    <a:pt x="1338" y="61"/>
                  </a:cubicBezTo>
                  <a:cubicBezTo>
                    <a:pt x="1213" y="29"/>
                    <a:pt x="1035" y="1"/>
                    <a:pt x="849" y="1"/>
                  </a:cubicBezTo>
                  <a:close/>
                  <a:moveTo>
                    <a:pt x="1160" y="1456"/>
                  </a:moveTo>
                  <a:cubicBezTo>
                    <a:pt x="1310" y="1538"/>
                    <a:pt x="1455" y="1612"/>
                    <a:pt x="1562" y="1684"/>
                  </a:cubicBezTo>
                  <a:cubicBezTo>
                    <a:pt x="2358" y="2190"/>
                    <a:pt x="3556" y="2668"/>
                    <a:pt x="4187" y="3360"/>
                  </a:cubicBezTo>
                  <a:cubicBezTo>
                    <a:pt x="4804" y="4037"/>
                    <a:pt x="4308" y="4405"/>
                    <a:pt x="3862" y="4989"/>
                  </a:cubicBezTo>
                  <a:cubicBezTo>
                    <a:pt x="3517" y="5446"/>
                    <a:pt x="3171" y="5899"/>
                    <a:pt x="2824" y="6351"/>
                  </a:cubicBezTo>
                  <a:cubicBezTo>
                    <a:pt x="2133" y="7260"/>
                    <a:pt x="1441" y="8170"/>
                    <a:pt x="749" y="9075"/>
                  </a:cubicBezTo>
                  <a:cubicBezTo>
                    <a:pt x="375" y="9571"/>
                    <a:pt x="1423" y="10078"/>
                    <a:pt x="2190" y="10078"/>
                  </a:cubicBezTo>
                  <a:cubicBezTo>
                    <a:pt x="2472" y="10078"/>
                    <a:pt x="2714" y="10010"/>
                    <a:pt x="2835" y="9849"/>
                  </a:cubicBezTo>
                  <a:cubicBezTo>
                    <a:pt x="3759" y="8641"/>
                    <a:pt x="4679" y="7428"/>
                    <a:pt x="5602" y="6220"/>
                  </a:cubicBezTo>
                  <a:cubicBezTo>
                    <a:pt x="5838" y="5909"/>
                    <a:pt x="6237" y="5520"/>
                    <a:pt x="6537" y="5107"/>
                  </a:cubicBezTo>
                  <a:lnTo>
                    <a:pt x="6537" y="5107"/>
                  </a:lnTo>
                  <a:cubicBezTo>
                    <a:pt x="6351" y="5278"/>
                    <a:pt x="6166" y="5435"/>
                    <a:pt x="6012" y="5585"/>
                  </a:cubicBezTo>
                  <a:cubicBezTo>
                    <a:pt x="4939" y="6636"/>
                    <a:pt x="4044" y="7828"/>
                    <a:pt x="3263" y="9111"/>
                  </a:cubicBezTo>
                  <a:cubicBezTo>
                    <a:pt x="3078" y="9414"/>
                    <a:pt x="2365" y="9546"/>
                    <a:pt x="1797" y="9546"/>
                  </a:cubicBezTo>
                  <a:cubicBezTo>
                    <a:pt x="1334" y="9546"/>
                    <a:pt x="967" y="9461"/>
                    <a:pt x="1060" y="9307"/>
                  </a:cubicBezTo>
                  <a:cubicBezTo>
                    <a:pt x="2040" y="7692"/>
                    <a:pt x="3217" y="6391"/>
                    <a:pt x="4536" y="5061"/>
                  </a:cubicBezTo>
                  <a:cubicBezTo>
                    <a:pt x="5546" y="4037"/>
                    <a:pt x="4832" y="3460"/>
                    <a:pt x="3912" y="2764"/>
                  </a:cubicBezTo>
                  <a:cubicBezTo>
                    <a:pt x="3081" y="2133"/>
                    <a:pt x="2197" y="1569"/>
                    <a:pt x="1160" y="145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68" name="Google Shape;1068;p35"/>
            <p:cNvSpPr/>
            <p:nvPr/>
          </p:nvSpPr>
          <p:spPr>
            <a:xfrm>
              <a:off x="1824750" y="1417750"/>
              <a:ext cx="188550" cy="112450"/>
            </a:xfrm>
            <a:custGeom>
              <a:avLst/>
              <a:gdLst/>
              <a:ahLst/>
              <a:cxnLst/>
              <a:rect l="l" t="t" r="r" b="b"/>
              <a:pathLst>
                <a:path w="7542" h="4498" extrusionOk="0">
                  <a:moveTo>
                    <a:pt x="225" y="339"/>
                  </a:moveTo>
                  <a:cubicBezTo>
                    <a:pt x="215" y="353"/>
                    <a:pt x="203" y="371"/>
                    <a:pt x="193" y="389"/>
                  </a:cubicBezTo>
                  <a:cubicBezTo>
                    <a:pt x="1" y="750"/>
                    <a:pt x="286" y="824"/>
                    <a:pt x="674" y="824"/>
                  </a:cubicBezTo>
                  <a:lnTo>
                    <a:pt x="707" y="824"/>
                  </a:lnTo>
                  <a:cubicBezTo>
                    <a:pt x="835" y="824"/>
                    <a:pt x="960" y="831"/>
                    <a:pt x="1085" y="846"/>
                  </a:cubicBezTo>
                  <a:cubicBezTo>
                    <a:pt x="945" y="767"/>
                    <a:pt x="796" y="685"/>
                    <a:pt x="660" y="592"/>
                  </a:cubicBezTo>
                  <a:cubicBezTo>
                    <a:pt x="521" y="546"/>
                    <a:pt x="404" y="489"/>
                    <a:pt x="321" y="421"/>
                  </a:cubicBezTo>
                  <a:cubicBezTo>
                    <a:pt x="289" y="393"/>
                    <a:pt x="257" y="365"/>
                    <a:pt x="225" y="339"/>
                  </a:cubicBezTo>
                  <a:close/>
                  <a:moveTo>
                    <a:pt x="2333" y="1"/>
                  </a:moveTo>
                  <a:lnTo>
                    <a:pt x="2333" y="1"/>
                  </a:lnTo>
                  <a:cubicBezTo>
                    <a:pt x="2347" y="26"/>
                    <a:pt x="2357" y="54"/>
                    <a:pt x="2364" y="82"/>
                  </a:cubicBezTo>
                  <a:cubicBezTo>
                    <a:pt x="3395" y="739"/>
                    <a:pt x="4426" y="1395"/>
                    <a:pt x="5449" y="2055"/>
                  </a:cubicBezTo>
                  <a:cubicBezTo>
                    <a:pt x="5937" y="2368"/>
                    <a:pt x="6814" y="2786"/>
                    <a:pt x="6865" y="3467"/>
                  </a:cubicBezTo>
                  <a:cubicBezTo>
                    <a:pt x="6886" y="3805"/>
                    <a:pt x="6707" y="4158"/>
                    <a:pt x="6462" y="4497"/>
                  </a:cubicBezTo>
                  <a:cubicBezTo>
                    <a:pt x="7003" y="3997"/>
                    <a:pt x="7542" y="3403"/>
                    <a:pt x="7189" y="2685"/>
                  </a:cubicBezTo>
                  <a:cubicBezTo>
                    <a:pt x="6797" y="1894"/>
                    <a:pt x="5556" y="1209"/>
                    <a:pt x="4821" y="788"/>
                  </a:cubicBezTo>
                  <a:cubicBezTo>
                    <a:pt x="4023" y="329"/>
                    <a:pt x="3210" y="75"/>
                    <a:pt x="2333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69" name="Google Shape;1069;p35"/>
            <p:cNvSpPr/>
            <p:nvPr/>
          </p:nvSpPr>
          <p:spPr>
            <a:xfrm>
              <a:off x="1830350" y="1417125"/>
              <a:ext cx="166575" cy="224050"/>
            </a:xfrm>
            <a:custGeom>
              <a:avLst/>
              <a:gdLst/>
              <a:ahLst/>
              <a:cxnLst/>
              <a:rect l="l" t="t" r="r" b="b"/>
              <a:pathLst>
                <a:path w="6663" h="8962" extrusionOk="0">
                  <a:moveTo>
                    <a:pt x="1485" y="0"/>
                  </a:moveTo>
                  <a:cubicBezTo>
                    <a:pt x="1146" y="4"/>
                    <a:pt x="254" y="43"/>
                    <a:pt x="1" y="364"/>
                  </a:cubicBezTo>
                  <a:cubicBezTo>
                    <a:pt x="33" y="390"/>
                    <a:pt x="65" y="418"/>
                    <a:pt x="97" y="446"/>
                  </a:cubicBezTo>
                  <a:cubicBezTo>
                    <a:pt x="180" y="514"/>
                    <a:pt x="297" y="571"/>
                    <a:pt x="436" y="617"/>
                  </a:cubicBezTo>
                  <a:cubicBezTo>
                    <a:pt x="572" y="710"/>
                    <a:pt x="721" y="792"/>
                    <a:pt x="861" y="871"/>
                  </a:cubicBezTo>
                  <a:cubicBezTo>
                    <a:pt x="1898" y="984"/>
                    <a:pt x="2782" y="1548"/>
                    <a:pt x="3613" y="2179"/>
                  </a:cubicBezTo>
                  <a:cubicBezTo>
                    <a:pt x="4533" y="2875"/>
                    <a:pt x="5247" y="3452"/>
                    <a:pt x="4237" y="4476"/>
                  </a:cubicBezTo>
                  <a:cubicBezTo>
                    <a:pt x="2918" y="5806"/>
                    <a:pt x="1741" y="7107"/>
                    <a:pt x="761" y="8722"/>
                  </a:cubicBezTo>
                  <a:cubicBezTo>
                    <a:pt x="668" y="8876"/>
                    <a:pt x="1035" y="8961"/>
                    <a:pt x="1498" y="8961"/>
                  </a:cubicBezTo>
                  <a:cubicBezTo>
                    <a:pt x="2066" y="8961"/>
                    <a:pt x="2779" y="8829"/>
                    <a:pt x="2964" y="8526"/>
                  </a:cubicBezTo>
                  <a:cubicBezTo>
                    <a:pt x="3745" y="7243"/>
                    <a:pt x="4640" y="6051"/>
                    <a:pt x="5713" y="5000"/>
                  </a:cubicBezTo>
                  <a:cubicBezTo>
                    <a:pt x="5867" y="4850"/>
                    <a:pt x="6052" y="4693"/>
                    <a:pt x="6238" y="4522"/>
                  </a:cubicBezTo>
                  <a:cubicBezTo>
                    <a:pt x="6483" y="4183"/>
                    <a:pt x="6662" y="3830"/>
                    <a:pt x="6641" y="3492"/>
                  </a:cubicBezTo>
                  <a:cubicBezTo>
                    <a:pt x="6590" y="2811"/>
                    <a:pt x="5713" y="2393"/>
                    <a:pt x="5225" y="2080"/>
                  </a:cubicBezTo>
                  <a:cubicBezTo>
                    <a:pt x="4202" y="1420"/>
                    <a:pt x="3171" y="764"/>
                    <a:pt x="2140" y="107"/>
                  </a:cubicBezTo>
                  <a:cubicBezTo>
                    <a:pt x="2133" y="79"/>
                    <a:pt x="2123" y="51"/>
                    <a:pt x="2109" y="26"/>
                  </a:cubicBezTo>
                  <a:cubicBezTo>
                    <a:pt x="1916" y="8"/>
                    <a:pt x="1720" y="0"/>
                    <a:pt x="1520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70" name="Google Shape;1070;p35"/>
            <p:cNvSpPr/>
            <p:nvPr/>
          </p:nvSpPr>
          <p:spPr>
            <a:xfrm>
              <a:off x="1983600" y="1387975"/>
              <a:ext cx="118150" cy="230725"/>
            </a:xfrm>
            <a:custGeom>
              <a:avLst/>
              <a:gdLst/>
              <a:ahLst/>
              <a:cxnLst/>
              <a:rect l="l" t="t" r="r" b="b"/>
              <a:pathLst>
                <a:path w="4726" h="9229" extrusionOk="0">
                  <a:moveTo>
                    <a:pt x="425" y="1"/>
                  </a:moveTo>
                  <a:cubicBezTo>
                    <a:pt x="236" y="1"/>
                    <a:pt x="315" y="336"/>
                    <a:pt x="489" y="700"/>
                  </a:cubicBezTo>
                  <a:cubicBezTo>
                    <a:pt x="521" y="478"/>
                    <a:pt x="610" y="282"/>
                    <a:pt x="738" y="144"/>
                  </a:cubicBezTo>
                  <a:cubicBezTo>
                    <a:pt x="596" y="43"/>
                    <a:pt x="493" y="1"/>
                    <a:pt x="425" y="1"/>
                  </a:cubicBezTo>
                  <a:close/>
                  <a:moveTo>
                    <a:pt x="3781" y="4408"/>
                  </a:moveTo>
                  <a:cubicBezTo>
                    <a:pt x="3246" y="4961"/>
                    <a:pt x="2433" y="5588"/>
                    <a:pt x="2236" y="5787"/>
                  </a:cubicBezTo>
                  <a:cubicBezTo>
                    <a:pt x="1534" y="6505"/>
                    <a:pt x="863" y="7247"/>
                    <a:pt x="211" y="8006"/>
                  </a:cubicBezTo>
                  <a:cubicBezTo>
                    <a:pt x="1" y="8248"/>
                    <a:pt x="304" y="8797"/>
                    <a:pt x="685" y="9229"/>
                  </a:cubicBezTo>
                  <a:cubicBezTo>
                    <a:pt x="721" y="9172"/>
                    <a:pt x="764" y="9118"/>
                    <a:pt x="814" y="9065"/>
                  </a:cubicBezTo>
                  <a:cubicBezTo>
                    <a:pt x="1556" y="8316"/>
                    <a:pt x="2297" y="7567"/>
                    <a:pt x="3042" y="6814"/>
                  </a:cubicBezTo>
                  <a:cubicBezTo>
                    <a:pt x="3438" y="6416"/>
                    <a:pt x="4329" y="5792"/>
                    <a:pt x="4726" y="5231"/>
                  </a:cubicBezTo>
                  <a:cubicBezTo>
                    <a:pt x="4469" y="4946"/>
                    <a:pt x="4115" y="4668"/>
                    <a:pt x="3781" y="4408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71" name="Google Shape;1071;p35"/>
            <p:cNvSpPr/>
            <p:nvPr/>
          </p:nvSpPr>
          <p:spPr>
            <a:xfrm>
              <a:off x="1989850" y="1386450"/>
              <a:ext cx="169475" cy="277100"/>
            </a:xfrm>
            <a:custGeom>
              <a:avLst/>
              <a:gdLst/>
              <a:ahLst/>
              <a:cxnLst/>
              <a:rect l="l" t="t" r="r" b="b"/>
              <a:pathLst>
                <a:path w="6779" h="11084" extrusionOk="0">
                  <a:moveTo>
                    <a:pt x="239" y="761"/>
                  </a:moveTo>
                  <a:lnTo>
                    <a:pt x="239" y="761"/>
                  </a:lnTo>
                  <a:cubicBezTo>
                    <a:pt x="186" y="1142"/>
                    <a:pt x="300" y="1591"/>
                    <a:pt x="660" y="1923"/>
                  </a:cubicBezTo>
                  <a:cubicBezTo>
                    <a:pt x="1377" y="2575"/>
                    <a:pt x="2090" y="3231"/>
                    <a:pt x="2803" y="3884"/>
                  </a:cubicBezTo>
                  <a:cubicBezTo>
                    <a:pt x="2992" y="4059"/>
                    <a:pt x="3256" y="4255"/>
                    <a:pt x="3531" y="4469"/>
                  </a:cubicBezTo>
                  <a:cubicBezTo>
                    <a:pt x="3698" y="4301"/>
                    <a:pt x="3837" y="4137"/>
                    <a:pt x="3926" y="3998"/>
                  </a:cubicBezTo>
                  <a:cubicBezTo>
                    <a:pt x="2927" y="3171"/>
                    <a:pt x="1854" y="2415"/>
                    <a:pt x="842" y="1620"/>
                  </a:cubicBezTo>
                  <a:cubicBezTo>
                    <a:pt x="653" y="1470"/>
                    <a:pt x="403" y="1103"/>
                    <a:pt x="239" y="761"/>
                  </a:cubicBezTo>
                  <a:close/>
                  <a:moveTo>
                    <a:pt x="945" y="1"/>
                  </a:moveTo>
                  <a:cubicBezTo>
                    <a:pt x="767" y="1"/>
                    <a:pt x="610" y="76"/>
                    <a:pt x="488" y="205"/>
                  </a:cubicBezTo>
                  <a:cubicBezTo>
                    <a:pt x="536" y="233"/>
                    <a:pt x="582" y="269"/>
                    <a:pt x="635" y="311"/>
                  </a:cubicBezTo>
                  <a:cubicBezTo>
                    <a:pt x="1737" y="1174"/>
                    <a:pt x="2860" y="2023"/>
                    <a:pt x="3944" y="2907"/>
                  </a:cubicBezTo>
                  <a:cubicBezTo>
                    <a:pt x="4568" y="3417"/>
                    <a:pt x="5413" y="4056"/>
                    <a:pt x="5570" y="4915"/>
                  </a:cubicBezTo>
                  <a:cubicBezTo>
                    <a:pt x="5738" y="5817"/>
                    <a:pt x="4700" y="6373"/>
                    <a:pt x="4126" y="6929"/>
                  </a:cubicBezTo>
                  <a:cubicBezTo>
                    <a:pt x="3167" y="7860"/>
                    <a:pt x="2261" y="8837"/>
                    <a:pt x="1391" y="9849"/>
                  </a:cubicBezTo>
                  <a:cubicBezTo>
                    <a:pt x="1362" y="9882"/>
                    <a:pt x="1327" y="9896"/>
                    <a:pt x="1280" y="9896"/>
                  </a:cubicBezTo>
                  <a:cubicBezTo>
                    <a:pt x="1081" y="9896"/>
                    <a:pt x="735" y="9628"/>
                    <a:pt x="435" y="9290"/>
                  </a:cubicBezTo>
                  <a:lnTo>
                    <a:pt x="435" y="9290"/>
                  </a:lnTo>
                  <a:cubicBezTo>
                    <a:pt x="1" y="10007"/>
                    <a:pt x="792" y="11083"/>
                    <a:pt x="1530" y="11083"/>
                  </a:cubicBezTo>
                  <a:cubicBezTo>
                    <a:pt x="1719" y="11083"/>
                    <a:pt x="1905" y="11016"/>
                    <a:pt x="2065" y="10851"/>
                  </a:cubicBezTo>
                  <a:cubicBezTo>
                    <a:pt x="3056" y="9853"/>
                    <a:pt x="4044" y="8851"/>
                    <a:pt x="5035" y="7853"/>
                  </a:cubicBezTo>
                  <a:cubicBezTo>
                    <a:pt x="5670" y="7207"/>
                    <a:pt x="6778" y="6465"/>
                    <a:pt x="6643" y="5432"/>
                  </a:cubicBezTo>
                  <a:cubicBezTo>
                    <a:pt x="6522" y="4533"/>
                    <a:pt x="5509" y="3891"/>
                    <a:pt x="4903" y="3335"/>
                  </a:cubicBezTo>
                  <a:cubicBezTo>
                    <a:pt x="3801" y="2326"/>
                    <a:pt x="2696" y="1317"/>
                    <a:pt x="1594" y="304"/>
                  </a:cubicBezTo>
                  <a:cubicBezTo>
                    <a:pt x="1359" y="90"/>
                    <a:pt x="1138" y="1"/>
                    <a:pt x="945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72" name="Google Shape;1072;p35"/>
            <p:cNvSpPr/>
            <p:nvPr/>
          </p:nvSpPr>
          <p:spPr>
            <a:xfrm>
              <a:off x="1995825" y="1391550"/>
              <a:ext cx="137475" cy="242325"/>
            </a:xfrm>
            <a:custGeom>
              <a:avLst/>
              <a:gdLst/>
              <a:ahLst/>
              <a:cxnLst/>
              <a:rect l="l" t="t" r="r" b="b"/>
              <a:pathLst>
                <a:path w="5499" h="9693" extrusionOk="0">
                  <a:moveTo>
                    <a:pt x="249" y="1"/>
                  </a:moveTo>
                  <a:cubicBezTo>
                    <a:pt x="121" y="139"/>
                    <a:pt x="32" y="335"/>
                    <a:pt x="0" y="557"/>
                  </a:cubicBezTo>
                  <a:cubicBezTo>
                    <a:pt x="164" y="899"/>
                    <a:pt x="414" y="1266"/>
                    <a:pt x="603" y="1416"/>
                  </a:cubicBezTo>
                  <a:cubicBezTo>
                    <a:pt x="1615" y="2211"/>
                    <a:pt x="2688" y="2967"/>
                    <a:pt x="3687" y="3794"/>
                  </a:cubicBezTo>
                  <a:cubicBezTo>
                    <a:pt x="3598" y="3933"/>
                    <a:pt x="3459" y="4097"/>
                    <a:pt x="3292" y="4265"/>
                  </a:cubicBezTo>
                  <a:cubicBezTo>
                    <a:pt x="3626" y="4525"/>
                    <a:pt x="3980" y="4803"/>
                    <a:pt x="4237" y="5088"/>
                  </a:cubicBezTo>
                  <a:cubicBezTo>
                    <a:pt x="3840" y="5649"/>
                    <a:pt x="2949" y="6273"/>
                    <a:pt x="2553" y="6671"/>
                  </a:cubicBezTo>
                  <a:cubicBezTo>
                    <a:pt x="1808" y="7424"/>
                    <a:pt x="1067" y="8173"/>
                    <a:pt x="325" y="8922"/>
                  </a:cubicBezTo>
                  <a:cubicBezTo>
                    <a:pt x="275" y="8975"/>
                    <a:pt x="232" y="9029"/>
                    <a:pt x="196" y="9086"/>
                  </a:cubicBezTo>
                  <a:cubicBezTo>
                    <a:pt x="496" y="9424"/>
                    <a:pt x="842" y="9692"/>
                    <a:pt x="1041" y="9692"/>
                  </a:cubicBezTo>
                  <a:cubicBezTo>
                    <a:pt x="1088" y="9692"/>
                    <a:pt x="1123" y="9678"/>
                    <a:pt x="1152" y="9645"/>
                  </a:cubicBezTo>
                  <a:cubicBezTo>
                    <a:pt x="2022" y="8633"/>
                    <a:pt x="2928" y="7656"/>
                    <a:pt x="3887" y="6725"/>
                  </a:cubicBezTo>
                  <a:cubicBezTo>
                    <a:pt x="4461" y="6169"/>
                    <a:pt x="5499" y="5613"/>
                    <a:pt x="5331" y="4711"/>
                  </a:cubicBezTo>
                  <a:cubicBezTo>
                    <a:pt x="5174" y="3852"/>
                    <a:pt x="4329" y="3213"/>
                    <a:pt x="3705" y="2703"/>
                  </a:cubicBezTo>
                  <a:cubicBezTo>
                    <a:pt x="2621" y="1819"/>
                    <a:pt x="1498" y="970"/>
                    <a:pt x="396" y="107"/>
                  </a:cubicBezTo>
                  <a:cubicBezTo>
                    <a:pt x="343" y="65"/>
                    <a:pt x="297" y="29"/>
                    <a:pt x="249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73" name="Google Shape;1073;p35"/>
            <p:cNvSpPr/>
            <p:nvPr/>
          </p:nvSpPr>
          <p:spPr>
            <a:xfrm>
              <a:off x="2127325" y="1397150"/>
              <a:ext cx="167675" cy="219250"/>
            </a:xfrm>
            <a:custGeom>
              <a:avLst/>
              <a:gdLst/>
              <a:ahLst/>
              <a:cxnLst/>
              <a:rect l="l" t="t" r="r" b="b"/>
              <a:pathLst>
                <a:path w="6707" h="8770" extrusionOk="0">
                  <a:moveTo>
                    <a:pt x="374" y="1"/>
                  </a:moveTo>
                  <a:cubicBezTo>
                    <a:pt x="292" y="12"/>
                    <a:pt x="214" y="26"/>
                    <a:pt x="132" y="47"/>
                  </a:cubicBezTo>
                  <a:cubicBezTo>
                    <a:pt x="107" y="68"/>
                    <a:pt x="86" y="90"/>
                    <a:pt x="60" y="111"/>
                  </a:cubicBezTo>
                  <a:cubicBezTo>
                    <a:pt x="0" y="389"/>
                    <a:pt x="50" y="435"/>
                    <a:pt x="217" y="661"/>
                  </a:cubicBezTo>
                  <a:cubicBezTo>
                    <a:pt x="520" y="1070"/>
                    <a:pt x="1337" y="1409"/>
                    <a:pt x="1921" y="1409"/>
                  </a:cubicBezTo>
                  <a:cubicBezTo>
                    <a:pt x="2015" y="1409"/>
                    <a:pt x="2100" y="1403"/>
                    <a:pt x="2178" y="1385"/>
                  </a:cubicBezTo>
                  <a:cubicBezTo>
                    <a:pt x="2225" y="1373"/>
                    <a:pt x="2275" y="1363"/>
                    <a:pt x="2321" y="1352"/>
                  </a:cubicBezTo>
                  <a:cubicBezTo>
                    <a:pt x="2456" y="1320"/>
                    <a:pt x="2424" y="1231"/>
                    <a:pt x="2328" y="1124"/>
                  </a:cubicBezTo>
                  <a:lnTo>
                    <a:pt x="2328" y="1124"/>
                  </a:lnTo>
                  <a:cubicBezTo>
                    <a:pt x="3676" y="1598"/>
                    <a:pt x="5006" y="2251"/>
                    <a:pt x="6318" y="2857"/>
                  </a:cubicBezTo>
                  <a:cubicBezTo>
                    <a:pt x="4863" y="3666"/>
                    <a:pt x="3583" y="4686"/>
                    <a:pt x="2489" y="5906"/>
                  </a:cubicBezTo>
                  <a:cubicBezTo>
                    <a:pt x="3843" y="4768"/>
                    <a:pt x="5245" y="3702"/>
                    <a:pt x="6707" y="2708"/>
                  </a:cubicBezTo>
                  <a:cubicBezTo>
                    <a:pt x="4892" y="1873"/>
                    <a:pt x="3027" y="1153"/>
                    <a:pt x="1123" y="529"/>
                  </a:cubicBezTo>
                  <a:cubicBezTo>
                    <a:pt x="802" y="425"/>
                    <a:pt x="538" y="218"/>
                    <a:pt x="374" y="1"/>
                  </a:cubicBezTo>
                  <a:close/>
                  <a:moveTo>
                    <a:pt x="1761" y="6786"/>
                  </a:moveTo>
                  <a:cubicBezTo>
                    <a:pt x="1519" y="7104"/>
                    <a:pt x="1284" y="7436"/>
                    <a:pt x="1062" y="7774"/>
                  </a:cubicBezTo>
                  <a:cubicBezTo>
                    <a:pt x="905" y="8024"/>
                    <a:pt x="2214" y="8769"/>
                    <a:pt x="2867" y="8769"/>
                  </a:cubicBezTo>
                  <a:cubicBezTo>
                    <a:pt x="3009" y="8769"/>
                    <a:pt x="3124" y="8733"/>
                    <a:pt x="3177" y="8644"/>
                  </a:cubicBezTo>
                  <a:cubicBezTo>
                    <a:pt x="3455" y="8216"/>
                    <a:pt x="3751" y="7806"/>
                    <a:pt x="4068" y="7414"/>
                  </a:cubicBezTo>
                  <a:lnTo>
                    <a:pt x="4068" y="7414"/>
                  </a:lnTo>
                  <a:cubicBezTo>
                    <a:pt x="3932" y="7528"/>
                    <a:pt x="3801" y="7642"/>
                    <a:pt x="3669" y="7757"/>
                  </a:cubicBezTo>
                  <a:cubicBezTo>
                    <a:pt x="3583" y="7831"/>
                    <a:pt x="3462" y="7864"/>
                    <a:pt x="3326" y="7864"/>
                  </a:cubicBezTo>
                  <a:cubicBezTo>
                    <a:pt x="2749" y="7864"/>
                    <a:pt x="1857" y="7275"/>
                    <a:pt x="1761" y="678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74" name="Google Shape;1074;p35"/>
            <p:cNvSpPr/>
            <p:nvPr/>
          </p:nvSpPr>
          <p:spPr>
            <a:xfrm>
              <a:off x="2129450" y="1377000"/>
              <a:ext cx="241500" cy="205525"/>
            </a:xfrm>
            <a:custGeom>
              <a:avLst/>
              <a:gdLst/>
              <a:ahLst/>
              <a:cxnLst/>
              <a:rect l="l" t="t" r="r" b="b"/>
              <a:pathLst>
                <a:path w="9660" h="8221" extrusionOk="0">
                  <a:moveTo>
                    <a:pt x="2404" y="6712"/>
                  </a:moveTo>
                  <a:lnTo>
                    <a:pt x="2404" y="6712"/>
                  </a:lnTo>
                  <a:cubicBezTo>
                    <a:pt x="2204" y="6883"/>
                    <a:pt x="2004" y="7051"/>
                    <a:pt x="1808" y="7225"/>
                  </a:cubicBezTo>
                  <a:cubicBezTo>
                    <a:pt x="1687" y="7329"/>
                    <a:pt x="1651" y="7457"/>
                    <a:pt x="1676" y="7592"/>
                  </a:cubicBezTo>
                  <a:cubicBezTo>
                    <a:pt x="1908" y="7289"/>
                    <a:pt x="2150" y="6993"/>
                    <a:pt x="2404" y="6712"/>
                  </a:cubicBezTo>
                  <a:close/>
                  <a:moveTo>
                    <a:pt x="518" y="1"/>
                  </a:moveTo>
                  <a:cubicBezTo>
                    <a:pt x="7" y="1"/>
                    <a:pt x="1" y="422"/>
                    <a:pt x="289" y="807"/>
                  </a:cubicBezTo>
                  <a:cubicBezTo>
                    <a:pt x="381" y="792"/>
                    <a:pt x="475" y="789"/>
                    <a:pt x="567" y="789"/>
                  </a:cubicBezTo>
                  <a:cubicBezTo>
                    <a:pt x="1416" y="789"/>
                    <a:pt x="2243" y="1274"/>
                    <a:pt x="3017" y="1605"/>
                  </a:cubicBezTo>
                  <a:cubicBezTo>
                    <a:pt x="4600" y="2280"/>
                    <a:pt x="6184" y="2957"/>
                    <a:pt x="7767" y="3634"/>
                  </a:cubicBezTo>
                  <a:cubicBezTo>
                    <a:pt x="7827" y="3663"/>
                    <a:pt x="9015" y="4237"/>
                    <a:pt x="8626" y="4437"/>
                  </a:cubicBezTo>
                  <a:cubicBezTo>
                    <a:pt x="6800" y="5378"/>
                    <a:pt x="5246" y="6644"/>
                    <a:pt x="3983" y="8220"/>
                  </a:cubicBezTo>
                  <a:cubicBezTo>
                    <a:pt x="5623" y="6822"/>
                    <a:pt x="7346" y="5535"/>
                    <a:pt x="9150" y="4351"/>
                  </a:cubicBezTo>
                  <a:cubicBezTo>
                    <a:pt x="9660" y="4016"/>
                    <a:pt x="8786" y="3321"/>
                    <a:pt x="8533" y="3196"/>
                  </a:cubicBezTo>
                  <a:cubicBezTo>
                    <a:pt x="6105" y="1983"/>
                    <a:pt x="3616" y="942"/>
                    <a:pt x="1038" y="97"/>
                  </a:cubicBezTo>
                  <a:cubicBezTo>
                    <a:pt x="824" y="30"/>
                    <a:pt x="653" y="1"/>
                    <a:pt x="518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75" name="Google Shape;1075;p35"/>
            <p:cNvSpPr/>
            <p:nvPr/>
          </p:nvSpPr>
          <p:spPr>
            <a:xfrm>
              <a:off x="2136675" y="1396700"/>
              <a:ext cx="218150" cy="197050"/>
            </a:xfrm>
            <a:custGeom>
              <a:avLst/>
              <a:gdLst/>
              <a:ahLst/>
              <a:cxnLst/>
              <a:rect l="l" t="t" r="r" b="b"/>
              <a:pathLst>
                <a:path w="8726" h="7882" extrusionOk="0">
                  <a:moveTo>
                    <a:pt x="278" y="1"/>
                  </a:moveTo>
                  <a:cubicBezTo>
                    <a:pt x="186" y="1"/>
                    <a:pt x="92" y="4"/>
                    <a:pt x="0" y="19"/>
                  </a:cubicBezTo>
                  <a:cubicBezTo>
                    <a:pt x="164" y="236"/>
                    <a:pt x="428" y="443"/>
                    <a:pt x="749" y="547"/>
                  </a:cubicBezTo>
                  <a:cubicBezTo>
                    <a:pt x="2653" y="1171"/>
                    <a:pt x="4518" y="1891"/>
                    <a:pt x="6333" y="2726"/>
                  </a:cubicBezTo>
                  <a:cubicBezTo>
                    <a:pt x="4871" y="3720"/>
                    <a:pt x="3469" y="4786"/>
                    <a:pt x="2115" y="5924"/>
                  </a:cubicBezTo>
                  <a:cubicBezTo>
                    <a:pt x="1861" y="6205"/>
                    <a:pt x="1619" y="6501"/>
                    <a:pt x="1387" y="6804"/>
                  </a:cubicBezTo>
                  <a:cubicBezTo>
                    <a:pt x="1483" y="7293"/>
                    <a:pt x="2375" y="7882"/>
                    <a:pt x="2952" y="7882"/>
                  </a:cubicBezTo>
                  <a:cubicBezTo>
                    <a:pt x="3088" y="7882"/>
                    <a:pt x="3209" y="7849"/>
                    <a:pt x="3295" y="7775"/>
                  </a:cubicBezTo>
                  <a:cubicBezTo>
                    <a:pt x="3427" y="7660"/>
                    <a:pt x="3558" y="7546"/>
                    <a:pt x="3694" y="7432"/>
                  </a:cubicBezTo>
                  <a:cubicBezTo>
                    <a:pt x="4957" y="5856"/>
                    <a:pt x="6511" y="4590"/>
                    <a:pt x="8337" y="3649"/>
                  </a:cubicBezTo>
                  <a:cubicBezTo>
                    <a:pt x="8726" y="3449"/>
                    <a:pt x="7538" y="2875"/>
                    <a:pt x="7478" y="2846"/>
                  </a:cubicBezTo>
                  <a:cubicBezTo>
                    <a:pt x="5895" y="2169"/>
                    <a:pt x="4311" y="1492"/>
                    <a:pt x="2728" y="817"/>
                  </a:cubicBezTo>
                  <a:cubicBezTo>
                    <a:pt x="1954" y="486"/>
                    <a:pt x="1127" y="1"/>
                    <a:pt x="278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100338" y="420477"/>
                <a:ext cx="7801350" cy="14185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latinLnBrk="0">
                  <a:lnSpc>
                    <a:spcPct val="150000"/>
                  </a:lnSpc>
                </a:pPr>
                <a:r>
                  <a:rPr lang="en-US" sz="1800" b="1" dirty="0" err="1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Bài</a:t>
                </a:r>
                <a:r>
                  <a:rPr lang="en-US" sz="1800" b="1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2: </a:t>
                </a:r>
                <a:r>
                  <a:rPr lang="en-US" sz="2000" b="1" dirty="0" err="1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Viết</a:t>
                </a:r>
                <a:r>
                  <a:rPr lang="en-US" sz="2000" b="1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2000" b="1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hỗn</a:t>
                </a:r>
                <a:r>
                  <a:rPr lang="en-US" sz="2000" b="1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000" b="1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2000" b="1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thành</a:t>
                </a:r>
                <a:r>
                  <a:rPr lang="en-US" sz="2000" b="1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000" b="1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thập</a:t>
                </a:r>
                <a:r>
                  <a:rPr lang="en-US" sz="2000" b="1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000" b="1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rồi</a:t>
                </a:r>
                <a:r>
                  <a:rPr lang="en-US" sz="2000" b="1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đọc</a:t>
                </a:r>
                <a:r>
                  <a:rPr lang="en-US" sz="2000" b="1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000" b="1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2000" b="1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en-US" sz="1800" b="1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 </a:t>
                </a:r>
              </a:p>
              <a:p>
                <a:pPr latinLnBrk="0">
                  <a:lnSpc>
                    <a:spcPct val="150000"/>
                  </a:lnSpc>
                </a:pPr>
                <a:r>
                  <a:rPr lang="en-US" altLang="en-US" sz="2000" dirty="0">
                    <a:solidFill>
                      <a:schemeClr val="bg2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                     </a:t>
                </a:r>
                <a:r>
                  <a:rPr lang="en-US" altLang="en-US" sz="2400" dirty="0">
                    <a:solidFill>
                      <a:schemeClr val="bg2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altLang="en-US" sz="2000" dirty="0">
                    <a:solidFill>
                      <a:schemeClr val="bg2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2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1800" b="1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;        </a:t>
                </a:r>
                <a:r>
                  <a:rPr lang="en-US" altLang="en-US" sz="2000" dirty="0">
                    <a:solidFill>
                      <a:schemeClr val="bg2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82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45</m:t>
                        </m:r>
                      </m:num>
                      <m:den>
                        <m:r>
                          <a:rPr lang="en-US" sz="2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lang="en-US" sz="1800" b="1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  ;    </a:t>
                </a:r>
                <a:r>
                  <a:rPr lang="en-US" sz="2400" b="1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   </a:t>
                </a:r>
                <a:r>
                  <a:rPr lang="en-US" altLang="en-US" sz="2000" dirty="0">
                    <a:solidFill>
                      <a:schemeClr val="bg2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810</a:t>
                </a:r>
                <a:r>
                  <a:rPr lang="en-US" altLang="en-US" sz="2400" dirty="0">
                    <a:solidFill>
                      <a:schemeClr val="bg2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225</m:t>
                        </m:r>
                      </m:num>
                      <m:den>
                        <m:r>
                          <a:rPr lang="en-US" sz="2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en-US" sz="2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00</m:t>
                        </m:r>
                      </m:den>
                    </m:f>
                  </m:oMath>
                </a14:m>
                <a:endParaRPr lang="en-US" sz="1800" b="1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0338" y="420477"/>
                <a:ext cx="7801350" cy="1418530"/>
              </a:xfrm>
              <a:prstGeom prst="rect">
                <a:avLst/>
              </a:prstGeom>
              <a:blipFill>
                <a:blip r:embed="rId3"/>
                <a:stretch>
                  <a:fillRect l="-704" b="-12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00443804"/>
                  </p:ext>
                </p:extLst>
              </p:nvPr>
            </p:nvGraphicFramePr>
            <p:xfrm>
              <a:off x="734131" y="1987717"/>
              <a:ext cx="8058076" cy="2853225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61103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65667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790362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57477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>
                              <a:solidFill>
                                <a:schemeClr val="bg2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Hỗn</a:t>
                          </a:r>
                          <a:r>
                            <a:rPr lang="en-US" sz="1800" b="1" baseline="0">
                              <a:solidFill>
                                <a:schemeClr val="bg2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số</a:t>
                          </a:r>
                          <a:endParaRPr lang="en-US" sz="1800" b="1">
                            <a:solidFill>
                              <a:schemeClr val="bg2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>
                              <a:solidFill>
                                <a:schemeClr val="bg2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Số</a:t>
                          </a:r>
                          <a:r>
                            <a:rPr lang="en-US" sz="1800" b="1" baseline="0">
                              <a:solidFill>
                                <a:schemeClr val="bg2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thập phân</a:t>
                          </a:r>
                          <a:endParaRPr lang="en-US" sz="1800" b="1">
                            <a:solidFill>
                              <a:schemeClr val="bg2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>
                              <a:solidFill>
                                <a:schemeClr val="bg2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Đọc</a:t>
                          </a:r>
                          <a:r>
                            <a:rPr lang="en-US" sz="1800" b="1" baseline="0">
                              <a:solidFill>
                                <a:schemeClr val="bg2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số</a:t>
                          </a:r>
                          <a:endParaRPr lang="en-US" sz="1800" b="1">
                            <a:solidFill>
                              <a:schemeClr val="bg2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75519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en-US" sz="2000">
                              <a:solidFill>
                                <a:schemeClr val="bg2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Open Sans" panose="020B0606030504020204" pitchFamily="34" charset="0"/>
                            </a:rPr>
                            <a:t>5</a:t>
                          </a:r>
                          <a:r>
                            <a:rPr lang="en-US" altLang="en-US" sz="1800">
                              <a:solidFill>
                                <a:schemeClr val="bg2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Open Sans" panose="020B060603050402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4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den>
                              </m:f>
                            </m:oMath>
                          </a14:m>
                          <a:endParaRPr lang="en-US" sz="24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76162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en-US" sz="1800">
                              <a:solidFill>
                                <a:schemeClr val="bg2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Open Sans" panose="020B0606030504020204" pitchFamily="34" charset="0"/>
                            </a:rPr>
                            <a:t>82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4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45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  <m:r>
                                    <a:rPr lang="en-US" sz="24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den>
                              </m:f>
                            </m:oMath>
                          </a14:m>
                          <a:endParaRPr lang="en-US" sz="24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76162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en-US" sz="1800">
                              <a:solidFill>
                                <a:schemeClr val="bg2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Open Sans" panose="020B0606030504020204" pitchFamily="34" charset="0"/>
                            </a:rPr>
                            <a:t>810</a:t>
                          </a:r>
                          <a:r>
                            <a:rPr lang="en-US" altLang="en-US" sz="2000">
                              <a:solidFill>
                                <a:schemeClr val="bg2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Open Sans" panose="020B060603050402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4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225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00</m:t>
                                  </m:r>
                                </m:den>
                              </m:f>
                            </m:oMath>
                          </a14:m>
                          <a:endParaRPr lang="en-US" sz="24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00443804"/>
                  </p:ext>
                </p:extLst>
              </p:nvPr>
            </p:nvGraphicFramePr>
            <p:xfrm>
              <a:off x="734131" y="1987717"/>
              <a:ext cx="8058076" cy="2853225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61103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65667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790362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57477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>
                              <a:solidFill>
                                <a:schemeClr val="bg2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Hỗn</a:t>
                          </a:r>
                          <a:r>
                            <a:rPr lang="en-US" sz="1800" b="1" baseline="0">
                              <a:solidFill>
                                <a:schemeClr val="bg2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số</a:t>
                          </a:r>
                          <a:endParaRPr lang="en-US" sz="1800" b="1">
                            <a:solidFill>
                              <a:schemeClr val="bg2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>
                              <a:solidFill>
                                <a:schemeClr val="bg2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Số</a:t>
                          </a:r>
                          <a:r>
                            <a:rPr lang="en-US" sz="1800" b="1" baseline="0">
                              <a:solidFill>
                                <a:schemeClr val="bg2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thập phân</a:t>
                          </a:r>
                          <a:endParaRPr lang="en-US" sz="1800" b="1">
                            <a:solidFill>
                              <a:schemeClr val="bg2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>
                              <a:solidFill>
                                <a:schemeClr val="bg2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Đọc</a:t>
                          </a:r>
                          <a:r>
                            <a:rPr lang="en-US" sz="1800" b="1" baseline="0">
                              <a:solidFill>
                                <a:schemeClr val="bg2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số</a:t>
                          </a:r>
                          <a:endParaRPr lang="en-US" sz="1800" b="1">
                            <a:solidFill>
                              <a:schemeClr val="bg2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75519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77" t="-80000" r="-400000" b="-2016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76162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77" t="-180000" r="-400000" b="-1016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76162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77" t="-280000" r="-400000" b="-16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5" name="Rectangle 24"/>
          <p:cNvSpPr/>
          <p:nvPr/>
        </p:nvSpPr>
        <p:spPr>
          <a:xfrm>
            <a:off x="3030430" y="2670832"/>
            <a:ext cx="9714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5,9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001845" y="2678399"/>
            <a:ext cx="41057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Năm phẩy chín</a:t>
            </a:r>
          </a:p>
        </p:txBody>
      </p:sp>
      <p:sp>
        <p:nvSpPr>
          <p:cNvPr id="28" name="Rectangle 27"/>
          <p:cNvSpPr/>
          <p:nvPr/>
        </p:nvSpPr>
        <p:spPr>
          <a:xfrm>
            <a:off x="2835471" y="3424855"/>
            <a:ext cx="11663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82,45</a:t>
            </a:r>
          </a:p>
        </p:txBody>
      </p:sp>
      <p:sp>
        <p:nvSpPr>
          <p:cNvPr id="29" name="Rectangle 28"/>
          <p:cNvSpPr/>
          <p:nvPr/>
        </p:nvSpPr>
        <p:spPr>
          <a:xfrm>
            <a:off x="4001845" y="3432422"/>
            <a:ext cx="43505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Tám mươi hai phẩy bốn mươi lăm</a:t>
            </a:r>
          </a:p>
        </p:txBody>
      </p:sp>
      <p:sp>
        <p:nvSpPr>
          <p:cNvPr id="30" name="Rectangle 29"/>
          <p:cNvSpPr/>
          <p:nvPr/>
        </p:nvSpPr>
        <p:spPr>
          <a:xfrm>
            <a:off x="2713061" y="4163676"/>
            <a:ext cx="141119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810,225</a:t>
            </a:r>
          </a:p>
        </p:txBody>
      </p:sp>
      <p:sp>
        <p:nvSpPr>
          <p:cNvPr id="31" name="Rectangle 30"/>
          <p:cNvSpPr/>
          <p:nvPr/>
        </p:nvSpPr>
        <p:spPr>
          <a:xfrm>
            <a:off x="4001845" y="4171243"/>
            <a:ext cx="49713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Tám trăm mười phẩy hai trăm hai mươi lăm</a:t>
            </a:r>
          </a:p>
        </p:txBody>
      </p:sp>
    </p:spTree>
    <p:extLst>
      <p:ext uri="{BB962C8B-B14F-4D97-AF65-F5344CB8AC3E}">
        <p14:creationId xmlns:p14="http://schemas.microsoft.com/office/powerpoint/2010/main" val="260930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8" grpId="0"/>
      <p:bldP spid="29" grpId="0"/>
      <p:bldP spid="30" grpId="0"/>
      <p:bldP spid="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0" name="Google Shape;1060;p35"/>
          <p:cNvGrpSpPr/>
          <p:nvPr/>
        </p:nvGrpSpPr>
        <p:grpSpPr>
          <a:xfrm>
            <a:off x="495814" y="146726"/>
            <a:ext cx="580423" cy="681083"/>
            <a:chOff x="645175" y="3632150"/>
            <a:chExt cx="394550" cy="462975"/>
          </a:xfrm>
        </p:grpSpPr>
        <p:sp>
          <p:nvSpPr>
            <p:cNvPr id="1061" name="Google Shape;1061;p35"/>
            <p:cNvSpPr/>
            <p:nvPr/>
          </p:nvSpPr>
          <p:spPr>
            <a:xfrm>
              <a:off x="699725" y="3704850"/>
              <a:ext cx="320175" cy="366225"/>
            </a:xfrm>
            <a:custGeom>
              <a:avLst/>
              <a:gdLst/>
              <a:ahLst/>
              <a:cxnLst/>
              <a:rect l="l" t="t" r="r" b="b"/>
              <a:pathLst>
                <a:path w="12807" h="14649" extrusionOk="0">
                  <a:moveTo>
                    <a:pt x="967" y="1"/>
                  </a:moveTo>
                  <a:cubicBezTo>
                    <a:pt x="714" y="1"/>
                    <a:pt x="444" y="127"/>
                    <a:pt x="390" y="378"/>
                  </a:cubicBezTo>
                  <a:cubicBezTo>
                    <a:pt x="276" y="926"/>
                    <a:pt x="161" y="1451"/>
                    <a:pt x="70" y="1999"/>
                  </a:cubicBezTo>
                  <a:cubicBezTo>
                    <a:pt x="1" y="2332"/>
                    <a:pt x="253" y="2497"/>
                    <a:pt x="523" y="2497"/>
                  </a:cubicBezTo>
                  <a:cubicBezTo>
                    <a:pt x="696" y="2497"/>
                    <a:pt x="876" y="2429"/>
                    <a:pt x="983" y="2295"/>
                  </a:cubicBezTo>
                  <a:cubicBezTo>
                    <a:pt x="1052" y="2204"/>
                    <a:pt x="1143" y="2113"/>
                    <a:pt x="1211" y="2044"/>
                  </a:cubicBezTo>
                  <a:lnTo>
                    <a:pt x="1211" y="2044"/>
                  </a:lnTo>
                  <a:lnTo>
                    <a:pt x="960" y="2957"/>
                  </a:lnTo>
                  <a:cubicBezTo>
                    <a:pt x="884" y="3273"/>
                    <a:pt x="1117" y="3400"/>
                    <a:pt x="1378" y="3400"/>
                  </a:cubicBezTo>
                  <a:cubicBezTo>
                    <a:pt x="1588" y="3400"/>
                    <a:pt x="1817" y="3318"/>
                    <a:pt x="1919" y="3186"/>
                  </a:cubicBezTo>
                  <a:lnTo>
                    <a:pt x="2832" y="2044"/>
                  </a:lnTo>
                  <a:lnTo>
                    <a:pt x="2832" y="2044"/>
                  </a:lnTo>
                  <a:cubicBezTo>
                    <a:pt x="2832" y="2090"/>
                    <a:pt x="2809" y="2159"/>
                    <a:pt x="2809" y="2227"/>
                  </a:cubicBezTo>
                  <a:cubicBezTo>
                    <a:pt x="2604" y="2775"/>
                    <a:pt x="2444" y="3345"/>
                    <a:pt x="2353" y="3962"/>
                  </a:cubicBezTo>
                  <a:cubicBezTo>
                    <a:pt x="2330" y="4236"/>
                    <a:pt x="2490" y="4373"/>
                    <a:pt x="2695" y="4395"/>
                  </a:cubicBezTo>
                  <a:cubicBezTo>
                    <a:pt x="2581" y="4829"/>
                    <a:pt x="2444" y="5286"/>
                    <a:pt x="2307" y="5719"/>
                  </a:cubicBezTo>
                  <a:cubicBezTo>
                    <a:pt x="2200" y="6051"/>
                    <a:pt x="2438" y="6211"/>
                    <a:pt x="2714" y="6211"/>
                  </a:cubicBezTo>
                  <a:cubicBezTo>
                    <a:pt x="2970" y="6211"/>
                    <a:pt x="3257" y="6074"/>
                    <a:pt x="3334" y="5811"/>
                  </a:cubicBezTo>
                  <a:cubicBezTo>
                    <a:pt x="3425" y="5605"/>
                    <a:pt x="3494" y="5377"/>
                    <a:pt x="3585" y="5171"/>
                  </a:cubicBezTo>
                  <a:lnTo>
                    <a:pt x="3585" y="5171"/>
                  </a:lnTo>
                  <a:cubicBezTo>
                    <a:pt x="3562" y="5263"/>
                    <a:pt x="3540" y="5331"/>
                    <a:pt x="3540" y="5423"/>
                  </a:cubicBezTo>
                  <a:cubicBezTo>
                    <a:pt x="3494" y="5582"/>
                    <a:pt x="3471" y="5719"/>
                    <a:pt x="3471" y="5879"/>
                  </a:cubicBezTo>
                  <a:cubicBezTo>
                    <a:pt x="3429" y="6219"/>
                    <a:pt x="3662" y="6361"/>
                    <a:pt x="3916" y="6361"/>
                  </a:cubicBezTo>
                  <a:cubicBezTo>
                    <a:pt x="3935" y="6361"/>
                    <a:pt x="3954" y="6360"/>
                    <a:pt x="3973" y="6358"/>
                  </a:cubicBezTo>
                  <a:lnTo>
                    <a:pt x="3973" y="6358"/>
                  </a:lnTo>
                  <a:cubicBezTo>
                    <a:pt x="3836" y="6838"/>
                    <a:pt x="3677" y="7340"/>
                    <a:pt x="3540" y="7819"/>
                  </a:cubicBezTo>
                  <a:cubicBezTo>
                    <a:pt x="3433" y="8178"/>
                    <a:pt x="3699" y="8367"/>
                    <a:pt x="3984" y="8367"/>
                  </a:cubicBezTo>
                  <a:cubicBezTo>
                    <a:pt x="4189" y="8367"/>
                    <a:pt x="4403" y="8270"/>
                    <a:pt x="4498" y="8070"/>
                  </a:cubicBezTo>
                  <a:cubicBezTo>
                    <a:pt x="4795" y="7477"/>
                    <a:pt x="5115" y="6929"/>
                    <a:pt x="5480" y="6404"/>
                  </a:cubicBezTo>
                  <a:lnTo>
                    <a:pt x="5480" y="6404"/>
                  </a:lnTo>
                  <a:cubicBezTo>
                    <a:pt x="5343" y="6975"/>
                    <a:pt x="5183" y="7545"/>
                    <a:pt x="4978" y="8116"/>
                  </a:cubicBezTo>
                  <a:cubicBezTo>
                    <a:pt x="4772" y="8527"/>
                    <a:pt x="4590" y="8960"/>
                    <a:pt x="4475" y="9417"/>
                  </a:cubicBezTo>
                  <a:cubicBezTo>
                    <a:pt x="4383" y="9772"/>
                    <a:pt x="4647" y="9960"/>
                    <a:pt x="4931" y="9960"/>
                  </a:cubicBezTo>
                  <a:cubicBezTo>
                    <a:pt x="5140" y="9960"/>
                    <a:pt x="5360" y="9858"/>
                    <a:pt x="5457" y="9645"/>
                  </a:cubicBezTo>
                  <a:cubicBezTo>
                    <a:pt x="5457" y="9600"/>
                    <a:pt x="5480" y="9577"/>
                    <a:pt x="5503" y="9531"/>
                  </a:cubicBezTo>
                  <a:cubicBezTo>
                    <a:pt x="5503" y="9531"/>
                    <a:pt x="5503" y="9531"/>
                    <a:pt x="5503" y="9508"/>
                  </a:cubicBezTo>
                  <a:cubicBezTo>
                    <a:pt x="5548" y="9440"/>
                    <a:pt x="5571" y="9348"/>
                    <a:pt x="5617" y="9257"/>
                  </a:cubicBezTo>
                  <a:lnTo>
                    <a:pt x="5617" y="9257"/>
                  </a:lnTo>
                  <a:cubicBezTo>
                    <a:pt x="5571" y="9554"/>
                    <a:pt x="5503" y="9851"/>
                    <a:pt x="5480" y="10170"/>
                  </a:cubicBezTo>
                  <a:cubicBezTo>
                    <a:pt x="5457" y="10307"/>
                    <a:pt x="5503" y="10398"/>
                    <a:pt x="5548" y="10467"/>
                  </a:cubicBezTo>
                  <a:cubicBezTo>
                    <a:pt x="5160" y="10923"/>
                    <a:pt x="4795" y="11380"/>
                    <a:pt x="4407" y="11836"/>
                  </a:cubicBezTo>
                  <a:cubicBezTo>
                    <a:pt x="4079" y="12243"/>
                    <a:pt x="4382" y="12574"/>
                    <a:pt x="4745" y="12574"/>
                  </a:cubicBezTo>
                  <a:cubicBezTo>
                    <a:pt x="4912" y="12574"/>
                    <a:pt x="5092" y="12504"/>
                    <a:pt x="5229" y="12339"/>
                  </a:cubicBezTo>
                  <a:cubicBezTo>
                    <a:pt x="5457" y="12087"/>
                    <a:pt x="5685" y="11814"/>
                    <a:pt x="5913" y="11563"/>
                  </a:cubicBezTo>
                  <a:cubicBezTo>
                    <a:pt x="5959" y="11608"/>
                    <a:pt x="6028" y="11631"/>
                    <a:pt x="6096" y="11654"/>
                  </a:cubicBezTo>
                  <a:cubicBezTo>
                    <a:pt x="5868" y="11973"/>
                    <a:pt x="5662" y="12316"/>
                    <a:pt x="5480" y="12658"/>
                  </a:cubicBezTo>
                  <a:cubicBezTo>
                    <a:pt x="5366" y="12886"/>
                    <a:pt x="5457" y="13183"/>
                    <a:pt x="5708" y="13274"/>
                  </a:cubicBezTo>
                  <a:cubicBezTo>
                    <a:pt x="5766" y="13297"/>
                    <a:pt x="5824" y="13307"/>
                    <a:pt x="5880" y="13307"/>
                  </a:cubicBezTo>
                  <a:cubicBezTo>
                    <a:pt x="6108" y="13307"/>
                    <a:pt x="6310" y="13138"/>
                    <a:pt x="6438" y="12955"/>
                  </a:cubicBezTo>
                  <a:cubicBezTo>
                    <a:pt x="6507" y="12841"/>
                    <a:pt x="6575" y="12727"/>
                    <a:pt x="6644" y="12612"/>
                  </a:cubicBezTo>
                  <a:lnTo>
                    <a:pt x="6644" y="12612"/>
                  </a:lnTo>
                  <a:cubicBezTo>
                    <a:pt x="6528" y="12976"/>
                    <a:pt x="6781" y="13228"/>
                    <a:pt x="7075" y="13228"/>
                  </a:cubicBezTo>
                  <a:cubicBezTo>
                    <a:pt x="7243" y="13228"/>
                    <a:pt x="7424" y="13146"/>
                    <a:pt x="7557" y="12955"/>
                  </a:cubicBezTo>
                  <a:cubicBezTo>
                    <a:pt x="7876" y="12476"/>
                    <a:pt x="8196" y="11973"/>
                    <a:pt x="8493" y="11448"/>
                  </a:cubicBezTo>
                  <a:cubicBezTo>
                    <a:pt x="8789" y="11015"/>
                    <a:pt x="9132" y="10581"/>
                    <a:pt x="9474" y="10147"/>
                  </a:cubicBezTo>
                  <a:lnTo>
                    <a:pt x="9474" y="10147"/>
                  </a:lnTo>
                  <a:cubicBezTo>
                    <a:pt x="8607" y="11334"/>
                    <a:pt x="7854" y="12590"/>
                    <a:pt x="7237" y="13936"/>
                  </a:cubicBezTo>
                  <a:cubicBezTo>
                    <a:pt x="7057" y="14341"/>
                    <a:pt x="7330" y="14608"/>
                    <a:pt x="7642" y="14608"/>
                  </a:cubicBezTo>
                  <a:cubicBezTo>
                    <a:pt x="7805" y="14608"/>
                    <a:pt x="7979" y="14535"/>
                    <a:pt x="8105" y="14370"/>
                  </a:cubicBezTo>
                  <a:cubicBezTo>
                    <a:pt x="8264" y="14187"/>
                    <a:pt x="8379" y="14005"/>
                    <a:pt x="8516" y="13822"/>
                  </a:cubicBezTo>
                  <a:lnTo>
                    <a:pt x="8516" y="13822"/>
                  </a:lnTo>
                  <a:cubicBezTo>
                    <a:pt x="8516" y="13868"/>
                    <a:pt x="8493" y="13891"/>
                    <a:pt x="8470" y="13936"/>
                  </a:cubicBezTo>
                  <a:cubicBezTo>
                    <a:pt x="8322" y="14364"/>
                    <a:pt x="8604" y="14649"/>
                    <a:pt x="8920" y="14649"/>
                  </a:cubicBezTo>
                  <a:cubicBezTo>
                    <a:pt x="9093" y="14649"/>
                    <a:pt x="9277" y="14564"/>
                    <a:pt x="9406" y="14370"/>
                  </a:cubicBezTo>
                  <a:cubicBezTo>
                    <a:pt x="9657" y="14005"/>
                    <a:pt x="9908" y="13617"/>
                    <a:pt x="10136" y="13252"/>
                  </a:cubicBezTo>
                  <a:lnTo>
                    <a:pt x="10136" y="13252"/>
                  </a:lnTo>
                  <a:cubicBezTo>
                    <a:pt x="10113" y="13503"/>
                    <a:pt x="10113" y="13731"/>
                    <a:pt x="10113" y="13982"/>
                  </a:cubicBezTo>
                  <a:cubicBezTo>
                    <a:pt x="10142" y="14295"/>
                    <a:pt x="10400" y="14492"/>
                    <a:pt x="10657" y="14492"/>
                  </a:cubicBezTo>
                  <a:cubicBezTo>
                    <a:pt x="10813" y="14492"/>
                    <a:pt x="10969" y="14420"/>
                    <a:pt x="11072" y="14256"/>
                  </a:cubicBezTo>
                  <a:cubicBezTo>
                    <a:pt x="11072" y="14233"/>
                    <a:pt x="11072" y="14233"/>
                    <a:pt x="11072" y="14233"/>
                  </a:cubicBezTo>
                  <a:cubicBezTo>
                    <a:pt x="11118" y="14324"/>
                    <a:pt x="11186" y="14416"/>
                    <a:pt x="11277" y="14461"/>
                  </a:cubicBezTo>
                  <a:cubicBezTo>
                    <a:pt x="11355" y="14518"/>
                    <a:pt x="11446" y="14544"/>
                    <a:pt x="11537" y="14544"/>
                  </a:cubicBezTo>
                  <a:cubicBezTo>
                    <a:pt x="11740" y="14544"/>
                    <a:pt x="11945" y="14415"/>
                    <a:pt x="12008" y="14210"/>
                  </a:cubicBezTo>
                  <a:cubicBezTo>
                    <a:pt x="12396" y="12978"/>
                    <a:pt x="12647" y="11745"/>
                    <a:pt x="12761" y="10467"/>
                  </a:cubicBezTo>
                  <a:cubicBezTo>
                    <a:pt x="12761" y="10284"/>
                    <a:pt x="12693" y="10147"/>
                    <a:pt x="12601" y="10056"/>
                  </a:cubicBezTo>
                  <a:cubicBezTo>
                    <a:pt x="12715" y="9440"/>
                    <a:pt x="12784" y="8778"/>
                    <a:pt x="12807" y="8116"/>
                  </a:cubicBezTo>
                  <a:cubicBezTo>
                    <a:pt x="12807" y="7979"/>
                    <a:pt x="12761" y="7865"/>
                    <a:pt x="12693" y="7796"/>
                  </a:cubicBezTo>
                  <a:cubicBezTo>
                    <a:pt x="12739" y="7487"/>
                    <a:pt x="12513" y="7262"/>
                    <a:pt x="12249" y="7262"/>
                  </a:cubicBezTo>
                  <a:cubicBezTo>
                    <a:pt x="12123" y="7262"/>
                    <a:pt x="11989" y="7313"/>
                    <a:pt x="11871" y="7431"/>
                  </a:cubicBezTo>
                  <a:cubicBezTo>
                    <a:pt x="11734" y="7568"/>
                    <a:pt x="11597" y="7705"/>
                    <a:pt x="11460" y="7819"/>
                  </a:cubicBezTo>
                  <a:cubicBezTo>
                    <a:pt x="11476" y="7566"/>
                    <a:pt x="11239" y="7379"/>
                    <a:pt x="10994" y="7379"/>
                  </a:cubicBezTo>
                  <a:cubicBezTo>
                    <a:pt x="10885" y="7379"/>
                    <a:pt x="10775" y="7416"/>
                    <a:pt x="10684" y="7500"/>
                  </a:cubicBezTo>
                  <a:cubicBezTo>
                    <a:pt x="10296" y="7842"/>
                    <a:pt x="9931" y="8207"/>
                    <a:pt x="9588" y="8572"/>
                  </a:cubicBezTo>
                  <a:cubicBezTo>
                    <a:pt x="9506" y="8490"/>
                    <a:pt x="9399" y="8444"/>
                    <a:pt x="9283" y="8444"/>
                  </a:cubicBezTo>
                  <a:cubicBezTo>
                    <a:pt x="9175" y="8444"/>
                    <a:pt x="9060" y="8484"/>
                    <a:pt x="8949" y="8572"/>
                  </a:cubicBezTo>
                  <a:cubicBezTo>
                    <a:pt x="8858" y="8641"/>
                    <a:pt x="8767" y="8709"/>
                    <a:pt x="8675" y="8778"/>
                  </a:cubicBezTo>
                  <a:cubicBezTo>
                    <a:pt x="8652" y="8687"/>
                    <a:pt x="8607" y="8595"/>
                    <a:pt x="8516" y="8527"/>
                  </a:cubicBezTo>
                  <a:cubicBezTo>
                    <a:pt x="8516" y="8504"/>
                    <a:pt x="8516" y="8504"/>
                    <a:pt x="8493" y="8504"/>
                  </a:cubicBezTo>
                  <a:cubicBezTo>
                    <a:pt x="8584" y="8344"/>
                    <a:pt x="8675" y="8184"/>
                    <a:pt x="8767" y="8025"/>
                  </a:cubicBezTo>
                  <a:cubicBezTo>
                    <a:pt x="8926" y="7751"/>
                    <a:pt x="8789" y="7545"/>
                    <a:pt x="8561" y="7454"/>
                  </a:cubicBezTo>
                  <a:cubicBezTo>
                    <a:pt x="8652" y="7271"/>
                    <a:pt x="8744" y="7066"/>
                    <a:pt x="8858" y="6883"/>
                  </a:cubicBezTo>
                  <a:cubicBezTo>
                    <a:pt x="9024" y="6535"/>
                    <a:pt x="8709" y="6388"/>
                    <a:pt x="8398" y="6388"/>
                  </a:cubicBezTo>
                  <a:cubicBezTo>
                    <a:pt x="8240" y="6388"/>
                    <a:pt x="8083" y="6426"/>
                    <a:pt x="7991" y="6495"/>
                  </a:cubicBezTo>
                  <a:cubicBezTo>
                    <a:pt x="7717" y="6701"/>
                    <a:pt x="7466" y="6929"/>
                    <a:pt x="7237" y="7157"/>
                  </a:cubicBezTo>
                  <a:cubicBezTo>
                    <a:pt x="7306" y="6952"/>
                    <a:pt x="7397" y="6746"/>
                    <a:pt x="7488" y="6518"/>
                  </a:cubicBezTo>
                  <a:cubicBezTo>
                    <a:pt x="7640" y="6170"/>
                    <a:pt x="7339" y="6013"/>
                    <a:pt x="7033" y="6013"/>
                  </a:cubicBezTo>
                  <a:cubicBezTo>
                    <a:pt x="6878" y="6013"/>
                    <a:pt x="6721" y="6053"/>
                    <a:pt x="6621" y="6130"/>
                  </a:cubicBezTo>
                  <a:cubicBezTo>
                    <a:pt x="6598" y="6153"/>
                    <a:pt x="6598" y="6153"/>
                    <a:pt x="6575" y="6176"/>
                  </a:cubicBezTo>
                  <a:cubicBezTo>
                    <a:pt x="6667" y="5674"/>
                    <a:pt x="6758" y="5194"/>
                    <a:pt x="6804" y="4692"/>
                  </a:cubicBezTo>
                  <a:cubicBezTo>
                    <a:pt x="6846" y="4352"/>
                    <a:pt x="6607" y="4179"/>
                    <a:pt x="6343" y="4179"/>
                  </a:cubicBezTo>
                  <a:cubicBezTo>
                    <a:pt x="6182" y="4179"/>
                    <a:pt x="6012" y="4243"/>
                    <a:pt x="5891" y="4373"/>
                  </a:cubicBezTo>
                  <a:cubicBezTo>
                    <a:pt x="5754" y="4532"/>
                    <a:pt x="5640" y="4669"/>
                    <a:pt x="5503" y="4829"/>
                  </a:cubicBezTo>
                  <a:cubicBezTo>
                    <a:pt x="5640" y="4395"/>
                    <a:pt x="5754" y="3962"/>
                    <a:pt x="5891" y="3528"/>
                  </a:cubicBezTo>
                  <a:cubicBezTo>
                    <a:pt x="5991" y="3211"/>
                    <a:pt x="5701" y="3004"/>
                    <a:pt x="5414" y="3004"/>
                  </a:cubicBezTo>
                  <a:cubicBezTo>
                    <a:pt x="5307" y="3004"/>
                    <a:pt x="5201" y="3033"/>
                    <a:pt x="5115" y="3094"/>
                  </a:cubicBezTo>
                  <a:cubicBezTo>
                    <a:pt x="5046" y="3140"/>
                    <a:pt x="4978" y="3208"/>
                    <a:pt x="4909" y="3254"/>
                  </a:cubicBezTo>
                  <a:cubicBezTo>
                    <a:pt x="4978" y="2866"/>
                    <a:pt x="5023" y="2455"/>
                    <a:pt x="5092" y="2067"/>
                  </a:cubicBezTo>
                  <a:cubicBezTo>
                    <a:pt x="5128" y="1780"/>
                    <a:pt x="4825" y="1620"/>
                    <a:pt x="4550" y="1620"/>
                  </a:cubicBezTo>
                  <a:cubicBezTo>
                    <a:pt x="4475" y="1620"/>
                    <a:pt x="4402" y="1632"/>
                    <a:pt x="4338" y="1656"/>
                  </a:cubicBezTo>
                  <a:cubicBezTo>
                    <a:pt x="4361" y="1474"/>
                    <a:pt x="4407" y="1268"/>
                    <a:pt x="4430" y="1086"/>
                  </a:cubicBezTo>
                  <a:cubicBezTo>
                    <a:pt x="4473" y="806"/>
                    <a:pt x="4170" y="627"/>
                    <a:pt x="3906" y="627"/>
                  </a:cubicBezTo>
                  <a:cubicBezTo>
                    <a:pt x="3890" y="627"/>
                    <a:pt x="3875" y="628"/>
                    <a:pt x="3859" y="629"/>
                  </a:cubicBezTo>
                  <a:cubicBezTo>
                    <a:pt x="3859" y="606"/>
                    <a:pt x="3836" y="561"/>
                    <a:pt x="3836" y="538"/>
                  </a:cubicBezTo>
                  <a:cubicBezTo>
                    <a:pt x="3803" y="294"/>
                    <a:pt x="3630" y="201"/>
                    <a:pt x="3435" y="201"/>
                  </a:cubicBezTo>
                  <a:cubicBezTo>
                    <a:pt x="3227" y="201"/>
                    <a:pt x="2995" y="306"/>
                    <a:pt x="2878" y="447"/>
                  </a:cubicBezTo>
                  <a:lnTo>
                    <a:pt x="2604" y="789"/>
                  </a:lnTo>
                  <a:cubicBezTo>
                    <a:pt x="2690" y="496"/>
                    <a:pt x="2399" y="320"/>
                    <a:pt x="2133" y="320"/>
                  </a:cubicBezTo>
                  <a:cubicBezTo>
                    <a:pt x="2047" y="320"/>
                    <a:pt x="1963" y="339"/>
                    <a:pt x="1896" y="378"/>
                  </a:cubicBezTo>
                  <a:cubicBezTo>
                    <a:pt x="1714" y="469"/>
                    <a:pt x="1554" y="584"/>
                    <a:pt x="1394" y="698"/>
                  </a:cubicBezTo>
                  <a:lnTo>
                    <a:pt x="1440" y="447"/>
                  </a:lnTo>
                  <a:cubicBezTo>
                    <a:pt x="1499" y="149"/>
                    <a:pt x="1243" y="1"/>
                    <a:pt x="967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62" name="Google Shape;1062;p35"/>
            <p:cNvSpPr/>
            <p:nvPr/>
          </p:nvSpPr>
          <p:spPr>
            <a:xfrm>
              <a:off x="645175" y="3632150"/>
              <a:ext cx="394550" cy="462975"/>
            </a:xfrm>
            <a:custGeom>
              <a:avLst/>
              <a:gdLst/>
              <a:ahLst/>
              <a:cxnLst/>
              <a:rect l="l" t="t" r="r" b="b"/>
              <a:pathLst>
                <a:path w="15782" h="18519" extrusionOk="0">
                  <a:moveTo>
                    <a:pt x="7182" y="1688"/>
                  </a:moveTo>
                  <a:cubicBezTo>
                    <a:pt x="8027" y="5067"/>
                    <a:pt x="9214" y="8331"/>
                    <a:pt x="10720" y="11503"/>
                  </a:cubicBezTo>
                  <a:cubicBezTo>
                    <a:pt x="10775" y="11612"/>
                    <a:pt x="10914" y="11677"/>
                    <a:pt x="11038" y="11677"/>
                  </a:cubicBezTo>
                  <a:cubicBezTo>
                    <a:pt x="11071" y="11677"/>
                    <a:pt x="11103" y="11673"/>
                    <a:pt x="11131" y="11663"/>
                  </a:cubicBezTo>
                  <a:cubicBezTo>
                    <a:pt x="12409" y="11275"/>
                    <a:pt x="13665" y="10910"/>
                    <a:pt x="14920" y="10545"/>
                  </a:cubicBezTo>
                  <a:lnTo>
                    <a:pt x="14920" y="10545"/>
                  </a:lnTo>
                  <a:cubicBezTo>
                    <a:pt x="14578" y="12941"/>
                    <a:pt x="14098" y="15315"/>
                    <a:pt x="13459" y="17666"/>
                  </a:cubicBezTo>
                  <a:cubicBezTo>
                    <a:pt x="10789" y="16776"/>
                    <a:pt x="8118" y="15886"/>
                    <a:pt x="5425" y="14995"/>
                  </a:cubicBezTo>
                  <a:cubicBezTo>
                    <a:pt x="6475" y="14242"/>
                    <a:pt x="7525" y="13558"/>
                    <a:pt x="8620" y="12873"/>
                  </a:cubicBezTo>
                  <a:cubicBezTo>
                    <a:pt x="8780" y="12781"/>
                    <a:pt x="8712" y="12530"/>
                    <a:pt x="8552" y="12485"/>
                  </a:cubicBezTo>
                  <a:cubicBezTo>
                    <a:pt x="8529" y="12439"/>
                    <a:pt x="8529" y="12416"/>
                    <a:pt x="8506" y="12393"/>
                  </a:cubicBezTo>
                  <a:cubicBezTo>
                    <a:pt x="6132" y="9403"/>
                    <a:pt x="3759" y="6413"/>
                    <a:pt x="1385" y="3423"/>
                  </a:cubicBezTo>
                  <a:lnTo>
                    <a:pt x="1385" y="3423"/>
                  </a:lnTo>
                  <a:cubicBezTo>
                    <a:pt x="2092" y="3492"/>
                    <a:pt x="2800" y="3583"/>
                    <a:pt x="3508" y="3651"/>
                  </a:cubicBezTo>
                  <a:cubicBezTo>
                    <a:pt x="3950" y="3702"/>
                    <a:pt x="4721" y="3931"/>
                    <a:pt x="5321" y="3931"/>
                  </a:cubicBezTo>
                  <a:cubicBezTo>
                    <a:pt x="5527" y="3931"/>
                    <a:pt x="5713" y="3904"/>
                    <a:pt x="5859" y="3834"/>
                  </a:cubicBezTo>
                  <a:cubicBezTo>
                    <a:pt x="6498" y="3537"/>
                    <a:pt x="6886" y="2556"/>
                    <a:pt x="7182" y="1688"/>
                  </a:cubicBezTo>
                  <a:close/>
                  <a:moveTo>
                    <a:pt x="7247" y="0"/>
                  </a:moveTo>
                  <a:cubicBezTo>
                    <a:pt x="7113" y="0"/>
                    <a:pt x="6983" y="59"/>
                    <a:pt x="6931" y="182"/>
                  </a:cubicBezTo>
                  <a:cubicBezTo>
                    <a:pt x="6703" y="730"/>
                    <a:pt x="6475" y="1278"/>
                    <a:pt x="6224" y="1825"/>
                  </a:cubicBezTo>
                  <a:cubicBezTo>
                    <a:pt x="5829" y="2767"/>
                    <a:pt x="5772" y="3036"/>
                    <a:pt x="4718" y="3036"/>
                  </a:cubicBezTo>
                  <a:cubicBezTo>
                    <a:pt x="4674" y="3036"/>
                    <a:pt x="4628" y="3036"/>
                    <a:pt x="4580" y="3035"/>
                  </a:cubicBezTo>
                  <a:cubicBezTo>
                    <a:pt x="3279" y="3012"/>
                    <a:pt x="1910" y="2738"/>
                    <a:pt x="632" y="2579"/>
                  </a:cubicBezTo>
                  <a:cubicBezTo>
                    <a:pt x="621" y="2578"/>
                    <a:pt x="611" y="2577"/>
                    <a:pt x="601" y="2577"/>
                  </a:cubicBezTo>
                  <a:cubicBezTo>
                    <a:pt x="312" y="2577"/>
                    <a:pt x="0" y="2885"/>
                    <a:pt x="221" y="3149"/>
                  </a:cubicBezTo>
                  <a:cubicBezTo>
                    <a:pt x="2754" y="6345"/>
                    <a:pt x="5311" y="9563"/>
                    <a:pt x="7844" y="12759"/>
                  </a:cubicBezTo>
                  <a:cubicBezTo>
                    <a:pt x="6635" y="13329"/>
                    <a:pt x="5516" y="14014"/>
                    <a:pt x="4443" y="14813"/>
                  </a:cubicBezTo>
                  <a:cubicBezTo>
                    <a:pt x="4169" y="15018"/>
                    <a:pt x="4238" y="15384"/>
                    <a:pt x="4558" y="15475"/>
                  </a:cubicBezTo>
                  <a:cubicBezTo>
                    <a:pt x="7570" y="16502"/>
                    <a:pt x="10606" y="17483"/>
                    <a:pt x="13642" y="18511"/>
                  </a:cubicBezTo>
                  <a:cubicBezTo>
                    <a:pt x="13666" y="18516"/>
                    <a:pt x="13690" y="18518"/>
                    <a:pt x="13714" y="18518"/>
                  </a:cubicBezTo>
                  <a:cubicBezTo>
                    <a:pt x="13893" y="18518"/>
                    <a:pt x="14058" y="18375"/>
                    <a:pt x="14098" y="18214"/>
                  </a:cubicBezTo>
                  <a:cubicBezTo>
                    <a:pt x="14829" y="15543"/>
                    <a:pt x="15377" y="12850"/>
                    <a:pt x="15742" y="10111"/>
                  </a:cubicBezTo>
                  <a:cubicBezTo>
                    <a:pt x="15781" y="9874"/>
                    <a:pt x="15616" y="9636"/>
                    <a:pt x="15392" y="9636"/>
                  </a:cubicBezTo>
                  <a:cubicBezTo>
                    <a:pt x="15358" y="9636"/>
                    <a:pt x="15322" y="9642"/>
                    <a:pt x="15285" y="9654"/>
                  </a:cubicBezTo>
                  <a:cubicBezTo>
                    <a:pt x="14258" y="9951"/>
                    <a:pt x="13071" y="10522"/>
                    <a:pt x="12021" y="10613"/>
                  </a:cubicBezTo>
                  <a:cubicBezTo>
                    <a:pt x="11854" y="10728"/>
                    <a:pt x="11701" y="10786"/>
                    <a:pt x="11558" y="10786"/>
                  </a:cubicBezTo>
                  <a:cubicBezTo>
                    <a:pt x="11389" y="10786"/>
                    <a:pt x="11234" y="10705"/>
                    <a:pt x="11086" y="10545"/>
                  </a:cubicBezTo>
                  <a:cubicBezTo>
                    <a:pt x="10926" y="10202"/>
                    <a:pt x="10766" y="9860"/>
                    <a:pt x="10629" y="9517"/>
                  </a:cubicBezTo>
                  <a:cubicBezTo>
                    <a:pt x="10332" y="8878"/>
                    <a:pt x="10058" y="8216"/>
                    <a:pt x="9807" y="7554"/>
                  </a:cubicBezTo>
                  <a:cubicBezTo>
                    <a:pt x="8894" y="5181"/>
                    <a:pt x="8164" y="2738"/>
                    <a:pt x="7616" y="250"/>
                  </a:cubicBezTo>
                  <a:cubicBezTo>
                    <a:pt x="7578" y="87"/>
                    <a:pt x="7410" y="0"/>
                    <a:pt x="72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63" name="Google Shape;1063;p35"/>
          <p:cNvGrpSpPr/>
          <p:nvPr/>
        </p:nvGrpSpPr>
        <p:grpSpPr>
          <a:xfrm rot="1017362" flipH="1">
            <a:off x="7673764" y="4014821"/>
            <a:ext cx="771546" cy="905351"/>
            <a:chOff x="645175" y="3632150"/>
            <a:chExt cx="394550" cy="462975"/>
          </a:xfrm>
        </p:grpSpPr>
        <p:sp>
          <p:nvSpPr>
            <p:cNvPr id="1064" name="Google Shape;1064;p35"/>
            <p:cNvSpPr/>
            <p:nvPr/>
          </p:nvSpPr>
          <p:spPr>
            <a:xfrm>
              <a:off x="699725" y="3704850"/>
              <a:ext cx="320175" cy="366225"/>
            </a:xfrm>
            <a:custGeom>
              <a:avLst/>
              <a:gdLst/>
              <a:ahLst/>
              <a:cxnLst/>
              <a:rect l="l" t="t" r="r" b="b"/>
              <a:pathLst>
                <a:path w="12807" h="14649" extrusionOk="0">
                  <a:moveTo>
                    <a:pt x="967" y="1"/>
                  </a:moveTo>
                  <a:cubicBezTo>
                    <a:pt x="714" y="1"/>
                    <a:pt x="444" y="127"/>
                    <a:pt x="390" y="378"/>
                  </a:cubicBezTo>
                  <a:cubicBezTo>
                    <a:pt x="276" y="926"/>
                    <a:pt x="161" y="1451"/>
                    <a:pt x="70" y="1999"/>
                  </a:cubicBezTo>
                  <a:cubicBezTo>
                    <a:pt x="1" y="2332"/>
                    <a:pt x="253" y="2497"/>
                    <a:pt x="523" y="2497"/>
                  </a:cubicBezTo>
                  <a:cubicBezTo>
                    <a:pt x="696" y="2497"/>
                    <a:pt x="876" y="2429"/>
                    <a:pt x="983" y="2295"/>
                  </a:cubicBezTo>
                  <a:cubicBezTo>
                    <a:pt x="1052" y="2204"/>
                    <a:pt x="1143" y="2113"/>
                    <a:pt x="1211" y="2044"/>
                  </a:cubicBezTo>
                  <a:lnTo>
                    <a:pt x="1211" y="2044"/>
                  </a:lnTo>
                  <a:lnTo>
                    <a:pt x="960" y="2957"/>
                  </a:lnTo>
                  <a:cubicBezTo>
                    <a:pt x="884" y="3273"/>
                    <a:pt x="1117" y="3400"/>
                    <a:pt x="1378" y="3400"/>
                  </a:cubicBezTo>
                  <a:cubicBezTo>
                    <a:pt x="1588" y="3400"/>
                    <a:pt x="1817" y="3318"/>
                    <a:pt x="1919" y="3186"/>
                  </a:cubicBezTo>
                  <a:lnTo>
                    <a:pt x="2832" y="2044"/>
                  </a:lnTo>
                  <a:lnTo>
                    <a:pt x="2832" y="2044"/>
                  </a:lnTo>
                  <a:cubicBezTo>
                    <a:pt x="2832" y="2090"/>
                    <a:pt x="2809" y="2159"/>
                    <a:pt x="2809" y="2227"/>
                  </a:cubicBezTo>
                  <a:cubicBezTo>
                    <a:pt x="2604" y="2775"/>
                    <a:pt x="2444" y="3345"/>
                    <a:pt x="2353" y="3962"/>
                  </a:cubicBezTo>
                  <a:cubicBezTo>
                    <a:pt x="2330" y="4236"/>
                    <a:pt x="2490" y="4373"/>
                    <a:pt x="2695" y="4395"/>
                  </a:cubicBezTo>
                  <a:cubicBezTo>
                    <a:pt x="2581" y="4829"/>
                    <a:pt x="2444" y="5286"/>
                    <a:pt x="2307" y="5719"/>
                  </a:cubicBezTo>
                  <a:cubicBezTo>
                    <a:pt x="2200" y="6051"/>
                    <a:pt x="2438" y="6211"/>
                    <a:pt x="2714" y="6211"/>
                  </a:cubicBezTo>
                  <a:cubicBezTo>
                    <a:pt x="2970" y="6211"/>
                    <a:pt x="3257" y="6074"/>
                    <a:pt x="3334" y="5811"/>
                  </a:cubicBezTo>
                  <a:cubicBezTo>
                    <a:pt x="3425" y="5605"/>
                    <a:pt x="3494" y="5377"/>
                    <a:pt x="3585" y="5171"/>
                  </a:cubicBezTo>
                  <a:lnTo>
                    <a:pt x="3585" y="5171"/>
                  </a:lnTo>
                  <a:cubicBezTo>
                    <a:pt x="3562" y="5263"/>
                    <a:pt x="3540" y="5331"/>
                    <a:pt x="3540" y="5423"/>
                  </a:cubicBezTo>
                  <a:cubicBezTo>
                    <a:pt x="3494" y="5582"/>
                    <a:pt x="3471" y="5719"/>
                    <a:pt x="3471" y="5879"/>
                  </a:cubicBezTo>
                  <a:cubicBezTo>
                    <a:pt x="3429" y="6219"/>
                    <a:pt x="3662" y="6361"/>
                    <a:pt x="3916" y="6361"/>
                  </a:cubicBezTo>
                  <a:cubicBezTo>
                    <a:pt x="3935" y="6361"/>
                    <a:pt x="3954" y="6360"/>
                    <a:pt x="3973" y="6358"/>
                  </a:cubicBezTo>
                  <a:lnTo>
                    <a:pt x="3973" y="6358"/>
                  </a:lnTo>
                  <a:cubicBezTo>
                    <a:pt x="3836" y="6838"/>
                    <a:pt x="3677" y="7340"/>
                    <a:pt x="3540" y="7819"/>
                  </a:cubicBezTo>
                  <a:cubicBezTo>
                    <a:pt x="3433" y="8178"/>
                    <a:pt x="3699" y="8367"/>
                    <a:pt x="3984" y="8367"/>
                  </a:cubicBezTo>
                  <a:cubicBezTo>
                    <a:pt x="4189" y="8367"/>
                    <a:pt x="4403" y="8270"/>
                    <a:pt x="4498" y="8070"/>
                  </a:cubicBezTo>
                  <a:cubicBezTo>
                    <a:pt x="4795" y="7477"/>
                    <a:pt x="5115" y="6929"/>
                    <a:pt x="5480" y="6404"/>
                  </a:cubicBezTo>
                  <a:lnTo>
                    <a:pt x="5480" y="6404"/>
                  </a:lnTo>
                  <a:cubicBezTo>
                    <a:pt x="5343" y="6975"/>
                    <a:pt x="5183" y="7545"/>
                    <a:pt x="4978" y="8116"/>
                  </a:cubicBezTo>
                  <a:cubicBezTo>
                    <a:pt x="4772" y="8527"/>
                    <a:pt x="4590" y="8960"/>
                    <a:pt x="4475" y="9417"/>
                  </a:cubicBezTo>
                  <a:cubicBezTo>
                    <a:pt x="4383" y="9772"/>
                    <a:pt x="4647" y="9960"/>
                    <a:pt x="4931" y="9960"/>
                  </a:cubicBezTo>
                  <a:cubicBezTo>
                    <a:pt x="5140" y="9960"/>
                    <a:pt x="5360" y="9858"/>
                    <a:pt x="5457" y="9645"/>
                  </a:cubicBezTo>
                  <a:cubicBezTo>
                    <a:pt x="5457" y="9600"/>
                    <a:pt x="5480" y="9577"/>
                    <a:pt x="5503" y="9531"/>
                  </a:cubicBezTo>
                  <a:cubicBezTo>
                    <a:pt x="5503" y="9531"/>
                    <a:pt x="5503" y="9531"/>
                    <a:pt x="5503" y="9508"/>
                  </a:cubicBezTo>
                  <a:cubicBezTo>
                    <a:pt x="5548" y="9440"/>
                    <a:pt x="5571" y="9348"/>
                    <a:pt x="5617" y="9257"/>
                  </a:cubicBezTo>
                  <a:lnTo>
                    <a:pt x="5617" y="9257"/>
                  </a:lnTo>
                  <a:cubicBezTo>
                    <a:pt x="5571" y="9554"/>
                    <a:pt x="5503" y="9851"/>
                    <a:pt x="5480" y="10170"/>
                  </a:cubicBezTo>
                  <a:cubicBezTo>
                    <a:pt x="5457" y="10307"/>
                    <a:pt x="5503" y="10398"/>
                    <a:pt x="5548" y="10467"/>
                  </a:cubicBezTo>
                  <a:cubicBezTo>
                    <a:pt x="5160" y="10923"/>
                    <a:pt x="4795" y="11380"/>
                    <a:pt x="4407" y="11836"/>
                  </a:cubicBezTo>
                  <a:cubicBezTo>
                    <a:pt x="4079" y="12243"/>
                    <a:pt x="4382" y="12574"/>
                    <a:pt x="4745" y="12574"/>
                  </a:cubicBezTo>
                  <a:cubicBezTo>
                    <a:pt x="4912" y="12574"/>
                    <a:pt x="5092" y="12504"/>
                    <a:pt x="5229" y="12339"/>
                  </a:cubicBezTo>
                  <a:cubicBezTo>
                    <a:pt x="5457" y="12087"/>
                    <a:pt x="5685" y="11814"/>
                    <a:pt x="5913" y="11563"/>
                  </a:cubicBezTo>
                  <a:cubicBezTo>
                    <a:pt x="5959" y="11608"/>
                    <a:pt x="6028" y="11631"/>
                    <a:pt x="6096" y="11654"/>
                  </a:cubicBezTo>
                  <a:cubicBezTo>
                    <a:pt x="5868" y="11973"/>
                    <a:pt x="5662" y="12316"/>
                    <a:pt x="5480" y="12658"/>
                  </a:cubicBezTo>
                  <a:cubicBezTo>
                    <a:pt x="5366" y="12886"/>
                    <a:pt x="5457" y="13183"/>
                    <a:pt x="5708" y="13274"/>
                  </a:cubicBezTo>
                  <a:cubicBezTo>
                    <a:pt x="5766" y="13297"/>
                    <a:pt x="5824" y="13307"/>
                    <a:pt x="5880" y="13307"/>
                  </a:cubicBezTo>
                  <a:cubicBezTo>
                    <a:pt x="6108" y="13307"/>
                    <a:pt x="6310" y="13138"/>
                    <a:pt x="6438" y="12955"/>
                  </a:cubicBezTo>
                  <a:cubicBezTo>
                    <a:pt x="6507" y="12841"/>
                    <a:pt x="6575" y="12727"/>
                    <a:pt x="6644" y="12612"/>
                  </a:cubicBezTo>
                  <a:lnTo>
                    <a:pt x="6644" y="12612"/>
                  </a:lnTo>
                  <a:cubicBezTo>
                    <a:pt x="6528" y="12976"/>
                    <a:pt x="6781" y="13228"/>
                    <a:pt x="7075" y="13228"/>
                  </a:cubicBezTo>
                  <a:cubicBezTo>
                    <a:pt x="7243" y="13228"/>
                    <a:pt x="7424" y="13146"/>
                    <a:pt x="7557" y="12955"/>
                  </a:cubicBezTo>
                  <a:cubicBezTo>
                    <a:pt x="7876" y="12476"/>
                    <a:pt x="8196" y="11973"/>
                    <a:pt x="8493" y="11448"/>
                  </a:cubicBezTo>
                  <a:cubicBezTo>
                    <a:pt x="8789" y="11015"/>
                    <a:pt x="9132" y="10581"/>
                    <a:pt x="9474" y="10147"/>
                  </a:cubicBezTo>
                  <a:lnTo>
                    <a:pt x="9474" y="10147"/>
                  </a:lnTo>
                  <a:cubicBezTo>
                    <a:pt x="8607" y="11334"/>
                    <a:pt x="7854" y="12590"/>
                    <a:pt x="7237" y="13936"/>
                  </a:cubicBezTo>
                  <a:cubicBezTo>
                    <a:pt x="7057" y="14341"/>
                    <a:pt x="7330" y="14608"/>
                    <a:pt x="7642" y="14608"/>
                  </a:cubicBezTo>
                  <a:cubicBezTo>
                    <a:pt x="7805" y="14608"/>
                    <a:pt x="7979" y="14535"/>
                    <a:pt x="8105" y="14370"/>
                  </a:cubicBezTo>
                  <a:cubicBezTo>
                    <a:pt x="8264" y="14187"/>
                    <a:pt x="8379" y="14005"/>
                    <a:pt x="8516" y="13822"/>
                  </a:cubicBezTo>
                  <a:lnTo>
                    <a:pt x="8516" y="13822"/>
                  </a:lnTo>
                  <a:cubicBezTo>
                    <a:pt x="8516" y="13868"/>
                    <a:pt x="8493" y="13891"/>
                    <a:pt x="8470" y="13936"/>
                  </a:cubicBezTo>
                  <a:cubicBezTo>
                    <a:pt x="8322" y="14364"/>
                    <a:pt x="8604" y="14649"/>
                    <a:pt x="8920" y="14649"/>
                  </a:cubicBezTo>
                  <a:cubicBezTo>
                    <a:pt x="9093" y="14649"/>
                    <a:pt x="9277" y="14564"/>
                    <a:pt x="9406" y="14370"/>
                  </a:cubicBezTo>
                  <a:cubicBezTo>
                    <a:pt x="9657" y="14005"/>
                    <a:pt x="9908" y="13617"/>
                    <a:pt x="10136" y="13252"/>
                  </a:cubicBezTo>
                  <a:lnTo>
                    <a:pt x="10136" y="13252"/>
                  </a:lnTo>
                  <a:cubicBezTo>
                    <a:pt x="10113" y="13503"/>
                    <a:pt x="10113" y="13731"/>
                    <a:pt x="10113" y="13982"/>
                  </a:cubicBezTo>
                  <a:cubicBezTo>
                    <a:pt x="10142" y="14295"/>
                    <a:pt x="10400" y="14492"/>
                    <a:pt x="10657" y="14492"/>
                  </a:cubicBezTo>
                  <a:cubicBezTo>
                    <a:pt x="10813" y="14492"/>
                    <a:pt x="10969" y="14420"/>
                    <a:pt x="11072" y="14256"/>
                  </a:cubicBezTo>
                  <a:cubicBezTo>
                    <a:pt x="11072" y="14233"/>
                    <a:pt x="11072" y="14233"/>
                    <a:pt x="11072" y="14233"/>
                  </a:cubicBezTo>
                  <a:cubicBezTo>
                    <a:pt x="11118" y="14324"/>
                    <a:pt x="11186" y="14416"/>
                    <a:pt x="11277" y="14461"/>
                  </a:cubicBezTo>
                  <a:cubicBezTo>
                    <a:pt x="11355" y="14518"/>
                    <a:pt x="11446" y="14544"/>
                    <a:pt x="11537" y="14544"/>
                  </a:cubicBezTo>
                  <a:cubicBezTo>
                    <a:pt x="11740" y="14544"/>
                    <a:pt x="11945" y="14415"/>
                    <a:pt x="12008" y="14210"/>
                  </a:cubicBezTo>
                  <a:cubicBezTo>
                    <a:pt x="12396" y="12978"/>
                    <a:pt x="12647" y="11745"/>
                    <a:pt x="12761" y="10467"/>
                  </a:cubicBezTo>
                  <a:cubicBezTo>
                    <a:pt x="12761" y="10284"/>
                    <a:pt x="12693" y="10147"/>
                    <a:pt x="12601" y="10056"/>
                  </a:cubicBezTo>
                  <a:cubicBezTo>
                    <a:pt x="12715" y="9440"/>
                    <a:pt x="12784" y="8778"/>
                    <a:pt x="12807" y="8116"/>
                  </a:cubicBezTo>
                  <a:cubicBezTo>
                    <a:pt x="12807" y="7979"/>
                    <a:pt x="12761" y="7865"/>
                    <a:pt x="12693" y="7796"/>
                  </a:cubicBezTo>
                  <a:cubicBezTo>
                    <a:pt x="12739" y="7487"/>
                    <a:pt x="12513" y="7262"/>
                    <a:pt x="12249" y="7262"/>
                  </a:cubicBezTo>
                  <a:cubicBezTo>
                    <a:pt x="12123" y="7262"/>
                    <a:pt x="11989" y="7313"/>
                    <a:pt x="11871" y="7431"/>
                  </a:cubicBezTo>
                  <a:cubicBezTo>
                    <a:pt x="11734" y="7568"/>
                    <a:pt x="11597" y="7705"/>
                    <a:pt x="11460" y="7819"/>
                  </a:cubicBezTo>
                  <a:cubicBezTo>
                    <a:pt x="11476" y="7566"/>
                    <a:pt x="11239" y="7379"/>
                    <a:pt x="10994" y="7379"/>
                  </a:cubicBezTo>
                  <a:cubicBezTo>
                    <a:pt x="10885" y="7379"/>
                    <a:pt x="10775" y="7416"/>
                    <a:pt x="10684" y="7500"/>
                  </a:cubicBezTo>
                  <a:cubicBezTo>
                    <a:pt x="10296" y="7842"/>
                    <a:pt x="9931" y="8207"/>
                    <a:pt x="9588" y="8572"/>
                  </a:cubicBezTo>
                  <a:cubicBezTo>
                    <a:pt x="9506" y="8490"/>
                    <a:pt x="9399" y="8444"/>
                    <a:pt x="9283" y="8444"/>
                  </a:cubicBezTo>
                  <a:cubicBezTo>
                    <a:pt x="9175" y="8444"/>
                    <a:pt x="9060" y="8484"/>
                    <a:pt x="8949" y="8572"/>
                  </a:cubicBezTo>
                  <a:cubicBezTo>
                    <a:pt x="8858" y="8641"/>
                    <a:pt x="8767" y="8709"/>
                    <a:pt x="8675" y="8778"/>
                  </a:cubicBezTo>
                  <a:cubicBezTo>
                    <a:pt x="8652" y="8687"/>
                    <a:pt x="8607" y="8595"/>
                    <a:pt x="8516" y="8527"/>
                  </a:cubicBezTo>
                  <a:cubicBezTo>
                    <a:pt x="8516" y="8504"/>
                    <a:pt x="8516" y="8504"/>
                    <a:pt x="8493" y="8504"/>
                  </a:cubicBezTo>
                  <a:cubicBezTo>
                    <a:pt x="8584" y="8344"/>
                    <a:pt x="8675" y="8184"/>
                    <a:pt x="8767" y="8025"/>
                  </a:cubicBezTo>
                  <a:cubicBezTo>
                    <a:pt x="8926" y="7751"/>
                    <a:pt x="8789" y="7545"/>
                    <a:pt x="8561" y="7454"/>
                  </a:cubicBezTo>
                  <a:cubicBezTo>
                    <a:pt x="8652" y="7271"/>
                    <a:pt x="8744" y="7066"/>
                    <a:pt x="8858" y="6883"/>
                  </a:cubicBezTo>
                  <a:cubicBezTo>
                    <a:pt x="9024" y="6535"/>
                    <a:pt x="8709" y="6388"/>
                    <a:pt x="8398" y="6388"/>
                  </a:cubicBezTo>
                  <a:cubicBezTo>
                    <a:pt x="8240" y="6388"/>
                    <a:pt x="8083" y="6426"/>
                    <a:pt x="7991" y="6495"/>
                  </a:cubicBezTo>
                  <a:cubicBezTo>
                    <a:pt x="7717" y="6701"/>
                    <a:pt x="7466" y="6929"/>
                    <a:pt x="7237" y="7157"/>
                  </a:cubicBezTo>
                  <a:cubicBezTo>
                    <a:pt x="7306" y="6952"/>
                    <a:pt x="7397" y="6746"/>
                    <a:pt x="7488" y="6518"/>
                  </a:cubicBezTo>
                  <a:cubicBezTo>
                    <a:pt x="7640" y="6170"/>
                    <a:pt x="7339" y="6013"/>
                    <a:pt x="7033" y="6013"/>
                  </a:cubicBezTo>
                  <a:cubicBezTo>
                    <a:pt x="6878" y="6013"/>
                    <a:pt x="6721" y="6053"/>
                    <a:pt x="6621" y="6130"/>
                  </a:cubicBezTo>
                  <a:cubicBezTo>
                    <a:pt x="6598" y="6153"/>
                    <a:pt x="6598" y="6153"/>
                    <a:pt x="6575" y="6176"/>
                  </a:cubicBezTo>
                  <a:cubicBezTo>
                    <a:pt x="6667" y="5674"/>
                    <a:pt x="6758" y="5194"/>
                    <a:pt x="6804" y="4692"/>
                  </a:cubicBezTo>
                  <a:cubicBezTo>
                    <a:pt x="6846" y="4352"/>
                    <a:pt x="6607" y="4179"/>
                    <a:pt x="6343" y="4179"/>
                  </a:cubicBezTo>
                  <a:cubicBezTo>
                    <a:pt x="6182" y="4179"/>
                    <a:pt x="6012" y="4243"/>
                    <a:pt x="5891" y="4373"/>
                  </a:cubicBezTo>
                  <a:cubicBezTo>
                    <a:pt x="5754" y="4532"/>
                    <a:pt x="5640" y="4669"/>
                    <a:pt x="5503" y="4829"/>
                  </a:cubicBezTo>
                  <a:cubicBezTo>
                    <a:pt x="5640" y="4395"/>
                    <a:pt x="5754" y="3962"/>
                    <a:pt x="5891" y="3528"/>
                  </a:cubicBezTo>
                  <a:cubicBezTo>
                    <a:pt x="5991" y="3211"/>
                    <a:pt x="5701" y="3004"/>
                    <a:pt x="5414" y="3004"/>
                  </a:cubicBezTo>
                  <a:cubicBezTo>
                    <a:pt x="5307" y="3004"/>
                    <a:pt x="5201" y="3033"/>
                    <a:pt x="5115" y="3094"/>
                  </a:cubicBezTo>
                  <a:cubicBezTo>
                    <a:pt x="5046" y="3140"/>
                    <a:pt x="4978" y="3208"/>
                    <a:pt x="4909" y="3254"/>
                  </a:cubicBezTo>
                  <a:cubicBezTo>
                    <a:pt x="4978" y="2866"/>
                    <a:pt x="5023" y="2455"/>
                    <a:pt x="5092" y="2067"/>
                  </a:cubicBezTo>
                  <a:cubicBezTo>
                    <a:pt x="5128" y="1780"/>
                    <a:pt x="4825" y="1620"/>
                    <a:pt x="4550" y="1620"/>
                  </a:cubicBezTo>
                  <a:cubicBezTo>
                    <a:pt x="4475" y="1620"/>
                    <a:pt x="4402" y="1632"/>
                    <a:pt x="4338" y="1656"/>
                  </a:cubicBezTo>
                  <a:cubicBezTo>
                    <a:pt x="4361" y="1474"/>
                    <a:pt x="4407" y="1268"/>
                    <a:pt x="4430" y="1086"/>
                  </a:cubicBezTo>
                  <a:cubicBezTo>
                    <a:pt x="4473" y="806"/>
                    <a:pt x="4170" y="627"/>
                    <a:pt x="3906" y="627"/>
                  </a:cubicBezTo>
                  <a:cubicBezTo>
                    <a:pt x="3890" y="627"/>
                    <a:pt x="3875" y="628"/>
                    <a:pt x="3859" y="629"/>
                  </a:cubicBezTo>
                  <a:cubicBezTo>
                    <a:pt x="3859" y="606"/>
                    <a:pt x="3836" y="561"/>
                    <a:pt x="3836" y="538"/>
                  </a:cubicBezTo>
                  <a:cubicBezTo>
                    <a:pt x="3803" y="294"/>
                    <a:pt x="3630" y="201"/>
                    <a:pt x="3435" y="201"/>
                  </a:cubicBezTo>
                  <a:cubicBezTo>
                    <a:pt x="3227" y="201"/>
                    <a:pt x="2995" y="306"/>
                    <a:pt x="2878" y="447"/>
                  </a:cubicBezTo>
                  <a:lnTo>
                    <a:pt x="2604" y="789"/>
                  </a:lnTo>
                  <a:cubicBezTo>
                    <a:pt x="2690" y="496"/>
                    <a:pt x="2399" y="320"/>
                    <a:pt x="2133" y="320"/>
                  </a:cubicBezTo>
                  <a:cubicBezTo>
                    <a:pt x="2047" y="320"/>
                    <a:pt x="1963" y="339"/>
                    <a:pt x="1896" y="378"/>
                  </a:cubicBezTo>
                  <a:cubicBezTo>
                    <a:pt x="1714" y="469"/>
                    <a:pt x="1554" y="584"/>
                    <a:pt x="1394" y="698"/>
                  </a:cubicBezTo>
                  <a:lnTo>
                    <a:pt x="1440" y="447"/>
                  </a:lnTo>
                  <a:cubicBezTo>
                    <a:pt x="1499" y="149"/>
                    <a:pt x="1243" y="1"/>
                    <a:pt x="967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65" name="Google Shape;1065;p35"/>
            <p:cNvSpPr/>
            <p:nvPr/>
          </p:nvSpPr>
          <p:spPr>
            <a:xfrm>
              <a:off x="645175" y="3632150"/>
              <a:ext cx="394550" cy="462975"/>
            </a:xfrm>
            <a:custGeom>
              <a:avLst/>
              <a:gdLst/>
              <a:ahLst/>
              <a:cxnLst/>
              <a:rect l="l" t="t" r="r" b="b"/>
              <a:pathLst>
                <a:path w="15782" h="18519" extrusionOk="0">
                  <a:moveTo>
                    <a:pt x="7182" y="1688"/>
                  </a:moveTo>
                  <a:cubicBezTo>
                    <a:pt x="8027" y="5067"/>
                    <a:pt x="9214" y="8331"/>
                    <a:pt x="10720" y="11503"/>
                  </a:cubicBezTo>
                  <a:cubicBezTo>
                    <a:pt x="10775" y="11612"/>
                    <a:pt x="10914" y="11677"/>
                    <a:pt x="11038" y="11677"/>
                  </a:cubicBezTo>
                  <a:cubicBezTo>
                    <a:pt x="11071" y="11677"/>
                    <a:pt x="11103" y="11673"/>
                    <a:pt x="11131" y="11663"/>
                  </a:cubicBezTo>
                  <a:cubicBezTo>
                    <a:pt x="12409" y="11275"/>
                    <a:pt x="13665" y="10910"/>
                    <a:pt x="14920" y="10545"/>
                  </a:cubicBezTo>
                  <a:lnTo>
                    <a:pt x="14920" y="10545"/>
                  </a:lnTo>
                  <a:cubicBezTo>
                    <a:pt x="14578" y="12941"/>
                    <a:pt x="14098" y="15315"/>
                    <a:pt x="13459" y="17666"/>
                  </a:cubicBezTo>
                  <a:cubicBezTo>
                    <a:pt x="10789" y="16776"/>
                    <a:pt x="8118" y="15886"/>
                    <a:pt x="5425" y="14995"/>
                  </a:cubicBezTo>
                  <a:cubicBezTo>
                    <a:pt x="6475" y="14242"/>
                    <a:pt x="7525" y="13558"/>
                    <a:pt x="8620" y="12873"/>
                  </a:cubicBezTo>
                  <a:cubicBezTo>
                    <a:pt x="8780" y="12781"/>
                    <a:pt x="8712" y="12530"/>
                    <a:pt x="8552" y="12485"/>
                  </a:cubicBezTo>
                  <a:cubicBezTo>
                    <a:pt x="8529" y="12439"/>
                    <a:pt x="8529" y="12416"/>
                    <a:pt x="8506" y="12393"/>
                  </a:cubicBezTo>
                  <a:cubicBezTo>
                    <a:pt x="6132" y="9403"/>
                    <a:pt x="3759" y="6413"/>
                    <a:pt x="1385" y="3423"/>
                  </a:cubicBezTo>
                  <a:lnTo>
                    <a:pt x="1385" y="3423"/>
                  </a:lnTo>
                  <a:cubicBezTo>
                    <a:pt x="2092" y="3492"/>
                    <a:pt x="2800" y="3583"/>
                    <a:pt x="3508" y="3651"/>
                  </a:cubicBezTo>
                  <a:cubicBezTo>
                    <a:pt x="3950" y="3702"/>
                    <a:pt x="4721" y="3931"/>
                    <a:pt x="5321" y="3931"/>
                  </a:cubicBezTo>
                  <a:cubicBezTo>
                    <a:pt x="5527" y="3931"/>
                    <a:pt x="5713" y="3904"/>
                    <a:pt x="5859" y="3834"/>
                  </a:cubicBezTo>
                  <a:cubicBezTo>
                    <a:pt x="6498" y="3537"/>
                    <a:pt x="6886" y="2556"/>
                    <a:pt x="7182" y="1688"/>
                  </a:cubicBezTo>
                  <a:close/>
                  <a:moveTo>
                    <a:pt x="7247" y="0"/>
                  </a:moveTo>
                  <a:cubicBezTo>
                    <a:pt x="7113" y="0"/>
                    <a:pt x="6983" y="59"/>
                    <a:pt x="6931" y="182"/>
                  </a:cubicBezTo>
                  <a:cubicBezTo>
                    <a:pt x="6703" y="730"/>
                    <a:pt x="6475" y="1278"/>
                    <a:pt x="6224" y="1825"/>
                  </a:cubicBezTo>
                  <a:cubicBezTo>
                    <a:pt x="5829" y="2767"/>
                    <a:pt x="5772" y="3036"/>
                    <a:pt x="4718" y="3036"/>
                  </a:cubicBezTo>
                  <a:cubicBezTo>
                    <a:pt x="4674" y="3036"/>
                    <a:pt x="4628" y="3036"/>
                    <a:pt x="4580" y="3035"/>
                  </a:cubicBezTo>
                  <a:cubicBezTo>
                    <a:pt x="3279" y="3012"/>
                    <a:pt x="1910" y="2738"/>
                    <a:pt x="632" y="2579"/>
                  </a:cubicBezTo>
                  <a:cubicBezTo>
                    <a:pt x="621" y="2578"/>
                    <a:pt x="611" y="2577"/>
                    <a:pt x="601" y="2577"/>
                  </a:cubicBezTo>
                  <a:cubicBezTo>
                    <a:pt x="312" y="2577"/>
                    <a:pt x="0" y="2885"/>
                    <a:pt x="221" y="3149"/>
                  </a:cubicBezTo>
                  <a:cubicBezTo>
                    <a:pt x="2754" y="6345"/>
                    <a:pt x="5311" y="9563"/>
                    <a:pt x="7844" y="12759"/>
                  </a:cubicBezTo>
                  <a:cubicBezTo>
                    <a:pt x="6635" y="13329"/>
                    <a:pt x="5516" y="14014"/>
                    <a:pt x="4443" y="14813"/>
                  </a:cubicBezTo>
                  <a:cubicBezTo>
                    <a:pt x="4169" y="15018"/>
                    <a:pt x="4238" y="15384"/>
                    <a:pt x="4558" y="15475"/>
                  </a:cubicBezTo>
                  <a:cubicBezTo>
                    <a:pt x="7570" y="16502"/>
                    <a:pt x="10606" y="17483"/>
                    <a:pt x="13642" y="18511"/>
                  </a:cubicBezTo>
                  <a:cubicBezTo>
                    <a:pt x="13666" y="18516"/>
                    <a:pt x="13690" y="18518"/>
                    <a:pt x="13714" y="18518"/>
                  </a:cubicBezTo>
                  <a:cubicBezTo>
                    <a:pt x="13893" y="18518"/>
                    <a:pt x="14058" y="18375"/>
                    <a:pt x="14098" y="18214"/>
                  </a:cubicBezTo>
                  <a:cubicBezTo>
                    <a:pt x="14829" y="15543"/>
                    <a:pt x="15377" y="12850"/>
                    <a:pt x="15742" y="10111"/>
                  </a:cubicBezTo>
                  <a:cubicBezTo>
                    <a:pt x="15781" y="9874"/>
                    <a:pt x="15616" y="9636"/>
                    <a:pt x="15392" y="9636"/>
                  </a:cubicBezTo>
                  <a:cubicBezTo>
                    <a:pt x="15358" y="9636"/>
                    <a:pt x="15322" y="9642"/>
                    <a:pt x="15285" y="9654"/>
                  </a:cubicBezTo>
                  <a:cubicBezTo>
                    <a:pt x="14258" y="9951"/>
                    <a:pt x="13071" y="10522"/>
                    <a:pt x="12021" y="10613"/>
                  </a:cubicBezTo>
                  <a:cubicBezTo>
                    <a:pt x="11854" y="10728"/>
                    <a:pt x="11701" y="10786"/>
                    <a:pt x="11558" y="10786"/>
                  </a:cubicBezTo>
                  <a:cubicBezTo>
                    <a:pt x="11389" y="10786"/>
                    <a:pt x="11234" y="10705"/>
                    <a:pt x="11086" y="10545"/>
                  </a:cubicBezTo>
                  <a:cubicBezTo>
                    <a:pt x="10926" y="10202"/>
                    <a:pt x="10766" y="9860"/>
                    <a:pt x="10629" y="9517"/>
                  </a:cubicBezTo>
                  <a:cubicBezTo>
                    <a:pt x="10332" y="8878"/>
                    <a:pt x="10058" y="8216"/>
                    <a:pt x="9807" y="7554"/>
                  </a:cubicBezTo>
                  <a:cubicBezTo>
                    <a:pt x="8894" y="5181"/>
                    <a:pt x="8164" y="2738"/>
                    <a:pt x="7616" y="250"/>
                  </a:cubicBezTo>
                  <a:cubicBezTo>
                    <a:pt x="7578" y="87"/>
                    <a:pt x="7410" y="0"/>
                    <a:pt x="72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66" name="Google Shape;1066;p35"/>
          <p:cNvGrpSpPr/>
          <p:nvPr/>
        </p:nvGrpSpPr>
        <p:grpSpPr>
          <a:xfrm rot="10800000">
            <a:off x="7897966" y="291004"/>
            <a:ext cx="806657" cy="421744"/>
            <a:chOff x="1822875" y="1377000"/>
            <a:chExt cx="548075" cy="286550"/>
          </a:xfrm>
        </p:grpSpPr>
        <p:sp>
          <p:nvSpPr>
            <p:cNvPr id="1067" name="Google Shape;1067;p35"/>
            <p:cNvSpPr/>
            <p:nvPr/>
          </p:nvSpPr>
          <p:spPr>
            <a:xfrm>
              <a:off x="1822875" y="1402500"/>
              <a:ext cx="163425" cy="251950"/>
            </a:xfrm>
            <a:custGeom>
              <a:avLst/>
              <a:gdLst/>
              <a:ahLst/>
              <a:cxnLst/>
              <a:rect l="l" t="t" r="r" b="b"/>
              <a:pathLst>
                <a:path w="6537" h="10078" extrusionOk="0">
                  <a:moveTo>
                    <a:pt x="849" y="1"/>
                  </a:moveTo>
                  <a:cubicBezTo>
                    <a:pt x="528" y="1"/>
                    <a:pt x="193" y="83"/>
                    <a:pt x="100" y="361"/>
                  </a:cubicBezTo>
                  <a:cubicBezTo>
                    <a:pt x="86" y="404"/>
                    <a:pt x="72" y="443"/>
                    <a:pt x="58" y="486"/>
                  </a:cubicBezTo>
                  <a:cubicBezTo>
                    <a:pt x="0" y="657"/>
                    <a:pt x="189" y="853"/>
                    <a:pt x="300" y="945"/>
                  </a:cubicBezTo>
                  <a:lnTo>
                    <a:pt x="300" y="949"/>
                  </a:lnTo>
                  <a:cubicBezTo>
                    <a:pt x="553" y="628"/>
                    <a:pt x="1445" y="589"/>
                    <a:pt x="1784" y="585"/>
                  </a:cubicBezTo>
                  <a:lnTo>
                    <a:pt x="1819" y="585"/>
                  </a:lnTo>
                  <a:cubicBezTo>
                    <a:pt x="2019" y="585"/>
                    <a:pt x="2215" y="593"/>
                    <a:pt x="2408" y="611"/>
                  </a:cubicBezTo>
                  <a:cubicBezTo>
                    <a:pt x="2247" y="322"/>
                    <a:pt x="1705" y="165"/>
                    <a:pt x="1466" y="97"/>
                  </a:cubicBezTo>
                  <a:cubicBezTo>
                    <a:pt x="1423" y="86"/>
                    <a:pt x="1381" y="76"/>
                    <a:pt x="1338" y="61"/>
                  </a:cubicBezTo>
                  <a:cubicBezTo>
                    <a:pt x="1213" y="29"/>
                    <a:pt x="1035" y="1"/>
                    <a:pt x="849" y="1"/>
                  </a:cubicBezTo>
                  <a:close/>
                  <a:moveTo>
                    <a:pt x="1160" y="1456"/>
                  </a:moveTo>
                  <a:cubicBezTo>
                    <a:pt x="1310" y="1538"/>
                    <a:pt x="1455" y="1612"/>
                    <a:pt x="1562" y="1684"/>
                  </a:cubicBezTo>
                  <a:cubicBezTo>
                    <a:pt x="2358" y="2190"/>
                    <a:pt x="3556" y="2668"/>
                    <a:pt x="4187" y="3360"/>
                  </a:cubicBezTo>
                  <a:cubicBezTo>
                    <a:pt x="4804" y="4037"/>
                    <a:pt x="4308" y="4405"/>
                    <a:pt x="3862" y="4989"/>
                  </a:cubicBezTo>
                  <a:cubicBezTo>
                    <a:pt x="3517" y="5446"/>
                    <a:pt x="3171" y="5899"/>
                    <a:pt x="2824" y="6351"/>
                  </a:cubicBezTo>
                  <a:cubicBezTo>
                    <a:pt x="2133" y="7260"/>
                    <a:pt x="1441" y="8170"/>
                    <a:pt x="749" y="9075"/>
                  </a:cubicBezTo>
                  <a:cubicBezTo>
                    <a:pt x="375" y="9571"/>
                    <a:pt x="1423" y="10078"/>
                    <a:pt x="2190" y="10078"/>
                  </a:cubicBezTo>
                  <a:cubicBezTo>
                    <a:pt x="2472" y="10078"/>
                    <a:pt x="2714" y="10010"/>
                    <a:pt x="2835" y="9849"/>
                  </a:cubicBezTo>
                  <a:cubicBezTo>
                    <a:pt x="3759" y="8641"/>
                    <a:pt x="4679" y="7428"/>
                    <a:pt x="5602" y="6220"/>
                  </a:cubicBezTo>
                  <a:cubicBezTo>
                    <a:pt x="5838" y="5909"/>
                    <a:pt x="6237" y="5520"/>
                    <a:pt x="6537" y="5107"/>
                  </a:cubicBezTo>
                  <a:lnTo>
                    <a:pt x="6537" y="5107"/>
                  </a:lnTo>
                  <a:cubicBezTo>
                    <a:pt x="6351" y="5278"/>
                    <a:pt x="6166" y="5435"/>
                    <a:pt x="6012" y="5585"/>
                  </a:cubicBezTo>
                  <a:cubicBezTo>
                    <a:pt x="4939" y="6636"/>
                    <a:pt x="4044" y="7828"/>
                    <a:pt x="3263" y="9111"/>
                  </a:cubicBezTo>
                  <a:cubicBezTo>
                    <a:pt x="3078" y="9414"/>
                    <a:pt x="2365" y="9546"/>
                    <a:pt x="1797" y="9546"/>
                  </a:cubicBezTo>
                  <a:cubicBezTo>
                    <a:pt x="1334" y="9546"/>
                    <a:pt x="967" y="9461"/>
                    <a:pt x="1060" y="9307"/>
                  </a:cubicBezTo>
                  <a:cubicBezTo>
                    <a:pt x="2040" y="7692"/>
                    <a:pt x="3217" y="6391"/>
                    <a:pt x="4536" y="5061"/>
                  </a:cubicBezTo>
                  <a:cubicBezTo>
                    <a:pt x="5546" y="4037"/>
                    <a:pt x="4832" y="3460"/>
                    <a:pt x="3912" y="2764"/>
                  </a:cubicBezTo>
                  <a:cubicBezTo>
                    <a:pt x="3081" y="2133"/>
                    <a:pt x="2197" y="1569"/>
                    <a:pt x="1160" y="145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68" name="Google Shape;1068;p35"/>
            <p:cNvSpPr/>
            <p:nvPr/>
          </p:nvSpPr>
          <p:spPr>
            <a:xfrm>
              <a:off x="1824750" y="1417750"/>
              <a:ext cx="188550" cy="112450"/>
            </a:xfrm>
            <a:custGeom>
              <a:avLst/>
              <a:gdLst/>
              <a:ahLst/>
              <a:cxnLst/>
              <a:rect l="l" t="t" r="r" b="b"/>
              <a:pathLst>
                <a:path w="7542" h="4498" extrusionOk="0">
                  <a:moveTo>
                    <a:pt x="225" y="339"/>
                  </a:moveTo>
                  <a:cubicBezTo>
                    <a:pt x="215" y="353"/>
                    <a:pt x="203" y="371"/>
                    <a:pt x="193" y="389"/>
                  </a:cubicBezTo>
                  <a:cubicBezTo>
                    <a:pt x="1" y="750"/>
                    <a:pt x="286" y="824"/>
                    <a:pt x="674" y="824"/>
                  </a:cubicBezTo>
                  <a:lnTo>
                    <a:pt x="707" y="824"/>
                  </a:lnTo>
                  <a:cubicBezTo>
                    <a:pt x="835" y="824"/>
                    <a:pt x="960" y="831"/>
                    <a:pt x="1085" y="846"/>
                  </a:cubicBezTo>
                  <a:cubicBezTo>
                    <a:pt x="945" y="767"/>
                    <a:pt x="796" y="685"/>
                    <a:pt x="660" y="592"/>
                  </a:cubicBezTo>
                  <a:cubicBezTo>
                    <a:pt x="521" y="546"/>
                    <a:pt x="404" y="489"/>
                    <a:pt x="321" y="421"/>
                  </a:cubicBezTo>
                  <a:cubicBezTo>
                    <a:pt x="289" y="393"/>
                    <a:pt x="257" y="365"/>
                    <a:pt x="225" y="339"/>
                  </a:cubicBezTo>
                  <a:close/>
                  <a:moveTo>
                    <a:pt x="2333" y="1"/>
                  </a:moveTo>
                  <a:lnTo>
                    <a:pt x="2333" y="1"/>
                  </a:lnTo>
                  <a:cubicBezTo>
                    <a:pt x="2347" y="26"/>
                    <a:pt x="2357" y="54"/>
                    <a:pt x="2364" y="82"/>
                  </a:cubicBezTo>
                  <a:cubicBezTo>
                    <a:pt x="3395" y="739"/>
                    <a:pt x="4426" y="1395"/>
                    <a:pt x="5449" y="2055"/>
                  </a:cubicBezTo>
                  <a:cubicBezTo>
                    <a:pt x="5937" y="2368"/>
                    <a:pt x="6814" y="2786"/>
                    <a:pt x="6865" y="3467"/>
                  </a:cubicBezTo>
                  <a:cubicBezTo>
                    <a:pt x="6886" y="3805"/>
                    <a:pt x="6707" y="4158"/>
                    <a:pt x="6462" y="4497"/>
                  </a:cubicBezTo>
                  <a:cubicBezTo>
                    <a:pt x="7003" y="3997"/>
                    <a:pt x="7542" y="3403"/>
                    <a:pt x="7189" y="2685"/>
                  </a:cubicBezTo>
                  <a:cubicBezTo>
                    <a:pt x="6797" y="1894"/>
                    <a:pt x="5556" y="1209"/>
                    <a:pt x="4821" y="788"/>
                  </a:cubicBezTo>
                  <a:cubicBezTo>
                    <a:pt x="4023" y="329"/>
                    <a:pt x="3210" y="75"/>
                    <a:pt x="2333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69" name="Google Shape;1069;p35"/>
            <p:cNvSpPr/>
            <p:nvPr/>
          </p:nvSpPr>
          <p:spPr>
            <a:xfrm>
              <a:off x="1830350" y="1417125"/>
              <a:ext cx="166575" cy="224050"/>
            </a:xfrm>
            <a:custGeom>
              <a:avLst/>
              <a:gdLst/>
              <a:ahLst/>
              <a:cxnLst/>
              <a:rect l="l" t="t" r="r" b="b"/>
              <a:pathLst>
                <a:path w="6663" h="8962" extrusionOk="0">
                  <a:moveTo>
                    <a:pt x="1485" y="0"/>
                  </a:moveTo>
                  <a:cubicBezTo>
                    <a:pt x="1146" y="4"/>
                    <a:pt x="254" y="43"/>
                    <a:pt x="1" y="364"/>
                  </a:cubicBezTo>
                  <a:cubicBezTo>
                    <a:pt x="33" y="390"/>
                    <a:pt x="65" y="418"/>
                    <a:pt x="97" y="446"/>
                  </a:cubicBezTo>
                  <a:cubicBezTo>
                    <a:pt x="180" y="514"/>
                    <a:pt x="297" y="571"/>
                    <a:pt x="436" y="617"/>
                  </a:cubicBezTo>
                  <a:cubicBezTo>
                    <a:pt x="572" y="710"/>
                    <a:pt x="721" y="792"/>
                    <a:pt x="861" y="871"/>
                  </a:cubicBezTo>
                  <a:cubicBezTo>
                    <a:pt x="1898" y="984"/>
                    <a:pt x="2782" y="1548"/>
                    <a:pt x="3613" y="2179"/>
                  </a:cubicBezTo>
                  <a:cubicBezTo>
                    <a:pt x="4533" y="2875"/>
                    <a:pt x="5247" y="3452"/>
                    <a:pt x="4237" y="4476"/>
                  </a:cubicBezTo>
                  <a:cubicBezTo>
                    <a:pt x="2918" y="5806"/>
                    <a:pt x="1741" y="7107"/>
                    <a:pt x="761" y="8722"/>
                  </a:cubicBezTo>
                  <a:cubicBezTo>
                    <a:pt x="668" y="8876"/>
                    <a:pt x="1035" y="8961"/>
                    <a:pt x="1498" y="8961"/>
                  </a:cubicBezTo>
                  <a:cubicBezTo>
                    <a:pt x="2066" y="8961"/>
                    <a:pt x="2779" y="8829"/>
                    <a:pt x="2964" y="8526"/>
                  </a:cubicBezTo>
                  <a:cubicBezTo>
                    <a:pt x="3745" y="7243"/>
                    <a:pt x="4640" y="6051"/>
                    <a:pt x="5713" y="5000"/>
                  </a:cubicBezTo>
                  <a:cubicBezTo>
                    <a:pt x="5867" y="4850"/>
                    <a:pt x="6052" y="4693"/>
                    <a:pt x="6238" y="4522"/>
                  </a:cubicBezTo>
                  <a:cubicBezTo>
                    <a:pt x="6483" y="4183"/>
                    <a:pt x="6662" y="3830"/>
                    <a:pt x="6641" y="3492"/>
                  </a:cubicBezTo>
                  <a:cubicBezTo>
                    <a:pt x="6590" y="2811"/>
                    <a:pt x="5713" y="2393"/>
                    <a:pt x="5225" y="2080"/>
                  </a:cubicBezTo>
                  <a:cubicBezTo>
                    <a:pt x="4202" y="1420"/>
                    <a:pt x="3171" y="764"/>
                    <a:pt x="2140" y="107"/>
                  </a:cubicBezTo>
                  <a:cubicBezTo>
                    <a:pt x="2133" y="79"/>
                    <a:pt x="2123" y="51"/>
                    <a:pt x="2109" y="26"/>
                  </a:cubicBezTo>
                  <a:cubicBezTo>
                    <a:pt x="1916" y="8"/>
                    <a:pt x="1720" y="0"/>
                    <a:pt x="1520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70" name="Google Shape;1070;p35"/>
            <p:cNvSpPr/>
            <p:nvPr/>
          </p:nvSpPr>
          <p:spPr>
            <a:xfrm>
              <a:off x="1983600" y="1387975"/>
              <a:ext cx="118150" cy="230725"/>
            </a:xfrm>
            <a:custGeom>
              <a:avLst/>
              <a:gdLst/>
              <a:ahLst/>
              <a:cxnLst/>
              <a:rect l="l" t="t" r="r" b="b"/>
              <a:pathLst>
                <a:path w="4726" h="9229" extrusionOk="0">
                  <a:moveTo>
                    <a:pt x="425" y="1"/>
                  </a:moveTo>
                  <a:cubicBezTo>
                    <a:pt x="236" y="1"/>
                    <a:pt x="315" y="336"/>
                    <a:pt x="489" y="700"/>
                  </a:cubicBezTo>
                  <a:cubicBezTo>
                    <a:pt x="521" y="478"/>
                    <a:pt x="610" y="282"/>
                    <a:pt x="738" y="144"/>
                  </a:cubicBezTo>
                  <a:cubicBezTo>
                    <a:pt x="596" y="43"/>
                    <a:pt x="493" y="1"/>
                    <a:pt x="425" y="1"/>
                  </a:cubicBezTo>
                  <a:close/>
                  <a:moveTo>
                    <a:pt x="3781" y="4408"/>
                  </a:moveTo>
                  <a:cubicBezTo>
                    <a:pt x="3246" y="4961"/>
                    <a:pt x="2433" y="5588"/>
                    <a:pt x="2236" y="5787"/>
                  </a:cubicBezTo>
                  <a:cubicBezTo>
                    <a:pt x="1534" y="6505"/>
                    <a:pt x="863" y="7247"/>
                    <a:pt x="211" y="8006"/>
                  </a:cubicBezTo>
                  <a:cubicBezTo>
                    <a:pt x="1" y="8248"/>
                    <a:pt x="304" y="8797"/>
                    <a:pt x="685" y="9229"/>
                  </a:cubicBezTo>
                  <a:cubicBezTo>
                    <a:pt x="721" y="9172"/>
                    <a:pt x="764" y="9118"/>
                    <a:pt x="814" y="9065"/>
                  </a:cubicBezTo>
                  <a:cubicBezTo>
                    <a:pt x="1556" y="8316"/>
                    <a:pt x="2297" y="7567"/>
                    <a:pt x="3042" y="6814"/>
                  </a:cubicBezTo>
                  <a:cubicBezTo>
                    <a:pt x="3438" y="6416"/>
                    <a:pt x="4329" y="5792"/>
                    <a:pt x="4726" y="5231"/>
                  </a:cubicBezTo>
                  <a:cubicBezTo>
                    <a:pt x="4469" y="4946"/>
                    <a:pt x="4115" y="4668"/>
                    <a:pt x="3781" y="4408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71" name="Google Shape;1071;p35"/>
            <p:cNvSpPr/>
            <p:nvPr/>
          </p:nvSpPr>
          <p:spPr>
            <a:xfrm>
              <a:off x="1989850" y="1386450"/>
              <a:ext cx="169475" cy="277100"/>
            </a:xfrm>
            <a:custGeom>
              <a:avLst/>
              <a:gdLst/>
              <a:ahLst/>
              <a:cxnLst/>
              <a:rect l="l" t="t" r="r" b="b"/>
              <a:pathLst>
                <a:path w="6779" h="11084" extrusionOk="0">
                  <a:moveTo>
                    <a:pt x="239" y="761"/>
                  </a:moveTo>
                  <a:lnTo>
                    <a:pt x="239" y="761"/>
                  </a:lnTo>
                  <a:cubicBezTo>
                    <a:pt x="186" y="1142"/>
                    <a:pt x="300" y="1591"/>
                    <a:pt x="660" y="1923"/>
                  </a:cubicBezTo>
                  <a:cubicBezTo>
                    <a:pt x="1377" y="2575"/>
                    <a:pt x="2090" y="3231"/>
                    <a:pt x="2803" y="3884"/>
                  </a:cubicBezTo>
                  <a:cubicBezTo>
                    <a:pt x="2992" y="4059"/>
                    <a:pt x="3256" y="4255"/>
                    <a:pt x="3531" y="4469"/>
                  </a:cubicBezTo>
                  <a:cubicBezTo>
                    <a:pt x="3698" y="4301"/>
                    <a:pt x="3837" y="4137"/>
                    <a:pt x="3926" y="3998"/>
                  </a:cubicBezTo>
                  <a:cubicBezTo>
                    <a:pt x="2927" y="3171"/>
                    <a:pt x="1854" y="2415"/>
                    <a:pt x="842" y="1620"/>
                  </a:cubicBezTo>
                  <a:cubicBezTo>
                    <a:pt x="653" y="1470"/>
                    <a:pt x="403" y="1103"/>
                    <a:pt x="239" y="761"/>
                  </a:cubicBezTo>
                  <a:close/>
                  <a:moveTo>
                    <a:pt x="945" y="1"/>
                  </a:moveTo>
                  <a:cubicBezTo>
                    <a:pt x="767" y="1"/>
                    <a:pt x="610" y="76"/>
                    <a:pt x="488" y="205"/>
                  </a:cubicBezTo>
                  <a:cubicBezTo>
                    <a:pt x="536" y="233"/>
                    <a:pt x="582" y="269"/>
                    <a:pt x="635" y="311"/>
                  </a:cubicBezTo>
                  <a:cubicBezTo>
                    <a:pt x="1737" y="1174"/>
                    <a:pt x="2860" y="2023"/>
                    <a:pt x="3944" y="2907"/>
                  </a:cubicBezTo>
                  <a:cubicBezTo>
                    <a:pt x="4568" y="3417"/>
                    <a:pt x="5413" y="4056"/>
                    <a:pt x="5570" y="4915"/>
                  </a:cubicBezTo>
                  <a:cubicBezTo>
                    <a:pt x="5738" y="5817"/>
                    <a:pt x="4700" y="6373"/>
                    <a:pt x="4126" y="6929"/>
                  </a:cubicBezTo>
                  <a:cubicBezTo>
                    <a:pt x="3167" y="7860"/>
                    <a:pt x="2261" y="8837"/>
                    <a:pt x="1391" y="9849"/>
                  </a:cubicBezTo>
                  <a:cubicBezTo>
                    <a:pt x="1362" y="9882"/>
                    <a:pt x="1327" y="9896"/>
                    <a:pt x="1280" y="9896"/>
                  </a:cubicBezTo>
                  <a:cubicBezTo>
                    <a:pt x="1081" y="9896"/>
                    <a:pt x="735" y="9628"/>
                    <a:pt x="435" y="9290"/>
                  </a:cubicBezTo>
                  <a:lnTo>
                    <a:pt x="435" y="9290"/>
                  </a:lnTo>
                  <a:cubicBezTo>
                    <a:pt x="1" y="10007"/>
                    <a:pt x="792" y="11083"/>
                    <a:pt x="1530" y="11083"/>
                  </a:cubicBezTo>
                  <a:cubicBezTo>
                    <a:pt x="1719" y="11083"/>
                    <a:pt x="1905" y="11016"/>
                    <a:pt x="2065" y="10851"/>
                  </a:cubicBezTo>
                  <a:cubicBezTo>
                    <a:pt x="3056" y="9853"/>
                    <a:pt x="4044" y="8851"/>
                    <a:pt x="5035" y="7853"/>
                  </a:cubicBezTo>
                  <a:cubicBezTo>
                    <a:pt x="5670" y="7207"/>
                    <a:pt x="6778" y="6465"/>
                    <a:pt x="6643" y="5432"/>
                  </a:cubicBezTo>
                  <a:cubicBezTo>
                    <a:pt x="6522" y="4533"/>
                    <a:pt x="5509" y="3891"/>
                    <a:pt x="4903" y="3335"/>
                  </a:cubicBezTo>
                  <a:cubicBezTo>
                    <a:pt x="3801" y="2326"/>
                    <a:pt x="2696" y="1317"/>
                    <a:pt x="1594" y="304"/>
                  </a:cubicBezTo>
                  <a:cubicBezTo>
                    <a:pt x="1359" y="90"/>
                    <a:pt x="1138" y="1"/>
                    <a:pt x="945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72" name="Google Shape;1072;p35"/>
            <p:cNvSpPr/>
            <p:nvPr/>
          </p:nvSpPr>
          <p:spPr>
            <a:xfrm>
              <a:off x="1995825" y="1391550"/>
              <a:ext cx="137475" cy="242325"/>
            </a:xfrm>
            <a:custGeom>
              <a:avLst/>
              <a:gdLst/>
              <a:ahLst/>
              <a:cxnLst/>
              <a:rect l="l" t="t" r="r" b="b"/>
              <a:pathLst>
                <a:path w="5499" h="9693" extrusionOk="0">
                  <a:moveTo>
                    <a:pt x="249" y="1"/>
                  </a:moveTo>
                  <a:cubicBezTo>
                    <a:pt x="121" y="139"/>
                    <a:pt x="32" y="335"/>
                    <a:pt x="0" y="557"/>
                  </a:cubicBezTo>
                  <a:cubicBezTo>
                    <a:pt x="164" y="899"/>
                    <a:pt x="414" y="1266"/>
                    <a:pt x="603" y="1416"/>
                  </a:cubicBezTo>
                  <a:cubicBezTo>
                    <a:pt x="1615" y="2211"/>
                    <a:pt x="2688" y="2967"/>
                    <a:pt x="3687" y="3794"/>
                  </a:cubicBezTo>
                  <a:cubicBezTo>
                    <a:pt x="3598" y="3933"/>
                    <a:pt x="3459" y="4097"/>
                    <a:pt x="3292" y="4265"/>
                  </a:cubicBezTo>
                  <a:cubicBezTo>
                    <a:pt x="3626" y="4525"/>
                    <a:pt x="3980" y="4803"/>
                    <a:pt x="4237" y="5088"/>
                  </a:cubicBezTo>
                  <a:cubicBezTo>
                    <a:pt x="3840" y="5649"/>
                    <a:pt x="2949" y="6273"/>
                    <a:pt x="2553" y="6671"/>
                  </a:cubicBezTo>
                  <a:cubicBezTo>
                    <a:pt x="1808" y="7424"/>
                    <a:pt x="1067" y="8173"/>
                    <a:pt x="325" y="8922"/>
                  </a:cubicBezTo>
                  <a:cubicBezTo>
                    <a:pt x="275" y="8975"/>
                    <a:pt x="232" y="9029"/>
                    <a:pt x="196" y="9086"/>
                  </a:cubicBezTo>
                  <a:cubicBezTo>
                    <a:pt x="496" y="9424"/>
                    <a:pt x="842" y="9692"/>
                    <a:pt x="1041" y="9692"/>
                  </a:cubicBezTo>
                  <a:cubicBezTo>
                    <a:pt x="1088" y="9692"/>
                    <a:pt x="1123" y="9678"/>
                    <a:pt x="1152" y="9645"/>
                  </a:cubicBezTo>
                  <a:cubicBezTo>
                    <a:pt x="2022" y="8633"/>
                    <a:pt x="2928" y="7656"/>
                    <a:pt x="3887" y="6725"/>
                  </a:cubicBezTo>
                  <a:cubicBezTo>
                    <a:pt x="4461" y="6169"/>
                    <a:pt x="5499" y="5613"/>
                    <a:pt x="5331" y="4711"/>
                  </a:cubicBezTo>
                  <a:cubicBezTo>
                    <a:pt x="5174" y="3852"/>
                    <a:pt x="4329" y="3213"/>
                    <a:pt x="3705" y="2703"/>
                  </a:cubicBezTo>
                  <a:cubicBezTo>
                    <a:pt x="2621" y="1819"/>
                    <a:pt x="1498" y="970"/>
                    <a:pt x="396" y="107"/>
                  </a:cubicBezTo>
                  <a:cubicBezTo>
                    <a:pt x="343" y="65"/>
                    <a:pt x="297" y="29"/>
                    <a:pt x="249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73" name="Google Shape;1073;p35"/>
            <p:cNvSpPr/>
            <p:nvPr/>
          </p:nvSpPr>
          <p:spPr>
            <a:xfrm>
              <a:off x="2127325" y="1397150"/>
              <a:ext cx="167675" cy="219250"/>
            </a:xfrm>
            <a:custGeom>
              <a:avLst/>
              <a:gdLst/>
              <a:ahLst/>
              <a:cxnLst/>
              <a:rect l="l" t="t" r="r" b="b"/>
              <a:pathLst>
                <a:path w="6707" h="8770" extrusionOk="0">
                  <a:moveTo>
                    <a:pt x="374" y="1"/>
                  </a:moveTo>
                  <a:cubicBezTo>
                    <a:pt x="292" y="12"/>
                    <a:pt x="214" y="26"/>
                    <a:pt x="132" y="47"/>
                  </a:cubicBezTo>
                  <a:cubicBezTo>
                    <a:pt x="107" y="68"/>
                    <a:pt x="86" y="90"/>
                    <a:pt x="60" y="111"/>
                  </a:cubicBezTo>
                  <a:cubicBezTo>
                    <a:pt x="0" y="389"/>
                    <a:pt x="50" y="435"/>
                    <a:pt x="217" y="661"/>
                  </a:cubicBezTo>
                  <a:cubicBezTo>
                    <a:pt x="520" y="1070"/>
                    <a:pt x="1337" y="1409"/>
                    <a:pt x="1921" y="1409"/>
                  </a:cubicBezTo>
                  <a:cubicBezTo>
                    <a:pt x="2015" y="1409"/>
                    <a:pt x="2100" y="1403"/>
                    <a:pt x="2178" y="1385"/>
                  </a:cubicBezTo>
                  <a:cubicBezTo>
                    <a:pt x="2225" y="1373"/>
                    <a:pt x="2275" y="1363"/>
                    <a:pt x="2321" y="1352"/>
                  </a:cubicBezTo>
                  <a:cubicBezTo>
                    <a:pt x="2456" y="1320"/>
                    <a:pt x="2424" y="1231"/>
                    <a:pt x="2328" y="1124"/>
                  </a:cubicBezTo>
                  <a:lnTo>
                    <a:pt x="2328" y="1124"/>
                  </a:lnTo>
                  <a:cubicBezTo>
                    <a:pt x="3676" y="1598"/>
                    <a:pt x="5006" y="2251"/>
                    <a:pt x="6318" y="2857"/>
                  </a:cubicBezTo>
                  <a:cubicBezTo>
                    <a:pt x="4863" y="3666"/>
                    <a:pt x="3583" y="4686"/>
                    <a:pt x="2489" y="5906"/>
                  </a:cubicBezTo>
                  <a:cubicBezTo>
                    <a:pt x="3843" y="4768"/>
                    <a:pt x="5245" y="3702"/>
                    <a:pt x="6707" y="2708"/>
                  </a:cubicBezTo>
                  <a:cubicBezTo>
                    <a:pt x="4892" y="1873"/>
                    <a:pt x="3027" y="1153"/>
                    <a:pt x="1123" y="529"/>
                  </a:cubicBezTo>
                  <a:cubicBezTo>
                    <a:pt x="802" y="425"/>
                    <a:pt x="538" y="218"/>
                    <a:pt x="374" y="1"/>
                  </a:cubicBezTo>
                  <a:close/>
                  <a:moveTo>
                    <a:pt x="1761" y="6786"/>
                  </a:moveTo>
                  <a:cubicBezTo>
                    <a:pt x="1519" y="7104"/>
                    <a:pt x="1284" y="7436"/>
                    <a:pt x="1062" y="7774"/>
                  </a:cubicBezTo>
                  <a:cubicBezTo>
                    <a:pt x="905" y="8024"/>
                    <a:pt x="2214" y="8769"/>
                    <a:pt x="2867" y="8769"/>
                  </a:cubicBezTo>
                  <a:cubicBezTo>
                    <a:pt x="3009" y="8769"/>
                    <a:pt x="3124" y="8733"/>
                    <a:pt x="3177" y="8644"/>
                  </a:cubicBezTo>
                  <a:cubicBezTo>
                    <a:pt x="3455" y="8216"/>
                    <a:pt x="3751" y="7806"/>
                    <a:pt x="4068" y="7414"/>
                  </a:cubicBezTo>
                  <a:lnTo>
                    <a:pt x="4068" y="7414"/>
                  </a:lnTo>
                  <a:cubicBezTo>
                    <a:pt x="3932" y="7528"/>
                    <a:pt x="3801" y="7642"/>
                    <a:pt x="3669" y="7757"/>
                  </a:cubicBezTo>
                  <a:cubicBezTo>
                    <a:pt x="3583" y="7831"/>
                    <a:pt x="3462" y="7864"/>
                    <a:pt x="3326" y="7864"/>
                  </a:cubicBezTo>
                  <a:cubicBezTo>
                    <a:pt x="2749" y="7864"/>
                    <a:pt x="1857" y="7275"/>
                    <a:pt x="1761" y="678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74" name="Google Shape;1074;p35"/>
            <p:cNvSpPr/>
            <p:nvPr/>
          </p:nvSpPr>
          <p:spPr>
            <a:xfrm>
              <a:off x="2129450" y="1377000"/>
              <a:ext cx="241500" cy="205525"/>
            </a:xfrm>
            <a:custGeom>
              <a:avLst/>
              <a:gdLst/>
              <a:ahLst/>
              <a:cxnLst/>
              <a:rect l="l" t="t" r="r" b="b"/>
              <a:pathLst>
                <a:path w="9660" h="8221" extrusionOk="0">
                  <a:moveTo>
                    <a:pt x="2404" y="6712"/>
                  </a:moveTo>
                  <a:lnTo>
                    <a:pt x="2404" y="6712"/>
                  </a:lnTo>
                  <a:cubicBezTo>
                    <a:pt x="2204" y="6883"/>
                    <a:pt x="2004" y="7051"/>
                    <a:pt x="1808" y="7225"/>
                  </a:cubicBezTo>
                  <a:cubicBezTo>
                    <a:pt x="1687" y="7329"/>
                    <a:pt x="1651" y="7457"/>
                    <a:pt x="1676" y="7592"/>
                  </a:cubicBezTo>
                  <a:cubicBezTo>
                    <a:pt x="1908" y="7289"/>
                    <a:pt x="2150" y="6993"/>
                    <a:pt x="2404" y="6712"/>
                  </a:cubicBezTo>
                  <a:close/>
                  <a:moveTo>
                    <a:pt x="518" y="1"/>
                  </a:moveTo>
                  <a:cubicBezTo>
                    <a:pt x="7" y="1"/>
                    <a:pt x="1" y="422"/>
                    <a:pt x="289" y="807"/>
                  </a:cubicBezTo>
                  <a:cubicBezTo>
                    <a:pt x="381" y="792"/>
                    <a:pt x="475" y="789"/>
                    <a:pt x="567" y="789"/>
                  </a:cubicBezTo>
                  <a:cubicBezTo>
                    <a:pt x="1416" y="789"/>
                    <a:pt x="2243" y="1274"/>
                    <a:pt x="3017" y="1605"/>
                  </a:cubicBezTo>
                  <a:cubicBezTo>
                    <a:pt x="4600" y="2280"/>
                    <a:pt x="6184" y="2957"/>
                    <a:pt x="7767" y="3634"/>
                  </a:cubicBezTo>
                  <a:cubicBezTo>
                    <a:pt x="7827" y="3663"/>
                    <a:pt x="9015" y="4237"/>
                    <a:pt x="8626" y="4437"/>
                  </a:cubicBezTo>
                  <a:cubicBezTo>
                    <a:pt x="6800" y="5378"/>
                    <a:pt x="5246" y="6644"/>
                    <a:pt x="3983" y="8220"/>
                  </a:cubicBezTo>
                  <a:cubicBezTo>
                    <a:pt x="5623" y="6822"/>
                    <a:pt x="7346" y="5535"/>
                    <a:pt x="9150" y="4351"/>
                  </a:cubicBezTo>
                  <a:cubicBezTo>
                    <a:pt x="9660" y="4016"/>
                    <a:pt x="8786" y="3321"/>
                    <a:pt x="8533" y="3196"/>
                  </a:cubicBezTo>
                  <a:cubicBezTo>
                    <a:pt x="6105" y="1983"/>
                    <a:pt x="3616" y="942"/>
                    <a:pt x="1038" y="97"/>
                  </a:cubicBezTo>
                  <a:cubicBezTo>
                    <a:pt x="824" y="30"/>
                    <a:pt x="653" y="1"/>
                    <a:pt x="518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75" name="Google Shape;1075;p35"/>
            <p:cNvSpPr/>
            <p:nvPr/>
          </p:nvSpPr>
          <p:spPr>
            <a:xfrm>
              <a:off x="2136675" y="1396700"/>
              <a:ext cx="218150" cy="197050"/>
            </a:xfrm>
            <a:custGeom>
              <a:avLst/>
              <a:gdLst/>
              <a:ahLst/>
              <a:cxnLst/>
              <a:rect l="l" t="t" r="r" b="b"/>
              <a:pathLst>
                <a:path w="8726" h="7882" extrusionOk="0">
                  <a:moveTo>
                    <a:pt x="278" y="1"/>
                  </a:moveTo>
                  <a:cubicBezTo>
                    <a:pt x="186" y="1"/>
                    <a:pt x="92" y="4"/>
                    <a:pt x="0" y="19"/>
                  </a:cubicBezTo>
                  <a:cubicBezTo>
                    <a:pt x="164" y="236"/>
                    <a:pt x="428" y="443"/>
                    <a:pt x="749" y="547"/>
                  </a:cubicBezTo>
                  <a:cubicBezTo>
                    <a:pt x="2653" y="1171"/>
                    <a:pt x="4518" y="1891"/>
                    <a:pt x="6333" y="2726"/>
                  </a:cubicBezTo>
                  <a:cubicBezTo>
                    <a:pt x="4871" y="3720"/>
                    <a:pt x="3469" y="4786"/>
                    <a:pt x="2115" y="5924"/>
                  </a:cubicBezTo>
                  <a:cubicBezTo>
                    <a:pt x="1861" y="6205"/>
                    <a:pt x="1619" y="6501"/>
                    <a:pt x="1387" y="6804"/>
                  </a:cubicBezTo>
                  <a:cubicBezTo>
                    <a:pt x="1483" y="7293"/>
                    <a:pt x="2375" y="7882"/>
                    <a:pt x="2952" y="7882"/>
                  </a:cubicBezTo>
                  <a:cubicBezTo>
                    <a:pt x="3088" y="7882"/>
                    <a:pt x="3209" y="7849"/>
                    <a:pt x="3295" y="7775"/>
                  </a:cubicBezTo>
                  <a:cubicBezTo>
                    <a:pt x="3427" y="7660"/>
                    <a:pt x="3558" y="7546"/>
                    <a:pt x="3694" y="7432"/>
                  </a:cubicBezTo>
                  <a:cubicBezTo>
                    <a:pt x="4957" y="5856"/>
                    <a:pt x="6511" y="4590"/>
                    <a:pt x="8337" y="3649"/>
                  </a:cubicBezTo>
                  <a:cubicBezTo>
                    <a:pt x="8726" y="3449"/>
                    <a:pt x="7538" y="2875"/>
                    <a:pt x="7478" y="2846"/>
                  </a:cubicBezTo>
                  <a:cubicBezTo>
                    <a:pt x="5895" y="2169"/>
                    <a:pt x="4311" y="1492"/>
                    <a:pt x="2728" y="817"/>
                  </a:cubicBezTo>
                  <a:cubicBezTo>
                    <a:pt x="1954" y="486"/>
                    <a:pt x="1127" y="1"/>
                    <a:pt x="278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1156486" y="393768"/>
            <a:ext cx="7801350" cy="1039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 3: Viết các số thập phân sau thành phân số thập phân:</a:t>
            </a:r>
          </a:p>
          <a:p>
            <a:pPr algn="ctr">
              <a:lnSpc>
                <a:spcPct val="150000"/>
              </a:lnSpc>
            </a:pPr>
            <a:r>
              <a:rPr lang="en-US" sz="2400" b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0,1;   0,02;   0,004;   0,095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301959" y="1591135"/>
                <a:ext cx="1386918" cy="8925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en-US" sz="2800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0,1 =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en-US" sz="28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1959" y="1591135"/>
                <a:ext cx="1386918" cy="892552"/>
              </a:xfrm>
              <a:prstGeom prst="rect">
                <a:avLst/>
              </a:prstGeom>
              <a:blipFill>
                <a:blip r:embed="rId3"/>
                <a:stretch>
                  <a:fillRect l="-9251" b="-20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1301959" y="2907316"/>
                <a:ext cx="1752403" cy="8925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en-US" sz="2800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0,02 =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endParaRPr lang="en-US" sz="28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1959" y="2907316"/>
                <a:ext cx="1752403" cy="892552"/>
              </a:xfrm>
              <a:prstGeom prst="rect">
                <a:avLst/>
              </a:prstGeom>
              <a:blipFill>
                <a:blip r:embed="rId4"/>
                <a:stretch>
                  <a:fillRect l="-7317" b="-20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4956095" y="1591135"/>
                <a:ext cx="2117887" cy="8910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en-US" sz="2800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0,004 =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00</m:t>
                        </m:r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endParaRPr lang="en-US" sz="28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6095" y="1591135"/>
                <a:ext cx="2117887" cy="891078"/>
              </a:xfrm>
              <a:prstGeom prst="rect">
                <a:avLst/>
              </a:prstGeom>
              <a:blipFill>
                <a:blip r:embed="rId5"/>
                <a:stretch>
                  <a:fillRect l="-5764" b="-20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4956095" y="2907316"/>
                <a:ext cx="2117887" cy="9008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en-US" sz="2800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0,095 =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95</m:t>
                        </m:r>
                      </m:num>
                      <m:den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endParaRPr lang="en-US" sz="28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6095" y="2907316"/>
                <a:ext cx="2117887" cy="900824"/>
              </a:xfrm>
              <a:prstGeom prst="rect">
                <a:avLst/>
              </a:prstGeom>
              <a:blipFill>
                <a:blip r:embed="rId6"/>
                <a:stretch>
                  <a:fillRect l="-5764" b="-13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0246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5" grpId="0"/>
      <p:bldP spid="27" grpId="0"/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+mj-lt"/>
            </a:endParaRPr>
          </a:p>
        </p:txBody>
      </p:sp>
      <p:pic>
        <p:nvPicPr>
          <p:cNvPr id="1026" name="Picture 2" descr="BỘ CÂU HỎI “HỘI THI RUNG CHUÔNG VÀNG” THCS TÔ VĨNH DIỆ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129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57063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984386" y="377680"/>
            <a:ext cx="6662738" cy="196215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srgbClr val="002060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/>
              <p:cNvSpPr/>
              <p:nvPr/>
            </p:nvSpPr>
            <p:spPr>
              <a:xfrm>
                <a:off x="2493629" y="477820"/>
                <a:ext cx="5412138" cy="1739503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dirty="0" smtClean="0">
                            <a:solidFill>
                              <a:srgbClr val="213054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200" b="1" i="1" dirty="0" smtClean="0">
                            <a:solidFill>
                              <a:srgbClr val="213054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 dirty="0" smtClean="0">
                            <a:solidFill>
                              <a:srgbClr val="213054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den>
                    </m:f>
                    <m:r>
                      <a:rPr lang="en-US" sz="3200" b="1" i="1" dirty="0" smtClean="0">
                        <a:solidFill>
                          <a:srgbClr val="213054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2100" b="1" dirty="0">
                    <a:solidFill>
                      <a:srgbClr val="213054"/>
                    </a:solidFill>
                    <a:latin typeface="+mj-lt"/>
                    <a:cs typeface="Arial" panose="020B0604020202020204" pitchFamily="34" charset="0"/>
                  </a:rPr>
                  <a:t>của 8kg </a:t>
                </a:r>
                <a:r>
                  <a:rPr lang="en-US" sz="2100" b="1" dirty="0" err="1">
                    <a:solidFill>
                      <a:srgbClr val="213054"/>
                    </a:solidFill>
                    <a:latin typeface="+mj-lt"/>
                    <a:cs typeface="Arial" panose="020B0604020202020204" pitchFamily="34" charset="0"/>
                  </a:rPr>
                  <a:t>là</a:t>
                </a:r>
                <a:r>
                  <a:rPr lang="en-US" sz="2100" b="1" dirty="0">
                    <a:solidFill>
                      <a:srgbClr val="213054"/>
                    </a:solidFill>
                    <a:latin typeface="+mj-lt"/>
                    <a:cs typeface="Arial" panose="020B0604020202020204" pitchFamily="34" charset="0"/>
                  </a:rPr>
                  <a:t>…….kg? </a:t>
                </a:r>
                <a:endParaRPr lang="vi-VN" sz="2100" b="1" dirty="0">
                  <a:solidFill>
                    <a:srgbClr val="213054"/>
                  </a:solidFill>
                  <a:latin typeface="+mj-lt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Rounded 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3629" y="477820"/>
                <a:ext cx="5412138" cy="1739503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accent1">
                    <a:shade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ounded Rectangle 10"/>
          <p:cNvSpPr/>
          <p:nvPr/>
        </p:nvSpPr>
        <p:spPr>
          <a:xfrm>
            <a:off x="1984386" y="2658919"/>
            <a:ext cx="6662738" cy="2118122"/>
          </a:xfrm>
          <a:prstGeom prst="round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328853" y="2793458"/>
            <a:ext cx="3073004" cy="88106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>
              <a:defRPr/>
            </a:pPr>
            <a:r>
              <a:rPr lang="en-US" sz="2100" b="1" dirty="0">
                <a:solidFill>
                  <a:srgbClr val="213054"/>
                </a:solidFill>
                <a:latin typeface="+mj-lt"/>
                <a:cs typeface="Arial" panose="020B0604020202020204" pitchFamily="34" charset="0"/>
              </a:rPr>
              <a:t>B. 3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229655" y="3797155"/>
            <a:ext cx="2853929" cy="88225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vi-VN" sz="2100" b="1" dirty="0">
                <a:solidFill>
                  <a:srgbClr val="213054"/>
                </a:solidFill>
                <a:latin typeface="+mj-lt"/>
                <a:cs typeface="Arial" panose="020B0604020202020204" pitchFamily="34" charset="0"/>
              </a:rPr>
              <a:t>C. </a:t>
            </a:r>
            <a:r>
              <a:rPr lang="en-US" sz="2100" b="1" dirty="0">
                <a:solidFill>
                  <a:srgbClr val="213054"/>
                </a:solidFill>
                <a:latin typeface="+mj-lt"/>
                <a:cs typeface="Arial" panose="020B0604020202020204" pitchFamily="34" charset="0"/>
              </a:rPr>
              <a:t>4</a:t>
            </a:r>
            <a:endParaRPr lang="vi-VN" sz="2100" b="1" dirty="0">
              <a:solidFill>
                <a:srgbClr val="213054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353885" y="3797155"/>
            <a:ext cx="3047971" cy="88225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2100" b="1" dirty="0">
                <a:solidFill>
                  <a:srgbClr val="213054"/>
                </a:solidFill>
                <a:latin typeface="+mj-lt"/>
                <a:cs typeface="Arial" panose="020B0604020202020204" pitchFamily="34" charset="0"/>
              </a:rPr>
              <a:t>D. 6</a:t>
            </a:r>
          </a:p>
        </p:txBody>
      </p:sp>
      <p:sp>
        <p:nvSpPr>
          <p:cNvPr id="15" name="Flowchart: Terminator 14"/>
          <p:cNvSpPr/>
          <p:nvPr/>
        </p:nvSpPr>
        <p:spPr>
          <a:xfrm rot="5400000">
            <a:off x="3388134" y="2457703"/>
            <a:ext cx="340519" cy="135731"/>
          </a:xfrm>
          <a:prstGeom prst="flowChartTerminator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6" name="Flowchart: Terminator 15"/>
          <p:cNvSpPr/>
          <p:nvPr/>
        </p:nvSpPr>
        <p:spPr>
          <a:xfrm rot="5400000">
            <a:off x="6821301" y="2461870"/>
            <a:ext cx="340519" cy="134540"/>
          </a:xfrm>
          <a:prstGeom prst="flowChartTerminator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229655" y="2793458"/>
            <a:ext cx="2853929" cy="88106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100" b="1" dirty="0">
                <a:solidFill>
                  <a:srgbClr val="213054"/>
                </a:solidFill>
                <a:latin typeface="+mj-lt"/>
                <a:cs typeface="Arial" panose="020B0604020202020204" pitchFamily="34" charset="0"/>
              </a:rPr>
              <a:t>A. 5</a:t>
            </a:r>
          </a:p>
        </p:txBody>
      </p:sp>
      <p:sp>
        <p:nvSpPr>
          <p:cNvPr id="21" name="Chevron 20">
            <a:hlinkClick r:id="" action="ppaction://noaction"/>
          </p:cNvPr>
          <p:cNvSpPr/>
          <p:nvPr/>
        </p:nvSpPr>
        <p:spPr>
          <a:xfrm flipH="1">
            <a:off x="8503060" y="4661550"/>
            <a:ext cx="230981" cy="236935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22" name="Chevron 21">
            <a:hlinkClick r:id="" action="ppaction://noaction"/>
          </p:cNvPr>
          <p:cNvSpPr/>
          <p:nvPr/>
        </p:nvSpPr>
        <p:spPr>
          <a:xfrm flipH="1">
            <a:off x="8500677" y="2514852"/>
            <a:ext cx="232172" cy="236934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23" name="Chevron 22">
            <a:hlinkClick r:id="" action="ppaction://noaction"/>
          </p:cNvPr>
          <p:cNvSpPr/>
          <p:nvPr/>
        </p:nvSpPr>
        <p:spPr>
          <a:xfrm>
            <a:off x="1899853" y="4650834"/>
            <a:ext cx="188119" cy="245269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24" name="Chevron 23">
            <a:hlinkClick r:id="" action="ppaction://noaction"/>
          </p:cNvPr>
          <p:cNvSpPr/>
          <p:nvPr/>
        </p:nvSpPr>
        <p:spPr>
          <a:xfrm>
            <a:off x="1897472" y="2521996"/>
            <a:ext cx="197644" cy="236934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25F73782-A637-46F8-9B02-7A326564A7B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B0BE275-CB98-46F4-B2BF-B94359BE1574}" type="slidenum">
              <a:rPr lang="en-US" smtClean="0">
                <a:solidFill>
                  <a:srgbClr val="002060"/>
                </a:solidFill>
                <a:latin typeface="+mj-lt"/>
              </a:rPr>
              <a:pPr/>
              <a:t>13</a:t>
            </a:fld>
            <a:endParaRPr lang="en-US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17" name="Countdown in After Effects - Free Template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6582" y="3932138"/>
            <a:ext cx="1859195" cy="1105839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7F555D89-0CE2-44CE-A4E1-BADC25C85497}"/>
              </a:ext>
            </a:extLst>
          </p:cNvPr>
          <p:cNvSpPr/>
          <p:nvPr/>
        </p:nvSpPr>
        <p:spPr>
          <a:xfrm>
            <a:off x="328586" y="563878"/>
            <a:ext cx="1421391" cy="1323751"/>
          </a:xfrm>
          <a:prstGeom prst="rect">
            <a:avLst/>
          </a:prstGeom>
          <a:noFill/>
        </p:spPr>
        <p:txBody>
          <a:bodyPr spcFirstLastPara="1" wrap="none" lIns="68580" tIns="34290" rIns="68580" bIns="34290" numCol="1">
            <a:prstTxWarp prst="textArchUp">
              <a:avLst/>
            </a:prstTxWarp>
            <a:spAutoFit/>
          </a:bodyPr>
          <a:lstStyle/>
          <a:p>
            <a:pPr algn="ctr"/>
            <a:r>
              <a:rPr lang="en-US" sz="4050" b="1" dirty="0">
                <a:ln w="12700">
                  <a:solidFill>
                    <a:srgbClr val="FC7D77">
                      <a:satMod val="155000"/>
                    </a:srgbClr>
                  </a:solidFill>
                  <a:prstDash val="solid"/>
                </a:ln>
                <a:solidFill>
                  <a:srgbClr val="A889CC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Rung </a:t>
            </a:r>
            <a:r>
              <a:rPr lang="en-US" sz="4050" b="1" dirty="0" err="1">
                <a:ln w="12700">
                  <a:solidFill>
                    <a:srgbClr val="FC7D77">
                      <a:satMod val="155000"/>
                    </a:srgbClr>
                  </a:solidFill>
                  <a:prstDash val="solid"/>
                </a:ln>
                <a:solidFill>
                  <a:srgbClr val="A889CC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chuông</a:t>
            </a:r>
            <a:r>
              <a:rPr lang="en-US" sz="4050" b="1" dirty="0">
                <a:ln w="12700">
                  <a:solidFill>
                    <a:srgbClr val="FC7D77">
                      <a:satMod val="155000"/>
                    </a:srgbClr>
                  </a:solidFill>
                  <a:prstDash val="solid"/>
                </a:ln>
                <a:solidFill>
                  <a:srgbClr val="A889CC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 </a:t>
            </a:r>
            <a:r>
              <a:rPr lang="en-US" sz="4050" b="1" dirty="0" err="1">
                <a:ln w="12700">
                  <a:solidFill>
                    <a:srgbClr val="FC7D77">
                      <a:satMod val="155000"/>
                    </a:srgbClr>
                  </a:solidFill>
                  <a:prstDash val="solid"/>
                </a:ln>
                <a:solidFill>
                  <a:srgbClr val="A889CC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vàng</a:t>
            </a:r>
            <a:endParaRPr lang="en-US" sz="4050" b="1" dirty="0">
              <a:ln w="12700">
                <a:solidFill>
                  <a:srgbClr val="FC7D77">
                    <a:satMod val="155000"/>
                  </a:srgbClr>
                </a:solidFill>
                <a:prstDash val="solid"/>
              </a:ln>
              <a:solidFill>
                <a:srgbClr val="A889CC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</a:endParaRPr>
          </a:p>
        </p:txBody>
      </p:sp>
      <p:pic>
        <p:nvPicPr>
          <p:cNvPr id="28" name="Picture 2" descr="RUNG CHUÔNG VÀNG-01 - Alpha School - Học đam mê, Sống tự chủ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65" y="649306"/>
            <a:ext cx="1679607" cy="155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0036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3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video>
              <p:cMediaNode vol="80000">
                <p:cTn id="14" fill="hold" display="0">
                  <p:stCondLst>
                    <p:cond delay="indefinite"/>
                  </p:stCondLst>
                </p:cTn>
                <p:tgtEl>
                  <p:spTgt spid="17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984386" y="377680"/>
            <a:ext cx="6662738" cy="196215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srgbClr val="213054">
                  <a:lumMod val="95000"/>
                  <a:lumOff val="5000"/>
                </a:srgbClr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/>
              <p:cNvSpPr/>
              <p:nvPr/>
            </p:nvSpPr>
            <p:spPr>
              <a:xfrm>
                <a:off x="3387855" y="489003"/>
                <a:ext cx="3670976" cy="1739503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dirty="0" smtClean="0">
                            <a:solidFill>
                              <a:srgbClr val="213054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dirty="0" smtClean="0">
                            <a:solidFill>
                              <a:srgbClr val="213054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dirty="0" smtClean="0">
                            <a:solidFill>
                              <a:srgbClr val="213054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2100" b="1" dirty="0">
                    <a:solidFill>
                      <a:srgbClr val="213054"/>
                    </a:solidFill>
                    <a:latin typeface="+mj-lt"/>
                  </a:rPr>
                  <a:t> </a:t>
                </a:r>
                <a:r>
                  <a:rPr lang="en-US" sz="2100" b="1" dirty="0" err="1">
                    <a:solidFill>
                      <a:srgbClr val="213054"/>
                    </a:solidFill>
                    <a:latin typeface="+mj-lt"/>
                  </a:rPr>
                  <a:t>của</a:t>
                </a:r>
                <a:r>
                  <a:rPr lang="en-US" sz="2100" b="1" dirty="0">
                    <a:solidFill>
                      <a:srgbClr val="213054"/>
                    </a:solidFill>
                    <a:latin typeface="+mj-lt"/>
                  </a:rPr>
                  <a:t> 24 l </a:t>
                </a:r>
                <a:r>
                  <a:rPr lang="en-US" sz="2100" b="1" dirty="0" err="1">
                    <a:solidFill>
                      <a:srgbClr val="213054"/>
                    </a:solidFill>
                    <a:latin typeface="+mj-lt"/>
                  </a:rPr>
                  <a:t>là</a:t>
                </a:r>
                <a:r>
                  <a:rPr lang="en-US" sz="2100" b="1" dirty="0">
                    <a:solidFill>
                      <a:srgbClr val="213054"/>
                    </a:solidFill>
                    <a:latin typeface="+mj-lt"/>
                  </a:rPr>
                  <a:t>……..l ?</a:t>
                </a:r>
                <a:endParaRPr lang="en-US" sz="2100" dirty="0">
                  <a:solidFill>
                    <a:srgbClr val="213054"/>
                  </a:solidFill>
                  <a:latin typeface="+mj-lt"/>
                </a:endParaRPr>
              </a:p>
              <a:p>
                <a:pPr algn="just">
                  <a:defRPr/>
                </a:pPr>
                <a:endParaRPr lang="vi-VN" sz="2100" b="1" dirty="0">
                  <a:solidFill>
                    <a:srgbClr val="00206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6" name="Rounded 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7855" y="489003"/>
                <a:ext cx="3670976" cy="1739503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accent1">
                    <a:shade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ounded Rectangle 10"/>
          <p:cNvSpPr/>
          <p:nvPr/>
        </p:nvSpPr>
        <p:spPr>
          <a:xfrm>
            <a:off x="1984386" y="2658919"/>
            <a:ext cx="6662738" cy="2118122"/>
          </a:xfrm>
          <a:prstGeom prst="round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srgbClr val="213054">
                  <a:lumMod val="95000"/>
                  <a:lumOff val="5000"/>
                </a:srgbClr>
              </a:solidFill>
              <a:latin typeface="+mj-lt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242751" y="3796234"/>
            <a:ext cx="3073004" cy="88106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100" b="1" dirty="0">
                <a:solidFill>
                  <a:srgbClr val="213054">
                    <a:lumMod val="95000"/>
                    <a:lumOff val="5000"/>
                  </a:srgbClr>
                </a:solidFill>
                <a:latin typeface="+mj-lt"/>
                <a:cs typeface="Arial" panose="020B0604020202020204" pitchFamily="34" charset="0"/>
              </a:rPr>
              <a:t>C. </a:t>
            </a:r>
            <a:r>
              <a:rPr lang="en-US" sz="1950" b="1" dirty="0">
                <a:solidFill>
                  <a:srgbClr val="213054">
                    <a:lumMod val="95000"/>
                    <a:lumOff val="5000"/>
                  </a:srgbClr>
                </a:solidFill>
                <a:latin typeface="+mj-lt"/>
                <a:cs typeface="Arial" panose="020B0604020202020204" pitchFamily="34" charset="0"/>
              </a:rPr>
              <a:t>7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439509" y="2787774"/>
            <a:ext cx="2853929" cy="88225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100" b="1" dirty="0">
                <a:solidFill>
                  <a:srgbClr val="213054"/>
                </a:solidFill>
                <a:latin typeface="+mj-lt"/>
                <a:cs typeface="Arial" panose="020B0604020202020204" pitchFamily="34" charset="0"/>
              </a:rPr>
              <a:t>B. </a:t>
            </a:r>
            <a:r>
              <a:rPr lang="en-US" sz="2100" b="1" dirty="0">
                <a:solidFill>
                  <a:srgbClr val="213054"/>
                </a:solidFill>
                <a:latin typeface="+mj-lt"/>
              </a:rPr>
              <a:t>6</a:t>
            </a:r>
            <a:endParaRPr lang="en-US" sz="2100" b="1" dirty="0">
              <a:solidFill>
                <a:srgbClr val="213054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467381" y="3797324"/>
            <a:ext cx="2921044" cy="88225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2100" b="1" dirty="0">
                <a:solidFill>
                  <a:srgbClr val="213054">
                    <a:lumMod val="95000"/>
                    <a:lumOff val="5000"/>
                  </a:srgbClr>
                </a:solidFill>
                <a:latin typeface="+mj-lt"/>
                <a:cs typeface="Arial" panose="020B0604020202020204" pitchFamily="34" charset="0"/>
              </a:rPr>
              <a:t>D. 9</a:t>
            </a:r>
          </a:p>
        </p:txBody>
      </p:sp>
      <p:sp>
        <p:nvSpPr>
          <p:cNvPr id="15" name="Flowchart: Terminator 14"/>
          <p:cNvSpPr/>
          <p:nvPr/>
        </p:nvSpPr>
        <p:spPr>
          <a:xfrm rot="5400000">
            <a:off x="3388134" y="2457703"/>
            <a:ext cx="340519" cy="135731"/>
          </a:xfrm>
          <a:prstGeom prst="flowChartTerminator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srgbClr val="213054">
                  <a:lumMod val="95000"/>
                  <a:lumOff val="5000"/>
                </a:srgbClr>
              </a:solidFill>
              <a:latin typeface="+mj-lt"/>
            </a:endParaRPr>
          </a:p>
        </p:txBody>
      </p:sp>
      <p:sp>
        <p:nvSpPr>
          <p:cNvPr id="16" name="Flowchart: Terminator 15"/>
          <p:cNvSpPr/>
          <p:nvPr/>
        </p:nvSpPr>
        <p:spPr>
          <a:xfrm rot="5400000">
            <a:off x="6821301" y="2461870"/>
            <a:ext cx="340519" cy="134540"/>
          </a:xfrm>
          <a:prstGeom prst="flowChartTerminator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srgbClr val="213054">
                  <a:lumMod val="95000"/>
                  <a:lumOff val="5000"/>
                </a:srgbClr>
              </a:solidFill>
              <a:latin typeface="+mj-lt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229655" y="2793458"/>
            <a:ext cx="3086100" cy="88106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100" b="1" dirty="0">
                <a:solidFill>
                  <a:srgbClr val="213054">
                    <a:lumMod val="95000"/>
                    <a:lumOff val="5000"/>
                  </a:srgbClr>
                </a:solidFill>
                <a:latin typeface="+mj-lt"/>
                <a:cs typeface="Arial" panose="020B0604020202020204" pitchFamily="34" charset="0"/>
              </a:rPr>
              <a:t>A. 8 </a:t>
            </a:r>
            <a:endParaRPr lang="en-US" sz="1950" b="1" dirty="0">
              <a:solidFill>
                <a:srgbClr val="213054">
                  <a:lumMod val="95000"/>
                  <a:lumOff val="5000"/>
                </a:srgb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1" name="Chevron 20">
            <a:hlinkClick r:id="" action="ppaction://noaction"/>
          </p:cNvPr>
          <p:cNvSpPr/>
          <p:nvPr/>
        </p:nvSpPr>
        <p:spPr>
          <a:xfrm flipH="1">
            <a:off x="8503060" y="4661550"/>
            <a:ext cx="230981" cy="236935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srgbClr val="213054">
                  <a:lumMod val="95000"/>
                  <a:lumOff val="5000"/>
                </a:srgbClr>
              </a:solidFill>
              <a:latin typeface="+mj-lt"/>
            </a:endParaRPr>
          </a:p>
        </p:txBody>
      </p:sp>
      <p:sp>
        <p:nvSpPr>
          <p:cNvPr id="22" name="Chevron 21">
            <a:hlinkClick r:id="" action="ppaction://noaction"/>
          </p:cNvPr>
          <p:cNvSpPr/>
          <p:nvPr/>
        </p:nvSpPr>
        <p:spPr>
          <a:xfrm flipH="1">
            <a:off x="8500677" y="2514852"/>
            <a:ext cx="232172" cy="236934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srgbClr val="213054">
                  <a:lumMod val="95000"/>
                  <a:lumOff val="5000"/>
                </a:srgbClr>
              </a:solidFill>
              <a:latin typeface="+mj-lt"/>
            </a:endParaRPr>
          </a:p>
        </p:txBody>
      </p:sp>
      <p:sp>
        <p:nvSpPr>
          <p:cNvPr id="23" name="Chevron 22">
            <a:hlinkClick r:id="" action="ppaction://noaction"/>
          </p:cNvPr>
          <p:cNvSpPr/>
          <p:nvPr/>
        </p:nvSpPr>
        <p:spPr>
          <a:xfrm>
            <a:off x="1899853" y="4650834"/>
            <a:ext cx="188119" cy="245269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srgbClr val="213054">
                  <a:lumMod val="95000"/>
                  <a:lumOff val="5000"/>
                </a:srgbClr>
              </a:solidFill>
              <a:latin typeface="+mj-lt"/>
            </a:endParaRPr>
          </a:p>
        </p:txBody>
      </p:sp>
      <p:sp>
        <p:nvSpPr>
          <p:cNvPr id="24" name="Chevron 23">
            <a:hlinkClick r:id="" action="ppaction://noaction"/>
          </p:cNvPr>
          <p:cNvSpPr/>
          <p:nvPr/>
        </p:nvSpPr>
        <p:spPr>
          <a:xfrm>
            <a:off x="1897472" y="2521996"/>
            <a:ext cx="197644" cy="236934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srgbClr val="213054">
                  <a:lumMod val="95000"/>
                  <a:lumOff val="5000"/>
                </a:srgbClr>
              </a:solidFill>
              <a:latin typeface="+mj-lt"/>
            </a:endParaRP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8432AF96-470B-4BDB-9F5B-965E51FBCBB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B0BE275-CB98-46F4-B2BF-B94359BE1574}" type="slidenum">
              <a:rPr lang="en-US" smtClean="0">
                <a:latin typeface="+mj-lt"/>
              </a:rPr>
              <a:pPr/>
              <a:t>14</a:t>
            </a:fld>
            <a:endParaRPr lang="en-US">
              <a:latin typeface="+mj-lt"/>
            </a:endParaRPr>
          </a:p>
        </p:txBody>
      </p:sp>
      <p:pic>
        <p:nvPicPr>
          <p:cNvPr id="29" name="Countdown in After Effects - Free Template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6582" y="3932138"/>
            <a:ext cx="1859195" cy="110583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719B138-EA04-4B80-A854-B03DDD6F3BB8}"/>
              </a:ext>
            </a:extLst>
          </p:cNvPr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412" y="699542"/>
            <a:ext cx="1444284" cy="850022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7F555D89-0CE2-44CE-A4E1-BADC25C85497}"/>
              </a:ext>
            </a:extLst>
          </p:cNvPr>
          <p:cNvSpPr/>
          <p:nvPr/>
        </p:nvSpPr>
        <p:spPr>
          <a:xfrm>
            <a:off x="391412" y="563878"/>
            <a:ext cx="1421391" cy="1323751"/>
          </a:xfrm>
          <a:prstGeom prst="rect">
            <a:avLst/>
          </a:prstGeom>
          <a:noFill/>
        </p:spPr>
        <p:txBody>
          <a:bodyPr spcFirstLastPara="1" wrap="none" lIns="68580" tIns="34290" rIns="68580" bIns="34290" numCol="1">
            <a:prstTxWarp prst="textArchUp">
              <a:avLst/>
            </a:prstTxWarp>
            <a:spAutoFit/>
          </a:bodyPr>
          <a:lstStyle/>
          <a:p>
            <a:pPr algn="ctr"/>
            <a:r>
              <a:rPr lang="en-US" sz="4050" b="1" dirty="0">
                <a:ln w="12700">
                  <a:solidFill>
                    <a:srgbClr val="FC7D77">
                      <a:satMod val="155000"/>
                    </a:srgbClr>
                  </a:solidFill>
                  <a:prstDash val="solid"/>
                </a:ln>
                <a:solidFill>
                  <a:srgbClr val="A889CC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Rung </a:t>
            </a:r>
            <a:r>
              <a:rPr lang="en-US" sz="4050" b="1" dirty="0" err="1">
                <a:ln w="12700">
                  <a:solidFill>
                    <a:srgbClr val="FC7D77">
                      <a:satMod val="155000"/>
                    </a:srgbClr>
                  </a:solidFill>
                  <a:prstDash val="solid"/>
                </a:ln>
                <a:solidFill>
                  <a:srgbClr val="A889CC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chuông</a:t>
            </a:r>
            <a:r>
              <a:rPr lang="en-US" sz="4050" b="1" dirty="0">
                <a:ln w="12700">
                  <a:solidFill>
                    <a:srgbClr val="FC7D77">
                      <a:satMod val="155000"/>
                    </a:srgbClr>
                  </a:solidFill>
                  <a:prstDash val="solid"/>
                </a:ln>
                <a:solidFill>
                  <a:srgbClr val="A889CC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 </a:t>
            </a:r>
            <a:r>
              <a:rPr lang="en-US" sz="4050" b="1" dirty="0" err="1">
                <a:ln w="12700">
                  <a:solidFill>
                    <a:srgbClr val="FC7D77">
                      <a:satMod val="155000"/>
                    </a:srgbClr>
                  </a:solidFill>
                  <a:prstDash val="solid"/>
                </a:ln>
                <a:solidFill>
                  <a:srgbClr val="A889CC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vàng</a:t>
            </a:r>
            <a:endParaRPr lang="en-US" sz="4050" b="1" dirty="0">
              <a:ln w="12700">
                <a:solidFill>
                  <a:srgbClr val="FC7D77">
                    <a:satMod val="155000"/>
                  </a:srgbClr>
                </a:solidFill>
                <a:prstDash val="solid"/>
              </a:ln>
              <a:solidFill>
                <a:srgbClr val="A889CC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</a:endParaRPr>
          </a:p>
        </p:txBody>
      </p:sp>
      <p:pic>
        <p:nvPicPr>
          <p:cNvPr id="1026" name="Picture 2" descr="RUNG CHUÔNG VÀNG-01 - Alpha School - Học đam mê, Sống tự chủ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65" y="649306"/>
            <a:ext cx="1679607" cy="155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0457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3" dur="1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video>
              <p:cMediaNode vol="80000">
                <p:cTn id="14" fill="hold" display="0">
                  <p:stCondLst>
                    <p:cond delay="indefinite"/>
                  </p:stCondLst>
                </p:cTn>
                <p:tgtEl>
                  <p:spTgt spid="29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984386" y="377680"/>
            <a:ext cx="6662738" cy="196215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srgbClr val="213054">
                  <a:lumMod val="95000"/>
                  <a:lumOff val="5000"/>
                </a:srgbClr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/>
              <p:cNvSpPr/>
              <p:nvPr/>
            </p:nvSpPr>
            <p:spPr>
              <a:xfrm>
                <a:off x="2874798" y="474717"/>
                <a:ext cx="3803225" cy="1739503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dirty="0" smtClean="0">
                            <a:solidFill>
                              <a:srgbClr val="213054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b="1" dirty="0" smtClean="0">
                            <a:solidFill>
                              <a:srgbClr val="213054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2800" b="1" dirty="0" smtClean="0">
                            <a:solidFill>
                              <a:srgbClr val="213054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𝟓</m:t>
                        </m:r>
                      </m:den>
                    </m:f>
                    <m:r>
                      <a:rPr lang="en-US" sz="2800" b="1" i="1" dirty="0" smtClean="0">
                        <a:solidFill>
                          <a:srgbClr val="213054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2100" b="1" dirty="0">
                    <a:solidFill>
                      <a:srgbClr val="213054"/>
                    </a:solidFill>
                    <a:latin typeface="+mj-lt"/>
                    <a:cs typeface="Arial" panose="020B0604020202020204" pitchFamily="34" charset="0"/>
                  </a:rPr>
                  <a:t>của 35m </a:t>
                </a:r>
                <a:r>
                  <a:rPr lang="en-US" sz="2100" b="1" dirty="0" err="1">
                    <a:solidFill>
                      <a:srgbClr val="213054"/>
                    </a:solidFill>
                    <a:latin typeface="+mj-lt"/>
                    <a:cs typeface="Arial" panose="020B0604020202020204" pitchFamily="34" charset="0"/>
                  </a:rPr>
                  <a:t>là</a:t>
                </a:r>
                <a:r>
                  <a:rPr lang="en-US" sz="2100" b="1" dirty="0">
                    <a:solidFill>
                      <a:srgbClr val="213054"/>
                    </a:solidFill>
                    <a:latin typeface="+mj-lt"/>
                    <a:cs typeface="Arial" panose="020B0604020202020204" pitchFamily="34" charset="0"/>
                  </a:rPr>
                  <a:t>……….?</a:t>
                </a:r>
                <a:endParaRPr lang="vi-VN" sz="2100" b="1" dirty="0">
                  <a:solidFill>
                    <a:srgbClr val="213054"/>
                  </a:solidFill>
                  <a:latin typeface="+mj-lt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Rounded 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4798" y="474717"/>
                <a:ext cx="3803225" cy="1739503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accent1">
                    <a:shade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ounded Rectangle 10"/>
          <p:cNvSpPr/>
          <p:nvPr/>
        </p:nvSpPr>
        <p:spPr>
          <a:xfrm>
            <a:off x="1984386" y="2658919"/>
            <a:ext cx="6940673" cy="2118122"/>
          </a:xfrm>
          <a:prstGeom prst="round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srgbClr val="213054">
                  <a:lumMod val="95000"/>
                  <a:lumOff val="5000"/>
                </a:srgbClr>
              </a:solidFill>
              <a:latin typeface="+mj-lt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328853" y="2836917"/>
            <a:ext cx="3174207" cy="88106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>
              <a:defRPr/>
            </a:pPr>
            <a:r>
              <a:rPr lang="en-US" sz="1950" b="1" dirty="0">
                <a:solidFill>
                  <a:srgbClr val="213054">
                    <a:lumMod val="95000"/>
                    <a:lumOff val="5000"/>
                  </a:srgbClr>
                </a:solidFill>
                <a:latin typeface="+mj-lt"/>
                <a:cs typeface="Arial" panose="020B0604020202020204" pitchFamily="34" charset="0"/>
              </a:rPr>
              <a:t>B. 3cm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340821" y="3791628"/>
            <a:ext cx="3159856" cy="88225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100" b="1" dirty="0">
                <a:solidFill>
                  <a:srgbClr val="213054"/>
                </a:solidFill>
                <a:latin typeface="+mj-lt"/>
                <a:cs typeface="Arial" panose="020B0604020202020204" pitchFamily="34" charset="0"/>
              </a:rPr>
              <a:t>D</a:t>
            </a:r>
            <a:r>
              <a:rPr lang="vi-VN" sz="2100" b="1" dirty="0">
                <a:solidFill>
                  <a:srgbClr val="213054"/>
                </a:solidFill>
                <a:latin typeface="+mj-lt"/>
                <a:cs typeface="Arial" panose="020B0604020202020204" pitchFamily="34" charset="0"/>
              </a:rPr>
              <a:t>. </a:t>
            </a:r>
            <a:r>
              <a:rPr lang="en-US" sz="2100" b="1" dirty="0">
                <a:solidFill>
                  <a:srgbClr val="213054"/>
                </a:solidFill>
                <a:latin typeface="+mj-lt"/>
              </a:rPr>
              <a:t>7m</a:t>
            </a:r>
            <a:endParaRPr lang="vi-VN" sz="2100" b="1" dirty="0">
              <a:solidFill>
                <a:srgbClr val="213054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162836" y="2836917"/>
            <a:ext cx="3064778" cy="88225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1950" b="1" dirty="0">
                <a:solidFill>
                  <a:srgbClr val="213054">
                    <a:lumMod val="95000"/>
                    <a:lumOff val="5000"/>
                  </a:srgbClr>
                </a:solidFill>
                <a:latin typeface="+mj-lt"/>
                <a:cs typeface="Arial" panose="020B0604020202020204" pitchFamily="34" charset="0"/>
              </a:rPr>
              <a:t>A. 7cm</a:t>
            </a:r>
          </a:p>
        </p:txBody>
      </p:sp>
      <p:sp>
        <p:nvSpPr>
          <p:cNvPr id="15" name="Flowchart: Terminator 14"/>
          <p:cNvSpPr/>
          <p:nvPr/>
        </p:nvSpPr>
        <p:spPr>
          <a:xfrm rot="5400000">
            <a:off x="3388134" y="2457703"/>
            <a:ext cx="340519" cy="135731"/>
          </a:xfrm>
          <a:prstGeom prst="flowChartTerminator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srgbClr val="213054">
                  <a:lumMod val="95000"/>
                  <a:lumOff val="5000"/>
                </a:srgbClr>
              </a:solidFill>
              <a:latin typeface="+mj-lt"/>
            </a:endParaRPr>
          </a:p>
        </p:txBody>
      </p:sp>
      <p:sp>
        <p:nvSpPr>
          <p:cNvPr id="16" name="Flowchart: Terminator 15"/>
          <p:cNvSpPr/>
          <p:nvPr/>
        </p:nvSpPr>
        <p:spPr>
          <a:xfrm rot="5400000">
            <a:off x="6821301" y="2461870"/>
            <a:ext cx="340519" cy="134540"/>
          </a:xfrm>
          <a:prstGeom prst="flowChartTerminator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srgbClr val="213054">
                  <a:lumMod val="95000"/>
                  <a:lumOff val="5000"/>
                </a:srgbClr>
              </a:solidFill>
              <a:latin typeface="+mj-lt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162836" y="3791628"/>
            <a:ext cx="3099198" cy="88106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t-BR" sz="1950" b="1" dirty="0">
                <a:solidFill>
                  <a:srgbClr val="213054">
                    <a:lumMod val="95000"/>
                    <a:lumOff val="5000"/>
                  </a:srgbClr>
                </a:solidFill>
                <a:latin typeface="+mj-lt"/>
                <a:cs typeface="Arial" panose="020B0604020202020204" pitchFamily="34" charset="0"/>
              </a:rPr>
              <a:t>C. 8m</a:t>
            </a:r>
          </a:p>
        </p:txBody>
      </p:sp>
      <p:sp>
        <p:nvSpPr>
          <p:cNvPr id="21" name="Chevron 20">
            <a:hlinkClick r:id="" action="ppaction://noaction"/>
          </p:cNvPr>
          <p:cNvSpPr/>
          <p:nvPr/>
        </p:nvSpPr>
        <p:spPr>
          <a:xfrm flipH="1">
            <a:off x="8503060" y="4661550"/>
            <a:ext cx="230981" cy="236935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srgbClr val="213054">
                  <a:lumMod val="95000"/>
                  <a:lumOff val="5000"/>
                </a:srgbClr>
              </a:solidFill>
              <a:latin typeface="+mj-lt"/>
            </a:endParaRPr>
          </a:p>
        </p:txBody>
      </p:sp>
      <p:sp>
        <p:nvSpPr>
          <p:cNvPr id="22" name="Chevron 21">
            <a:hlinkClick r:id="" action="ppaction://noaction"/>
          </p:cNvPr>
          <p:cNvSpPr/>
          <p:nvPr/>
        </p:nvSpPr>
        <p:spPr>
          <a:xfrm flipH="1">
            <a:off x="8500677" y="2514852"/>
            <a:ext cx="232172" cy="236934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srgbClr val="213054">
                  <a:lumMod val="95000"/>
                  <a:lumOff val="5000"/>
                </a:srgbClr>
              </a:solidFill>
              <a:latin typeface="+mj-lt"/>
            </a:endParaRPr>
          </a:p>
        </p:txBody>
      </p:sp>
      <p:sp>
        <p:nvSpPr>
          <p:cNvPr id="23" name="Chevron 22">
            <a:hlinkClick r:id="" action="ppaction://noaction"/>
          </p:cNvPr>
          <p:cNvSpPr/>
          <p:nvPr/>
        </p:nvSpPr>
        <p:spPr>
          <a:xfrm>
            <a:off x="1899853" y="4650834"/>
            <a:ext cx="188119" cy="245269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srgbClr val="213054">
                  <a:lumMod val="95000"/>
                  <a:lumOff val="5000"/>
                </a:srgbClr>
              </a:solidFill>
              <a:latin typeface="+mj-lt"/>
            </a:endParaRPr>
          </a:p>
        </p:txBody>
      </p:sp>
      <p:sp>
        <p:nvSpPr>
          <p:cNvPr id="24" name="Chevron 23">
            <a:hlinkClick r:id="" action="ppaction://noaction"/>
          </p:cNvPr>
          <p:cNvSpPr/>
          <p:nvPr/>
        </p:nvSpPr>
        <p:spPr>
          <a:xfrm>
            <a:off x="1897472" y="2521996"/>
            <a:ext cx="197644" cy="236934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srgbClr val="213054">
                  <a:lumMod val="95000"/>
                  <a:lumOff val="5000"/>
                </a:srgbClr>
              </a:solidFill>
              <a:latin typeface="+mj-lt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B62C6AA-000C-40DC-A421-5063D700FBA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B0BE275-CB98-46F4-B2BF-B94359BE1574}" type="slidenum">
              <a:rPr lang="en-US" smtClean="0">
                <a:latin typeface="+mj-lt"/>
              </a:rPr>
              <a:pPr/>
              <a:t>15</a:t>
            </a:fld>
            <a:endParaRPr lang="en-US">
              <a:latin typeface="+mj-lt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F555D89-0CE2-44CE-A4E1-BADC25C85497}"/>
              </a:ext>
            </a:extLst>
          </p:cNvPr>
          <p:cNvSpPr/>
          <p:nvPr/>
        </p:nvSpPr>
        <p:spPr>
          <a:xfrm>
            <a:off x="328586" y="563878"/>
            <a:ext cx="1421391" cy="1323751"/>
          </a:xfrm>
          <a:prstGeom prst="rect">
            <a:avLst/>
          </a:prstGeom>
          <a:noFill/>
        </p:spPr>
        <p:txBody>
          <a:bodyPr spcFirstLastPara="1" wrap="none" lIns="68580" tIns="34290" rIns="68580" bIns="34290" numCol="1">
            <a:prstTxWarp prst="textArchUp">
              <a:avLst/>
            </a:prstTxWarp>
            <a:spAutoFit/>
          </a:bodyPr>
          <a:lstStyle/>
          <a:p>
            <a:pPr algn="ctr"/>
            <a:r>
              <a:rPr lang="en-US" sz="4050" b="1" dirty="0">
                <a:ln w="12700">
                  <a:solidFill>
                    <a:srgbClr val="FC7D77">
                      <a:satMod val="155000"/>
                    </a:srgbClr>
                  </a:solidFill>
                  <a:prstDash val="solid"/>
                </a:ln>
                <a:solidFill>
                  <a:srgbClr val="A889CC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Rung </a:t>
            </a:r>
            <a:r>
              <a:rPr lang="en-US" sz="4050" b="1" dirty="0" err="1">
                <a:ln w="12700">
                  <a:solidFill>
                    <a:srgbClr val="FC7D77">
                      <a:satMod val="155000"/>
                    </a:srgbClr>
                  </a:solidFill>
                  <a:prstDash val="solid"/>
                </a:ln>
                <a:solidFill>
                  <a:srgbClr val="A889CC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chuông</a:t>
            </a:r>
            <a:r>
              <a:rPr lang="en-US" sz="4050" b="1" dirty="0">
                <a:ln w="12700">
                  <a:solidFill>
                    <a:srgbClr val="FC7D77">
                      <a:satMod val="155000"/>
                    </a:srgbClr>
                  </a:solidFill>
                  <a:prstDash val="solid"/>
                </a:ln>
                <a:solidFill>
                  <a:srgbClr val="A889CC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 </a:t>
            </a:r>
            <a:r>
              <a:rPr lang="en-US" sz="4050" b="1" dirty="0" err="1">
                <a:ln w="12700">
                  <a:solidFill>
                    <a:srgbClr val="FC7D77">
                      <a:satMod val="155000"/>
                    </a:srgbClr>
                  </a:solidFill>
                  <a:prstDash val="solid"/>
                </a:ln>
                <a:solidFill>
                  <a:srgbClr val="A889CC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vàng</a:t>
            </a:r>
            <a:endParaRPr lang="en-US" sz="4050" b="1" dirty="0">
              <a:ln w="12700">
                <a:solidFill>
                  <a:srgbClr val="FC7D77">
                    <a:satMod val="155000"/>
                  </a:srgbClr>
                </a:solidFill>
                <a:prstDash val="solid"/>
              </a:ln>
              <a:solidFill>
                <a:srgbClr val="A889CC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</a:endParaRPr>
          </a:p>
        </p:txBody>
      </p:sp>
      <p:pic>
        <p:nvPicPr>
          <p:cNvPr id="20" name="Picture 2" descr="RUNG CHUÔNG VÀNG-01 - Alpha School - Học đam mê, Sống tự chủ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65" y="649306"/>
            <a:ext cx="1679607" cy="155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Countdown in After Effects - Free Template">
            <a:hlinkClick r:id="" action="ppaction://media"/>
            <a:extLst>
              <a:ext uri="{FF2B5EF4-FFF2-40B4-BE49-F238E27FC236}">
                <a16:creationId xmlns:a16="http://schemas.microsoft.com/office/drawing/2014/main" id="{B918922A-FBF5-42DF-A024-D8B727CD81C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5966" y="3935268"/>
            <a:ext cx="1859195" cy="1105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230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3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video>
              <p:cMediaNode vol="80000">
                <p:cTn id="14" fill="hold" display="0">
                  <p:stCondLst>
                    <p:cond delay="indefinite"/>
                  </p:stCondLst>
                </p:cTn>
                <p:tgtEl>
                  <p:spTgt spid="19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8" name="Google Shape;1238;p39"/>
          <p:cNvSpPr/>
          <p:nvPr/>
        </p:nvSpPr>
        <p:spPr>
          <a:xfrm>
            <a:off x="7335175" y="3492600"/>
            <a:ext cx="1030054" cy="1376819"/>
          </a:xfrm>
          <a:custGeom>
            <a:avLst/>
            <a:gdLst/>
            <a:ahLst/>
            <a:cxnLst/>
            <a:rect l="l" t="t" r="r" b="b"/>
            <a:pathLst>
              <a:path w="20211" h="27015" extrusionOk="0">
                <a:moveTo>
                  <a:pt x="13024" y="5921"/>
                </a:moveTo>
                <a:cubicBezTo>
                  <a:pt x="13039" y="5921"/>
                  <a:pt x="13053" y="5921"/>
                  <a:pt x="13068" y="5921"/>
                </a:cubicBezTo>
                <a:cubicBezTo>
                  <a:pt x="13228" y="5925"/>
                  <a:pt x="13275" y="5932"/>
                  <a:pt x="13449" y="5978"/>
                </a:cubicBezTo>
                <a:cubicBezTo>
                  <a:pt x="13621" y="6025"/>
                  <a:pt x="13692" y="6054"/>
                  <a:pt x="13820" y="6121"/>
                </a:cubicBezTo>
                <a:cubicBezTo>
                  <a:pt x="14120" y="6275"/>
                  <a:pt x="14305" y="6421"/>
                  <a:pt x="14533" y="6660"/>
                </a:cubicBezTo>
                <a:cubicBezTo>
                  <a:pt x="14934" y="7077"/>
                  <a:pt x="15239" y="7599"/>
                  <a:pt x="15440" y="8166"/>
                </a:cubicBezTo>
                <a:lnTo>
                  <a:pt x="15440" y="8166"/>
                </a:lnTo>
                <a:cubicBezTo>
                  <a:pt x="15083" y="8248"/>
                  <a:pt x="14722" y="8292"/>
                  <a:pt x="14368" y="8292"/>
                </a:cubicBezTo>
                <a:cubicBezTo>
                  <a:pt x="14140" y="8292"/>
                  <a:pt x="13915" y="8274"/>
                  <a:pt x="13695" y="8236"/>
                </a:cubicBezTo>
                <a:cubicBezTo>
                  <a:pt x="12724" y="8067"/>
                  <a:pt x="11922" y="7510"/>
                  <a:pt x="11491" y="6614"/>
                </a:cubicBezTo>
                <a:lnTo>
                  <a:pt x="11491" y="6614"/>
                </a:lnTo>
                <a:cubicBezTo>
                  <a:pt x="11716" y="6403"/>
                  <a:pt x="11958" y="6226"/>
                  <a:pt x="12244" y="6092"/>
                </a:cubicBezTo>
                <a:cubicBezTo>
                  <a:pt x="12481" y="5981"/>
                  <a:pt x="12754" y="5921"/>
                  <a:pt x="13024" y="5921"/>
                </a:cubicBezTo>
                <a:close/>
                <a:moveTo>
                  <a:pt x="8395" y="11475"/>
                </a:moveTo>
                <a:cubicBezTo>
                  <a:pt x="9299" y="11475"/>
                  <a:pt x="10220" y="12193"/>
                  <a:pt x="10793" y="12796"/>
                </a:cubicBezTo>
                <a:cubicBezTo>
                  <a:pt x="11173" y="13194"/>
                  <a:pt x="11637" y="13806"/>
                  <a:pt x="11795" y="14426"/>
                </a:cubicBezTo>
                <a:lnTo>
                  <a:pt x="11795" y="14426"/>
                </a:lnTo>
                <a:cubicBezTo>
                  <a:pt x="11609" y="14465"/>
                  <a:pt x="11433" y="14481"/>
                  <a:pt x="11241" y="14481"/>
                </a:cubicBezTo>
                <a:cubicBezTo>
                  <a:pt x="11116" y="14481"/>
                  <a:pt x="10985" y="14474"/>
                  <a:pt x="10839" y="14462"/>
                </a:cubicBezTo>
                <a:cubicBezTo>
                  <a:pt x="10369" y="14415"/>
                  <a:pt x="9901" y="14315"/>
                  <a:pt x="9445" y="14187"/>
                </a:cubicBezTo>
                <a:cubicBezTo>
                  <a:pt x="8654" y="13965"/>
                  <a:pt x="7622" y="13627"/>
                  <a:pt x="7109" y="12960"/>
                </a:cubicBezTo>
                <a:cubicBezTo>
                  <a:pt x="7017" y="12843"/>
                  <a:pt x="6964" y="12743"/>
                  <a:pt x="6942" y="12593"/>
                </a:cubicBezTo>
                <a:lnTo>
                  <a:pt x="6942" y="12593"/>
                </a:lnTo>
                <a:cubicBezTo>
                  <a:pt x="6943" y="12597"/>
                  <a:pt x="6943" y="12599"/>
                  <a:pt x="6944" y="12599"/>
                </a:cubicBezTo>
                <a:cubicBezTo>
                  <a:pt x="6949" y="12599"/>
                  <a:pt x="6951" y="12474"/>
                  <a:pt x="6947" y="12474"/>
                </a:cubicBezTo>
                <a:lnTo>
                  <a:pt x="6947" y="12474"/>
                </a:lnTo>
                <a:cubicBezTo>
                  <a:pt x="6947" y="12474"/>
                  <a:pt x="6946" y="12476"/>
                  <a:pt x="6946" y="12479"/>
                </a:cubicBezTo>
                <a:cubicBezTo>
                  <a:pt x="6964" y="12379"/>
                  <a:pt x="6974" y="12354"/>
                  <a:pt x="7013" y="12283"/>
                </a:cubicBezTo>
                <a:cubicBezTo>
                  <a:pt x="7216" y="11923"/>
                  <a:pt x="7634" y="11609"/>
                  <a:pt x="8033" y="11516"/>
                </a:cubicBezTo>
                <a:cubicBezTo>
                  <a:pt x="8153" y="11488"/>
                  <a:pt x="8274" y="11475"/>
                  <a:pt x="8395" y="11475"/>
                </a:cubicBezTo>
                <a:close/>
                <a:moveTo>
                  <a:pt x="3729" y="17061"/>
                </a:moveTo>
                <a:cubicBezTo>
                  <a:pt x="3729" y="17061"/>
                  <a:pt x="3729" y="17062"/>
                  <a:pt x="3729" y="17064"/>
                </a:cubicBezTo>
                <a:lnTo>
                  <a:pt x="3729" y="17064"/>
                </a:lnTo>
                <a:cubicBezTo>
                  <a:pt x="3729" y="17063"/>
                  <a:pt x="3729" y="17062"/>
                  <a:pt x="3729" y="17061"/>
                </a:cubicBezTo>
                <a:cubicBezTo>
                  <a:pt x="3729" y="17061"/>
                  <a:pt x="3729" y="17061"/>
                  <a:pt x="3729" y="17061"/>
                </a:cubicBezTo>
                <a:close/>
                <a:moveTo>
                  <a:pt x="4657" y="16619"/>
                </a:moveTo>
                <a:cubicBezTo>
                  <a:pt x="5017" y="16619"/>
                  <a:pt x="5390" y="16704"/>
                  <a:pt x="5726" y="16808"/>
                </a:cubicBezTo>
                <a:cubicBezTo>
                  <a:pt x="6315" y="16990"/>
                  <a:pt x="6980" y="17291"/>
                  <a:pt x="7494" y="17724"/>
                </a:cubicBezTo>
                <a:lnTo>
                  <a:pt x="7494" y="17724"/>
                </a:lnTo>
                <a:cubicBezTo>
                  <a:pt x="7022" y="17823"/>
                  <a:pt x="6544" y="17881"/>
                  <a:pt x="6061" y="17881"/>
                </a:cubicBezTo>
                <a:cubicBezTo>
                  <a:pt x="5926" y="17881"/>
                  <a:pt x="5790" y="17877"/>
                  <a:pt x="5654" y="17867"/>
                </a:cubicBezTo>
                <a:cubicBezTo>
                  <a:pt x="5119" y="17828"/>
                  <a:pt x="4535" y="17739"/>
                  <a:pt x="4071" y="17453"/>
                </a:cubicBezTo>
                <a:cubicBezTo>
                  <a:pt x="3943" y="17375"/>
                  <a:pt x="3840" y="17278"/>
                  <a:pt x="3779" y="17182"/>
                </a:cubicBezTo>
                <a:cubicBezTo>
                  <a:pt x="3731" y="17107"/>
                  <a:pt x="3742" y="17153"/>
                  <a:pt x="3731" y="17074"/>
                </a:cubicBezTo>
                <a:lnTo>
                  <a:pt x="3731" y="17074"/>
                </a:lnTo>
                <a:cubicBezTo>
                  <a:pt x="3731" y="17072"/>
                  <a:pt x="3730" y="17064"/>
                  <a:pt x="3729" y="17039"/>
                </a:cubicBezTo>
                <a:cubicBezTo>
                  <a:pt x="3728" y="17032"/>
                  <a:pt x="3728" y="17026"/>
                  <a:pt x="3728" y="17021"/>
                </a:cubicBezTo>
                <a:lnTo>
                  <a:pt x="3728" y="17021"/>
                </a:lnTo>
                <a:cubicBezTo>
                  <a:pt x="3729" y="17018"/>
                  <a:pt x="3731" y="17011"/>
                  <a:pt x="3733" y="17000"/>
                </a:cubicBezTo>
                <a:cubicBezTo>
                  <a:pt x="3743" y="16939"/>
                  <a:pt x="3807" y="16861"/>
                  <a:pt x="3850" y="16829"/>
                </a:cubicBezTo>
                <a:cubicBezTo>
                  <a:pt x="3990" y="16725"/>
                  <a:pt x="4086" y="16697"/>
                  <a:pt x="4264" y="16658"/>
                </a:cubicBezTo>
                <a:cubicBezTo>
                  <a:pt x="4391" y="16631"/>
                  <a:pt x="4523" y="16619"/>
                  <a:pt x="4657" y="16619"/>
                </a:cubicBezTo>
                <a:close/>
                <a:moveTo>
                  <a:pt x="17258" y="0"/>
                </a:moveTo>
                <a:cubicBezTo>
                  <a:pt x="17012" y="0"/>
                  <a:pt x="16846" y="399"/>
                  <a:pt x="17111" y="590"/>
                </a:cubicBezTo>
                <a:cubicBezTo>
                  <a:pt x="18099" y="1314"/>
                  <a:pt x="19051" y="2277"/>
                  <a:pt x="19315" y="3515"/>
                </a:cubicBezTo>
                <a:cubicBezTo>
                  <a:pt x="19508" y="4420"/>
                  <a:pt x="19229" y="5322"/>
                  <a:pt x="18691" y="6071"/>
                </a:cubicBezTo>
                <a:cubicBezTo>
                  <a:pt x="18072" y="6930"/>
                  <a:pt x="17093" y="7624"/>
                  <a:pt x="16029" y="7996"/>
                </a:cubicBezTo>
                <a:lnTo>
                  <a:pt x="16029" y="7996"/>
                </a:lnTo>
                <a:cubicBezTo>
                  <a:pt x="15927" y="7703"/>
                  <a:pt x="15800" y="7419"/>
                  <a:pt x="15650" y="7148"/>
                </a:cubicBezTo>
                <a:cubicBezTo>
                  <a:pt x="15289" y="6499"/>
                  <a:pt x="14761" y="5886"/>
                  <a:pt x="14080" y="5562"/>
                </a:cubicBezTo>
                <a:cubicBezTo>
                  <a:pt x="13734" y="5394"/>
                  <a:pt x="13371" y="5311"/>
                  <a:pt x="13008" y="5311"/>
                </a:cubicBezTo>
                <a:cubicBezTo>
                  <a:pt x="12645" y="5311"/>
                  <a:pt x="12281" y="5394"/>
                  <a:pt x="11934" y="5557"/>
                </a:cubicBezTo>
                <a:cubicBezTo>
                  <a:pt x="11545" y="5740"/>
                  <a:pt x="11203" y="6014"/>
                  <a:pt x="10904" y="6321"/>
                </a:cubicBezTo>
                <a:cubicBezTo>
                  <a:pt x="10832" y="6392"/>
                  <a:pt x="10782" y="6524"/>
                  <a:pt x="10825" y="6620"/>
                </a:cubicBezTo>
                <a:cubicBezTo>
                  <a:pt x="11249" y="7647"/>
                  <a:pt x="12037" y="8421"/>
                  <a:pt x="13111" y="8735"/>
                </a:cubicBezTo>
                <a:cubicBezTo>
                  <a:pt x="13505" y="8850"/>
                  <a:pt x="13914" y="8902"/>
                  <a:pt x="14326" y="8902"/>
                </a:cubicBezTo>
                <a:cubicBezTo>
                  <a:pt x="14756" y="8902"/>
                  <a:pt x="15188" y="8845"/>
                  <a:pt x="15608" y="8745"/>
                </a:cubicBezTo>
                <a:lnTo>
                  <a:pt x="15608" y="8745"/>
                </a:lnTo>
                <a:cubicBezTo>
                  <a:pt x="15753" y="9390"/>
                  <a:pt x="15773" y="10065"/>
                  <a:pt x="15660" y="10692"/>
                </a:cubicBezTo>
                <a:cubicBezTo>
                  <a:pt x="15517" y="11498"/>
                  <a:pt x="15164" y="12254"/>
                  <a:pt x="14612" y="12861"/>
                </a:cubicBezTo>
                <a:cubicBezTo>
                  <a:pt x="14005" y="13520"/>
                  <a:pt x="13218" y="13971"/>
                  <a:pt x="12374" y="14260"/>
                </a:cubicBezTo>
                <a:lnTo>
                  <a:pt x="12374" y="14260"/>
                </a:lnTo>
                <a:cubicBezTo>
                  <a:pt x="12336" y="14118"/>
                  <a:pt x="12287" y="13980"/>
                  <a:pt x="12233" y="13852"/>
                </a:cubicBezTo>
                <a:cubicBezTo>
                  <a:pt x="11745" y="12678"/>
                  <a:pt x="10708" y="11648"/>
                  <a:pt x="9541" y="11146"/>
                </a:cubicBezTo>
                <a:cubicBezTo>
                  <a:pt x="9164" y="10980"/>
                  <a:pt x="8752" y="10865"/>
                  <a:pt x="8340" y="10865"/>
                </a:cubicBezTo>
                <a:cubicBezTo>
                  <a:pt x="8175" y="10865"/>
                  <a:pt x="8010" y="10884"/>
                  <a:pt x="7848" y="10924"/>
                </a:cubicBezTo>
                <a:cubicBezTo>
                  <a:pt x="7331" y="11052"/>
                  <a:pt x="6814" y="11445"/>
                  <a:pt x="6524" y="11894"/>
                </a:cubicBezTo>
                <a:cubicBezTo>
                  <a:pt x="5968" y="12757"/>
                  <a:pt x="6696" y="13567"/>
                  <a:pt x="7416" y="14013"/>
                </a:cubicBezTo>
                <a:cubicBezTo>
                  <a:pt x="8340" y="14579"/>
                  <a:pt x="9452" y="14897"/>
                  <a:pt x="10518" y="15043"/>
                </a:cubicBezTo>
                <a:cubicBezTo>
                  <a:pt x="10774" y="15076"/>
                  <a:pt x="11035" y="15103"/>
                  <a:pt x="11295" y="15103"/>
                </a:cubicBezTo>
                <a:cubicBezTo>
                  <a:pt x="11476" y="15103"/>
                  <a:pt x="11657" y="15090"/>
                  <a:pt x="11834" y="15057"/>
                </a:cubicBezTo>
                <a:lnTo>
                  <a:pt x="11834" y="15057"/>
                </a:lnTo>
                <a:cubicBezTo>
                  <a:pt x="11812" y="15199"/>
                  <a:pt x="11764" y="15338"/>
                  <a:pt x="11687" y="15471"/>
                </a:cubicBezTo>
                <a:cubicBezTo>
                  <a:pt x="11427" y="15917"/>
                  <a:pt x="10999" y="16251"/>
                  <a:pt x="10568" y="16523"/>
                </a:cubicBezTo>
                <a:cubicBezTo>
                  <a:pt x="10044" y="16854"/>
                  <a:pt x="9477" y="17110"/>
                  <a:pt x="8896" y="17318"/>
                </a:cubicBezTo>
                <a:cubicBezTo>
                  <a:pt x="8666" y="17400"/>
                  <a:pt x="8433" y="17477"/>
                  <a:pt x="8198" y="17546"/>
                </a:cubicBezTo>
                <a:lnTo>
                  <a:pt x="8198" y="17546"/>
                </a:lnTo>
                <a:cubicBezTo>
                  <a:pt x="7839" y="17180"/>
                  <a:pt x="7389" y="16886"/>
                  <a:pt x="6956" y="16654"/>
                </a:cubicBezTo>
                <a:cubicBezTo>
                  <a:pt x="6329" y="16319"/>
                  <a:pt x="5633" y="16080"/>
                  <a:pt x="4920" y="16016"/>
                </a:cubicBezTo>
                <a:cubicBezTo>
                  <a:pt x="4830" y="16008"/>
                  <a:pt x="4737" y="16004"/>
                  <a:pt x="4643" y="16004"/>
                </a:cubicBezTo>
                <a:cubicBezTo>
                  <a:pt x="4271" y="16004"/>
                  <a:pt x="3883" y="16074"/>
                  <a:pt x="3572" y="16273"/>
                </a:cubicBezTo>
                <a:cubicBezTo>
                  <a:pt x="3255" y="16476"/>
                  <a:pt x="3052" y="16819"/>
                  <a:pt x="3130" y="17204"/>
                </a:cubicBezTo>
                <a:cubicBezTo>
                  <a:pt x="3208" y="17599"/>
                  <a:pt x="3558" y="17892"/>
                  <a:pt x="3900" y="18066"/>
                </a:cubicBezTo>
                <a:cubicBezTo>
                  <a:pt x="4530" y="18388"/>
                  <a:pt x="5253" y="18510"/>
                  <a:pt x="5977" y="18510"/>
                </a:cubicBezTo>
                <a:cubicBezTo>
                  <a:pt x="6498" y="18510"/>
                  <a:pt x="7020" y="18447"/>
                  <a:pt x="7509" y="18348"/>
                </a:cubicBezTo>
                <a:cubicBezTo>
                  <a:pt x="7666" y="18316"/>
                  <a:pt x="7823" y="18282"/>
                  <a:pt x="7982" y="18244"/>
                </a:cubicBezTo>
                <a:lnTo>
                  <a:pt x="7982" y="18244"/>
                </a:lnTo>
                <a:cubicBezTo>
                  <a:pt x="8050" y="18339"/>
                  <a:pt x="8110" y="18439"/>
                  <a:pt x="8162" y="18544"/>
                </a:cubicBezTo>
                <a:cubicBezTo>
                  <a:pt x="8450" y="19129"/>
                  <a:pt x="8272" y="19793"/>
                  <a:pt x="7915" y="20380"/>
                </a:cubicBezTo>
                <a:cubicBezTo>
                  <a:pt x="7441" y="21169"/>
                  <a:pt x="6732" y="21810"/>
                  <a:pt x="6029" y="22395"/>
                </a:cubicBezTo>
                <a:cubicBezTo>
                  <a:pt x="4471" y="23686"/>
                  <a:pt x="2720" y="24702"/>
                  <a:pt x="1069" y="25865"/>
                </a:cubicBezTo>
                <a:cubicBezTo>
                  <a:pt x="784" y="26065"/>
                  <a:pt x="506" y="26272"/>
                  <a:pt x="238" y="26499"/>
                </a:cubicBezTo>
                <a:cubicBezTo>
                  <a:pt x="0" y="26701"/>
                  <a:pt x="221" y="27014"/>
                  <a:pt x="473" y="27014"/>
                </a:cubicBezTo>
                <a:cubicBezTo>
                  <a:pt x="541" y="27014"/>
                  <a:pt x="612" y="26991"/>
                  <a:pt x="677" y="26935"/>
                </a:cubicBezTo>
                <a:cubicBezTo>
                  <a:pt x="1308" y="26392"/>
                  <a:pt x="2103" y="25908"/>
                  <a:pt x="2830" y="25426"/>
                </a:cubicBezTo>
                <a:cubicBezTo>
                  <a:pt x="3804" y="24784"/>
                  <a:pt x="4774" y="24142"/>
                  <a:pt x="5701" y="23440"/>
                </a:cubicBezTo>
                <a:cubicBezTo>
                  <a:pt x="6578" y="22770"/>
                  <a:pt x="7441" y="22053"/>
                  <a:pt x="8119" y="21175"/>
                </a:cubicBezTo>
                <a:cubicBezTo>
                  <a:pt x="8636" y="20499"/>
                  <a:pt x="9049" y="19671"/>
                  <a:pt x="8889" y="18797"/>
                </a:cubicBezTo>
                <a:cubicBezTo>
                  <a:pt x="8842" y="18535"/>
                  <a:pt x="8746" y="18294"/>
                  <a:pt x="8613" y="18074"/>
                </a:cubicBezTo>
                <a:lnTo>
                  <a:pt x="8613" y="18074"/>
                </a:lnTo>
                <a:cubicBezTo>
                  <a:pt x="9548" y="17794"/>
                  <a:pt x="10464" y="17389"/>
                  <a:pt x="11231" y="16819"/>
                </a:cubicBezTo>
                <a:cubicBezTo>
                  <a:pt x="11702" y="16469"/>
                  <a:pt x="12141" y="16045"/>
                  <a:pt x="12362" y="15489"/>
                </a:cubicBezTo>
                <a:cubicBezTo>
                  <a:pt x="12437" y="15300"/>
                  <a:pt x="12468" y="15097"/>
                  <a:pt x="12467" y="14892"/>
                </a:cubicBezTo>
                <a:lnTo>
                  <a:pt x="12467" y="14892"/>
                </a:lnTo>
                <a:cubicBezTo>
                  <a:pt x="12861" y="14763"/>
                  <a:pt x="13246" y="14591"/>
                  <a:pt x="13603" y="14401"/>
                </a:cubicBezTo>
                <a:cubicBezTo>
                  <a:pt x="14516" y="13916"/>
                  <a:pt x="15300" y="13182"/>
                  <a:pt x="15778" y="12262"/>
                </a:cubicBezTo>
                <a:cubicBezTo>
                  <a:pt x="16362" y="11134"/>
                  <a:pt x="16485" y="9804"/>
                  <a:pt x="16197" y="8573"/>
                </a:cubicBezTo>
                <a:lnTo>
                  <a:pt x="16197" y="8573"/>
                </a:lnTo>
                <a:cubicBezTo>
                  <a:pt x="16217" y="8566"/>
                  <a:pt x="16236" y="8560"/>
                  <a:pt x="16256" y="8553"/>
                </a:cubicBezTo>
                <a:cubicBezTo>
                  <a:pt x="18206" y="7851"/>
                  <a:pt x="20210" y="6049"/>
                  <a:pt x="19978" y="3789"/>
                </a:cubicBezTo>
                <a:cubicBezTo>
                  <a:pt x="19817" y="2192"/>
                  <a:pt x="18666" y="965"/>
                  <a:pt x="17421" y="59"/>
                </a:cubicBezTo>
                <a:cubicBezTo>
                  <a:pt x="17365" y="18"/>
                  <a:pt x="17310" y="0"/>
                  <a:pt x="17258" y="0"/>
                </a:cubicBezTo>
                <a:close/>
              </a:path>
            </a:pathLst>
          </a:custGeom>
          <a:solidFill>
            <a:srgbClr val="212B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1239" name="Google Shape;1239;p39"/>
          <p:cNvSpPr/>
          <p:nvPr/>
        </p:nvSpPr>
        <p:spPr>
          <a:xfrm rot="9797852">
            <a:off x="544930" y="949988"/>
            <a:ext cx="1030058" cy="1376825"/>
          </a:xfrm>
          <a:custGeom>
            <a:avLst/>
            <a:gdLst/>
            <a:ahLst/>
            <a:cxnLst/>
            <a:rect l="l" t="t" r="r" b="b"/>
            <a:pathLst>
              <a:path w="20211" h="27015" extrusionOk="0">
                <a:moveTo>
                  <a:pt x="13024" y="5921"/>
                </a:moveTo>
                <a:cubicBezTo>
                  <a:pt x="13039" y="5921"/>
                  <a:pt x="13053" y="5921"/>
                  <a:pt x="13068" y="5921"/>
                </a:cubicBezTo>
                <a:cubicBezTo>
                  <a:pt x="13228" y="5925"/>
                  <a:pt x="13275" y="5932"/>
                  <a:pt x="13449" y="5978"/>
                </a:cubicBezTo>
                <a:cubicBezTo>
                  <a:pt x="13621" y="6025"/>
                  <a:pt x="13692" y="6054"/>
                  <a:pt x="13820" y="6121"/>
                </a:cubicBezTo>
                <a:cubicBezTo>
                  <a:pt x="14120" y="6275"/>
                  <a:pt x="14305" y="6421"/>
                  <a:pt x="14533" y="6660"/>
                </a:cubicBezTo>
                <a:cubicBezTo>
                  <a:pt x="14934" y="7077"/>
                  <a:pt x="15239" y="7599"/>
                  <a:pt x="15440" y="8166"/>
                </a:cubicBezTo>
                <a:lnTo>
                  <a:pt x="15440" y="8166"/>
                </a:lnTo>
                <a:cubicBezTo>
                  <a:pt x="15083" y="8248"/>
                  <a:pt x="14722" y="8292"/>
                  <a:pt x="14368" y="8292"/>
                </a:cubicBezTo>
                <a:cubicBezTo>
                  <a:pt x="14140" y="8292"/>
                  <a:pt x="13915" y="8274"/>
                  <a:pt x="13695" y="8236"/>
                </a:cubicBezTo>
                <a:cubicBezTo>
                  <a:pt x="12724" y="8067"/>
                  <a:pt x="11922" y="7510"/>
                  <a:pt x="11491" y="6614"/>
                </a:cubicBezTo>
                <a:lnTo>
                  <a:pt x="11491" y="6614"/>
                </a:lnTo>
                <a:cubicBezTo>
                  <a:pt x="11716" y="6403"/>
                  <a:pt x="11958" y="6226"/>
                  <a:pt x="12244" y="6092"/>
                </a:cubicBezTo>
                <a:cubicBezTo>
                  <a:pt x="12481" y="5981"/>
                  <a:pt x="12754" y="5921"/>
                  <a:pt x="13024" y="5921"/>
                </a:cubicBezTo>
                <a:close/>
                <a:moveTo>
                  <a:pt x="8395" y="11475"/>
                </a:moveTo>
                <a:cubicBezTo>
                  <a:pt x="9299" y="11475"/>
                  <a:pt x="10220" y="12193"/>
                  <a:pt x="10793" y="12796"/>
                </a:cubicBezTo>
                <a:cubicBezTo>
                  <a:pt x="11173" y="13194"/>
                  <a:pt x="11637" y="13806"/>
                  <a:pt x="11795" y="14426"/>
                </a:cubicBezTo>
                <a:lnTo>
                  <a:pt x="11795" y="14426"/>
                </a:lnTo>
                <a:cubicBezTo>
                  <a:pt x="11609" y="14465"/>
                  <a:pt x="11433" y="14481"/>
                  <a:pt x="11241" y="14481"/>
                </a:cubicBezTo>
                <a:cubicBezTo>
                  <a:pt x="11116" y="14481"/>
                  <a:pt x="10985" y="14474"/>
                  <a:pt x="10839" y="14462"/>
                </a:cubicBezTo>
                <a:cubicBezTo>
                  <a:pt x="10369" y="14415"/>
                  <a:pt x="9901" y="14315"/>
                  <a:pt x="9445" y="14187"/>
                </a:cubicBezTo>
                <a:cubicBezTo>
                  <a:pt x="8654" y="13965"/>
                  <a:pt x="7622" y="13627"/>
                  <a:pt x="7109" y="12960"/>
                </a:cubicBezTo>
                <a:cubicBezTo>
                  <a:pt x="7017" y="12843"/>
                  <a:pt x="6964" y="12743"/>
                  <a:pt x="6942" y="12593"/>
                </a:cubicBezTo>
                <a:lnTo>
                  <a:pt x="6942" y="12593"/>
                </a:lnTo>
                <a:cubicBezTo>
                  <a:pt x="6943" y="12597"/>
                  <a:pt x="6943" y="12599"/>
                  <a:pt x="6944" y="12599"/>
                </a:cubicBezTo>
                <a:cubicBezTo>
                  <a:pt x="6949" y="12599"/>
                  <a:pt x="6951" y="12474"/>
                  <a:pt x="6947" y="12474"/>
                </a:cubicBezTo>
                <a:lnTo>
                  <a:pt x="6947" y="12474"/>
                </a:lnTo>
                <a:cubicBezTo>
                  <a:pt x="6947" y="12474"/>
                  <a:pt x="6946" y="12476"/>
                  <a:pt x="6946" y="12479"/>
                </a:cubicBezTo>
                <a:cubicBezTo>
                  <a:pt x="6964" y="12379"/>
                  <a:pt x="6974" y="12354"/>
                  <a:pt x="7013" y="12283"/>
                </a:cubicBezTo>
                <a:cubicBezTo>
                  <a:pt x="7216" y="11923"/>
                  <a:pt x="7634" y="11609"/>
                  <a:pt x="8033" y="11516"/>
                </a:cubicBezTo>
                <a:cubicBezTo>
                  <a:pt x="8153" y="11488"/>
                  <a:pt x="8274" y="11475"/>
                  <a:pt x="8395" y="11475"/>
                </a:cubicBezTo>
                <a:close/>
                <a:moveTo>
                  <a:pt x="3729" y="17061"/>
                </a:moveTo>
                <a:cubicBezTo>
                  <a:pt x="3729" y="17061"/>
                  <a:pt x="3729" y="17062"/>
                  <a:pt x="3729" y="17064"/>
                </a:cubicBezTo>
                <a:lnTo>
                  <a:pt x="3729" y="17064"/>
                </a:lnTo>
                <a:cubicBezTo>
                  <a:pt x="3729" y="17063"/>
                  <a:pt x="3729" y="17062"/>
                  <a:pt x="3729" y="17061"/>
                </a:cubicBezTo>
                <a:cubicBezTo>
                  <a:pt x="3729" y="17061"/>
                  <a:pt x="3729" y="17061"/>
                  <a:pt x="3729" y="17061"/>
                </a:cubicBezTo>
                <a:close/>
                <a:moveTo>
                  <a:pt x="4657" y="16619"/>
                </a:moveTo>
                <a:cubicBezTo>
                  <a:pt x="5017" y="16619"/>
                  <a:pt x="5390" y="16704"/>
                  <a:pt x="5726" y="16808"/>
                </a:cubicBezTo>
                <a:cubicBezTo>
                  <a:pt x="6315" y="16990"/>
                  <a:pt x="6980" y="17291"/>
                  <a:pt x="7494" y="17724"/>
                </a:cubicBezTo>
                <a:lnTo>
                  <a:pt x="7494" y="17724"/>
                </a:lnTo>
                <a:cubicBezTo>
                  <a:pt x="7022" y="17823"/>
                  <a:pt x="6544" y="17881"/>
                  <a:pt x="6061" y="17881"/>
                </a:cubicBezTo>
                <a:cubicBezTo>
                  <a:pt x="5926" y="17881"/>
                  <a:pt x="5790" y="17877"/>
                  <a:pt x="5654" y="17867"/>
                </a:cubicBezTo>
                <a:cubicBezTo>
                  <a:pt x="5119" y="17828"/>
                  <a:pt x="4535" y="17739"/>
                  <a:pt x="4071" y="17453"/>
                </a:cubicBezTo>
                <a:cubicBezTo>
                  <a:pt x="3943" y="17375"/>
                  <a:pt x="3840" y="17278"/>
                  <a:pt x="3779" y="17182"/>
                </a:cubicBezTo>
                <a:cubicBezTo>
                  <a:pt x="3731" y="17107"/>
                  <a:pt x="3742" y="17153"/>
                  <a:pt x="3731" y="17074"/>
                </a:cubicBezTo>
                <a:lnTo>
                  <a:pt x="3731" y="17074"/>
                </a:lnTo>
                <a:cubicBezTo>
                  <a:pt x="3731" y="17072"/>
                  <a:pt x="3730" y="17064"/>
                  <a:pt x="3729" y="17039"/>
                </a:cubicBezTo>
                <a:cubicBezTo>
                  <a:pt x="3728" y="17032"/>
                  <a:pt x="3728" y="17026"/>
                  <a:pt x="3728" y="17021"/>
                </a:cubicBezTo>
                <a:lnTo>
                  <a:pt x="3728" y="17021"/>
                </a:lnTo>
                <a:cubicBezTo>
                  <a:pt x="3729" y="17018"/>
                  <a:pt x="3731" y="17011"/>
                  <a:pt x="3733" y="17000"/>
                </a:cubicBezTo>
                <a:cubicBezTo>
                  <a:pt x="3743" y="16939"/>
                  <a:pt x="3807" y="16861"/>
                  <a:pt x="3850" y="16829"/>
                </a:cubicBezTo>
                <a:cubicBezTo>
                  <a:pt x="3990" y="16725"/>
                  <a:pt x="4086" y="16697"/>
                  <a:pt x="4264" y="16658"/>
                </a:cubicBezTo>
                <a:cubicBezTo>
                  <a:pt x="4391" y="16631"/>
                  <a:pt x="4523" y="16619"/>
                  <a:pt x="4657" y="16619"/>
                </a:cubicBezTo>
                <a:close/>
                <a:moveTo>
                  <a:pt x="17258" y="0"/>
                </a:moveTo>
                <a:cubicBezTo>
                  <a:pt x="17012" y="0"/>
                  <a:pt x="16846" y="399"/>
                  <a:pt x="17111" y="590"/>
                </a:cubicBezTo>
                <a:cubicBezTo>
                  <a:pt x="18099" y="1314"/>
                  <a:pt x="19051" y="2277"/>
                  <a:pt x="19315" y="3515"/>
                </a:cubicBezTo>
                <a:cubicBezTo>
                  <a:pt x="19508" y="4420"/>
                  <a:pt x="19229" y="5322"/>
                  <a:pt x="18691" y="6071"/>
                </a:cubicBezTo>
                <a:cubicBezTo>
                  <a:pt x="18072" y="6930"/>
                  <a:pt x="17093" y="7624"/>
                  <a:pt x="16029" y="7996"/>
                </a:cubicBezTo>
                <a:lnTo>
                  <a:pt x="16029" y="7996"/>
                </a:lnTo>
                <a:cubicBezTo>
                  <a:pt x="15927" y="7703"/>
                  <a:pt x="15800" y="7419"/>
                  <a:pt x="15650" y="7148"/>
                </a:cubicBezTo>
                <a:cubicBezTo>
                  <a:pt x="15289" y="6499"/>
                  <a:pt x="14761" y="5886"/>
                  <a:pt x="14080" y="5562"/>
                </a:cubicBezTo>
                <a:cubicBezTo>
                  <a:pt x="13734" y="5394"/>
                  <a:pt x="13371" y="5311"/>
                  <a:pt x="13008" y="5311"/>
                </a:cubicBezTo>
                <a:cubicBezTo>
                  <a:pt x="12645" y="5311"/>
                  <a:pt x="12281" y="5394"/>
                  <a:pt x="11934" y="5557"/>
                </a:cubicBezTo>
                <a:cubicBezTo>
                  <a:pt x="11545" y="5740"/>
                  <a:pt x="11203" y="6014"/>
                  <a:pt x="10904" y="6321"/>
                </a:cubicBezTo>
                <a:cubicBezTo>
                  <a:pt x="10832" y="6392"/>
                  <a:pt x="10782" y="6524"/>
                  <a:pt x="10825" y="6620"/>
                </a:cubicBezTo>
                <a:cubicBezTo>
                  <a:pt x="11249" y="7647"/>
                  <a:pt x="12037" y="8421"/>
                  <a:pt x="13111" y="8735"/>
                </a:cubicBezTo>
                <a:cubicBezTo>
                  <a:pt x="13505" y="8850"/>
                  <a:pt x="13914" y="8902"/>
                  <a:pt x="14326" y="8902"/>
                </a:cubicBezTo>
                <a:cubicBezTo>
                  <a:pt x="14756" y="8902"/>
                  <a:pt x="15188" y="8845"/>
                  <a:pt x="15608" y="8745"/>
                </a:cubicBezTo>
                <a:lnTo>
                  <a:pt x="15608" y="8745"/>
                </a:lnTo>
                <a:cubicBezTo>
                  <a:pt x="15753" y="9390"/>
                  <a:pt x="15773" y="10065"/>
                  <a:pt x="15660" y="10692"/>
                </a:cubicBezTo>
                <a:cubicBezTo>
                  <a:pt x="15517" y="11498"/>
                  <a:pt x="15164" y="12254"/>
                  <a:pt x="14612" y="12861"/>
                </a:cubicBezTo>
                <a:cubicBezTo>
                  <a:pt x="14005" y="13520"/>
                  <a:pt x="13218" y="13971"/>
                  <a:pt x="12374" y="14260"/>
                </a:cubicBezTo>
                <a:lnTo>
                  <a:pt x="12374" y="14260"/>
                </a:lnTo>
                <a:cubicBezTo>
                  <a:pt x="12336" y="14118"/>
                  <a:pt x="12287" y="13980"/>
                  <a:pt x="12233" y="13852"/>
                </a:cubicBezTo>
                <a:cubicBezTo>
                  <a:pt x="11745" y="12678"/>
                  <a:pt x="10708" y="11648"/>
                  <a:pt x="9541" y="11146"/>
                </a:cubicBezTo>
                <a:cubicBezTo>
                  <a:pt x="9164" y="10980"/>
                  <a:pt x="8752" y="10865"/>
                  <a:pt x="8340" y="10865"/>
                </a:cubicBezTo>
                <a:cubicBezTo>
                  <a:pt x="8175" y="10865"/>
                  <a:pt x="8010" y="10884"/>
                  <a:pt x="7848" y="10924"/>
                </a:cubicBezTo>
                <a:cubicBezTo>
                  <a:pt x="7331" y="11052"/>
                  <a:pt x="6814" y="11445"/>
                  <a:pt x="6524" y="11894"/>
                </a:cubicBezTo>
                <a:cubicBezTo>
                  <a:pt x="5968" y="12757"/>
                  <a:pt x="6696" y="13567"/>
                  <a:pt x="7416" y="14013"/>
                </a:cubicBezTo>
                <a:cubicBezTo>
                  <a:pt x="8340" y="14579"/>
                  <a:pt x="9452" y="14897"/>
                  <a:pt x="10518" y="15043"/>
                </a:cubicBezTo>
                <a:cubicBezTo>
                  <a:pt x="10774" y="15076"/>
                  <a:pt x="11035" y="15103"/>
                  <a:pt x="11295" y="15103"/>
                </a:cubicBezTo>
                <a:cubicBezTo>
                  <a:pt x="11476" y="15103"/>
                  <a:pt x="11657" y="15090"/>
                  <a:pt x="11834" y="15057"/>
                </a:cubicBezTo>
                <a:lnTo>
                  <a:pt x="11834" y="15057"/>
                </a:lnTo>
                <a:cubicBezTo>
                  <a:pt x="11812" y="15199"/>
                  <a:pt x="11764" y="15338"/>
                  <a:pt x="11687" y="15471"/>
                </a:cubicBezTo>
                <a:cubicBezTo>
                  <a:pt x="11427" y="15917"/>
                  <a:pt x="10999" y="16251"/>
                  <a:pt x="10568" y="16523"/>
                </a:cubicBezTo>
                <a:cubicBezTo>
                  <a:pt x="10044" y="16854"/>
                  <a:pt x="9477" y="17110"/>
                  <a:pt x="8896" y="17318"/>
                </a:cubicBezTo>
                <a:cubicBezTo>
                  <a:pt x="8666" y="17400"/>
                  <a:pt x="8433" y="17477"/>
                  <a:pt x="8198" y="17546"/>
                </a:cubicBezTo>
                <a:lnTo>
                  <a:pt x="8198" y="17546"/>
                </a:lnTo>
                <a:cubicBezTo>
                  <a:pt x="7839" y="17180"/>
                  <a:pt x="7389" y="16886"/>
                  <a:pt x="6956" y="16654"/>
                </a:cubicBezTo>
                <a:cubicBezTo>
                  <a:pt x="6329" y="16319"/>
                  <a:pt x="5633" y="16080"/>
                  <a:pt x="4920" y="16016"/>
                </a:cubicBezTo>
                <a:cubicBezTo>
                  <a:pt x="4830" y="16008"/>
                  <a:pt x="4737" y="16004"/>
                  <a:pt x="4643" y="16004"/>
                </a:cubicBezTo>
                <a:cubicBezTo>
                  <a:pt x="4271" y="16004"/>
                  <a:pt x="3883" y="16074"/>
                  <a:pt x="3572" y="16273"/>
                </a:cubicBezTo>
                <a:cubicBezTo>
                  <a:pt x="3255" y="16476"/>
                  <a:pt x="3052" y="16819"/>
                  <a:pt x="3130" y="17204"/>
                </a:cubicBezTo>
                <a:cubicBezTo>
                  <a:pt x="3208" y="17599"/>
                  <a:pt x="3558" y="17892"/>
                  <a:pt x="3900" y="18066"/>
                </a:cubicBezTo>
                <a:cubicBezTo>
                  <a:pt x="4530" y="18388"/>
                  <a:pt x="5253" y="18510"/>
                  <a:pt x="5977" y="18510"/>
                </a:cubicBezTo>
                <a:cubicBezTo>
                  <a:pt x="6498" y="18510"/>
                  <a:pt x="7020" y="18447"/>
                  <a:pt x="7509" y="18348"/>
                </a:cubicBezTo>
                <a:cubicBezTo>
                  <a:pt x="7666" y="18316"/>
                  <a:pt x="7823" y="18282"/>
                  <a:pt x="7982" y="18244"/>
                </a:cubicBezTo>
                <a:lnTo>
                  <a:pt x="7982" y="18244"/>
                </a:lnTo>
                <a:cubicBezTo>
                  <a:pt x="8050" y="18339"/>
                  <a:pt x="8110" y="18439"/>
                  <a:pt x="8162" y="18544"/>
                </a:cubicBezTo>
                <a:cubicBezTo>
                  <a:pt x="8450" y="19129"/>
                  <a:pt x="8272" y="19793"/>
                  <a:pt x="7915" y="20380"/>
                </a:cubicBezTo>
                <a:cubicBezTo>
                  <a:pt x="7441" y="21169"/>
                  <a:pt x="6732" y="21810"/>
                  <a:pt x="6029" y="22395"/>
                </a:cubicBezTo>
                <a:cubicBezTo>
                  <a:pt x="4471" y="23686"/>
                  <a:pt x="2720" y="24702"/>
                  <a:pt x="1069" y="25865"/>
                </a:cubicBezTo>
                <a:cubicBezTo>
                  <a:pt x="784" y="26065"/>
                  <a:pt x="506" y="26272"/>
                  <a:pt x="238" y="26499"/>
                </a:cubicBezTo>
                <a:cubicBezTo>
                  <a:pt x="0" y="26701"/>
                  <a:pt x="221" y="27014"/>
                  <a:pt x="473" y="27014"/>
                </a:cubicBezTo>
                <a:cubicBezTo>
                  <a:pt x="541" y="27014"/>
                  <a:pt x="612" y="26991"/>
                  <a:pt x="677" y="26935"/>
                </a:cubicBezTo>
                <a:cubicBezTo>
                  <a:pt x="1308" y="26392"/>
                  <a:pt x="2103" y="25908"/>
                  <a:pt x="2830" y="25426"/>
                </a:cubicBezTo>
                <a:cubicBezTo>
                  <a:pt x="3804" y="24784"/>
                  <a:pt x="4774" y="24142"/>
                  <a:pt x="5701" y="23440"/>
                </a:cubicBezTo>
                <a:cubicBezTo>
                  <a:pt x="6578" y="22770"/>
                  <a:pt x="7441" y="22053"/>
                  <a:pt x="8119" y="21175"/>
                </a:cubicBezTo>
                <a:cubicBezTo>
                  <a:pt x="8636" y="20499"/>
                  <a:pt x="9049" y="19671"/>
                  <a:pt x="8889" y="18797"/>
                </a:cubicBezTo>
                <a:cubicBezTo>
                  <a:pt x="8842" y="18535"/>
                  <a:pt x="8746" y="18294"/>
                  <a:pt x="8613" y="18074"/>
                </a:cubicBezTo>
                <a:lnTo>
                  <a:pt x="8613" y="18074"/>
                </a:lnTo>
                <a:cubicBezTo>
                  <a:pt x="9548" y="17794"/>
                  <a:pt x="10464" y="17389"/>
                  <a:pt x="11231" y="16819"/>
                </a:cubicBezTo>
                <a:cubicBezTo>
                  <a:pt x="11702" y="16469"/>
                  <a:pt x="12141" y="16045"/>
                  <a:pt x="12362" y="15489"/>
                </a:cubicBezTo>
                <a:cubicBezTo>
                  <a:pt x="12437" y="15300"/>
                  <a:pt x="12468" y="15097"/>
                  <a:pt x="12467" y="14892"/>
                </a:cubicBezTo>
                <a:lnTo>
                  <a:pt x="12467" y="14892"/>
                </a:lnTo>
                <a:cubicBezTo>
                  <a:pt x="12861" y="14763"/>
                  <a:pt x="13246" y="14591"/>
                  <a:pt x="13603" y="14401"/>
                </a:cubicBezTo>
                <a:cubicBezTo>
                  <a:pt x="14516" y="13916"/>
                  <a:pt x="15300" y="13182"/>
                  <a:pt x="15778" y="12262"/>
                </a:cubicBezTo>
                <a:cubicBezTo>
                  <a:pt x="16362" y="11134"/>
                  <a:pt x="16485" y="9804"/>
                  <a:pt x="16197" y="8573"/>
                </a:cubicBezTo>
                <a:lnTo>
                  <a:pt x="16197" y="8573"/>
                </a:lnTo>
                <a:cubicBezTo>
                  <a:pt x="16217" y="8566"/>
                  <a:pt x="16236" y="8560"/>
                  <a:pt x="16256" y="8553"/>
                </a:cubicBezTo>
                <a:cubicBezTo>
                  <a:pt x="18206" y="7851"/>
                  <a:pt x="20210" y="6049"/>
                  <a:pt x="19978" y="3789"/>
                </a:cubicBezTo>
                <a:cubicBezTo>
                  <a:pt x="19817" y="2192"/>
                  <a:pt x="18666" y="965"/>
                  <a:pt x="17421" y="59"/>
                </a:cubicBezTo>
                <a:cubicBezTo>
                  <a:pt x="17365" y="18"/>
                  <a:pt x="17310" y="0"/>
                  <a:pt x="17258" y="0"/>
                </a:cubicBezTo>
                <a:close/>
              </a:path>
            </a:pathLst>
          </a:custGeom>
          <a:solidFill>
            <a:srgbClr val="212B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3200" y="682051"/>
            <a:ext cx="2697600" cy="507232"/>
          </a:xfrm>
        </p:spPr>
        <p:txBody>
          <a:bodyPr/>
          <a:lstStyle/>
          <a:p>
            <a:r>
              <a:rPr lang="en-US" sz="4400">
                <a:latin typeface="+mj-lt"/>
                <a:ea typeface="Cambria" panose="02040503050406030204" pitchFamily="18" charset="0"/>
              </a:rPr>
              <a:t>Về nhà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A0E71C-52EA-4637-92D6-0A3E60315231}"/>
              </a:ext>
            </a:extLst>
          </p:cNvPr>
          <p:cNvSpPr txBox="1"/>
          <p:nvPr/>
        </p:nvSpPr>
        <p:spPr>
          <a:xfrm>
            <a:off x="1651001" y="1700711"/>
            <a:ext cx="4917580" cy="12890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altLang="en-US" sz="1800" b="1" dirty="0" err="1">
                <a:latin typeface="+mj-lt"/>
                <a:cs typeface="Times New Roman" panose="02020603050405020304" pitchFamily="18" charset="0"/>
              </a:rPr>
              <a:t>Chuẩn</a:t>
            </a:r>
            <a:r>
              <a:rPr lang="en-US" altLang="en-US" sz="18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latin typeface="+mj-lt"/>
                <a:cs typeface="Times New Roman" panose="02020603050405020304" pitchFamily="18" charset="0"/>
              </a:rPr>
              <a:t>bị</a:t>
            </a:r>
            <a:r>
              <a:rPr lang="en-US" altLang="en-US" sz="18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1800" b="1" err="1">
                <a:latin typeface="+mj-lt"/>
                <a:cs typeface="Times New Roman" panose="02020603050405020304" pitchFamily="18" charset="0"/>
              </a:rPr>
              <a:t>bài</a:t>
            </a:r>
            <a:r>
              <a:rPr lang="en-US" altLang="en-US" sz="1800" b="1">
                <a:latin typeface="+mj-lt"/>
                <a:cs typeface="Times New Roman" panose="02020603050405020304" pitchFamily="18" charset="0"/>
              </a:rPr>
              <a:t> sau.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altLang="en-US" sz="1800" b="1">
                <a:latin typeface="+mj-lt"/>
                <a:cs typeface="Times New Roman" panose="02020603050405020304" pitchFamily="18" charset="0"/>
              </a:rPr>
              <a:t>Hàng </a:t>
            </a:r>
            <a:r>
              <a:rPr lang="en-US" altLang="en-US" sz="1800" b="1" dirty="0" err="1">
                <a:latin typeface="+mj-lt"/>
                <a:cs typeface="Times New Roman" panose="02020603050405020304" pitchFamily="18" charset="0"/>
              </a:rPr>
              <a:t>của</a:t>
            </a:r>
            <a:r>
              <a:rPr lang="en-US" altLang="en-US" sz="18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latin typeface="+mj-lt"/>
                <a:cs typeface="Times New Roman" panose="02020603050405020304" pitchFamily="18" charset="0"/>
              </a:rPr>
              <a:t>số</a:t>
            </a:r>
            <a:r>
              <a:rPr lang="en-US" altLang="en-US" sz="18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latin typeface="+mj-lt"/>
                <a:cs typeface="Times New Roman" panose="02020603050405020304" pitchFamily="18" charset="0"/>
              </a:rPr>
              <a:t>thập</a:t>
            </a:r>
            <a:r>
              <a:rPr lang="en-US" altLang="en-US" sz="18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latin typeface="+mj-lt"/>
                <a:cs typeface="Times New Roman" panose="02020603050405020304" pitchFamily="18" charset="0"/>
              </a:rPr>
              <a:t>phân</a:t>
            </a:r>
            <a:r>
              <a:rPr lang="en-US" altLang="en-US" sz="1800" b="1" dirty="0">
                <a:latin typeface="+mj-lt"/>
                <a:cs typeface="Times New Roman" panose="02020603050405020304" pitchFamily="18" charset="0"/>
              </a:rPr>
              <a:t>. </a:t>
            </a:r>
            <a:r>
              <a:rPr lang="en-US" altLang="en-US" sz="1800" b="1" dirty="0" err="1">
                <a:latin typeface="+mj-lt"/>
                <a:cs typeface="Times New Roman" panose="02020603050405020304" pitchFamily="18" charset="0"/>
              </a:rPr>
              <a:t>Đọc</a:t>
            </a:r>
            <a:r>
              <a:rPr lang="en-US" altLang="en-US" sz="1800" b="1" dirty="0">
                <a:latin typeface="+mj-lt"/>
                <a:cs typeface="Times New Roman" panose="02020603050405020304" pitchFamily="18" charset="0"/>
              </a:rPr>
              <a:t>, </a:t>
            </a:r>
            <a:r>
              <a:rPr lang="en-US" altLang="en-US" sz="1800" b="1" dirty="0" err="1">
                <a:latin typeface="+mj-lt"/>
                <a:cs typeface="Times New Roman" panose="02020603050405020304" pitchFamily="18" charset="0"/>
              </a:rPr>
              <a:t>viết</a:t>
            </a:r>
            <a:r>
              <a:rPr lang="en-US" altLang="en-US" sz="1800" b="1" dirty="0">
                <a:latin typeface="+mj-lt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altLang="en-US" sz="1800" b="1" dirty="0" err="1">
                <a:latin typeface="+mj-lt"/>
                <a:cs typeface="Times New Roman" panose="02020603050405020304" pitchFamily="18" charset="0"/>
              </a:rPr>
              <a:t>số</a:t>
            </a:r>
            <a:r>
              <a:rPr lang="en-US" altLang="en-US" sz="18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latin typeface="+mj-lt"/>
                <a:cs typeface="Times New Roman" panose="02020603050405020304" pitchFamily="18" charset="0"/>
              </a:rPr>
              <a:t>thập</a:t>
            </a:r>
            <a:r>
              <a:rPr lang="en-US" altLang="en-US" sz="18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latin typeface="+mj-lt"/>
                <a:cs typeface="Times New Roman" panose="02020603050405020304" pitchFamily="18" charset="0"/>
              </a:rPr>
              <a:t>phân</a:t>
            </a:r>
            <a:endParaRPr lang="en-US" altLang="en-US" sz="1800" b="1" dirty="0">
              <a:latin typeface="+mj-lt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7">
            <a:extLst>
              <a:ext uri="{FF2B5EF4-FFF2-40B4-BE49-F238E27FC236}">
                <a16:creationId xmlns:a16="http://schemas.microsoft.com/office/drawing/2014/main" id="{C2DD2498-D1DE-0573-A0E6-2C8E0177A4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5887" y="246211"/>
            <a:ext cx="1292225" cy="125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02DD493D-2B60-D722-504D-960EF5DE9B4E}"/>
              </a:ext>
            </a:extLst>
          </p:cNvPr>
          <p:cNvSpPr txBox="1"/>
          <p:nvPr/>
        </p:nvSpPr>
        <p:spPr>
          <a:xfrm>
            <a:off x="1132604" y="1971585"/>
            <a:ext cx="687878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 w="19050">
                  <a:solidFill>
                    <a:srgbClr val="FF5050"/>
                  </a:solidFill>
                  <a:prstDash val="solid"/>
                </a:ln>
                <a:solidFill>
                  <a:srgbClr val="FFE1E1"/>
                </a:solidFill>
                <a:effectLst>
                  <a:outerShdw blurRad="12700" dist="38100" dir="2700000" algn="tl" rotWithShape="0">
                    <a:srgbClr val="FFFFFF">
                      <a:lumMod val="50000"/>
                    </a:srgbClr>
                  </a:outerShdw>
                  <a:reflection blurRad="6350" stA="50000" endA="300" endPos="50000" dist="29997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CHÚC CÁC CON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kern="1200">
                <a:ln w="19050">
                  <a:solidFill>
                    <a:srgbClr val="FF5050"/>
                  </a:solidFill>
                  <a:prstDash val="solid"/>
                </a:ln>
                <a:solidFill>
                  <a:srgbClr val="FFE1E1"/>
                </a:solidFill>
                <a:effectLst>
                  <a:outerShdw blurRad="12700" dist="38100" dir="2700000" algn="tl" rotWithShape="0">
                    <a:srgbClr val="FFFFFF">
                      <a:lumMod val="50000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CHĂM NGOAN, HỌC TỐT!</a:t>
            </a:r>
            <a:endParaRPr kumimoji="0" lang="en-US" sz="4000" b="1" i="0" u="none" strike="noStrike" kern="1200" cap="none" spc="0" normalizeH="0" baseline="0" noProof="0">
              <a:ln w="19050">
                <a:solidFill>
                  <a:srgbClr val="FF5050"/>
                </a:solidFill>
                <a:prstDash val="solid"/>
              </a:ln>
              <a:solidFill>
                <a:srgbClr val="FFE1E1"/>
              </a:solidFill>
              <a:effectLst>
                <a:outerShdw blurRad="12700" dist="38100" dir="2700000" algn="tl" rotWithShape="0">
                  <a:srgbClr val="FFFFFF">
                    <a:lumMod val="50000"/>
                  </a:srgbClr>
                </a:outerShdw>
                <a:reflection blurRad="6350" stA="50000" endA="300" endPos="50000" dist="29997" dir="5400000" sy="-100000" algn="bl" rotWithShape="0"/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140856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5" name="Google Shape;2475;p58"/>
          <p:cNvSpPr txBox="1">
            <a:spLocks noGrp="1"/>
          </p:cNvSpPr>
          <p:nvPr>
            <p:ph type="ctrTitle"/>
          </p:nvPr>
        </p:nvSpPr>
        <p:spPr>
          <a:xfrm>
            <a:off x="2542754" y="390610"/>
            <a:ext cx="4440300" cy="929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>
                <a:latin typeface="+mj-lt"/>
                <a:ea typeface="Cambria" panose="02040503050406030204" pitchFamily="18" charset="0"/>
              </a:rPr>
              <a:t>Khởi động</a:t>
            </a:r>
            <a:endParaRPr sz="4800" dirty="0">
              <a:latin typeface="+mj-lt"/>
              <a:ea typeface="Cambria" panose="02040503050406030204" pitchFamily="18" charset="0"/>
            </a:endParaRPr>
          </a:p>
        </p:txBody>
      </p:sp>
      <p:grpSp>
        <p:nvGrpSpPr>
          <p:cNvPr id="2498" name="Google Shape;2498;p58"/>
          <p:cNvGrpSpPr/>
          <p:nvPr/>
        </p:nvGrpSpPr>
        <p:grpSpPr>
          <a:xfrm rot="-3462324" flipH="1">
            <a:off x="-350355" y="3371558"/>
            <a:ext cx="2138630" cy="952312"/>
            <a:chOff x="4038775" y="3369325"/>
            <a:chExt cx="1789725" cy="711700"/>
          </a:xfrm>
        </p:grpSpPr>
        <p:sp>
          <p:nvSpPr>
            <p:cNvPr id="2499" name="Google Shape;2499;p58"/>
            <p:cNvSpPr/>
            <p:nvPr/>
          </p:nvSpPr>
          <p:spPr>
            <a:xfrm>
              <a:off x="4059950" y="3603700"/>
              <a:ext cx="523950" cy="276175"/>
            </a:xfrm>
            <a:custGeom>
              <a:avLst/>
              <a:gdLst/>
              <a:ahLst/>
              <a:cxnLst/>
              <a:rect l="l" t="t" r="r" b="b"/>
              <a:pathLst>
                <a:path w="20958" h="11047" extrusionOk="0">
                  <a:moveTo>
                    <a:pt x="19281" y="1"/>
                  </a:moveTo>
                  <a:lnTo>
                    <a:pt x="0" y="3534"/>
                  </a:lnTo>
                  <a:cubicBezTo>
                    <a:pt x="334" y="5373"/>
                    <a:pt x="794" y="7176"/>
                    <a:pt x="1389" y="8942"/>
                  </a:cubicBezTo>
                  <a:cubicBezTo>
                    <a:pt x="1695" y="9898"/>
                    <a:pt x="2344" y="10484"/>
                    <a:pt x="3345" y="10691"/>
                  </a:cubicBezTo>
                  <a:cubicBezTo>
                    <a:pt x="4481" y="10928"/>
                    <a:pt x="5812" y="11047"/>
                    <a:pt x="7335" y="11047"/>
                  </a:cubicBezTo>
                  <a:cubicBezTo>
                    <a:pt x="10850" y="11047"/>
                    <a:pt x="15393" y="10416"/>
                    <a:pt x="20958" y="9159"/>
                  </a:cubicBezTo>
                  <a:lnTo>
                    <a:pt x="19281" y="1"/>
                  </a:lnTo>
                  <a:close/>
                </a:path>
              </a:pathLst>
            </a:custGeom>
            <a:solidFill>
              <a:srgbClr val="3033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500" name="Google Shape;2500;p58"/>
            <p:cNvSpPr/>
            <p:nvPr/>
          </p:nvSpPr>
          <p:spPr>
            <a:xfrm>
              <a:off x="4043050" y="3372050"/>
              <a:ext cx="501200" cy="322275"/>
            </a:xfrm>
            <a:custGeom>
              <a:avLst/>
              <a:gdLst/>
              <a:ahLst/>
              <a:cxnLst/>
              <a:rect l="l" t="t" r="r" b="b"/>
              <a:pathLst>
                <a:path w="20048" h="12891" extrusionOk="0">
                  <a:moveTo>
                    <a:pt x="16729" y="1088"/>
                  </a:moveTo>
                  <a:cubicBezTo>
                    <a:pt x="17056" y="1088"/>
                    <a:pt x="17120" y="1244"/>
                    <a:pt x="17145" y="1362"/>
                  </a:cubicBezTo>
                  <a:cubicBezTo>
                    <a:pt x="17172" y="1506"/>
                    <a:pt x="17154" y="1677"/>
                    <a:pt x="16802" y="1740"/>
                  </a:cubicBezTo>
                  <a:cubicBezTo>
                    <a:pt x="16759" y="1748"/>
                    <a:pt x="16717" y="1752"/>
                    <a:pt x="16678" y="1752"/>
                  </a:cubicBezTo>
                  <a:cubicBezTo>
                    <a:pt x="16549" y="1752"/>
                    <a:pt x="16448" y="1708"/>
                    <a:pt x="16379" y="1632"/>
                  </a:cubicBezTo>
                  <a:lnTo>
                    <a:pt x="16289" y="1461"/>
                  </a:lnTo>
                  <a:cubicBezTo>
                    <a:pt x="16253" y="1253"/>
                    <a:pt x="16334" y="1145"/>
                    <a:pt x="16550" y="1109"/>
                  </a:cubicBezTo>
                  <a:cubicBezTo>
                    <a:pt x="16577" y="1100"/>
                    <a:pt x="16613" y="1100"/>
                    <a:pt x="16649" y="1091"/>
                  </a:cubicBezTo>
                  <a:cubicBezTo>
                    <a:pt x="16677" y="1089"/>
                    <a:pt x="16704" y="1088"/>
                    <a:pt x="16729" y="1088"/>
                  </a:cubicBezTo>
                  <a:close/>
                  <a:moveTo>
                    <a:pt x="5761" y="3632"/>
                  </a:moveTo>
                  <a:cubicBezTo>
                    <a:pt x="6046" y="3632"/>
                    <a:pt x="6104" y="3792"/>
                    <a:pt x="6130" y="3912"/>
                  </a:cubicBezTo>
                  <a:cubicBezTo>
                    <a:pt x="6148" y="3985"/>
                    <a:pt x="6130" y="4066"/>
                    <a:pt x="6094" y="4147"/>
                  </a:cubicBezTo>
                  <a:cubicBezTo>
                    <a:pt x="6049" y="4237"/>
                    <a:pt x="5968" y="4300"/>
                    <a:pt x="5850" y="4318"/>
                  </a:cubicBezTo>
                  <a:cubicBezTo>
                    <a:pt x="5811" y="4325"/>
                    <a:pt x="5775" y="4329"/>
                    <a:pt x="5742" y="4329"/>
                  </a:cubicBezTo>
                  <a:cubicBezTo>
                    <a:pt x="5558" y="4329"/>
                    <a:pt x="5456" y="4224"/>
                    <a:pt x="5418" y="4003"/>
                  </a:cubicBezTo>
                  <a:cubicBezTo>
                    <a:pt x="5364" y="3723"/>
                    <a:pt x="5490" y="3660"/>
                    <a:pt x="5607" y="3642"/>
                  </a:cubicBezTo>
                  <a:cubicBezTo>
                    <a:pt x="5634" y="3633"/>
                    <a:pt x="5670" y="3633"/>
                    <a:pt x="5715" y="3633"/>
                  </a:cubicBezTo>
                  <a:cubicBezTo>
                    <a:pt x="5731" y="3632"/>
                    <a:pt x="5747" y="3632"/>
                    <a:pt x="5761" y="3632"/>
                  </a:cubicBezTo>
                  <a:close/>
                  <a:moveTo>
                    <a:pt x="4640" y="4196"/>
                  </a:moveTo>
                  <a:cubicBezTo>
                    <a:pt x="4834" y="4196"/>
                    <a:pt x="4880" y="4293"/>
                    <a:pt x="4895" y="4390"/>
                  </a:cubicBezTo>
                  <a:cubicBezTo>
                    <a:pt x="4922" y="4507"/>
                    <a:pt x="4823" y="4715"/>
                    <a:pt x="4264" y="5066"/>
                  </a:cubicBezTo>
                  <a:cubicBezTo>
                    <a:pt x="3813" y="5355"/>
                    <a:pt x="3372" y="5544"/>
                    <a:pt x="2957" y="5616"/>
                  </a:cubicBezTo>
                  <a:cubicBezTo>
                    <a:pt x="2891" y="5627"/>
                    <a:pt x="2818" y="5637"/>
                    <a:pt x="2750" y="5637"/>
                  </a:cubicBezTo>
                  <a:cubicBezTo>
                    <a:pt x="2652" y="5637"/>
                    <a:pt x="2563" y="5617"/>
                    <a:pt x="2515" y="5553"/>
                  </a:cubicBezTo>
                  <a:cubicBezTo>
                    <a:pt x="2506" y="5544"/>
                    <a:pt x="2479" y="5508"/>
                    <a:pt x="2452" y="5373"/>
                  </a:cubicBezTo>
                  <a:cubicBezTo>
                    <a:pt x="2452" y="5346"/>
                    <a:pt x="2515" y="5174"/>
                    <a:pt x="3651" y="4561"/>
                  </a:cubicBezTo>
                  <a:cubicBezTo>
                    <a:pt x="4003" y="4363"/>
                    <a:pt x="4291" y="4246"/>
                    <a:pt x="4498" y="4210"/>
                  </a:cubicBezTo>
                  <a:cubicBezTo>
                    <a:pt x="4553" y="4201"/>
                    <a:pt x="4600" y="4196"/>
                    <a:pt x="4640" y="4196"/>
                  </a:cubicBezTo>
                  <a:close/>
                  <a:moveTo>
                    <a:pt x="18335" y="0"/>
                  </a:moveTo>
                  <a:lnTo>
                    <a:pt x="18263" y="9"/>
                  </a:lnTo>
                  <a:cubicBezTo>
                    <a:pt x="16802" y="217"/>
                    <a:pt x="15414" y="442"/>
                    <a:pt x="14116" y="676"/>
                  </a:cubicBezTo>
                  <a:cubicBezTo>
                    <a:pt x="8104" y="1776"/>
                    <a:pt x="3732" y="3263"/>
                    <a:pt x="1109" y="5093"/>
                  </a:cubicBezTo>
                  <a:cubicBezTo>
                    <a:pt x="370" y="5634"/>
                    <a:pt x="0" y="6409"/>
                    <a:pt x="18" y="7383"/>
                  </a:cubicBezTo>
                  <a:cubicBezTo>
                    <a:pt x="91" y="9086"/>
                    <a:pt x="262" y="10772"/>
                    <a:pt x="532" y="12413"/>
                  </a:cubicBezTo>
                  <a:cubicBezTo>
                    <a:pt x="559" y="12548"/>
                    <a:pt x="586" y="12674"/>
                    <a:pt x="604" y="12809"/>
                  </a:cubicBezTo>
                  <a:lnTo>
                    <a:pt x="613" y="12890"/>
                  </a:lnTo>
                  <a:lnTo>
                    <a:pt x="20047" y="9330"/>
                  </a:lnTo>
                  <a:lnTo>
                    <a:pt x="18335" y="0"/>
                  </a:lnTo>
                  <a:close/>
                </a:path>
              </a:pathLst>
            </a:custGeom>
            <a:solidFill>
              <a:srgbClr val="3C3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501" name="Google Shape;2501;p58"/>
            <p:cNvSpPr/>
            <p:nvPr/>
          </p:nvSpPr>
          <p:spPr>
            <a:xfrm>
              <a:off x="4101875" y="3397400"/>
              <a:ext cx="372750" cy="117625"/>
            </a:xfrm>
            <a:custGeom>
              <a:avLst/>
              <a:gdLst/>
              <a:ahLst/>
              <a:cxnLst/>
              <a:rect l="l" t="t" r="r" b="b"/>
              <a:pathLst>
                <a:path w="14910" h="4705" extrusionOk="0">
                  <a:moveTo>
                    <a:pt x="14392" y="1"/>
                  </a:moveTo>
                  <a:cubicBezTo>
                    <a:pt x="14361" y="1"/>
                    <a:pt x="14329" y="2"/>
                    <a:pt x="14296" y="5"/>
                  </a:cubicBezTo>
                  <a:cubicBezTo>
                    <a:pt x="13954" y="23"/>
                    <a:pt x="13809" y="176"/>
                    <a:pt x="13863" y="456"/>
                  </a:cubicBezTo>
                  <a:lnTo>
                    <a:pt x="13963" y="654"/>
                  </a:lnTo>
                  <a:cubicBezTo>
                    <a:pt x="14053" y="758"/>
                    <a:pt x="14169" y="814"/>
                    <a:pt x="14316" y="814"/>
                  </a:cubicBezTo>
                  <a:cubicBezTo>
                    <a:pt x="14361" y="814"/>
                    <a:pt x="14408" y="809"/>
                    <a:pt x="14458" y="798"/>
                  </a:cubicBezTo>
                  <a:cubicBezTo>
                    <a:pt x="14774" y="744"/>
                    <a:pt x="14909" y="582"/>
                    <a:pt x="14864" y="329"/>
                  </a:cubicBezTo>
                  <a:cubicBezTo>
                    <a:pt x="14823" y="110"/>
                    <a:pt x="14666" y="1"/>
                    <a:pt x="14392" y="1"/>
                  </a:cubicBezTo>
                  <a:close/>
                  <a:moveTo>
                    <a:pt x="3386" y="2537"/>
                  </a:moveTo>
                  <a:cubicBezTo>
                    <a:pt x="3375" y="2537"/>
                    <a:pt x="3364" y="2538"/>
                    <a:pt x="3353" y="2538"/>
                  </a:cubicBezTo>
                  <a:cubicBezTo>
                    <a:pt x="3056" y="2538"/>
                    <a:pt x="2930" y="2700"/>
                    <a:pt x="2993" y="2998"/>
                  </a:cubicBezTo>
                  <a:cubicBezTo>
                    <a:pt x="3039" y="3258"/>
                    <a:pt x="3169" y="3388"/>
                    <a:pt x="3390" y="3388"/>
                  </a:cubicBezTo>
                  <a:cubicBezTo>
                    <a:pt x="3429" y="3388"/>
                    <a:pt x="3471" y="3384"/>
                    <a:pt x="3516" y="3376"/>
                  </a:cubicBezTo>
                  <a:cubicBezTo>
                    <a:pt x="3651" y="3349"/>
                    <a:pt x="3750" y="3286"/>
                    <a:pt x="3804" y="3169"/>
                  </a:cubicBezTo>
                  <a:cubicBezTo>
                    <a:pt x="3858" y="3070"/>
                    <a:pt x="3867" y="2971"/>
                    <a:pt x="3858" y="2880"/>
                  </a:cubicBezTo>
                  <a:cubicBezTo>
                    <a:pt x="3815" y="2646"/>
                    <a:pt x="3655" y="2537"/>
                    <a:pt x="3386" y="2537"/>
                  </a:cubicBezTo>
                  <a:close/>
                  <a:moveTo>
                    <a:pt x="2290" y="3104"/>
                  </a:moveTo>
                  <a:cubicBezTo>
                    <a:pt x="2061" y="3104"/>
                    <a:pt x="1719" y="3229"/>
                    <a:pt x="1262" y="3475"/>
                  </a:cubicBezTo>
                  <a:cubicBezTo>
                    <a:pt x="415" y="3935"/>
                    <a:pt x="0" y="4232"/>
                    <a:pt x="27" y="4377"/>
                  </a:cubicBezTo>
                  <a:cubicBezTo>
                    <a:pt x="45" y="4485"/>
                    <a:pt x="72" y="4566"/>
                    <a:pt x="108" y="4593"/>
                  </a:cubicBezTo>
                  <a:cubicBezTo>
                    <a:pt x="164" y="4668"/>
                    <a:pt x="264" y="4704"/>
                    <a:pt x="404" y="4704"/>
                  </a:cubicBezTo>
                  <a:cubicBezTo>
                    <a:pt x="466" y="4704"/>
                    <a:pt x="536" y="4697"/>
                    <a:pt x="613" y="4683"/>
                  </a:cubicBezTo>
                  <a:cubicBezTo>
                    <a:pt x="1046" y="4602"/>
                    <a:pt x="1487" y="4413"/>
                    <a:pt x="1947" y="4115"/>
                  </a:cubicBezTo>
                  <a:cubicBezTo>
                    <a:pt x="2434" y="3818"/>
                    <a:pt x="2659" y="3565"/>
                    <a:pt x="2623" y="3367"/>
                  </a:cubicBezTo>
                  <a:cubicBezTo>
                    <a:pt x="2590" y="3191"/>
                    <a:pt x="2479" y="3104"/>
                    <a:pt x="2290" y="3104"/>
                  </a:cubicBezTo>
                  <a:close/>
                </a:path>
              </a:pathLst>
            </a:custGeom>
            <a:solidFill>
              <a:srgbClr val="4547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502" name="Google Shape;2502;p58"/>
            <p:cNvSpPr/>
            <p:nvPr/>
          </p:nvSpPr>
          <p:spPr>
            <a:xfrm>
              <a:off x="4038775" y="3369325"/>
              <a:ext cx="550325" cy="519150"/>
            </a:xfrm>
            <a:custGeom>
              <a:avLst/>
              <a:gdLst/>
              <a:ahLst/>
              <a:cxnLst/>
              <a:rect l="l" t="t" r="r" b="b"/>
              <a:pathLst>
                <a:path w="22013" h="20766" extrusionOk="0">
                  <a:moveTo>
                    <a:pt x="18293" y="414"/>
                  </a:moveTo>
                  <a:cubicBezTo>
                    <a:pt x="18449" y="1112"/>
                    <a:pt x="18591" y="1809"/>
                    <a:pt x="18740" y="2507"/>
                  </a:cubicBezTo>
                  <a:lnTo>
                    <a:pt x="19200" y="4797"/>
                  </a:lnTo>
                  <a:cubicBezTo>
                    <a:pt x="19506" y="6320"/>
                    <a:pt x="19795" y="7843"/>
                    <a:pt x="20065" y="9376"/>
                  </a:cubicBezTo>
                  <a:cubicBezTo>
                    <a:pt x="20345" y="10908"/>
                    <a:pt x="20624" y="12431"/>
                    <a:pt x="20876" y="13964"/>
                  </a:cubicBezTo>
                  <a:lnTo>
                    <a:pt x="21255" y="16262"/>
                  </a:lnTo>
                  <a:cubicBezTo>
                    <a:pt x="21362" y="16971"/>
                    <a:pt x="21477" y="17673"/>
                    <a:pt x="21585" y="18374"/>
                  </a:cubicBezTo>
                  <a:lnTo>
                    <a:pt x="21585" y="18374"/>
                  </a:lnTo>
                  <a:cubicBezTo>
                    <a:pt x="20571" y="18546"/>
                    <a:pt x="19557" y="18733"/>
                    <a:pt x="18551" y="18903"/>
                  </a:cubicBezTo>
                  <a:cubicBezTo>
                    <a:pt x="18010" y="18994"/>
                    <a:pt x="17478" y="19093"/>
                    <a:pt x="16937" y="19183"/>
                  </a:cubicBezTo>
                  <a:lnTo>
                    <a:pt x="16135" y="19309"/>
                  </a:lnTo>
                  <a:lnTo>
                    <a:pt x="15333" y="19435"/>
                  </a:lnTo>
                  <a:cubicBezTo>
                    <a:pt x="14801" y="19525"/>
                    <a:pt x="14260" y="19588"/>
                    <a:pt x="13728" y="19670"/>
                  </a:cubicBezTo>
                  <a:lnTo>
                    <a:pt x="12917" y="19769"/>
                  </a:lnTo>
                  <a:cubicBezTo>
                    <a:pt x="12647" y="19796"/>
                    <a:pt x="12385" y="19832"/>
                    <a:pt x="12115" y="19850"/>
                  </a:cubicBezTo>
                  <a:cubicBezTo>
                    <a:pt x="11033" y="19967"/>
                    <a:pt x="9961" y="20030"/>
                    <a:pt x="8879" y="20066"/>
                  </a:cubicBezTo>
                  <a:cubicBezTo>
                    <a:pt x="8626" y="20073"/>
                    <a:pt x="8372" y="20076"/>
                    <a:pt x="8118" y="20076"/>
                  </a:cubicBezTo>
                  <a:cubicBezTo>
                    <a:pt x="7297" y="20076"/>
                    <a:pt x="6473" y="20041"/>
                    <a:pt x="5661" y="19958"/>
                  </a:cubicBezTo>
                  <a:cubicBezTo>
                    <a:pt x="5400" y="19922"/>
                    <a:pt x="5129" y="19895"/>
                    <a:pt x="4868" y="19850"/>
                  </a:cubicBezTo>
                  <a:lnTo>
                    <a:pt x="4480" y="19778"/>
                  </a:lnTo>
                  <a:lnTo>
                    <a:pt x="4282" y="19742"/>
                  </a:lnTo>
                  <a:cubicBezTo>
                    <a:pt x="4219" y="19733"/>
                    <a:pt x="4165" y="19715"/>
                    <a:pt x="4102" y="19706"/>
                  </a:cubicBezTo>
                  <a:cubicBezTo>
                    <a:pt x="3624" y="19579"/>
                    <a:pt x="3209" y="19336"/>
                    <a:pt x="2921" y="18957"/>
                  </a:cubicBezTo>
                  <a:cubicBezTo>
                    <a:pt x="2776" y="18777"/>
                    <a:pt x="2668" y="18561"/>
                    <a:pt x="2578" y="18326"/>
                  </a:cubicBezTo>
                  <a:cubicBezTo>
                    <a:pt x="2542" y="18218"/>
                    <a:pt x="2497" y="18083"/>
                    <a:pt x="2452" y="17957"/>
                  </a:cubicBezTo>
                  <a:lnTo>
                    <a:pt x="2326" y="17569"/>
                  </a:lnTo>
                  <a:cubicBezTo>
                    <a:pt x="2164" y="17056"/>
                    <a:pt x="2010" y="16533"/>
                    <a:pt x="1866" y="16019"/>
                  </a:cubicBezTo>
                  <a:cubicBezTo>
                    <a:pt x="1578" y="14973"/>
                    <a:pt x="1343" y="13919"/>
                    <a:pt x="1145" y="12855"/>
                  </a:cubicBezTo>
                  <a:cubicBezTo>
                    <a:pt x="947" y="11800"/>
                    <a:pt x="802" y="10728"/>
                    <a:pt x="694" y="9664"/>
                  </a:cubicBezTo>
                  <a:cubicBezTo>
                    <a:pt x="649" y="9123"/>
                    <a:pt x="604" y="8591"/>
                    <a:pt x="568" y="8051"/>
                  </a:cubicBezTo>
                  <a:lnTo>
                    <a:pt x="550" y="7645"/>
                  </a:lnTo>
                  <a:cubicBezTo>
                    <a:pt x="541" y="7510"/>
                    <a:pt x="541" y="7393"/>
                    <a:pt x="550" y="7266"/>
                  </a:cubicBezTo>
                  <a:cubicBezTo>
                    <a:pt x="559" y="7023"/>
                    <a:pt x="595" y="6771"/>
                    <a:pt x="676" y="6545"/>
                  </a:cubicBezTo>
                  <a:cubicBezTo>
                    <a:pt x="829" y="6086"/>
                    <a:pt x="1145" y="5698"/>
                    <a:pt x="1569" y="5419"/>
                  </a:cubicBezTo>
                  <a:cubicBezTo>
                    <a:pt x="2001" y="5121"/>
                    <a:pt x="2461" y="4851"/>
                    <a:pt x="2930" y="4598"/>
                  </a:cubicBezTo>
                  <a:cubicBezTo>
                    <a:pt x="3867" y="4094"/>
                    <a:pt x="4859" y="3661"/>
                    <a:pt x="5868" y="3291"/>
                  </a:cubicBezTo>
                  <a:cubicBezTo>
                    <a:pt x="7878" y="2543"/>
                    <a:pt x="9970" y="1984"/>
                    <a:pt x="12079" y="1525"/>
                  </a:cubicBezTo>
                  <a:cubicBezTo>
                    <a:pt x="14139" y="1077"/>
                    <a:pt x="16208" y="716"/>
                    <a:pt x="18293" y="414"/>
                  </a:cubicBezTo>
                  <a:close/>
                  <a:moveTo>
                    <a:pt x="18441" y="0"/>
                  </a:moveTo>
                  <a:cubicBezTo>
                    <a:pt x="18436" y="0"/>
                    <a:pt x="18430" y="1"/>
                    <a:pt x="18425" y="1"/>
                  </a:cubicBezTo>
                  <a:lnTo>
                    <a:pt x="18416" y="1"/>
                  </a:lnTo>
                  <a:cubicBezTo>
                    <a:pt x="16261" y="299"/>
                    <a:pt x="14116" y="650"/>
                    <a:pt x="11989" y="1101"/>
                  </a:cubicBezTo>
                  <a:cubicBezTo>
                    <a:pt x="9861" y="1543"/>
                    <a:pt x="7752" y="2092"/>
                    <a:pt x="5697" y="2832"/>
                  </a:cubicBezTo>
                  <a:cubicBezTo>
                    <a:pt x="4669" y="3201"/>
                    <a:pt x="3660" y="3634"/>
                    <a:pt x="2686" y="4148"/>
                  </a:cubicBezTo>
                  <a:cubicBezTo>
                    <a:pt x="2200" y="4400"/>
                    <a:pt x="1731" y="4679"/>
                    <a:pt x="1262" y="4995"/>
                  </a:cubicBezTo>
                  <a:cubicBezTo>
                    <a:pt x="784" y="5301"/>
                    <a:pt x="361" y="5797"/>
                    <a:pt x="171" y="6374"/>
                  </a:cubicBezTo>
                  <a:cubicBezTo>
                    <a:pt x="72" y="6653"/>
                    <a:pt x="18" y="6951"/>
                    <a:pt x="9" y="7239"/>
                  </a:cubicBezTo>
                  <a:cubicBezTo>
                    <a:pt x="0" y="7393"/>
                    <a:pt x="0" y="7537"/>
                    <a:pt x="9" y="7672"/>
                  </a:cubicBezTo>
                  <a:lnTo>
                    <a:pt x="27" y="8078"/>
                  </a:lnTo>
                  <a:cubicBezTo>
                    <a:pt x="54" y="8628"/>
                    <a:pt x="90" y="9168"/>
                    <a:pt x="135" y="9709"/>
                  </a:cubicBezTo>
                  <a:cubicBezTo>
                    <a:pt x="244" y="10800"/>
                    <a:pt x="379" y="11882"/>
                    <a:pt x="568" y="12963"/>
                  </a:cubicBezTo>
                  <a:cubicBezTo>
                    <a:pt x="757" y="14036"/>
                    <a:pt x="992" y="15118"/>
                    <a:pt x="1271" y="16172"/>
                  </a:cubicBezTo>
                  <a:cubicBezTo>
                    <a:pt x="1406" y="16704"/>
                    <a:pt x="1560" y="17236"/>
                    <a:pt x="1722" y="17759"/>
                  </a:cubicBezTo>
                  <a:lnTo>
                    <a:pt x="1848" y="18155"/>
                  </a:lnTo>
                  <a:cubicBezTo>
                    <a:pt x="1893" y="18281"/>
                    <a:pt x="1929" y="18408"/>
                    <a:pt x="1983" y="18552"/>
                  </a:cubicBezTo>
                  <a:cubicBezTo>
                    <a:pt x="2082" y="18831"/>
                    <a:pt x="2218" y="19111"/>
                    <a:pt x="2407" y="19354"/>
                  </a:cubicBezTo>
                  <a:cubicBezTo>
                    <a:pt x="2776" y="19859"/>
                    <a:pt x="3353" y="20192"/>
                    <a:pt x="3930" y="20346"/>
                  </a:cubicBezTo>
                  <a:cubicBezTo>
                    <a:pt x="4002" y="20364"/>
                    <a:pt x="4074" y="20382"/>
                    <a:pt x="4147" y="20400"/>
                  </a:cubicBezTo>
                  <a:lnTo>
                    <a:pt x="4354" y="20436"/>
                  </a:lnTo>
                  <a:lnTo>
                    <a:pt x="4760" y="20508"/>
                  </a:lnTo>
                  <a:cubicBezTo>
                    <a:pt x="5039" y="20562"/>
                    <a:pt x="5309" y="20589"/>
                    <a:pt x="5589" y="20625"/>
                  </a:cubicBezTo>
                  <a:cubicBezTo>
                    <a:pt x="6490" y="20728"/>
                    <a:pt x="7397" y="20765"/>
                    <a:pt x="8301" y="20765"/>
                  </a:cubicBezTo>
                  <a:cubicBezTo>
                    <a:pt x="8500" y="20765"/>
                    <a:pt x="8698" y="20763"/>
                    <a:pt x="8897" y="20760"/>
                  </a:cubicBezTo>
                  <a:cubicBezTo>
                    <a:pt x="9997" y="20742"/>
                    <a:pt x="11096" y="20670"/>
                    <a:pt x="12187" y="20544"/>
                  </a:cubicBezTo>
                  <a:cubicBezTo>
                    <a:pt x="12457" y="20526"/>
                    <a:pt x="12728" y="20490"/>
                    <a:pt x="12998" y="20454"/>
                  </a:cubicBezTo>
                  <a:lnTo>
                    <a:pt x="13819" y="20355"/>
                  </a:lnTo>
                  <a:cubicBezTo>
                    <a:pt x="14359" y="20273"/>
                    <a:pt x="14900" y="20210"/>
                    <a:pt x="15441" y="20120"/>
                  </a:cubicBezTo>
                  <a:cubicBezTo>
                    <a:pt x="16523" y="19949"/>
                    <a:pt x="17595" y="19742"/>
                    <a:pt x="18668" y="19516"/>
                  </a:cubicBezTo>
                  <a:cubicBezTo>
                    <a:pt x="19200" y="19399"/>
                    <a:pt x="19732" y="19264"/>
                    <a:pt x="20263" y="19147"/>
                  </a:cubicBezTo>
                  <a:cubicBezTo>
                    <a:pt x="20795" y="19012"/>
                    <a:pt x="21318" y="18876"/>
                    <a:pt x="21850" y="18723"/>
                  </a:cubicBezTo>
                  <a:lnTo>
                    <a:pt x="21859" y="18723"/>
                  </a:lnTo>
                  <a:cubicBezTo>
                    <a:pt x="21958" y="18696"/>
                    <a:pt x="22012" y="18597"/>
                    <a:pt x="21994" y="18498"/>
                  </a:cubicBezTo>
                  <a:cubicBezTo>
                    <a:pt x="21823" y="17741"/>
                    <a:pt x="21670" y="16983"/>
                    <a:pt x="21507" y="16217"/>
                  </a:cubicBezTo>
                  <a:lnTo>
                    <a:pt x="21057" y="13937"/>
                  </a:lnTo>
                  <a:cubicBezTo>
                    <a:pt x="20750" y="12413"/>
                    <a:pt x="20462" y="10881"/>
                    <a:pt x="20173" y="9358"/>
                  </a:cubicBezTo>
                  <a:cubicBezTo>
                    <a:pt x="19894" y="7825"/>
                    <a:pt x="19623" y="6302"/>
                    <a:pt x="19362" y="4770"/>
                  </a:cubicBezTo>
                  <a:lnTo>
                    <a:pt x="18983" y="2471"/>
                  </a:lnTo>
                  <a:cubicBezTo>
                    <a:pt x="18866" y="1696"/>
                    <a:pt x="18740" y="930"/>
                    <a:pt x="18632" y="163"/>
                  </a:cubicBezTo>
                  <a:cubicBezTo>
                    <a:pt x="18623" y="70"/>
                    <a:pt x="18535" y="0"/>
                    <a:pt x="184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503" name="Google Shape;2503;p58"/>
            <p:cNvSpPr/>
            <p:nvPr/>
          </p:nvSpPr>
          <p:spPr>
            <a:xfrm>
              <a:off x="4780825" y="3534300"/>
              <a:ext cx="393725" cy="234375"/>
            </a:xfrm>
            <a:custGeom>
              <a:avLst/>
              <a:gdLst/>
              <a:ahLst/>
              <a:cxnLst/>
              <a:rect l="l" t="t" r="r" b="b"/>
              <a:pathLst>
                <a:path w="15749" h="9375" extrusionOk="0">
                  <a:moveTo>
                    <a:pt x="9397" y="3441"/>
                  </a:moveTo>
                  <a:cubicBezTo>
                    <a:pt x="9426" y="3441"/>
                    <a:pt x="9456" y="3446"/>
                    <a:pt x="9484" y="3453"/>
                  </a:cubicBezTo>
                  <a:cubicBezTo>
                    <a:pt x="9511" y="3453"/>
                    <a:pt x="9538" y="3462"/>
                    <a:pt x="9565" y="3471"/>
                  </a:cubicBezTo>
                  <a:cubicBezTo>
                    <a:pt x="9781" y="3561"/>
                    <a:pt x="9862" y="3705"/>
                    <a:pt x="9808" y="3930"/>
                  </a:cubicBezTo>
                  <a:cubicBezTo>
                    <a:pt x="9765" y="4109"/>
                    <a:pt x="9683" y="4191"/>
                    <a:pt x="9539" y="4191"/>
                  </a:cubicBezTo>
                  <a:cubicBezTo>
                    <a:pt x="9501" y="4191"/>
                    <a:pt x="9459" y="4185"/>
                    <a:pt x="9412" y="4174"/>
                  </a:cubicBezTo>
                  <a:cubicBezTo>
                    <a:pt x="9267" y="4147"/>
                    <a:pt x="9186" y="4066"/>
                    <a:pt x="9168" y="3939"/>
                  </a:cubicBezTo>
                  <a:cubicBezTo>
                    <a:pt x="9159" y="3795"/>
                    <a:pt x="9159" y="3714"/>
                    <a:pt x="9159" y="3705"/>
                  </a:cubicBezTo>
                  <a:cubicBezTo>
                    <a:pt x="9207" y="3492"/>
                    <a:pt x="9303" y="3441"/>
                    <a:pt x="9397" y="3441"/>
                  </a:cubicBezTo>
                  <a:close/>
                  <a:moveTo>
                    <a:pt x="8451" y="3776"/>
                  </a:moveTo>
                  <a:cubicBezTo>
                    <a:pt x="8510" y="3776"/>
                    <a:pt x="8562" y="3781"/>
                    <a:pt x="8609" y="3786"/>
                  </a:cubicBezTo>
                  <a:cubicBezTo>
                    <a:pt x="8717" y="3813"/>
                    <a:pt x="8844" y="3885"/>
                    <a:pt x="8781" y="4147"/>
                  </a:cubicBezTo>
                  <a:cubicBezTo>
                    <a:pt x="8763" y="4183"/>
                    <a:pt x="8582" y="4336"/>
                    <a:pt x="7095" y="4733"/>
                  </a:cubicBezTo>
                  <a:cubicBezTo>
                    <a:pt x="6230" y="4952"/>
                    <a:pt x="5579" y="5062"/>
                    <a:pt x="5151" y="5062"/>
                  </a:cubicBezTo>
                  <a:cubicBezTo>
                    <a:pt x="5017" y="5062"/>
                    <a:pt x="4905" y="5052"/>
                    <a:pt x="4814" y="5030"/>
                  </a:cubicBezTo>
                  <a:cubicBezTo>
                    <a:pt x="4445" y="4949"/>
                    <a:pt x="4436" y="4769"/>
                    <a:pt x="4472" y="4616"/>
                  </a:cubicBezTo>
                  <a:cubicBezTo>
                    <a:pt x="4517" y="4435"/>
                    <a:pt x="4697" y="4336"/>
                    <a:pt x="5031" y="4300"/>
                  </a:cubicBezTo>
                  <a:cubicBezTo>
                    <a:pt x="5851" y="4237"/>
                    <a:pt x="6500" y="4156"/>
                    <a:pt x="6942" y="4066"/>
                  </a:cubicBezTo>
                  <a:cubicBezTo>
                    <a:pt x="7257" y="4003"/>
                    <a:pt x="7726" y="3903"/>
                    <a:pt x="8312" y="3786"/>
                  </a:cubicBezTo>
                  <a:cubicBezTo>
                    <a:pt x="8361" y="3779"/>
                    <a:pt x="8408" y="3776"/>
                    <a:pt x="8451" y="3776"/>
                  </a:cubicBezTo>
                  <a:close/>
                  <a:moveTo>
                    <a:pt x="587" y="3687"/>
                  </a:moveTo>
                  <a:lnTo>
                    <a:pt x="1" y="6238"/>
                  </a:lnTo>
                  <a:lnTo>
                    <a:pt x="1416" y="6563"/>
                  </a:lnTo>
                  <a:lnTo>
                    <a:pt x="2002" y="4012"/>
                  </a:lnTo>
                  <a:lnTo>
                    <a:pt x="587" y="3687"/>
                  </a:lnTo>
                  <a:close/>
                  <a:moveTo>
                    <a:pt x="13116" y="1235"/>
                  </a:moveTo>
                  <a:lnTo>
                    <a:pt x="12972" y="1289"/>
                  </a:lnTo>
                  <a:cubicBezTo>
                    <a:pt x="12008" y="1668"/>
                    <a:pt x="10556" y="2110"/>
                    <a:pt x="8654" y="2623"/>
                  </a:cubicBezTo>
                  <a:cubicBezTo>
                    <a:pt x="5806" y="3399"/>
                    <a:pt x="3922" y="3795"/>
                    <a:pt x="3075" y="3795"/>
                  </a:cubicBezTo>
                  <a:lnTo>
                    <a:pt x="3012" y="3795"/>
                  </a:lnTo>
                  <a:lnTo>
                    <a:pt x="2327" y="6770"/>
                  </a:lnTo>
                  <a:lnTo>
                    <a:pt x="11368" y="8843"/>
                  </a:lnTo>
                  <a:lnTo>
                    <a:pt x="13116" y="1235"/>
                  </a:lnTo>
                  <a:close/>
                  <a:moveTo>
                    <a:pt x="14288" y="0"/>
                  </a:moveTo>
                  <a:lnTo>
                    <a:pt x="12215" y="9041"/>
                  </a:lnTo>
                  <a:lnTo>
                    <a:pt x="13675" y="9375"/>
                  </a:lnTo>
                  <a:lnTo>
                    <a:pt x="15748" y="334"/>
                  </a:lnTo>
                  <a:lnTo>
                    <a:pt x="14288" y="0"/>
                  </a:lnTo>
                  <a:close/>
                </a:path>
              </a:pathLst>
            </a:custGeom>
            <a:solidFill>
              <a:srgbClr val="3C3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504" name="Google Shape;2504;p58"/>
            <p:cNvSpPr/>
            <p:nvPr/>
          </p:nvSpPr>
          <p:spPr>
            <a:xfrm>
              <a:off x="4772275" y="3553675"/>
              <a:ext cx="363275" cy="417375"/>
            </a:xfrm>
            <a:custGeom>
              <a:avLst/>
              <a:gdLst/>
              <a:ahLst/>
              <a:cxnLst/>
              <a:rect l="l" t="t" r="r" b="b"/>
              <a:pathLst>
                <a:path w="14531" h="16695" extrusionOk="0">
                  <a:moveTo>
                    <a:pt x="14531" y="1"/>
                  </a:moveTo>
                  <a:cubicBezTo>
                    <a:pt x="14279" y="172"/>
                    <a:pt x="13891" y="370"/>
                    <a:pt x="13350" y="587"/>
                  </a:cubicBezTo>
                  <a:lnTo>
                    <a:pt x="11646" y="7978"/>
                  </a:lnTo>
                  <a:lnTo>
                    <a:pt x="2759" y="5941"/>
                  </a:lnTo>
                  <a:lnTo>
                    <a:pt x="3318" y="3534"/>
                  </a:lnTo>
                  <a:lnTo>
                    <a:pt x="2254" y="3291"/>
                  </a:lnTo>
                  <a:lnTo>
                    <a:pt x="1704" y="5697"/>
                  </a:lnTo>
                  <a:lnTo>
                    <a:pt x="433" y="5400"/>
                  </a:lnTo>
                  <a:lnTo>
                    <a:pt x="109" y="6842"/>
                  </a:lnTo>
                  <a:lnTo>
                    <a:pt x="0" y="7311"/>
                  </a:lnTo>
                  <a:lnTo>
                    <a:pt x="2326" y="7852"/>
                  </a:lnTo>
                  <a:lnTo>
                    <a:pt x="2236" y="8248"/>
                  </a:lnTo>
                  <a:cubicBezTo>
                    <a:pt x="2984" y="8501"/>
                    <a:pt x="4507" y="9645"/>
                    <a:pt x="6797" y="11683"/>
                  </a:cubicBezTo>
                  <a:cubicBezTo>
                    <a:pt x="9014" y="13648"/>
                    <a:pt x="10384" y="15027"/>
                    <a:pt x="10907" y="15811"/>
                  </a:cubicBezTo>
                  <a:lnTo>
                    <a:pt x="10772" y="16397"/>
                  </a:lnTo>
                  <a:lnTo>
                    <a:pt x="12079" y="16694"/>
                  </a:lnTo>
                  <a:lnTo>
                    <a:pt x="13954" y="8510"/>
                  </a:lnTo>
                  <a:lnTo>
                    <a:pt x="12656" y="8203"/>
                  </a:lnTo>
                  <a:lnTo>
                    <a:pt x="14531" y="1"/>
                  </a:lnTo>
                  <a:close/>
                </a:path>
              </a:pathLst>
            </a:custGeom>
            <a:solidFill>
              <a:srgbClr val="3033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505" name="Google Shape;2505;p58"/>
            <p:cNvSpPr/>
            <p:nvPr/>
          </p:nvSpPr>
          <p:spPr>
            <a:xfrm>
              <a:off x="4702650" y="3626025"/>
              <a:ext cx="70775" cy="58375"/>
            </a:xfrm>
            <a:custGeom>
              <a:avLst/>
              <a:gdLst/>
              <a:ahLst/>
              <a:cxnLst/>
              <a:rect l="l" t="t" r="r" b="b"/>
              <a:pathLst>
                <a:path w="2831" h="2335" extrusionOk="0">
                  <a:moveTo>
                    <a:pt x="0" y="0"/>
                  </a:moveTo>
                  <a:lnTo>
                    <a:pt x="198" y="1118"/>
                  </a:lnTo>
                  <a:lnTo>
                    <a:pt x="325" y="1848"/>
                  </a:lnTo>
                  <a:lnTo>
                    <a:pt x="2443" y="2335"/>
                  </a:lnTo>
                  <a:lnTo>
                    <a:pt x="2831" y="6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506" name="Google Shape;2506;p58"/>
            <p:cNvSpPr/>
            <p:nvPr/>
          </p:nvSpPr>
          <p:spPr>
            <a:xfrm>
              <a:off x="4710750" y="3642250"/>
              <a:ext cx="82050" cy="82500"/>
            </a:xfrm>
            <a:custGeom>
              <a:avLst/>
              <a:gdLst/>
              <a:ahLst/>
              <a:cxnLst/>
              <a:rect l="l" t="t" r="r" b="b"/>
              <a:pathLst>
                <a:path w="3282" h="3300" extrusionOk="0">
                  <a:moveTo>
                    <a:pt x="2507" y="0"/>
                  </a:moveTo>
                  <a:lnTo>
                    <a:pt x="2119" y="1686"/>
                  </a:lnTo>
                  <a:lnTo>
                    <a:pt x="1" y="1199"/>
                  </a:lnTo>
                  <a:lnTo>
                    <a:pt x="298" y="2776"/>
                  </a:lnTo>
                  <a:lnTo>
                    <a:pt x="2570" y="3299"/>
                  </a:lnTo>
                  <a:lnTo>
                    <a:pt x="2894" y="1857"/>
                  </a:lnTo>
                  <a:lnTo>
                    <a:pt x="3282" y="180"/>
                  </a:lnTo>
                  <a:lnTo>
                    <a:pt x="2507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507" name="Google Shape;2507;p58"/>
            <p:cNvSpPr/>
            <p:nvPr/>
          </p:nvSpPr>
          <p:spPr>
            <a:xfrm>
              <a:off x="4889225" y="3618300"/>
              <a:ext cx="140200" cy="44575"/>
            </a:xfrm>
            <a:custGeom>
              <a:avLst/>
              <a:gdLst/>
              <a:ahLst/>
              <a:cxnLst/>
              <a:rect l="l" t="t" r="r" b="b"/>
              <a:pathLst>
                <a:path w="5608" h="1783" extrusionOk="0">
                  <a:moveTo>
                    <a:pt x="5066" y="0"/>
                  </a:moveTo>
                  <a:cubicBezTo>
                    <a:pt x="4904" y="0"/>
                    <a:pt x="4798" y="107"/>
                    <a:pt x="4751" y="327"/>
                  </a:cubicBezTo>
                  <a:cubicBezTo>
                    <a:pt x="4751" y="336"/>
                    <a:pt x="4751" y="426"/>
                    <a:pt x="4751" y="579"/>
                  </a:cubicBezTo>
                  <a:cubicBezTo>
                    <a:pt x="4778" y="751"/>
                    <a:pt x="4886" y="850"/>
                    <a:pt x="5057" y="895"/>
                  </a:cubicBezTo>
                  <a:cubicBezTo>
                    <a:pt x="5106" y="907"/>
                    <a:pt x="5152" y="913"/>
                    <a:pt x="5194" y="913"/>
                  </a:cubicBezTo>
                  <a:cubicBezTo>
                    <a:pt x="5379" y="913"/>
                    <a:pt x="5500" y="801"/>
                    <a:pt x="5544" y="588"/>
                  </a:cubicBezTo>
                  <a:cubicBezTo>
                    <a:pt x="5607" y="318"/>
                    <a:pt x="5508" y="138"/>
                    <a:pt x="5256" y="39"/>
                  </a:cubicBezTo>
                  <a:cubicBezTo>
                    <a:pt x="5186" y="13"/>
                    <a:pt x="5123" y="0"/>
                    <a:pt x="5066" y="0"/>
                  </a:cubicBezTo>
                  <a:close/>
                  <a:moveTo>
                    <a:pt x="4110" y="337"/>
                  </a:moveTo>
                  <a:cubicBezTo>
                    <a:pt x="4066" y="337"/>
                    <a:pt x="4018" y="340"/>
                    <a:pt x="3967" y="345"/>
                  </a:cubicBezTo>
                  <a:cubicBezTo>
                    <a:pt x="3372" y="471"/>
                    <a:pt x="2912" y="561"/>
                    <a:pt x="2588" y="625"/>
                  </a:cubicBezTo>
                  <a:cubicBezTo>
                    <a:pt x="2146" y="724"/>
                    <a:pt x="1506" y="805"/>
                    <a:pt x="686" y="868"/>
                  </a:cubicBezTo>
                  <a:cubicBezTo>
                    <a:pt x="316" y="904"/>
                    <a:pt x="109" y="1021"/>
                    <a:pt x="64" y="1237"/>
                  </a:cubicBezTo>
                  <a:cubicBezTo>
                    <a:pt x="1" y="1508"/>
                    <a:pt x="136" y="1670"/>
                    <a:pt x="460" y="1751"/>
                  </a:cubicBezTo>
                  <a:cubicBezTo>
                    <a:pt x="551" y="1772"/>
                    <a:pt x="662" y="1782"/>
                    <a:pt x="792" y="1782"/>
                  </a:cubicBezTo>
                  <a:cubicBezTo>
                    <a:pt x="1230" y="1782"/>
                    <a:pt x="1890" y="1667"/>
                    <a:pt x="2786" y="1445"/>
                  </a:cubicBezTo>
                  <a:cubicBezTo>
                    <a:pt x="3913" y="1147"/>
                    <a:pt x="4490" y="931"/>
                    <a:pt x="4517" y="805"/>
                  </a:cubicBezTo>
                  <a:cubicBezTo>
                    <a:pt x="4589" y="493"/>
                    <a:pt x="4455" y="337"/>
                    <a:pt x="4110" y="337"/>
                  </a:cubicBezTo>
                  <a:close/>
                </a:path>
              </a:pathLst>
            </a:custGeom>
            <a:solidFill>
              <a:srgbClr val="4547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508" name="Google Shape;2508;p58"/>
            <p:cNvSpPr/>
            <p:nvPr/>
          </p:nvSpPr>
          <p:spPr>
            <a:xfrm>
              <a:off x="5118850" y="3528450"/>
              <a:ext cx="709650" cy="395050"/>
            </a:xfrm>
            <a:custGeom>
              <a:avLst/>
              <a:gdLst/>
              <a:ahLst/>
              <a:cxnLst/>
              <a:rect l="l" t="t" r="r" b="b"/>
              <a:pathLst>
                <a:path w="28386" h="15802" extrusionOk="0">
                  <a:moveTo>
                    <a:pt x="4413" y="2577"/>
                  </a:moveTo>
                  <a:cubicBezTo>
                    <a:pt x="4514" y="2577"/>
                    <a:pt x="4667" y="2596"/>
                    <a:pt x="4895" y="2650"/>
                  </a:cubicBezTo>
                  <a:cubicBezTo>
                    <a:pt x="4986" y="2668"/>
                    <a:pt x="5085" y="2695"/>
                    <a:pt x="5193" y="2722"/>
                  </a:cubicBezTo>
                  <a:cubicBezTo>
                    <a:pt x="5833" y="2912"/>
                    <a:pt x="7771" y="3497"/>
                    <a:pt x="10944" y="4462"/>
                  </a:cubicBezTo>
                  <a:cubicBezTo>
                    <a:pt x="13432" y="5219"/>
                    <a:pt x="15865" y="5922"/>
                    <a:pt x="18164" y="6553"/>
                  </a:cubicBezTo>
                  <a:cubicBezTo>
                    <a:pt x="19137" y="6878"/>
                    <a:pt x="19579" y="7283"/>
                    <a:pt x="19471" y="7752"/>
                  </a:cubicBezTo>
                  <a:cubicBezTo>
                    <a:pt x="19426" y="7923"/>
                    <a:pt x="19327" y="8067"/>
                    <a:pt x="19155" y="8185"/>
                  </a:cubicBezTo>
                  <a:cubicBezTo>
                    <a:pt x="19012" y="8280"/>
                    <a:pt x="18869" y="8324"/>
                    <a:pt x="18725" y="8324"/>
                  </a:cubicBezTo>
                  <a:cubicBezTo>
                    <a:pt x="18679" y="8324"/>
                    <a:pt x="18633" y="8320"/>
                    <a:pt x="18588" y="8311"/>
                  </a:cubicBezTo>
                  <a:cubicBezTo>
                    <a:pt x="13179" y="6652"/>
                    <a:pt x="10241" y="5769"/>
                    <a:pt x="9862" y="5670"/>
                  </a:cubicBezTo>
                  <a:cubicBezTo>
                    <a:pt x="6752" y="4777"/>
                    <a:pt x="4922" y="4219"/>
                    <a:pt x="4436" y="4002"/>
                  </a:cubicBezTo>
                  <a:cubicBezTo>
                    <a:pt x="4030" y="3822"/>
                    <a:pt x="3868" y="3552"/>
                    <a:pt x="3958" y="3173"/>
                  </a:cubicBezTo>
                  <a:cubicBezTo>
                    <a:pt x="4030" y="2848"/>
                    <a:pt x="4138" y="2659"/>
                    <a:pt x="4273" y="2596"/>
                  </a:cubicBezTo>
                  <a:cubicBezTo>
                    <a:pt x="4302" y="2585"/>
                    <a:pt x="4346" y="2577"/>
                    <a:pt x="4413" y="2577"/>
                  </a:cubicBezTo>
                  <a:close/>
                  <a:moveTo>
                    <a:pt x="2200" y="0"/>
                  </a:moveTo>
                  <a:lnTo>
                    <a:pt x="1" y="9573"/>
                  </a:lnTo>
                  <a:lnTo>
                    <a:pt x="27133" y="15801"/>
                  </a:lnTo>
                  <a:lnTo>
                    <a:pt x="27151" y="15729"/>
                  </a:lnTo>
                  <a:cubicBezTo>
                    <a:pt x="27619" y="13755"/>
                    <a:pt x="27971" y="11718"/>
                    <a:pt x="28196" y="9699"/>
                  </a:cubicBezTo>
                  <a:cubicBezTo>
                    <a:pt x="28386" y="8825"/>
                    <a:pt x="27926" y="8248"/>
                    <a:pt x="26853" y="7977"/>
                  </a:cubicBezTo>
                  <a:cubicBezTo>
                    <a:pt x="18768" y="5048"/>
                    <a:pt x="10493" y="2371"/>
                    <a:pt x="2272" y="27"/>
                  </a:cubicBezTo>
                  <a:lnTo>
                    <a:pt x="2200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509" name="Google Shape;2509;p58"/>
            <p:cNvSpPr/>
            <p:nvPr/>
          </p:nvSpPr>
          <p:spPr>
            <a:xfrm>
              <a:off x="5213500" y="3590975"/>
              <a:ext cx="396875" cy="147475"/>
            </a:xfrm>
            <a:custGeom>
              <a:avLst/>
              <a:gdLst/>
              <a:ahLst/>
              <a:cxnLst/>
              <a:rect l="l" t="t" r="r" b="b"/>
              <a:pathLst>
                <a:path w="15875" h="5899" extrusionOk="0">
                  <a:moveTo>
                    <a:pt x="630" y="1"/>
                  </a:moveTo>
                  <a:cubicBezTo>
                    <a:pt x="562" y="1"/>
                    <a:pt x="505" y="8"/>
                    <a:pt x="460" y="23"/>
                  </a:cubicBezTo>
                  <a:cubicBezTo>
                    <a:pt x="298" y="95"/>
                    <a:pt x="181" y="302"/>
                    <a:pt x="100" y="663"/>
                  </a:cubicBezTo>
                  <a:cubicBezTo>
                    <a:pt x="1" y="1078"/>
                    <a:pt x="172" y="1384"/>
                    <a:pt x="623" y="1573"/>
                  </a:cubicBezTo>
                  <a:cubicBezTo>
                    <a:pt x="1118" y="1799"/>
                    <a:pt x="2921" y="2349"/>
                    <a:pt x="6049" y="3241"/>
                  </a:cubicBezTo>
                  <a:cubicBezTo>
                    <a:pt x="6437" y="3340"/>
                    <a:pt x="9348" y="4223"/>
                    <a:pt x="14784" y="5882"/>
                  </a:cubicBezTo>
                  <a:cubicBezTo>
                    <a:pt x="14838" y="5893"/>
                    <a:pt x="14891" y="5899"/>
                    <a:pt x="14944" y="5899"/>
                  </a:cubicBezTo>
                  <a:cubicBezTo>
                    <a:pt x="15103" y="5899"/>
                    <a:pt x="15257" y="5848"/>
                    <a:pt x="15405" y="5747"/>
                  </a:cubicBezTo>
                  <a:cubicBezTo>
                    <a:pt x="15595" y="5621"/>
                    <a:pt x="15712" y="5458"/>
                    <a:pt x="15757" y="5269"/>
                  </a:cubicBezTo>
                  <a:cubicBezTo>
                    <a:pt x="15874" y="4755"/>
                    <a:pt x="15424" y="4323"/>
                    <a:pt x="14405" y="3980"/>
                  </a:cubicBezTo>
                  <a:cubicBezTo>
                    <a:pt x="12088" y="3349"/>
                    <a:pt x="9682" y="2646"/>
                    <a:pt x="7176" y="1889"/>
                  </a:cubicBezTo>
                  <a:cubicBezTo>
                    <a:pt x="3976" y="915"/>
                    <a:pt x="2065" y="329"/>
                    <a:pt x="1425" y="149"/>
                  </a:cubicBezTo>
                  <a:cubicBezTo>
                    <a:pt x="1073" y="51"/>
                    <a:pt x="810" y="1"/>
                    <a:pt x="6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510" name="Google Shape;2510;p58"/>
            <p:cNvSpPr/>
            <p:nvPr/>
          </p:nvSpPr>
          <p:spPr>
            <a:xfrm>
              <a:off x="5070850" y="3766400"/>
              <a:ext cx="724975" cy="311175"/>
            </a:xfrm>
            <a:custGeom>
              <a:avLst/>
              <a:gdLst/>
              <a:ahLst/>
              <a:cxnLst/>
              <a:rect l="l" t="t" r="r" b="b"/>
              <a:pathLst>
                <a:path w="28999" h="12447" extrusionOk="0">
                  <a:moveTo>
                    <a:pt x="2011" y="1"/>
                  </a:moveTo>
                  <a:lnTo>
                    <a:pt x="136" y="8185"/>
                  </a:lnTo>
                  <a:lnTo>
                    <a:pt x="1" y="8753"/>
                  </a:lnTo>
                  <a:cubicBezTo>
                    <a:pt x="8672" y="10592"/>
                    <a:pt x="17172" y="11818"/>
                    <a:pt x="25501" y="12413"/>
                  </a:cubicBezTo>
                  <a:cubicBezTo>
                    <a:pt x="25660" y="12435"/>
                    <a:pt x="25809" y="12446"/>
                    <a:pt x="25949" y="12446"/>
                  </a:cubicBezTo>
                  <a:cubicBezTo>
                    <a:pt x="26720" y="12446"/>
                    <a:pt x="27220" y="12112"/>
                    <a:pt x="27448" y="11448"/>
                  </a:cubicBezTo>
                  <a:cubicBezTo>
                    <a:pt x="28061" y="9718"/>
                    <a:pt x="28575" y="7969"/>
                    <a:pt x="28999" y="6193"/>
                  </a:cubicBezTo>
                  <a:lnTo>
                    <a:pt x="2011" y="1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511" name="Google Shape;2511;p58"/>
            <p:cNvSpPr/>
            <p:nvPr/>
          </p:nvSpPr>
          <p:spPr>
            <a:xfrm>
              <a:off x="4697000" y="3525875"/>
              <a:ext cx="1131500" cy="555150"/>
            </a:xfrm>
            <a:custGeom>
              <a:avLst/>
              <a:gdLst/>
              <a:ahLst/>
              <a:cxnLst/>
              <a:rect l="l" t="t" r="r" b="b"/>
              <a:pathLst>
                <a:path w="45260" h="22206" extrusionOk="0">
                  <a:moveTo>
                    <a:pt x="19277" y="430"/>
                  </a:moveTo>
                  <a:cubicBezTo>
                    <a:pt x="20268" y="625"/>
                    <a:pt x="21223" y="951"/>
                    <a:pt x="22193" y="1230"/>
                  </a:cubicBezTo>
                  <a:cubicBezTo>
                    <a:pt x="23221" y="1545"/>
                    <a:pt x="24248" y="1852"/>
                    <a:pt x="25276" y="2185"/>
                  </a:cubicBezTo>
                  <a:cubicBezTo>
                    <a:pt x="27331" y="2834"/>
                    <a:pt x="29377" y="3501"/>
                    <a:pt x="31414" y="4177"/>
                  </a:cubicBezTo>
                  <a:cubicBezTo>
                    <a:pt x="33460" y="4844"/>
                    <a:pt x="35489" y="5565"/>
                    <a:pt x="37544" y="6205"/>
                  </a:cubicBezTo>
                  <a:cubicBezTo>
                    <a:pt x="39599" y="6836"/>
                    <a:pt x="41627" y="7567"/>
                    <a:pt x="43637" y="8315"/>
                  </a:cubicBezTo>
                  <a:lnTo>
                    <a:pt x="43655" y="8324"/>
                  </a:lnTo>
                  <a:cubicBezTo>
                    <a:pt x="44016" y="8423"/>
                    <a:pt x="44367" y="8567"/>
                    <a:pt x="44602" y="8810"/>
                  </a:cubicBezTo>
                  <a:cubicBezTo>
                    <a:pt x="44710" y="8937"/>
                    <a:pt x="44782" y="9081"/>
                    <a:pt x="44818" y="9234"/>
                  </a:cubicBezTo>
                  <a:cubicBezTo>
                    <a:pt x="44845" y="9396"/>
                    <a:pt x="44836" y="9568"/>
                    <a:pt x="44800" y="9739"/>
                  </a:cubicBezTo>
                  <a:cubicBezTo>
                    <a:pt x="44791" y="9748"/>
                    <a:pt x="44791" y="9748"/>
                    <a:pt x="44791" y="9757"/>
                  </a:cubicBezTo>
                  <a:cubicBezTo>
                    <a:pt x="44728" y="10262"/>
                    <a:pt x="44665" y="10766"/>
                    <a:pt x="44593" y="11271"/>
                  </a:cubicBezTo>
                  <a:lnTo>
                    <a:pt x="44358" y="12777"/>
                  </a:lnTo>
                  <a:cubicBezTo>
                    <a:pt x="44268" y="13281"/>
                    <a:pt x="44196" y="13777"/>
                    <a:pt x="44097" y="14282"/>
                  </a:cubicBezTo>
                  <a:cubicBezTo>
                    <a:pt x="44016" y="14778"/>
                    <a:pt x="43908" y="15282"/>
                    <a:pt x="43799" y="15778"/>
                  </a:cubicBezTo>
                  <a:cubicBezTo>
                    <a:pt x="43637" y="16454"/>
                    <a:pt x="43457" y="17130"/>
                    <a:pt x="43259" y="17797"/>
                  </a:cubicBezTo>
                  <a:cubicBezTo>
                    <a:pt x="43051" y="18473"/>
                    <a:pt x="42853" y="19140"/>
                    <a:pt x="42646" y="19807"/>
                  </a:cubicBezTo>
                  <a:cubicBezTo>
                    <a:pt x="42546" y="20141"/>
                    <a:pt x="42438" y="20474"/>
                    <a:pt x="42321" y="20808"/>
                  </a:cubicBezTo>
                  <a:cubicBezTo>
                    <a:pt x="42294" y="20889"/>
                    <a:pt x="42267" y="20970"/>
                    <a:pt x="42240" y="21051"/>
                  </a:cubicBezTo>
                  <a:cubicBezTo>
                    <a:pt x="42213" y="21123"/>
                    <a:pt x="42177" y="21196"/>
                    <a:pt x="42141" y="21268"/>
                  </a:cubicBezTo>
                  <a:cubicBezTo>
                    <a:pt x="42069" y="21412"/>
                    <a:pt x="41970" y="21529"/>
                    <a:pt x="41852" y="21628"/>
                  </a:cubicBezTo>
                  <a:cubicBezTo>
                    <a:pt x="41618" y="21827"/>
                    <a:pt x="41294" y="21917"/>
                    <a:pt x="40969" y="21935"/>
                  </a:cubicBezTo>
                  <a:cubicBezTo>
                    <a:pt x="40798" y="21935"/>
                    <a:pt x="40636" y="21926"/>
                    <a:pt x="40455" y="21908"/>
                  </a:cubicBezTo>
                  <a:lnTo>
                    <a:pt x="39932" y="21872"/>
                  </a:lnTo>
                  <a:cubicBezTo>
                    <a:pt x="38526" y="21799"/>
                    <a:pt x="37138" y="21673"/>
                    <a:pt x="35741" y="21538"/>
                  </a:cubicBezTo>
                  <a:cubicBezTo>
                    <a:pt x="34344" y="21385"/>
                    <a:pt x="32947" y="21241"/>
                    <a:pt x="31559" y="21051"/>
                  </a:cubicBezTo>
                  <a:cubicBezTo>
                    <a:pt x="30864" y="20961"/>
                    <a:pt x="30170" y="20853"/>
                    <a:pt x="29485" y="20754"/>
                  </a:cubicBezTo>
                  <a:cubicBezTo>
                    <a:pt x="28791" y="20646"/>
                    <a:pt x="28097" y="20547"/>
                    <a:pt x="27403" y="20438"/>
                  </a:cubicBezTo>
                  <a:cubicBezTo>
                    <a:pt x="26015" y="20222"/>
                    <a:pt x="24636" y="19988"/>
                    <a:pt x="23257" y="19753"/>
                  </a:cubicBezTo>
                  <a:cubicBezTo>
                    <a:pt x="20562" y="19287"/>
                    <a:pt x="17868" y="18768"/>
                    <a:pt x="15191" y="18224"/>
                  </a:cubicBezTo>
                  <a:lnTo>
                    <a:pt x="15191" y="18224"/>
                  </a:lnTo>
                  <a:lnTo>
                    <a:pt x="15279" y="17851"/>
                  </a:lnTo>
                  <a:cubicBezTo>
                    <a:pt x="15297" y="17743"/>
                    <a:pt x="15234" y="17644"/>
                    <a:pt x="15135" y="17617"/>
                  </a:cubicBezTo>
                  <a:lnTo>
                    <a:pt x="14017" y="17362"/>
                  </a:lnTo>
                  <a:lnTo>
                    <a:pt x="14017" y="17362"/>
                  </a:lnTo>
                  <a:lnTo>
                    <a:pt x="14108" y="16968"/>
                  </a:lnTo>
                  <a:lnTo>
                    <a:pt x="14108" y="16959"/>
                  </a:lnTo>
                  <a:cubicBezTo>
                    <a:pt x="14117" y="16905"/>
                    <a:pt x="14108" y="16860"/>
                    <a:pt x="14081" y="16815"/>
                  </a:cubicBezTo>
                  <a:cubicBezTo>
                    <a:pt x="13774" y="16409"/>
                    <a:pt x="13441" y="16058"/>
                    <a:pt x="13098" y="15706"/>
                  </a:cubicBezTo>
                  <a:cubicBezTo>
                    <a:pt x="12756" y="15364"/>
                    <a:pt x="12413" y="15030"/>
                    <a:pt x="12061" y="14697"/>
                  </a:cubicBezTo>
                  <a:cubicBezTo>
                    <a:pt x="11349" y="14039"/>
                    <a:pt x="10628" y="13399"/>
                    <a:pt x="9907" y="12759"/>
                  </a:cubicBezTo>
                  <a:cubicBezTo>
                    <a:pt x="9177" y="12119"/>
                    <a:pt x="8447" y="11497"/>
                    <a:pt x="7708" y="10866"/>
                  </a:cubicBezTo>
                  <a:cubicBezTo>
                    <a:pt x="7338" y="10559"/>
                    <a:pt x="6969" y="10244"/>
                    <a:pt x="6581" y="9946"/>
                  </a:cubicBezTo>
                  <a:cubicBezTo>
                    <a:pt x="6392" y="9802"/>
                    <a:pt x="6184" y="9658"/>
                    <a:pt x="5977" y="9532"/>
                  </a:cubicBezTo>
                  <a:cubicBezTo>
                    <a:pt x="5818" y="9428"/>
                    <a:pt x="5653" y="9329"/>
                    <a:pt x="5471" y="9244"/>
                  </a:cubicBezTo>
                  <a:lnTo>
                    <a:pt x="5471" y="9244"/>
                  </a:lnTo>
                  <a:cubicBezTo>
                    <a:pt x="5490" y="9164"/>
                    <a:pt x="5510" y="9082"/>
                    <a:pt x="5526" y="9000"/>
                  </a:cubicBezTo>
                  <a:lnTo>
                    <a:pt x="5535" y="8955"/>
                  </a:lnTo>
                  <a:cubicBezTo>
                    <a:pt x="5535" y="8946"/>
                    <a:pt x="5535" y="8937"/>
                    <a:pt x="5535" y="8928"/>
                  </a:cubicBezTo>
                  <a:cubicBezTo>
                    <a:pt x="5535" y="8838"/>
                    <a:pt x="5463" y="8774"/>
                    <a:pt x="5382" y="8774"/>
                  </a:cubicBezTo>
                  <a:cubicBezTo>
                    <a:pt x="5175" y="8774"/>
                    <a:pt x="4976" y="8747"/>
                    <a:pt x="4778" y="8720"/>
                  </a:cubicBezTo>
                  <a:cubicBezTo>
                    <a:pt x="4580" y="8693"/>
                    <a:pt x="4382" y="8657"/>
                    <a:pt x="4192" y="8612"/>
                  </a:cubicBezTo>
                  <a:cubicBezTo>
                    <a:pt x="3994" y="8567"/>
                    <a:pt x="3805" y="8513"/>
                    <a:pt x="3615" y="8450"/>
                  </a:cubicBezTo>
                  <a:cubicBezTo>
                    <a:pt x="3488" y="8413"/>
                    <a:pt x="3360" y="8369"/>
                    <a:pt x="3236" y="8316"/>
                  </a:cubicBezTo>
                  <a:lnTo>
                    <a:pt x="3236" y="8316"/>
                  </a:lnTo>
                  <a:lnTo>
                    <a:pt x="3309" y="7999"/>
                  </a:lnTo>
                  <a:lnTo>
                    <a:pt x="3318" y="7963"/>
                  </a:lnTo>
                  <a:cubicBezTo>
                    <a:pt x="3318" y="7954"/>
                    <a:pt x="3318" y="7945"/>
                    <a:pt x="3318" y="7936"/>
                  </a:cubicBezTo>
                  <a:cubicBezTo>
                    <a:pt x="3318" y="7846"/>
                    <a:pt x="3255" y="7765"/>
                    <a:pt x="3165" y="7765"/>
                  </a:cubicBezTo>
                  <a:cubicBezTo>
                    <a:pt x="2966" y="7756"/>
                    <a:pt x="2768" y="7729"/>
                    <a:pt x="2579" y="7702"/>
                  </a:cubicBezTo>
                  <a:cubicBezTo>
                    <a:pt x="2390" y="7666"/>
                    <a:pt x="2200" y="7630"/>
                    <a:pt x="2011" y="7585"/>
                  </a:cubicBezTo>
                  <a:cubicBezTo>
                    <a:pt x="1680" y="7506"/>
                    <a:pt x="1350" y="7420"/>
                    <a:pt x="1031" y="7298"/>
                  </a:cubicBezTo>
                  <a:lnTo>
                    <a:pt x="1031" y="7298"/>
                  </a:lnTo>
                  <a:cubicBezTo>
                    <a:pt x="992" y="6753"/>
                    <a:pt x="915" y="6209"/>
                    <a:pt x="821" y="5665"/>
                  </a:cubicBezTo>
                  <a:cubicBezTo>
                    <a:pt x="746" y="5190"/>
                    <a:pt x="677" y="4708"/>
                    <a:pt x="519" y="4242"/>
                  </a:cubicBezTo>
                  <a:lnTo>
                    <a:pt x="519" y="4242"/>
                  </a:lnTo>
                  <a:cubicBezTo>
                    <a:pt x="712" y="4272"/>
                    <a:pt x="903" y="4309"/>
                    <a:pt x="1092" y="4349"/>
                  </a:cubicBezTo>
                  <a:cubicBezTo>
                    <a:pt x="1398" y="4403"/>
                    <a:pt x="1695" y="4475"/>
                    <a:pt x="1993" y="4547"/>
                  </a:cubicBezTo>
                  <a:cubicBezTo>
                    <a:pt x="2597" y="4691"/>
                    <a:pt x="3201" y="4844"/>
                    <a:pt x="3787" y="5025"/>
                  </a:cubicBezTo>
                  <a:lnTo>
                    <a:pt x="3805" y="5025"/>
                  </a:lnTo>
                  <a:cubicBezTo>
                    <a:pt x="3820" y="5029"/>
                    <a:pt x="3836" y="5031"/>
                    <a:pt x="3851" y="5031"/>
                  </a:cubicBezTo>
                  <a:cubicBezTo>
                    <a:pt x="3931" y="5031"/>
                    <a:pt x="3998" y="4973"/>
                    <a:pt x="4021" y="4889"/>
                  </a:cubicBezTo>
                  <a:lnTo>
                    <a:pt x="4021" y="4880"/>
                  </a:lnTo>
                  <a:lnTo>
                    <a:pt x="4148" y="4317"/>
                  </a:lnTo>
                  <a:lnTo>
                    <a:pt x="4148" y="4317"/>
                  </a:lnTo>
                  <a:cubicBezTo>
                    <a:pt x="4481" y="4347"/>
                    <a:pt x="4813" y="4416"/>
                    <a:pt x="5139" y="4484"/>
                  </a:cubicBezTo>
                  <a:cubicBezTo>
                    <a:pt x="5526" y="4583"/>
                    <a:pt x="5905" y="4682"/>
                    <a:pt x="6284" y="4835"/>
                  </a:cubicBezTo>
                  <a:cubicBezTo>
                    <a:pt x="6293" y="4844"/>
                    <a:pt x="6302" y="4844"/>
                    <a:pt x="6311" y="4844"/>
                  </a:cubicBezTo>
                  <a:cubicBezTo>
                    <a:pt x="6322" y="4847"/>
                    <a:pt x="6334" y="4848"/>
                    <a:pt x="6345" y="4848"/>
                  </a:cubicBezTo>
                  <a:cubicBezTo>
                    <a:pt x="6421" y="4848"/>
                    <a:pt x="6485" y="4797"/>
                    <a:pt x="6509" y="4718"/>
                  </a:cubicBezTo>
                  <a:lnTo>
                    <a:pt x="6509" y="4691"/>
                  </a:lnTo>
                  <a:lnTo>
                    <a:pt x="6584" y="4392"/>
                  </a:lnTo>
                  <a:lnTo>
                    <a:pt x="6584" y="4392"/>
                  </a:lnTo>
                  <a:cubicBezTo>
                    <a:pt x="7031" y="4355"/>
                    <a:pt x="7460" y="4267"/>
                    <a:pt x="7888" y="4186"/>
                  </a:cubicBezTo>
                  <a:cubicBezTo>
                    <a:pt x="8366" y="4087"/>
                    <a:pt x="8834" y="3970"/>
                    <a:pt x="9303" y="3862"/>
                  </a:cubicBezTo>
                  <a:cubicBezTo>
                    <a:pt x="9781" y="3745"/>
                    <a:pt x="10250" y="3627"/>
                    <a:pt x="10718" y="3501"/>
                  </a:cubicBezTo>
                  <a:lnTo>
                    <a:pt x="12116" y="3132"/>
                  </a:lnTo>
                  <a:cubicBezTo>
                    <a:pt x="13053" y="2888"/>
                    <a:pt x="13981" y="2627"/>
                    <a:pt x="14919" y="2348"/>
                  </a:cubicBezTo>
                  <a:cubicBezTo>
                    <a:pt x="15379" y="2203"/>
                    <a:pt x="15838" y="2050"/>
                    <a:pt x="16298" y="1888"/>
                  </a:cubicBezTo>
                  <a:cubicBezTo>
                    <a:pt x="16758" y="1717"/>
                    <a:pt x="17217" y="1545"/>
                    <a:pt x="17659" y="1275"/>
                  </a:cubicBezTo>
                  <a:cubicBezTo>
                    <a:pt x="17695" y="1248"/>
                    <a:pt x="17722" y="1212"/>
                    <a:pt x="17731" y="1167"/>
                  </a:cubicBezTo>
                  <a:lnTo>
                    <a:pt x="17731" y="1158"/>
                  </a:lnTo>
                  <a:lnTo>
                    <a:pt x="17858" y="621"/>
                  </a:lnTo>
                  <a:lnTo>
                    <a:pt x="17858" y="621"/>
                  </a:lnTo>
                  <a:cubicBezTo>
                    <a:pt x="18019" y="634"/>
                    <a:pt x="18172" y="666"/>
                    <a:pt x="18326" y="698"/>
                  </a:cubicBezTo>
                  <a:cubicBezTo>
                    <a:pt x="18542" y="761"/>
                    <a:pt x="18759" y="824"/>
                    <a:pt x="18966" y="923"/>
                  </a:cubicBezTo>
                  <a:cubicBezTo>
                    <a:pt x="18975" y="923"/>
                    <a:pt x="18984" y="932"/>
                    <a:pt x="19002" y="932"/>
                  </a:cubicBezTo>
                  <a:cubicBezTo>
                    <a:pt x="19013" y="935"/>
                    <a:pt x="19023" y="936"/>
                    <a:pt x="19034" y="936"/>
                  </a:cubicBezTo>
                  <a:cubicBezTo>
                    <a:pt x="19103" y="936"/>
                    <a:pt x="19168" y="886"/>
                    <a:pt x="19191" y="815"/>
                  </a:cubicBezTo>
                  <a:lnTo>
                    <a:pt x="19200" y="779"/>
                  </a:lnTo>
                  <a:lnTo>
                    <a:pt x="19277" y="430"/>
                  </a:lnTo>
                  <a:close/>
                  <a:moveTo>
                    <a:pt x="19118" y="0"/>
                  </a:moveTo>
                  <a:cubicBezTo>
                    <a:pt x="19034" y="0"/>
                    <a:pt x="18964" y="53"/>
                    <a:pt x="18948" y="139"/>
                  </a:cubicBezTo>
                  <a:lnTo>
                    <a:pt x="18939" y="157"/>
                  </a:lnTo>
                  <a:lnTo>
                    <a:pt x="18855" y="537"/>
                  </a:lnTo>
                  <a:lnTo>
                    <a:pt x="18855" y="537"/>
                  </a:lnTo>
                  <a:cubicBezTo>
                    <a:pt x="18695" y="524"/>
                    <a:pt x="18535" y="496"/>
                    <a:pt x="18380" y="464"/>
                  </a:cubicBezTo>
                  <a:cubicBezTo>
                    <a:pt x="18164" y="410"/>
                    <a:pt x="17948" y="355"/>
                    <a:pt x="17749" y="238"/>
                  </a:cubicBezTo>
                  <a:cubicBezTo>
                    <a:pt x="17731" y="238"/>
                    <a:pt x="17722" y="229"/>
                    <a:pt x="17704" y="229"/>
                  </a:cubicBezTo>
                  <a:cubicBezTo>
                    <a:pt x="17692" y="227"/>
                    <a:pt x="17680" y="225"/>
                    <a:pt x="17669" y="225"/>
                  </a:cubicBezTo>
                  <a:cubicBezTo>
                    <a:pt x="17601" y="225"/>
                    <a:pt x="17539" y="269"/>
                    <a:pt x="17524" y="346"/>
                  </a:cubicBezTo>
                  <a:lnTo>
                    <a:pt x="17515" y="391"/>
                  </a:lnTo>
                  <a:lnTo>
                    <a:pt x="17379" y="989"/>
                  </a:lnTo>
                  <a:lnTo>
                    <a:pt x="17379" y="989"/>
                  </a:lnTo>
                  <a:cubicBezTo>
                    <a:pt x="17029" y="1231"/>
                    <a:pt x="16601" y="1419"/>
                    <a:pt x="16181" y="1590"/>
                  </a:cubicBezTo>
                  <a:cubicBezTo>
                    <a:pt x="15739" y="1771"/>
                    <a:pt x="15288" y="1924"/>
                    <a:pt x="14829" y="2077"/>
                  </a:cubicBezTo>
                  <a:cubicBezTo>
                    <a:pt x="13918" y="2384"/>
                    <a:pt x="12990" y="2645"/>
                    <a:pt x="12052" y="2897"/>
                  </a:cubicBezTo>
                  <a:cubicBezTo>
                    <a:pt x="11593" y="3024"/>
                    <a:pt x="11124" y="3159"/>
                    <a:pt x="10655" y="3276"/>
                  </a:cubicBezTo>
                  <a:cubicBezTo>
                    <a:pt x="10187" y="3393"/>
                    <a:pt x="9718" y="3510"/>
                    <a:pt x="9249" y="3618"/>
                  </a:cubicBezTo>
                  <a:cubicBezTo>
                    <a:pt x="8780" y="3727"/>
                    <a:pt x="8303" y="3808"/>
                    <a:pt x="7834" y="3889"/>
                  </a:cubicBezTo>
                  <a:cubicBezTo>
                    <a:pt x="7600" y="3934"/>
                    <a:pt x="7356" y="3961"/>
                    <a:pt x="7122" y="3988"/>
                  </a:cubicBezTo>
                  <a:cubicBezTo>
                    <a:pt x="6953" y="4008"/>
                    <a:pt x="6784" y="4022"/>
                    <a:pt x="6618" y="4022"/>
                  </a:cubicBezTo>
                  <a:cubicBezTo>
                    <a:pt x="6554" y="4022"/>
                    <a:pt x="6491" y="4020"/>
                    <a:pt x="6428" y="4015"/>
                  </a:cubicBezTo>
                  <a:cubicBezTo>
                    <a:pt x="6338" y="4015"/>
                    <a:pt x="6256" y="4069"/>
                    <a:pt x="6238" y="4159"/>
                  </a:cubicBezTo>
                  <a:lnTo>
                    <a:pt x="6238" y="4168"/>
                  </a:lnTo>
                  <a:lnTo>
                    <a:pt x="6176" y="4441"/>
                  </a:lnTo>
                  <a:lnTo>
                    <a:pt x="6176" y="4441"/>
                  </a:lnTo>
                  <a:cubicBezTo>
                    <a:pt x="5842" y="4407"/>
                    <a:pt x="5510" y="4345"/>
                    <a:pt x="5184" y="4276"/>
                  </a:cubicBezTo>
                  <a:cubicBezTo>
                    <a:pt x="4796" y="4186"/>
                    <a:pt x="4418" y="4078"/>
                    <a:pt x="4039" y="3925"/>
                  </a:cubicBezTo>
                  <a:cubicBezTo>
                    <a:pt x="4030" y="3925"/>
                    <a:pt x="4021" y="3916"/>
                    <a:pt x="4012" y="3916"/>
                  </a:cubicBezTo>
                  <a:cubicBezTo>
                    <a:pt x="4000" y="3914"/>
                    <a:pt x="3989" y="3912"/>
                    <a:pt x="3978" y="3912"/>
                  </a:cubicBezTo>
                  <a:cubicBezTo>
                    <a:pt x="3902" y="3912"/>
                    <a:pt x="3837" y="3964"/>
                    <a:pt x="3814" y="4042"/>
                  </a:cubicBezTo>
                  <a:lnTo>
                    <a:pt x="3805" y="4069"/>
                  </a:lnTo>
                  <a:lnTo>
                    <a:pt x="3683" y="4611"/>
                  </a:lnTo>
                  <a:lnTo>
                    <a:pt x="3683" y="4611"/>
                  </a:lnTo>
                  <a:cubicBezTo>
                    <a:pt x="3136" y="4513"/>
                    <a:pt x="2596" y="4406"/>
                    <a:pt x="2056" y="4285"/>
                  </a:cubicBezTo>
                  <a:cubicBezTo>
                    <a:pt x="1759" y="4222"/>
                    <a:pt x="1452" y="4159"/>
                    <a:pt x="1155" y="4078"/>
                  </a:cubicBezTo>
                  <a:cubicBezTo>
                    <a:pt x="857" y="3997"/>
                    <a:pt x="560" y="3916"/>
                    <a:pt x="262" y="3817"/>
                  </a:cubicBezTo>
                  <a:cubicBezTo>
                    <a:pt x="253" y="3808"/>
                    <a:pt x="235" y="3808"/>
                    <a:pt x="217" y="3808"/>
                  </a:cubicBezTo>
                  <a:cubicBezTo>
                    <a:pt x="212" y="3807"/>
                    <a:pt x="206" y="3807"/>
                    <a:pt x="200" y="3807"/>
                  </a:cubicBezTo>
                  <a:cubicBezTo>
                    <a:pt x="109" y="3807"/>
                    <a:pt x="37" y="3876"/>
                    <a:pt x="37" y="3970"/>
                  </a:cubicBezTo>
                  <a:lnTo>
                    <a:pt x="28" y="4042"/>
                  </a:lnTo>
                  <a:cubicBezTo>
                    <a:pt x="1" y="4637"/>
                    <a:pt x="127" y="5205"/>
                    <a:pt x="235" y="5773"/>
                  </a:cubicBezTo>
                  <a:cubicBezTo>
                    <a:pt x="352" y="6341"/>
                    <a:pt x="488" y="6909"/>
                    <a:pt x="659" y="7467"/>
                  </a:cubicBezTo>
                  <a:lnTo>
                    <a:pt x="677" y="7521"/>
                  </a:lnTo>
                  <a:cubicBezTo>
                    <a:pt x="686" y="7576"/>
                    <a:pt x="740" y="7621"/>
                    <a:pt x="803" y="7621"/>
                  </a:cubicBezTo>
                  <a:cubicBezTo>
                    <a:pt x="1200" y="7648"/>
                    <a:pt x="1578" y="7720"/>
                    <a:pt x="1957" y="7801"/>
                  </a:cubicBezTo>
                  <a:cubicBezTo>
                    <a:pt x="2146" y="7846"/>
                    <a:pt x="2335" y="7891"/>
                    <a:pt x="2525" y="7945"/>
                  </a:cubicBezTo>
                  <a:cubicBezTo>
                    <a:pt x="2646" y="7981"/>
                    <a:pt x="2771" y="8022"/>
                    <a:pt x="2894" y="8069"/>
                  </a:cubicBezTo>
                  <a:lnTo>
                    <a:pt x="2894" y="8069"/>
                  </a:lnTo>
                  <a:lnTo>
                    <a:pt x="2822" y="8387"/>
                  </a:lnTo>
                  <a:lnTo>
                    <a:pt x="2813" y="8423"/>
                  </a:lnTo>
                  <a:cubicBezTo>
                    <a:pt x="2804" y="8432"/>
                    <a:pt x="2804" y="8441"/>
                    <a:pt x="2804" y="8450"/>
                  </a:cubicBezTo>
                  <a:cubicBezTo>
                    <a:pt x="2804" y="8540"/>
                    <a:pt x="2876" y="8612"/>
                    <a:pt x="2966" y="8612"/>
                  </a:cubicBezTo>
                  <a:cubicBezTo>
                    <a:pt x="3174" y="8612"/>
                    <a:pt x="3372" y="8639"/>
                    <a:pt x="3570" y="8666"/>
                  </a:cubicBezTo>
                  <a:cubicBezTo>
                    <a:pt x="3760" y="8693"/>
                    <a:pt x="3958" y="8729"/>
                    <a:pt x="4156" y="8774"/>
                  </a:cubicBezTo>
                  <a:cubicBezTo>
                    <a:pt x="4346" y="8819"/>
                    <a:pt x="4535" y="8874"/>
                    <a:pt x="4733" y="8928"/>
                  </a:cubicBezTo>
                  <a:cubicBezTo>
                    <a:pt x="4859" y="8970"/>
                    <a:pt x="4986" y="9016"/>
                    <a:pt x="5109" y="9069"/>
                  </a:cubicBezTo>
                  <a:lnTo>
                    <a:pt x="5109" y="9069"/>
                  </a:lnTo>
                  <a:cubicBezTo>
                    <a:pt x="5091" y="9149"/>
                    <a:pt x="5074" y="9232"/>
                    <a:pt x="5058" y="9315"/>
                  </a:cubicBezTo>
                  <a:cubicBezTo>
                    <a:pt x="5031" y="9414"/>
                    <a:pt x="5085" y="9514"/>
                    <a:pt x="5184" y="9541"/>
                  </a:cubicBezTo>
                  <a:cubicBezTo>
                    <a:pt x="5382" y="9604"/>
                    <a:pt x="5598" y="9712"/>
                    <a:pt x="5797" y="9829"/>
                  </a:cubicBezTo>
                  <a:cubicBezTo>
                    <a:pt x="6004" y="9937"/>
                    <a:pt x="6211" y="10063"/>
                    <a:pt x="6410" y="10199"/>
                  </a:cubicBezTo>
                  <a:cubicBezTo>
                    <a:pt x="6806" y="10460"/>
                    <a:pt x="7194" y="10739"/>
                    <a:pt x="7582" y="11028"/>
                  </a:cubicBezTo>
                  <a:cubicBezTo>
                    <a:pt x="8348" y="11614"/>
                    <a:pt x="9069" y="12254"/>
                    <a:pt x="9790" y="12894"/>
                  </a:cubicBezTo>
                  <a:cubicBezTo>
                    <a:pt x="10502" y="13534"/>
                    <a:pt x="11214" y="14192"/>
                    <a:pt x="11890" y="14868"/>
                  </a:cubicBezTo>
                  <a:cubicBezTo>
                    <a:pt x="12233" y="15210"/>
                    <a:pt x="12566" y="15553"/>
                    <a:pt x="12882" y="15913"/>
                  </a:cubicBezTo>
                  <a:cubicBezTo>
                    <a:pt x="13178" y="16252"/>
                    <a:pt x="13474" y="16590"/>
                    <a:pt x="13710" y="16958"/>
                  </a:cubicBezTo>
                  <a:lnTo>
                    <a:pt x="13710" y="16958"/>
                  </a:lnTo>
                  <a:lnTo>
                    <a:pt x="13594" y="17464"/>
                  </a:lnTo>
                  <a:cubicBezTo>
                    <a:pt x="13567" y="17572"/>
                    <a:pt x="13639" y="17671"/>
                    <a:pt x="13738" y="17698"/>
                  </a:cubicBezTo>
                  <a:lnTo>
                    <a:pt x="14855" y="17952"/>
                  </a:lnTo>
                  <a:lnTo>
                    <a:pt x="14855" y="17952"/>
                  </a:lnTo>
                  <a:lnTo>
                    <a:pt x="14766" y="18329"/>
                  </a:lnTo>
                  <a:lnTo>
                    <a:pt x="14766" y="18338"/>
                  </a:lnTo>
                  <a:cubicBezTo>
                    <a:pt x="14748" y="18437"/>
                    <a:pt x="14811" y="18545"/>
                    <a:pt x="14919" y="18563"/>
                  </a:cubicBezTo>
                  <a:cubicBezTo>
                    <a:pt x="17659" y="19167"/>
                    <a:pt x="20417" y="19690"/>
                    <a:pt x="23194" y="20150"/>
                  </a:cubicBezTo>
                  <a:cubicBezTo>
                    <a:pt x="23879" y="20258"/>
                    <a:pt x="24573" y="20375"/>
                    <a:pt x="25267" y="20474"/>
                  </a:cubicBezTo>
                  <a:cubicBezTo>
                    <a:pt x="25961" y="20583"/>
                    <a:pt x="26655" y="20682"/>
                    <a:pt x="27358" y="20772"/>
                  </a:cubicBezTo>
                  <a:cubicBezTo>
                    <a:pt x="28746" y="20961"/>
                    <a:pt x="30143" y="21132"/>
                    <a:pt x="31531" y="21286"/>
                  </a:cubicBezTo>
                  <a:cubicBezTo>
                    <a:pt x="34326" y="21601"/>
                    <a:pt x="37120" y="21863"/>
                    <a:pt x="39905" y="22115"/>
                  </a:cubicBezTo>
                  <a:lnTo>
                    <a:pt x="40428" y="22160"/>
                  </a:lnTo>
                  <a:cubicBezTo>
                    <a:pt x="40608" y="22187"/>
                    <a:pt x="40789" y="22205"/>
                    <a:pt x="40969" y="22205"/>
                  </a:cubicBezTo>
                  <a:cubicBezTo>
                    <a:pt x="41339" y="22196"/>
                    <a:pt x="41735" y="22115"/>
                    <a:pt x="42051" y="21872"/>
                  </a:cubicBezTo>
                  <a:cubicBezTo>
                    <a:pt x="42204" y="21745"/>
                    <a:pt x="42330" y="21592"/>
                    <a:pt x="42429" y="21421"/>
                  </a:cubicBezTo>
                  <a:cubicBezTo>
                    <a:pt x="42474" y="21340"/>
                    <a:pt x="42510" y="21250"/>
                    <a:pt x="42546" y="21159"/>
                  </a:cubicBezTo>
                  <a:cubicBezTo>
                    <a:pt x="42583" y="21078"/>
                    <a:pt x="42610" y="20997"/>
                    <a:pt x="42637" y="20916"/>
                  </a:cubicBezTo>
                  <a:cubicBezTo>
                    <a:pt x="42754" y="20583"/>
                    <a:pt x="42871" y="20249"/>
                    <a:pt x="42988" y="19916"/>
                  </a:cubicBezTo>
                  <a:cubicBezTo>
                    <a:pt x="43214" y="19249"/>
                    <a:pt x="43421" y="18582"/>
                    <a:pt x="43601" y="17896"/>
                  </a:cubicBezTo>
                  <a:cubicBezTo>
                    <a:pt x="43772" y="17220"/>
                    <a:pt x="43944" y="16535"/>
                    <a:pt x="44106" y="15850"/>
                  </a:cubicBezTo>
                  <a:cubicBezTo>
                    <a:pt x="44232" y="15355"/>
                    <a:pt x="44340" y="14850"/>
                    <a:pt x="44457" y="14354"/>
                  </a:cubicBezTo>
                  <a:cubicBezTo>
                    <a:pt x="44575" y="13858"/>
                    <a:pt x="44683" y="13353"/>
                    <a:pt x="44773" y="12849"/>
                  </a:cubicBezTo>
                  <a:cubicBezTo>
                    <a:pt x="44872" y="12344"/>
                    <a:pt x="44944" y="11839"/>
                    <a:pt x="45016" y="11334"/>
                  </a:cubicBezTo>
                  <a:cubicBezTo>
                    <a:pt x="45088" y="10821"/>
                    <a:pt x="45152" y="10316"/>
                    <a:pt x="45206" y="9802"/>
                  </a:cubicBezTo>
                  <a:lnTo>
                    <a:pt x="45206" y="9802"/>
                  </a:lnTo>
                  <a:lnTo>
                    <a:pt x="45197" y="9829"/>
                  </a:lnTo>
                  <a:cubicBezTo>
                    <a:pt x="45242" y="9613"/>
                    <a:pt x="45260" y="9387"/>
                    <a:pt x="45206" y="9153"/>
                  </a:cubicBezTo>
                  <a:cubicBezTo>
                    <a:pt x="45161" y="8928"/>
                    <a:pt x="45034" y="8711"/>
                    <a:pt x="44881" y="8549"/>
                  </a:cubicBezTo>
                  <a:cubicBezTo>
                    <a:pt x="44719" y="8387"/>
                    <a:pt x="44530" y="8270"/>
                    <a:pt x="44331" y="8179"/>
                  </a:cubicBezTo>
                  <a:cubicBezTo>
                    <a:pt x="44142" y="8089"/>
                    <a:pt x="43944" y="8026"/>
                    <a:pt x="43745" y="7981"/>
                  </a:cubicBezTo>
                  <a:lnTo>
                    <a:pt x="43763" y="7981"/>
                  </a:lnTo>
                  <a:cubicBezTo>
                    <a:pt x="41726" y="7278"/>
                    <a:pt x="39689" y="6566"/>
                    <a:pt x="37679" y="5809"/>
                  </a:cubicBezTo>
                  <a:cubicBezTo>
                    <a:pt x="35660" y="5052"/>
                    <a:pt x="33605" y="4412"/>
                    <a:pt x="31550" y="3754"/>
                  </a:cubicBezTo>
                  <a:cubicBezTo>
                    <a:pt x="29494" y="3105"/>
                    <a:pt x="27439" y="2483"/>
                    <a:pt x="25366" y="1879"/>
                  </a:cubicBezTo>
                  <a:lnTo>
                    <a:pt x="22265" y="977"/>
                  </a:lnTo>
                  <a:lnTo>
                    <a:pt x="20715" y="527"/>
                  </a:lnTo>
                  <a:cubicBezTo>
                    <a:pt x="20201" y="382"/>
                    <a:pt x="19687" y="220"/>
                    <a:pt x="19182" y="13"/>
                  </a:cubicBezTo>
                  <a:cubicBezTo>
                    <a:pt x="19173" y="13"/>
                    <a:pt x="19164" y="13"/>
                    <a:pt x="19155" y="4"/>
                  </a:cubicBezTo>
                  <a:cubicBezTo>
                    <a:pt x="19143" y="2"/>
                    <a:pt x="19130" y="0"/>
                    <a:pt x="191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512" name="Google Shape;2512;p58"/>
            <p:cNvSpPr/>
            <p:nvPr/>
          </p:nvSpPr>
          <p:spPr>
            <a:xfrm>
              <a:off x="5068825" y="3761150"/>
              <a:ext cx="57725" cy="214775"/>
            </a:xfrm>
            <a:custGeom>
              <a:avLst/>
              <a:gdLst/>
              <a:ahLst/>
              <a:cxnLst/>
              <a:rect l="l" t="t" r="r" b="b"/>
              <a:pathLst>
                <a:path w="2309" h="8591" extrusionOk="0">
                  <a:moveTo>
                    <a:pt x="2095" y="1"/>
                  </a:moveTo>
                  <a:cubicBezTo>
                    <a:pt x="2000" y="1"/>
                    <a:pt x="1919" y="69"/>
                    <a:pt x="1903" y="166"/>
                  </a:cubicBezTo>
                  <a:cubicBezTo>
                    <a:pt x="1795" y="860"/>
                    <a:pt x="1623" y="1536"/>
                    <a:pt x="1470" y="2221"/>
                  </a:cubicBezTo>
                  <a:lnTo>
                    <a:pt x="992" y="4267"/>
                  </a:lnTo>
                  <a:cubicBezTo>
                    <a:pt x="677" y="5628"/>
                    <a:pt x="352" y="6989"/>
                    <a:pt x="28" y="8350"/>
                  </a:cubicBezTo>
                  <a:cubicBezTo>
                    <a:pt x="28" y="8350"/>
                    <a:pt x="28" y="8359"/>
                    <a:pt x="28" y="8359"/>
                  </a:cubicBezTo>
                  <a:cubicBezTo>
                    <a:pt x="1" y="8458"/>
                    <a:pt x="73" y="8567"/>
                    <a:pt x="172" y="8585"/>
                  </a:cubicBezTo>
                  <a:cubicBezTo>
                    <a:pt x="189" y="8589"/>
                    <a:pt x="206" y="8591"/>
                    <a:pt x="222" y="8591"/>
                  </a:cubicBezTo>
                  <a:cubicBezTo>
                    <a:pt x="309" y="8591"/>
                    <a:pt x="384" y="8532"/>
                    <a:pt x="406" y="8440"/>
                  </a:cubicBezTo>
                  <a:cubicBezTo>
                    <a:pt x="704" y="7070"/>
                    <a:pt x="1010" y="5709"/>
                    <a:pt x="1317" y="4339"/>
                  </a:cubicBezTo>
                  <a:lnTo>
                    <a:pt x="1786" y="2293"/>
                  </a:lnTo>
                  <a:cubicBezTo>
                    <a:pt x="1939" y="1608"/>
                    <a:pt x="2083" y="923"/>
                    <a:pt x="2281" y="247"/>
                  </a:cubicBezTo>
                  <a:cubicBezTo>
                    <a:pt x="2290" y="247"/>
                    <a:pt x="2290" y="238"/>
                    <a:pt x="2290" y="229"/>
                  </a:cubicBezTo>
                  <a:cubicBezTo>
                    <a:pt x="2308" y="121"/>
                    <a:pt x="2236" y="21"/>
                    <a:pt x="2128" y="3"/>
                  </a:cubicBezTo>
                  <a:cubicBezTo>
                    <a:pt x="2117" y="2"/>
                    <a:pt x="2106" y="1"/>
                    <a:pt x="20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513" name="Google Shape;2513;p58"/>
            <p:cNvSpPr/>
            <p:nvPr/>
          </p:nvSpPr>
          <p:spPr>
            <a:xfrm>
              <a:off x="4825225" y="3697850"/>
              <a:ext cx="21000" cy="56475"/>
            </a:xfrm>
            <a:custGeom>
              <a:avLst/>
              <a:gdLst/>
              <a:ahLst/>
              <a:cxnLst/>
              <a:rect l="l" t="t" r="r" b="b"/>
              <a:pathLst>
                <a:path w="840" h="2259" extrusionOk="0">
                  <a:moveTo>
                    <a:pt x="640" y="0"/>
                  </a:moveTo>
                  <a:cubicBezTo>
                    <a:pt x="562" y="0"/>
                    <a:pt x="487" y="50"/>
                    <a:pt x="451" y="129"/>
                  </a:cubicBezTo>
                  <a:cubicBezTo>
                    <a:pt x="334" y="435"/>
                    <a:pt x="262" y="751"/>
                    <a:pt x="190" y="1075"/>
                  </a:cubicBezTo>
                  <a:cubicBezTo>
                    <a:pt x="118" y="1391"/>
                    <a:pt x="55" y="1715"/>
                    <a:pt x="19" y="2040"/>
                  </a:cubicBezTo>
                  <a:cubicBezTo>
                    <a:pt x="1" y="2130"/>
                    <a:pt x="55" y="2220"/>
                    <a:pt x="145" y="2247"/>
                  </a:cubicBezTo>
                  <a:cubicBezTo>
                    <a:pt x="168" y="2254"/>
                    <a:pt x="190" y="2258"/>
                    <a:pt x="212" y="2258"/>
                  </a:cubicBezTo>
                  <a:cubicBezTo>
                    <a:pt x="295" y="2258"/>
                    <a:pt x="369" y="2206"/>
                    <a:pt x="397" y="2121"/>
                  </a:cubicBezTo>
                  <a:cubicBezTo>
                    <a:pt x="497" y="1814"/>
                    <a:pt x="587" y="1499"/>
                    <a:pt x="659" y="1183"/>
                  </a:cubicBezTo>
                  <a:cubicBezTo>
                    <a:pt x="740" y="859"/>
                    <a:pt x="803" y="543"/>
                    <a:pt x="830" y="210"/>
                  </a:cubicBezTo>
                  <a:cubicBezTo>
                    <a:pt x="839" y="129"/>
                    <a:pt x="794" y="48"/>
                    <a:pt x="704" y="12"/>
                  </a:cubicBezTo>
                  <a:cubicBezTo>
                    <a:pt x="683" y="4"/>
                    <a:pt x="662" y="0"/>
                    <a:pt x="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514" name="Google Shape;2514;p58"/>
            <p:cNvSpPr/>
            <p:nvPr/>
          </p:nvSpPr>
          <p:spPr>
            <a:xfrm>
              <a:off x="5115925" y="3539325"/>
              <a:ext cx="61550" cy="232125"/>
            </a:xfrm>
            <a:custGeom>
              <a:avLst/>
              <a:gdLst/>
              <a:ahLst/>
              <a:cxnLst/>
              <a:rect l="l" t="t" r="r" b="b"/>
              <a:pathLst>
                <a:path w="2462" h="9285" extrusionOk="0">
                  <a:moveTo>
                    <a:pt x="2244" y="0"/>
                  </a:moveTo>
                  <a:cubicBezTo>
                    <a:pt x="2159" y="0"/>
                    <a:pt x="2080" y="60"/>
                    <a:pt x="2065" y="151"/>
                  </a:cubicBezTo>
                  <a:lnTo>
                    <a:pt x="1046" y="4595"/>
                  </a:lnTo>
                  <a:lnTo>
                    <a:pt x="542" y="6821"/>
                  </a:lnTo>
                  <a:lnTo>
                    <a:pt x="289" y="7930"/>
                  </a:lnTo>
                  <a:cubicBezTo>
                    <a:pt x="199" y="8300"/>
                    <a:pt x="127" y="8669"/>
                    <a:pt x="19" y="9039"/>
                  </a:cubicBezTo>
                  <a:cubicBezTo>
                    <a:pt x="19" y="9048"/>
                    <a:pt x="19" y="9048"/>
                    <a:pt x="19" y="9057"/>
                  </a:cubicBezTo>
                  <a:cubicBezTo>
                    <a:pt x="1" y="9165"/>
                    <a:pt x="73" y="9264"/>
                    <a:pt x="172" y="9282"/>
                  </a:cubicBezTo>
                  <a:cubicBezTo>
                    <a:pt x="183" y="9284"/>
                    <a:pt x="194" y="9285"/>
                    <a:pt x="205" y="9285"/>
                  </a:cubicBezTo>
                  <a:cubicBezTo>
                    <a:pt x="300" y="9285"/>
                    <a:pt x="381" y="9217"/>
                    <a:pt x="397" y="9120"/>
                  </a:cubicBezTo>
                  <a:cubicBezTo>
                    <a:pt x="469" y="8750"/>
                    <a:pt x="560" y="8381"/>
                    <a:pt x="641" y="8011"/>
                  </a:cubicBezTo>
                  <a:lnTo>
                    <a:pt x="902" y="6902"/>
                  </a:lnTo>
                  <a:lnTo>
                    <a:pt x="1416" y="4676"/>
                  </a:lnTo>
                  <a:lnTo>
                    <a:pt x="2443" y="241"/>
                  </a:lnTo>
                  <a:lnTo>
                    <a:pt x="2443" y="232"/>
                  </a:lnTo>
                  <a:cubicBezTo>
                    <a:pt x="2461" y="133"/>
                    <a:pt x="2398" y="25"/>
                    <a:pt x="2290" y="7"/>
                  </a:cubicBezTo>
                  <a:cubicBezTo>
                    <a:pt x="2275" y="3"/>
                    <a:pt x="2259" y="0"/>
                    <a:pt x="22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515" name="Google Shape;2515;p58"/>
            <p:cNvSpPr/>
            <p:nvPr/>
          </p:nvSpPr>
          <p:spPr>
            <a:xfrm>
              <a:off x="5039525" y="3548650"/>
              <a:ext cx="101450" cy="405350"/>
            </a:xfrm>
            <a:custGeom>
              <a:avLst/>
              <a:gdLst/>
              <a:ahLst/>
              <a:cxnLst/>
              <a:rect l="l" t="t" r="r" b="b"/>
              <a:pathLst>
                <a:path w="4058" h="16214" extrusionOk="0">
                  <a:moveTo>
                    <a:pt x="3853" y="1"/>
                  </a:moveTo>
                  <a:cubicBezTo>
                    <a:pt x="3758" y="1"/>
                    <a:pt x="3676" y="68"/>
                    <a:pt x="3652" y="157"/>
                  </a:cubicBezTo>
                  <a:cubicBezTo>
                    <a:pt x="3390" y="1482"/>
                    <a:pt x="3111" y="2807"/>
                    <a:pt x="2822" y="4132"/>
                  </a:cubicBezTo>
                  <a:cubicBezTo>
                    <a:pt x="2543" y="5448"/>
                    <a:pt x="2236" y="6764"/>
                    <a:pt x="1948" y="8089"/>
                  </a:cubicBezTo>
                  <a:cubicBezTo>
                    <a:pt x="1641" y="9405"/>
                    <a:pt x="1335" y="10721"/>
                    <a:pt x="1020" y="12037"/>
                  </a:cubicBezTo>
                  <a:lnTo>
                    <a:pt x="533" y="14002"/>
                  </a:lnTo>
                  <a:cubicBezTo>
                    <a:pt x="371" y="14660"/>
                    <a:pt x="199" y="15318"/>
                    <a:pt x="28" y="15967"/>
                  </a:cubicBezTo>
                  <a:cubicBezTo>
                    <a:pt x="28" y="15976"/>
                    <a:pt x="28" y="15976"/>
                    <a:pt x="28" y="15985"/>
                  </a:cubicBezTo>
                  <a:cubicBezTo>
                    <a:pt x="1" y="16084"/>
                    <a:pt x="73" y="16192"/>
                    <a:pt x="181" y="16210"/>
                  </a:cubicBezTo>
                  <a:cubicBezTo>
                    <a:pt x="192" y="16212"/>
                    <a:pt x="202" y="16213"/>
                    <a:pt x="212" y="16213"/>
                  </a:cubicBezTo>
                  <a:cubicBezTo>
                    <a:pt x="302" y="16213"/>
                    <a:pt x="390" y="16146"/>
                    <a:pt x="407" y="16057"/>
                  </a:cubicBezTo>
                  <a:cubicBezTo>
                    <a:pt x="533" y="15390"/>
                    <a:pt x="668" y="14732"/>
                    <a:pt x="803" y="14065"/>
                  </a:cubicBezTo>
                  <a:lnTo>
                    <a:pt x="1227" y="12082"/>
                  </a:lnTo>
                  <a:cubicBezTo>
                    <a:pt x="1524" y="10766"/>
                    <a:pt x="1813" y="9441"/>
                    <a:pt x="2119" y="8125"/>
                  </a:cubicBezTo>
                  <a:cubicBezTo>
                    <a:pt x="2426" y="6809"/>
                    <a:pt x="2723" y="5493"/>
                    <a:pt x="3048" y="4177"/>
                  </a:cubicBezTo>
                  <a:cubicBezTo>
                    <a:pt x="3372" y="2870"/>
                    <a:pt x="3688" y="1554"/>
                    <a:pt x="4030" y="247"/>
                  </a:cubicBezTo>
                  <a:cubicBezTo>
                    <a:pt x="4039" y="238"/>
                    <a:pt x="4039" y="238"/>
                    <a:pt x="4039" y="238"/>
                  </a:cubicBezTo>
                  <a:cubicBezTo>
                    <a:pt x="4057" y="129"/>
                    <a:pt x="3985" y="30"/>
                    <a:pt x="3886" y="3"/>
                  </a:cubicBezTo>
                  <a:cubicBezTo>
                    <a:pt x="3875" y="1"/>
                    <a:pt x="3864" y="1"/>
                    <a:pt x="38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516" name="Google Shape;2516;p58"/>
            <p:cNvSpPr/>
            <p:nvPr/>
          </p:nvSpPr>
          <p:spPr>
            <a:xfrm>
              <a:off x="4836050" y="3636975"/>
              <a:ext cx="24350" cy="70875"/>
            </a:xfrm>
            <a:custGeom>
              <a:avLst/>
              <a:gdLst/>
              <a:ahLst/>
              <a:cxnLst/>
              <a:rect l="l" t="t" r="r" b="b"/>
              <a:pathLst>
                <a:path w="974" h="2835" extrusionOk="0">
                  <a:moveTo>
                    <a:pt x="763" y="1"/>
                  </a:moveTo>
                  <a:cubicBezTo>
                    <a:pt x="675" y="1"/>
                    <a:pt x="593" y="68"/>
                    <a:pt x="577" y="157"/>
                  </a:cubicBezTo>
                  <a:cubicBezTo>
                    <a:pt x="541" y="364"/>
                    <a:pt x="505" y="563"/>
                    <a:pt x="460" y="770"/>
                  </a:cubicBezTo>
                  <a:cubicBezTo>
                    <a:pt x="424" y="968"/>
                    <a:pt x="379" y="1167"/>
                    <a:pt x="334" y="1374"/>
                  </a:cubicBezTo>
                  <a:cubicBezTo>
                    <a:pt x="244" y="1770"/>
                    <a:pt x="181" y="2176"/>
                    <a:pt x="18" y="2564"/>
                  </a:cubicBezTo>
                  <a:cubicBezTo>
                    <a:pt x="9" y="2582"/>
                    <a:pt x="9" y="2600"/>
                    <a:pt x="9" y="2627"/>
                  </a:cubicBezTo>
                  <a:cubicBezTo>
                    <a:pt x="0" y="2735"/>
                    <a:pt x="82" y="2825"/>
                    <a:pt x="190" y="2834"/>
                  </a:cubicBezTo>
                  <a:cubicBezTo>
                    <a:pt x="195" y="2835"/>
                    <a:pt x="200" y="2835"/>
                    <a:pt x="205" y="2835"/>
                  </a:cubicBezTo>
                  <a:cubicBezTo>
                    <a:pt x="307" y="2835"/>
                    <a:pt x="397" y="2748"/>
                    <a:pt x="397" y="2645"/>
                  </a:cubicBezTo>
                  <a:cubicBezTo>
                    <a:pt x="424" y="2230"/>
                    <a:pt x="541" y="1843"/>
                    <a:pt x="631" y="1437"/>
                  </a:cubicBezTo>
                  <a:cubicBezTo>
                    <a:pt x="685" y="1239"/>
                    <a:pt x="740" y="1040"/>
                    <a:pt x="785" y="842"/>
                  </a:cubicBezTo>
                  <a:cubicBezTo>
                    <a:pt x="839" y="644"/>
                    <a:pt x="893" y="445"/>
                    <a:pt x="947" y="247"/>
                  </a:cubicBezTo>
                  <a:cubicBezTo>
                    <a:pt x="956" y="238"/>
                    <a:pt x="956" y="229"/>
                    <a:pt x="956" y="229"/>
                  </a:cubicBezTo>
                  <a:cubicBezTo>
                    <a:pt x="974" y="121"/>
                    <a:pt x="902" y="22"/>
                    <a:pt x="794" y="4"/>
                  </a:cubicBezTo>
                  <a:cubicBezTo>
                    <a:pt x="783" y="2"/>
                    <a:pt x="773" y="1"/>
                    <a:pt x="7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517" name="Google Shape;2517;p58"/>
            <p:cNvSpPr/>
            <p:nvPr/>
          </p:nvSpPr>
          <p:spPr>
            <a:xfrm>
              <a:off x="4769575" y="3641500"/>
              <a:ext cx="28650" cy="88500"/>
            </a:xfrm>
            <a:custGeom>
              <a:avLst/>
              <a:gdLst/>
              <a:ahLst/>
              <a:cxnLst/>
              <a:rect l="l" t="t" r="r" b="b"/>
              <a:pathLst>
                <a:path w="1146" h="3540" extrusionOk="0">
                  <a:moveTo>
                    <a:pt x="932" y="0"/>
                  </a:moveTo>
                  <a:cubicBezTo>
                    <a:pt x="837" y="0"/>
                    <a:pt x="756" y="68"/>
                    <a:pt x="739" y="165"/>
                  </a:cubicBezTo>
                  <a:cubicBezTo>
                    <a:pt x="703" y="427"/>
                    <a:pt x="649" y="688"/>
                    <a:pt x="604" y="949"/>
                  </a:cubicBezTo>
                  <a:cubicBezTo>
                    <a:pt x="550" y="1211"/>
                    <a:pt x="487" y="1472"/>
                    <a:pt x="433" y="1734"/>
                  </a:cubicBezTo>
                  <a:cubicBezTo>
                    <a:pt x="370" y="1995"/>
                    <a:pt x="307" y="2256"/>
                    <a:pt x="244" y="2518"/>
                  </a:cubicBezTo>
                  <a:cubicBezTo>
                    <a:pt x="172" y="2770"/>
                    <a:pt x="108" y="3032"/>
                    <a:pt x="27" y="3284"/>
                  </a:cubicBezTo>
                  <a:cubicBezTo>
                    <a:pt x="18" y="3293"/>
                    <a:pt x="18" y="3302"/>
                    <a:pt x="18" y="3311"/>
                  </a:cubicBezTo>
                  <a:cubicBezTo>
                    <a:pt x="0" y="3419"/>
                    <a:pt x="72" y="3518"/>
                    <a:pt x="181" y="3536"/>
                  </a:cubicBezTo>
                  <a:cubicBezTo>
                    <a:pt x="192" y="3538"/>
                    <a:pt x="203" y="3539"/>
                    <a:pt x="214" y="3539"/>
                  </a:cubicBezTo>
                  <a:cubicBezTo>
                    <a:pt x="308" y="3539"/>
                    <a:pt x="390" y="3471"/>
                    <a:pt x="406" y="3374"/>
                  </a:cubicBezTo>
                  <a:cubicBezTo>
                    <a:pt x="442" y="3104"/>
                    <a:pt x="496" y="2842"/>
                    <a:pt x="541" y="2581"/>
                  </a:cubicBezTo>
                  <a:cubicBezTo>
                    <a:pt x="595" y="2320"/>
                    <a:pt x="658" y="2058"/>
                    <a:pt x="712" y="1797"/>
                  </a:cubicBezTo>
                  <a:cubicBezTo>
                    <a:pt x="775" y="1544"/>
                    <a:pt x="839" y="1283"/>
                    <a:pt x="902" y="1022"/>
                  </a:cubicBezTo>
                  <a:cubicBezTo>
                    <a:pt x="974" y="769"/>
                    <a:pt x="1037" y="508"/>
                    <a:pt x="1118" y="255"/>
                  </a:cubicBezTo>
                  <a:cubicBezTo>
                    <a:pt x="1118" y="246"/>
                    <a:pt x="1127" y="228"/>
                    <a:pt x="1127" y="219"/>
                  </a:cubicBezTo>
                  <a:cubicBezTo>
                    <a:pt x="1145" y="111"/>
                    <a:pt x="1073" y="12"/>
                    <a:pt x="965" y="3"/>
                  </a:cubicBezTo>
                  <a:cubicBezTo>
                    <a:pt x="954" y="1"/>
                    <a:pt x="943" y="0"/>
                    <a:pt x="9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</p:grpSp>
      <p:grpSp>
        <p:nvGrpSpPr>
          <p:cNvPr id="2518" name="Google Shape;2518;p58"/>
          <p:cNvGrpSpPr/>
          <p:nvPr/>
        </p:nvGrpSpPr>
        <p:grpSpPr>
          <a:xfrm>
            <a:off x="598264" y="532772"/>
            <a:ext cx="1921912" cy="326735"/>
            <a:chOff x="1816609" y="3851001"/>
            <a:chExt cx="1093674" cy="222193"/>
          </a:xfrm>
        </p:grpSpPr>
        <p:sp>
          <p:nvSpPr>
            <p:cNvPr id="2519" name="Google Shape;2519;p58"/>
            <p:cNvSpPr/>
            <p:nvPr/>
          </p:nvSpPr>
          <p:spPr>
            <a:xfrm>
              <a:off x="1816609" y="3851001"/>
              <a:ext cx="1093674" cy="222193"/>
            </a:xfrm>
            <a:custGeom>
              <a:avLst/>
              <a:gdLst/>
              <a:ahLst/>
              <a:cxnLst/>
              <a:rect l="l" t="t" r="r" b="b"/>
              <a:pathLst>
                <a:path w="38900" h="7903" extrusionOk="0">
                  <a:moveTo>
                    <a:pt x="32154" y="852"/>
                  </a:moveTo>
                  <a:cubicBezTo>
                    <a:pt x="32029" y="852"/>
                    <a:pt x="31911" y="870"/>
                    <a:pt x="31815" y="910"/>
                  </a:cubicBezTo>
                  <a:cubicBezTo>
                    <a:pt x="30934" y="1259"/>
                    <a:pt x="30057" y="1619"/>
                    <a:pt x="29183" y="1986"/>
                  </a:cubicBezTo>
                  <a:cubicBezTo>
                    <a:pt x="30289" y="1683"/>
                    <a:pt x="31405" y="1423"/>
                    <a:pt x="32535" y="1209"/>
                  </a:cubicBezTo>
                  <a:cubicBezTo>
                    <a:pt x="32581" y="1198"/>
                    <a:pt x="32635" y="1195"/>
                    <a:pt x="32688" y="1195"/>
                  </a:cubicBezTo>
                  <a:cubicBezTo>
                    <a:pt x="32853" y="1195"/>
                    <a:pt x="33041" y="1234"/>
                    <a:pt x="33223" y="1298"/>
                  </a:cubicBezTo>
                  <a:cubicBezTo>
                    <a:pt x="32998" y="1017"/>
                    <a:pt x="32532" y="852"/>
                    <a:pt x="32154" y="852"/>
                  </a:cubicBezTo>
                  <a:close/>
                  <a:moveTo>
                    <a:pt x="36026" y="1808"/>
                  </a:moveTo>
                  <a:cubicBezTo>
                    <a:pt x="35323" y="1808"/>
                    <a:pt x="34635" y="1886"/>
                    <a:pt x="33969" y="2036"/>
                  </a:cubicBezTo>
                  <a:cubicBezTo>
                    <a:pt x="33969" y="2172"/>
                    <a:pt x="33908" y="2318"/>
                    <a:pt x="33758" y="2464"/>
                  </a:cubicBezTo>
                  <a:cubicBezTo>
                    <a:pt x="33648" y="2575"/>
                    <a:pt x="33541" y="2689"/>
                    <a:pt x="33441" y="2803"/>
                  </a:cubicBezTo>
                  <a:cubicBezTo>
                    <a:pt x="33530" y="2781"/>
                    <a:pt x="33619" y="2775"/>
                    <a:pt x="33712" y="2775"/>
                  </a:cubicBezTo>
                  <a:cubicBezTo>
                    <a:pt x="34364" y="2775"/>
                    <a:pt x="35031" y="3256"/>
                    <a:pt x="35052" y="3695"/>
                  </a:cubicBezTo>
                  <a:cubicBezTo>
                    <a:pt x="35341" y="3655"/>
                    <a:pt x="35634" y="3637"/>
                    <a:pt x="35926" y="3637"/>
                  </a:cubicBezTo>
                  <a:cubicBezTo>
                    <a:pt x="36290" y="3637"/>
                    <a:pt x="36657" y="3666"/>
                    <a:pt x="37028" y="3723"/>
                  </a:cubicBezTo>
                  <a:cubicBezTo>
                    <a:pt x="37099" y="3734"/>
                    <a:pt x="37170" y="3737"/>
                    <a:pt x="37234" y="3737"/>
                  </a:cubicBezTo>
                  <a:cubicBezTo>
                    <a:pt x="38415" y="3737"/>
                    <a:pt x="38900" y="2136"/>
                    <a:pt x="37502" y="1922"/>
                  </a:cubicBezTo>
                  <a:cubicBezTo>
                    <a:pt x="37007" y="1843"/>
                    <a:pt x="36511" y="1808"/>
                    <a:pt x="36026" y="1808"/>
                  </a:cubicBezTo>
                  <a:close/>
                  <a:moveTo>
                    <a:pt x="6480" y="3645"/>
                  </a:moveTo>
                  <a:lnTo>
                    <a:pt x="6480" y="3645"/>
                  </a:lnTo>
                  <a:cubicBezTo>
                    <a:pt x="6466" y="3652"/>
                    <a:pt x="6455" y="3655"/>
                    <a:pt x="6441" y="3659"/>
                  </a:cubicBezTo>
                  <a:cubicBezTo>
                    <a:pt x="6412" y="3723"/>
                    <a:pt x="6383" y="3787"/>
                    <a:pt x="6359" y="3851"/>
                  </a:cubicBezTo>
                  <a:cubicBezTo>
                    <a:pt x="6398" y="3784"/>
                    <a:pt x="6437" y="3713"/>
                    <a:pt x="6480" y="3645"/>
                  </a:cubicBezTo>
                  <a:close/>
                  <a:moveTo>
                    <a:pt x="21010" y="0"/>
                  </a:moveTo>
                  <a:cubicBezTo>
                    <a:pt x="20879" y="0"/>
                    <a:pt x="20747" y="18"/>
                    <a:pt x="20622" y="64"/>
                  </a:cubicBezTo>
                  <a:cubicBezTo>
                    <a:pt x="18436" y="831"/>
                    <a:pt x="16353" y="1801"/>
                    <a:pt x="14389" y="2977"/>
                  </a:cubicBezTo>
                  <a:cubicBezTo>
                    <a:pt x="14735" y="2475"/>
                    <a:pt x="15102" y="1990"/>
                    <a:pt x="15491" y="1512"/>
                  </a:cubicBezTo>
                  <a:cubicBezTo>
                    <a:pt x="16118" y="746"/>
                    <a:pt x="15117" y="289"/>
                    <a:pt x="14353" y="289"/>
                  </a:cubicBezTo>
                  <a:cubicBezTo>
                    <a:pt x="14154" y="289"/>
                    <a:pt x="13972" y="318"/>
                    <a:pt x="13836" y="385"/>
                  </a:cubicBezTo>
                  <a:cubicBezTo>
                    <a:pt x="12110" y="1244"/>
                    <a:pt x="10484" y="2261"/>
                    <a:pt x="8969" y="3431"/>
                  </a:cubicBezTo>
                  <a:cubicBezTo>
                    <a:pt x="9272" y="2842"/>
                    <a:pt x="9614" y="2268"/>
                    <a:pt x="9996" y="1708"/>
                  </a:cubicBezTo>
                  <a:cubicBezTo>
                    <a:pt x="10542" y="906"/>
                    <a:pt x="9646" y="471"/>
                    <a:pt x="8905" y="471"/>
                  </a:cubicBezTo>
                  <a:cubicBezTo>
                    <a:pt x="8694" y="471"/>
                    <a:pt x="8491" y="507"/>
                    <a:pt x="8341" y="581"/>
                  </a:cubicBezTo>
                  <a:cubicBezTo>
                    <a:pt x="5938" y="1741"/>
                    <a:pt x="3534" y="2903"/>
                    <a:pt x="1131" y="4062"/>
                  </a:cubicBezTo>
                  <a:cubicBezTo>
                    <a:pt x="1" y="4608"/>
                    <a:pt x="893" y="5670"/>
                    <a:pt x="1862" y="5670"/>
                  </a:cubicBezTo>
                  <a:cubicBezTo>
                    <a:pt x="2045" y="5670"/>
                    <a:pt x="2226" y="5635"/>
                    <a:pt x="2401" y="5549"/>
                  </a:cubicBezTo>
                  <a:cubicBezTo>
                    <a:pt x="3546" y="4996"/>
                    <a:pt x="4690" y="4443"/>
                    <a:pt x="5835" y="3891"/>
                  </a:cubicBezTo>
                  <a:lnTo>
                    <a:pt x="5835" y="3891"/>
                  </a:lnTo>
                  <a:cubicBezTo>
                    <a:pt x="5392" y="4055"/>
                    <a:pt x="4947" y="4211"/>
                    <a:pt x="4501" y="4361"/>
                  </a:cubicBezTo>
                  <a:cubicBezTo>
                    <a:pt x="4248" y="4447"/>
                    <a:pt x="3944" y="4508"/>
                    <a:pt x="3649" y="4508"/>
                  </a:cubicBezTo>
                  <a:cubicBezTo>
                    <a:pt x="3378" y="4508"/>
                    <a:pt x="3110" y="4458"/>
                    <a:pt x="2886" y="4336"/>
                  </a:cubicBezTo>
                  <a:cubicBezTo>
                    <a:pt x="2532" y="4144"/>
                    <a:pt x="2443" y="3773"/>
                    <a:pt x="2896" y="3619"/>
                  </a:cubicBezTo>
                  <a:cubicBezTo>
                    <a:pt x="4173" y="3191"/>
                    <a:pt x="5428" y="2707"/>
                    <a:pt x="6666" y="2164"/>
                  </a:cubicBezTo>
                  <a:cubicBezTo>
                    <a:pt x="6887" y="2069"/>
                    <a:pt x="7175" y="2015"/>
                    <a:pt x="7464" y="2015"/>
                  </a:cubicBezTo>
                  <a:cubicBezTo>
                    <a:pt x="7593" y="2015"/>
                    <a:pt x="7721" y="2026"/>
                    <a:pt x="7846" y="2047"/>
                  </a:cubicBezTo>
                  <a:cubicBezTo>
                    <a:pt x="8074" y="1901"/>
                    <a:pt x="8330" y="1794"/>
                    <a:pt x="8562" y="1794"/>
                  </a:cubicBezTo>
                  <a:cubicBezTo>
                    <a:pt x="8598" y="1794"/>
                    <a:pt x="8634" y="1797"/>
                    <a:pt x="8669" y="1805"/>
                  </a:cubicBezTo>
                  <a:cubicBezTo>
                    <a:pt x="9054" y="1865"/>
                    <a:pt x="9375" y="2079"/>
                    <a:pt x="9041" y="2490"/>
                  </a:cubicBezTo>
                  <a:cubicBezTo>
                    <a:pt x="8491" y="3153"/>
                    <a:pt x="8074" y="3841"/>
                    <a:pt x="7774" y="4600"/>
                  </a:cubicBezTo>
                  <a:cubicBezTo>
                    <a:pt x="9536" y="3398"/>
                    <a:pt x="11351" y="2283"/>
                    <a:pt x="13223" y="1256"/>
                  </a:cubicBezTo>
                  <a:cubicBezTo>
                    <a:pt x="13379" y="1170"/>
                    <a:pt x="13729" y="1091"/>
                    <a:pt x="14032" y="1091"/>
                  </a:cubicBezTo>
                  <a:cubicBezTo>
                    <a:pt x="14449" y="1091"/>
                    <a:pt x="14778" y="1238"/>
                    <a:pt x="14378" y="1701"/>
                  </a:cubicBezTo>
                  <a:cubicBezTo>
                    <a:pt x="13740" y="2447"/>
                    <a:pt x="13305" y="3220"/>
                    <a:pt x="13055" y="4116"/>
                  </a:cubicBezTo>
                  <a:cubicBezTo>
                    <a:pt x="14791" y="3156"/>
                    <a:pt x="16575" y="2111"/>
                    <a:pt x="18386" y="1494"/>
                  </a:cubicBezTo>
                  <a:cubicBezTo>
                    <a:pt x="18660" y="1402"/>
                    <a:pt x="18896" y="1359"/>
                    <a:pt x="19099" y="1359"/>
                  </a:cubicBezTo>
                  <a:cubicBezTo>
                    <a:pt x="20144" y="1359"/>
                    <a:pt x="20262" y="2514"/>
                    <a:pt x="20204" y="3630"/>
                  </a:cubicBezTo>
                  <a:cubicBezTo>
                    <a:pt x="21502" y="2892"/>
                    <a:pt x="22840" y="2229"/>
                    <a:pt x="24213" y="1634"/>
                  </a:cubicBezTo>
                  <a:cubicBezTo>
                    <a:pt x="24216" y="1630"/>
                    <a:pt x="24216" y="1623"/>
                    <a:pt x="24216" y="1619"/>
                  </a:cubicBezTo>
                  <a:cubicBezTo>
                    <a:pt x="24244" y="1109"/>
                    <a:pt x="24766" y="867"/>
                    <a:pt x="25304" y="867"/>
                  </a:cubicBezTo>
                  <a:cubicBezTo>
                    <a:pt x="25906" y="867"/>
                    <a:pt x="26530" y="1173"/>
                    <a:pt x="26499" y="1744"/>
                  </a:cubicBezTo>
                  <a:cubicBezTo>
                    <a:pt x="26477" y="2126"/>
                    <a:pt x="26438" y="2496"/>
                    <a:pt x="26384" y="2867"/>
                  </a:cubicBezTo>
                  <a:cubicBezTo>
                    <a:pt x="26591" y="2793"/>
                    <a:pt x="26798" y="2721"/>
                    <a:pt x="27004" y="2653"/>
                  </a:cubicBezTo>
                  <a:cubicBezTo>
                    <a:pt x="27236" y="2250"/>
                    <a:pt x="27483" y="1855"/>
                    <a:pt x="27743" y="1466"/>
                  </a:cubicBezTo>
                  <a:cubicBezTo>
                    <a:pt x="28220" y="746"/>
                    <a:pt x="27386" y="168"/>
                    <a:pt x="26695" y="168"/>
                  </a:cubicBezTo>
                  <a:cubicBezTo>
                    <a:pt x="26573" y="168"/>
                    <a:pt x="26459" y="186"/>
                    <a:pt x="26352" y="225"/>
                  </a:cubicBezTo>
                  <a:cubicBezTo>
                    <a:pt x="24637" y="842"/>
                    <a:pt x="23000" y="1591"/>
                    <a:pt x="21431" y="2468"/>
                  </a:cubicBezTo>
                  <a:cubicBezTo>
                    <a:pt x="21624" y="2079"/>
                    <a:pt x="21817" y="1690"/>
                    <a:pt x="22009" y="1305"/>
                  </a:cubicBezTo>
                  <a:cubicBezTo>
                    <a:pt x="22373" y="574"/>
                    <a:pt x="21702" y="0"/>
                    <a:pt x="21010" y="0"/>
                  </a:cubicBezTo>
                  <a:close/>
                  <a:moveTo>
                    <a:pt x="30485" y="3384"/>
                  </a:moveTo>
                  <a:cubicBezTo>
                    <a:pt x="28780" y="3837"/>
                    <a:pt x="27111" y="4407"/>
                    <a:pt x="25467" y="5085"/>
                  </a:cubicBezTo>
                  <a:cubicBezTo>
                    <a:pt x="25325" y="5146"/>
                    <a:pt x="25161" y="5174"/>
                    <a:pt x="24993" y="5174"/>
                  </a:cubicBezTo>
                  <a:cubicBezTo>
                    <a:pt x="24394" y="5174"/>
                    <a:pt x="23749" y="4817"/>
                    <a:pt x="23820" y="4208"/>
                  </a:cubicBezTo>
                  <a:lnTo>
                    <a:pt x="23820" y="4208"/>
                  </a:lnTo>
                  <a:cubicBezTo>
                    <a:pt x="23721" y="4437"/>
                    <a:pt x="23627" y="4668"/>
                    <a:pt x="23538" y="4903"/>
                  </a:cubicBezTo>
                  <a:cubicBezTo>
                    <a:pt x="23257" y="5627"/>
                    <a:pt x="24013" y="5920"/>
                    <a:pt x="24665" y="5920"/>
                  </a:cubicBezTo>
                  <a:cubicBezTo>
                    <a:pt x="24908" y="5920"/>
                    <a:pt x="25136" y="5880"/>
                    <a:pt x="25289" y="5806"/>
                  </a:cubicBezTo>
                  <a:cubicBezTo>
                    <a:pt x="26919" y="5021"/>
                    <a:pt x="28566" y="4276"/>
                    <a:pt x="30231" y="3570"/>
                  </a:cubicBezTo>
                  <a:lnTo>
                    <a:pt x="30231" y="3570"/>
                  </a:lnTo>
                  <a:cubicBezTo>
                    <a:pt x="30131" y="3805"/>
                    <a:pt x="30032" y="4040"/>
                    <a:pt x="29932" y="4276"/>
                  </a:cubicBezTo>
                  <a:cubicBezTo>
                    <a:pt x="29632" y="4985"/>
                    <a:pt x="30292" y="5260"/>
                    <a:pt x="30952" y="5260"/>
                  </a:cubicBezTo>
                  <a:cubicBezTo>
                    <a:pt x="31323" y="5260"/>
                    <a:pt x="31697" y="5171"/>
                    <a:pt x="31893" y="5024"/>
                  </a:cubicBezTo>
                  <a:lnTo>
                    <a:pt x="31893" y="5024"/>
                  </a:lnTo>
                  <a:cubicBezTo>
                    <a:pt x="31869" y="5036"/>
                    <a:pt x="31843" y="5042"/>
                    <a:pt x="31818" y="5049"/>
                  </a:cubicBezTo>
                  <a:cubicBezTo>
                    <a:pt x="31701" y="5082"/>
                    <a:pt x="31558" y="5100"/>
                    <a:pt x="31401" y="5100"/>
                  </a:cubicBezTo>
                  <a:cubicBezTo>
                    <a:pt x="30745" y="5100"/>
                    <a:pt x="29904" y="4786"/>
                    <a:pt x="30192" y="4044"/>
                  </a:cubicBezTo>
                  <a:cubicBezTo>
                    <a:pt x="30281" y="3816"/>
                    <a:pt x="30378" y="3594"/>
                    <a:pt x="30485" y="3384"/>
                  </a:cubicBezTo>
                  <a:close/>
                  <a:moveTo>
                    <a:pt x="24084" y="2903"/>
                  </a:moveTo>
                  <a:lnTo>
                    <a:pt x="24084" y="2903"/>
                  </a:lnTo>
                  <a:cubicBezTo>
                    <a:pt x="22447" y="3627"/>
                    <a:pt x="20875" y="4468"/>
                    <a:pt x="19353" y="5421"/>
                  </a:cubicBezTo>
                  <a:cubicBezTo>
                    <a:pt x="19242" y="5492"/>
                    <a:pt x="18785" y="5663"/>
                    <a:pt x="18443" y="5663"/>
                  </a:cubicBezTo>
                  <a:cubicBezTo>
                    <a:pt x="18208" y="5663"/>
                    <a:pt x="18026" y="5581"/>
                    <a:pt x="18051" y="5331"/>
                  </a:cubicBezTo>
                  <a:cubicBezTo>
                    <a:pt x="18065" y="5167"/>
                    <a:pt x="18122" y="4697"/>
                    <a:pt x="18150" y="4205"/>
                  </a:cubicBezTo>
                  <a:lnTo>
                    <a:pt x="18150" y="4205"/>
                  </a:lnTo>
                  <a:cubicBezTo>
                    <a:pt x="18037" y="4432"/>
                    <a:pt x="17926" y="4661"/>
                    <a:pt x="17812" y="4889"/>
                  </a:cubicBezTo>
                  <a:cubicBezTo>
                    <a:pt x="17398" y="5720"/>
                    <a:pt x="18073" y="6119"/>
                    <a:pt x="18779" y="6119"/>
                  </a:cubicBezTo>
                  <a:cubicBezTo>
                    <a:pt x="19110" y="6119"/>
                    <a:pt x="19445" y="6033"/>
                    <a:pt x="19684" y="5859"/>
                  </a:cubicBezTo>
                  <a:cubicBezTo>
                    <a:pt x="21057" y="4853"/>
                    <a:pt x="22511" y="3976"/>
                    <a:pt x="24030" y="3231"/>
                  </a:cubicBezTo>
                  <a:cubicBezTo>
                    <a:pt x="24048" y="3120"/>
                    <a:pt x="24066" y="3010"/>
                    <a:pt x="24084" y="2903"/>
                  </a:cubicBezTo>
                  <a:close/>
                  <a:moveTo>
                    <a:pt x="17987" y="2828"/>
                  </a:moveTo>
                  <a:cubicBezTo>
                    <a:pt x="17915" y="2828"/>
                    <a:pt x="16671" y="3559"/>
                    <a:pt x="16503" y="3645"/>
                  </a:cubicBezTo>
                  <a:cubicBezTo>
                    <a:pt x="15031" y="4389"/>
                    <a:pt x="13562" y="5131"/>
                    <a:pt x="12089" y="5877"/>
                  </a:cubicBezTo>
                  <a:cubicBezTo>
                    <a:pt x="11993" y="5926"/>
                    <a:pt x="11504" y="6112"/>
                    <a:pt x="11151" y="6112"/>
                  </a:cubicBezTo>
                  <a:cubicBezTo>
                    <a:pt x="10923" y="6112"/>
                    <a:pt x="10756" y="6033"/>
                    <a:pt x="10791" y="5784"/>
                  </a:cubicBezTo>
                  <a:cubicBezTo>
                    <a:pt x="10902" y="4988"/>
                    <a:pt x="11116" y="4251"/>
                    <a:pt x="11433" y="3563"/>
                  </a:cubicBezTo>
                  <a:lnTo>
                    <a:pt x="11433" y="3563"/>
                  </a:lnTo>
                  <a:cubicBezTo>
                    <a:pt x="9867" y="4514"/>
                    <a:pt x="8348" y="5534"/>
                    <a:pt x="6869" y="6622"/>
                  </a:cubicBezTo>
                  <a:cubicBezTo>
                    <a:pt x="6762" y="6700"/>
                    <a:pt x="6052" y="7021"/>
                    <a:pt x="5624" y="7021"/>
                  </a:cubicBezTo>
                  <a:cubicBezTo>
                    <a:pt x="5521" y="7021"/>
                    <a:pt x="5435" y="7004"/>
                    <a:pt x="5378" y="6957"/>
                  </a:cubicBezTo>
                  <a:lnTo>
                    <a:pt x="5378" y="6957"/>
                  </a:lnTo>
                  <a:cubicBezTo>
                    <a:pt x="5321" y="7570"/>
                    <a:pt x="5917" y="7902"/>
                    <a:pt x="6505" y="7902"/>
                  </a:cubicBezTo>
                  <a:cubicBezTo>
                    <a:pt x="6833" y="7902"/>
                    <a:pt x="7161" y="7795"/>
                    <a:pt x="7368" y="7577"/>
                  </a:cubicBezTo>
                  <a:cubicBezTo>
                    <a:pt x="8527" y="6365"/>
                    <a:pt x="9768" y="5274"/>
                    <a:pt x="11101" y="4300"/>
                  </a:cubicBezTo>
                  <a:lnTo>
                    <a:pt x="11101" y="4300"/>
                  </a:lnTo>
                  <a:cubicBezTo>
                    <a:pt x="10795" y="4886"/>
                    <a:pt x="10513" y="5481"/>
                    <a:pt x="10249" y="6098"/>
                  </a:cubicBezTo>
                  <a:cubicBezTo>
                    <a:pt x="9946" y="6804"/>
                    <a:pt x="10616" y="7085"/>
                    <a:pt x="11276" y="7085"/>
                  </a:cubicBezTo>
                  <a:cubicBezTo>
                    <a:pt x="11654" y="7085"/>
                    <a:pt x="12028" y="6996"/>
                    <a:pt x="12221" y="6840"/>
                  </a:cubicBezTo>
                  <a:cubicBezTo>
                    <a:pt x="14050" y="5374"/>
                    <a:pt x="16029" y="4126"/>
                    <a:pt x="18126" y="3113"/>
                  </a:cubicBezTo>
                  <a:cubicBezTo>
                    <a:pt x="18097" y="2971"/>
                    <a:pt x="18055" y="2867"/>
                    <a:pt x="17987" y="2828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520" name="Google Shape;2520;p58"/>
            <p:cNvSpPr/>
            <p:nvPr/>
          </p:nvSpPr>
          <p:spPr>
            <a:xfrm>
              <a:off x="1980627" y="3951650"/>
              <a:ext cx="18078" cy="8744"/>
            </a:xfrm>
            <a:custGeom>
              <a:avLst/>
              <a:gdLst/>
              <a:ahLst/>
              <a:cxnLst/>
              <a:rect l="l" t="t" r="r" b="b"/>
              <a:pathLst>
                <a:path w="643" h="311" extrusionOk="0">
                  <a:moveTo>
                    <a:pt x="643" y="1"/>
                  </a:moveTo>
                  <a:lnTo>
                    <a:pt x="643" y="1"/>
                  </a:lnTo>
                  <a:cubicBezTo>
                    <a:pt x="429" y="103"/>
                    <a:pt x="215" y="207"/>
                    <a:pt x="1" y="311"/>
                  </a:cubicBezTo>
                  <a:cubicBezTo>
                    <a:pt x="204" y="236"/>
                    <a:pt x="404" y="157"/>
                    <a:pt x="607" y="79"/>
                  </a:cubicBezTo>
                  <a:cubicBezTo>
                    <a:pt x="618" y="54"/>
                    <a:pt x="632" y="26"/>
                    <a:pt x="643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521" name="Google Shape;2521;p58"/>
            <p:cNvSpPr/>
            <p:nvPr/>
          </p:nvSpPr>
          <p:spPr>
            <a:xfrm>
              <a:off x="1885292" y="3907623"/>
              <a:ext cx="151905" cy="70119"/>
            </a:xfrm>
            <a:custGeom>
              <a:avLst/>
              <a:gdLst/>
              <a:ahLst/>
              <a:cxnLst/>
              <a:rect l="l" t="t" r="r" b="b"/>
              <a:pathLst>
                <a:path w="5403" h="2494" extrusionOk="0">
                  <a:moveTo>
                    <a:pt x="5021" y="1"/>
                  </a:moveTo>
                  <a:cubicBezTo>
                    <a:pt x="4732" y="1"/>
                    <a:pt x="4444" y="55"/>
                    <a:pt x="4223" y="150"/>
                  </a:cubicBezTo>
                  <a:cubicBezTo>
                    <a:pt x="2985" y="693"/>
                    <a:pt x="1730" y="1177"/>
                    <a:pt x="453" y="1605"/>
                  </a:cubicBezTo>
                  <a:cubicBezTo>
                    <a:pt x="0" y="1759"/>
                    <a:pt x="89" y="2130"/>
                    <a:pt x="443" y="2322"/>
                  </a:cubicBezTo>
                  <a:cubicBezTo>
                    <a:pt x="667" y="2444"/>
                    <a:pt x="935" y="2494"/>
                    <a:pt x="1206" y="2494"/>
                  </a:cubicBezTo>
                  <a:cubicBezTo>
                    <a:pt x="1501" y="2494"/>
                    <a:pt x="1805" y="2433"/>
                    <a:pt x="2058" y="2347"/>
                  </a:cubicBezTo>
                  <a:cubicBezTo>
                    <a:pt x="2504" y="2197"/>
                    <a:pt x="2949" y="2041"/>
                    <a:pt x="3392" y="1877"/>
                  </a:cubicBezTo>
                  <a:cubicBezTo>
                    <a:pt x="3606" y="1773"/>
                    <a:pt x="3820" y="1669"/>
                    <a:pt x="4034" y="1567"/>
                  </a:cubicBezTo>
                  <a:lnTo>
                    <a:pt x="4034" y="1567"/>
                  </a:lnTo>
                  <a:cubicBezTo>
                    <a:pt x="4023" y="1592"/>
                    <a:pt x="4009" y="1620"/>
                    <a:pt x="3998" y="1645"/>
                  </a:cubicBezTo>
                  <a:cubicBezTo>
                    <a:pt x="4012" y="1641"/>
                    <a:pt x="4023" y="1638"/>
                    <a:pt x="4037" y="1631"/>
                  </a:cubicBezTo>
                  <a:cubicBezTo>
                    <a:pt x="4261" y="1260"/>
                    <a:pt x="4518" y="903"/>
                    <a:pt x="4804" y="553"/>
                  </a:cubicBezTo>
                  <a:cubicBezTo>
                    <a:pt x="4939" y="390"/>
                    <a:pt x="5156" y="190"/>
                    <a:pt x="5403" y="33"/>
                  </a:cubicBezTo>
                  <a:cubicBezTo>
                    <a:pt x="5278" y="12"/>
                    <a:pt x="5150" y="1"/>
                    <a:pt x="5021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522" name="Google Shape;2522;p58"/>
            <p:cNvSpPr/>
            <p:nvPr/>
          </p:nvSpPr>
          <p:spPr>
            <a:xfrm>
              <a:off x="1965080" y="3928906"/>
              <a:ext cx="381802" cy="117689"/>
            </a:xfrm>
            <a:custGeom>
              <a:avLst/>
              <a:gdLst/>
              <a:ahLst/>
              <a:cxnLst/>
              <a:rect l="l" t="t" r="r" b="b"/>
              <a:pathLst>
                <a:path w="13580" h="4186" extrusionOk="0">
                  <a:moveTo>
                    <a:pt x="13580" y="0"/>
                  </a:moveTo>
                  <a:lnTo>
                    <a:pt x="13580" y="0"/>
                  </a:lnTo>
                  <a:cubicBezTo>
                    <a:pt x="13333" y="111"/>
                    <a:pt x="13091" y="224"/>
                    <a:pt x="12845" y="342"/>
                  </a:cubicBezTo>
                  <a:cubicBezTo>
                    <a:pt x="12898" y="613"/>
                    <a:pt x="12895" y="1031"/>
                    <a:pt x="12869" y="1434"/>
                  </a:cubicBezTo>
                  <a:cubicBezTo>
                    <a:pt x="13109" y="955"/>
                    <a:pt x="13344" y="478"/>
                    <a:pt x="13580" y="0"/>
                  </a:cubicBezTo>
                  <a:close/>
                  <a:moveTo>
                    <a:pt x="1078" y="1080"/>
                  </a:moveTo>
                  <a:lnTo>
                    <a:pt x="1078" y="1080"/>
                  </a:lnTo>
                  <a:cubicBezTo>
                    <a:pt x="579" y="1954"/>
                    <a:pt x="236" y="2892"/>
                    <a:pt x="29" y="3922"/>
                  </a:cubicBezTo>
                  <a:cubicBezTo>
                    <a:pt x="1" y="4051"/>
                    <a:pt x="29" y="4136"/>
                    <a:pt x="97" y="4186"/>
                  </a:cubicBezTo>
                  <a:cubicBezTo>
                    <a:pt x="101" y="4147"/>
                    <a:pt x="108" y="4108"/>
                    <a:pt x="115" y="4065"/>
                  </a:cubicBezTo>
                  <a:cubicBezTo>
                    <a:pt x="347" y="3030"/>
                    <a:pt x="668" y="2036"/>
                    <a:pt x="1078" y="108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523" name="Google Shape;2523;p58"/>
            <p:cNvSpPr/>
            <p:nvPr/>
          </p:nvSpPr>
          <p:spPr>
            <a:xfrm>
              <a:off x="1967779" y="3881674"/>
              <a:ext cx="529574" cy="166722"/>
            </a:xfrm>
            <a:custGeom>
              <a:avLst/>
              <a:gdLst/>
              <a:ahLst/>
              <a:cxnLst/>
              <a:rect l="l" t="t" r="r" b="b"/>
              <a:pathLst>
                <a:path w="18836" h="5930" extrusionOk="0">
                  <a:moveTo>
                    <a:pt x="8655" y="0"/>
                  </a:moveTo>
                  <a:cubicBezTo>
                    <a:pt x="8352" y="0"/>
                    <a:pt x="8002" y="79"/>
                    <a:pt x="7846" y="165"/>
                  </a:cubicBezTo>
                  <a:cubicBezTo>
                    <a:pt x="5974" y="1192"/>
                    <a:pt x="4159" y="2307"/>
                    <a:pt x="2397" y="3509"/>
                  </a:cubicBezTo>
                  <a:cubicBezTo>
                    <a:pt x="2697" y="2750"/>
                    <a:pt x="3114" y="2062"/>
                    <a:pt x="3664" y="1399"/>
                  </a:cubicBezTo>
                  <a:cubicBezTo>
                    <a:pt x="3998" y="988"/>
                    <a:pt x="3677" y="774"/>
                    <a:pt x="3292" y="714"/>
                  </a:cubicBezTo>
                  <a:cubicBezTo>
                    <a:pt x="3257" y="706"/>
                    <a:pt x="3221" y="703"/>
                    <a:pt x="3185" y="703"/>
                  </a:cubicBezTo>
                  <a:cubicBezTo>
                    <a:pt x="2953" y="703"/>
                    <a:pt x="2697" y="810"/>
                    <a:pt x="2469" y="956"/>
                  </a:cubicBezTo>
                  <a:cubicBezTo>
                    <a:pt x="2629" y="984"/>
                    <a:pt x="2779" y="1031"/>
                    <a:pt x="2904" y="1103"/>
                  </a:cubicBezTo>
                  <a:cubicBezTo>
                    <a:pt x="3285" y="1305"/>
                    <a:pt x="3317" y="1630"/>
                    <a:pt x="2893" y="1815"/>
                  </a:cubicBezTo>
                  <a:cubicBezTo>
                    <a:pt x="2301" y="2076"/>
                    <a:pt x="1706" y="2322"/>
                    <a:pt x="1103" y="2554"/>
                  </a:cubicBezTo>
                  <a:cubicBezTo>
                    <a:pt x="1060" y="2622"/>
                    <a:pt x="1021" y="2693"/>
                    <a:pt x="982" y="2760"/>
                  </a:cubicBezTo>
                  <a:cubicBezTo>
                    <a:pt x="572" y="3716"/>
                    <a:pt x="251" y="4710"/>
                    <a:pt x="19" y="5745"/>
                  </a:cubicBezTo>
                  <a:cubicBezTo>
                    <a:pt x="12" y="5788"/>
                    <a:pt x="5" y="5827"/>
                    <a:pt x="1" y="5866"/>
                  </a:cubicBezTo>
                  <a:cubicBezTo>
                    <a:pt x="58" y="5913"/>
                    <a:pt x="144" y="5930"/>
                    <a:pt x="247" y="5930"/>
                  </a:cubicBezTo>
                  <a:cubicBezTo>
                    <a:pt x="675" y="5930"/>
                    <a:pt x="1385" y="5609"/>
                    <a:pt x="1492" y="5531"/>
                  </a:cubicBezTo>
                  <a:cubicBezTo>
                    <a:pt x="2971" y="4443"/>
                    <a:pt x="4490" y="3423"/>
                    <a:pt x="6056" y="2472"/>
                  </a:cubicBezTo>
                  <a:lnTo>
                    <a:pt x="6056" y="2472"/>
                  </a:lnTo>
                  <a:cubicBezTo>
                    <a:pt x="5739" y="3160"/>
                    <a:pt x="5525" y="3897"/>
                    <a:pt x="5414" y="4693"/>
                  </a:cubicBezTo>
                  <a:cubicBezTo>
                    <a:pt x="5379" y="4942"/>
                    <a:pt x="5546" y="5021"/>
                    <a:pt x="5774" y="5021"/>
                  </a:cubicBezTo>
                  <a:cubicBezTo>
                    <a:pt x="6127" y="5021"/>
                    <a:pt x="6616" y="4835"/>
                    <a:pt x="6712" y="4786"/>
                  </a:cubicBezTo>
                  <a:cubicBezTo>
                    <a:pt x="8185" y="4040"/>
                    <a:pt x="9654" y="3298"/>
                    <a:pt x="11126" y="2554"/>
                  </a:cubicBezTo>
                  <a:cubicBezTo>
                    <a:pt x="11294" y="2468"/>
                    <a:pt x="12538" y="1737"/>
                    <a:pt x="12610" y="1737"/>
                  </a:cubicBezTo>
                  <a:cubicBezTo>
                    <a:pt x="12678" y="1776"/>
                    <a:pt x="12720" y="1880"/>
                    <a:pt x="12749" y="2022"/>
                  </a:cubicBezTo>
                  <a:cubicBezTo>
                    <a:pt x="12995" y="1904"/>
                    <a:pt x="13237" y="1791"/>
                    <a:pt x="13484" y="1680"/>
                  </a:cubicBezTo>
                  <a:lnTo>
                    <a:pt x="13484" y="1680"/>
                  </a:lnTo>
                  <a:cubicBezTo>
                    <a:pt x="13248" y="2158"/>
                    <a:pt x="13013" y="2635"/>
                    <a:pt x="12773" y="3114"/>
                  </a:cubicBezTo>
                  <a:cubicBezTo>
                    <a:pt x="12745" y="3606"/>
                    <a:pt x="12688" y="4076"/>
                    <a:pt x="12674" y="4240"/>
                  </a:cubicBezTo>
                  <a:cubicBezTo>
                    <a:pt x="12649" y="4490"/>
                    <a:pt x="12831" y="4572"/>
                    <a:pt x="13066" y="4572"/>
                  </a:cubicBezTo>
                  <a:cubicBezTo>
                    <a:pt x="13408" y="4572"/>
                    <a:pt x="13865" y="4401"/>
                    <a:pt x="13976" y="4330"/>
                  </a:cubicBezTo>
                  <a:cubicBezTo>
                    <a:pt x="15498" y="3377"/>
                    <a:pt x="17070" y="2536"/>
                    <a:pt x="18707" y="1812"/>
                  </a:cubicBezTo>
                  <a:cubicBezTo>
                    <a:pt x="18772" y="1391"/>
                    <a:pt x="18811" y="974"/>
                    <a:pt x="18836" y="543"/>
                  </a:cubicBezTo>
                  <a:lnTo>
                    <a:pt x="18836" y="543"/>
                  </a:lnTo>
                  <a:cubicBezTo>
                    <a:pt x="17463" y="1138"/>
                    <a:pt x="16125" y="1801"/>
                    <a:pt x="14827" y="2539"/>
                  </a:cubicBezTo>
                  <a:cubicBezTo>
                    <a:pt x="14885" y="1423"/>
                    <a:pt x="14767" y="268"/>
                    <a:pt x="13722" y="268"/>
                  </a:cubicBezTo>
                  <a:cubicBezTo>
                    <a:pt x="13519" y="268"/>
                    <a:pt x="13283" y="311"/>
                    <a:pt x="13009" y="403"/>
                  </a:cubicBezTo>
                  <a:cubicBezTo>
                    <a:pt x="11198" y="1020"/>
                    <a:pt x="9414" y="2065"/>
                    <a:pt x="7678" y="3025"/>
                  </a:cubicBezTo>
                  <a:cubicBezTo>
                    <a:pt x="7928" y="2129"/>
                    <a:pt x="8363" y="1356"/>
                    <a:pt x="9001" y="610"/>
                  </a:cubicBezTo>
                  <a:cubicBezTo>
                    <a:pt x="9401" y="147"/>
                    <a:pt x="9072" y="0"/>
                    <a:pt x="8655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524" name="Google Shape;2524;p58"/>
            <p:cNvSpPr/>
            <p:nvPr/>
          </p:nvSpPr>
          <p:spPr>
            <a:xfrm>
              <a:off x="1998789" y="3908551"/>
              <a:ext cx="62247" cy="44928"/>
            </a:xfrm>
            <a:custGeom>
              <a:avLst/>
              <a:gdLst/>
              <a:ahLst/>
              <a:cxnLst/>
              <a:rect l="l" t="t" r="r" b="b"/>
              <a:pathLst>
                <a:path w="2214" h="1598" extrusionOk="0">
                  <a:moveTo>
                    <a:pt x="1366" y="0"/>
                  </a:moveTo>
                  <a:cubicBezTo>
                    <a:pt x="1119" y="157"/>
                    <a:pt x="902" y="357"/>
                    <a:pt x="767" y="520"/>
                  </a:cubicBezTo>
                  <a:cubicBezTo>
                    <a:pt x="481" y="870"/>
                    <a:pt x="224" y="1227"/>
                    <a:pt x="0" y="1598"/>
                  </a:cubicBezTo>
                  <a:cubicBezTo>
                    <a:pt x="603" y="1366"/>
                    <a:pt x="1198" y="1120"/>
                    <a:pt x="1790" y="859"/>
                  </a:cubicBezTo>
                  <a:cubicBezTo>
                    <a:pt x="2214" y="674"/>
                    <a:pt x="2182" y="349"/>
                    <a:pt x="1801" y="147"/>
                  </a:cubicBezTo>
                  <a:cubicBezTo>
                    <a:pt x="1676" y="75"/>
                    <a:pt x="1526" y="28"/>
                    <a:pt x="1366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525" name="Google Shape;2525;p58"/>
            <p:cNvSpPr/>
            <p:nvPr/>
          </p:nvSpPr>
          <p:spPr>
            <a:xfrm>
              <a:off x="2486262" y="3887494"/>
              <a:ext cx="316153" cy="104785"/>
            </a:xfrm>
            <a:custGeom>
              <a:avLst/>
              <a:gdLst/>
              <a:ahLst/>
              <a:cxnLst/>
              <a:rect l="l" t="t" r="r" b="b"/>
              <a:pathLst>
                <a:path w="11245" h="3727" extrusionOk="0">
                  <a:moveTo>
                    <a:pt x="9404" y="0"/>
                  </a:moveTo>
                  <a:cubicBezTo>
                    <a:pt x="9536" y="172"/>
                    <a:pt x="9586" y="382"/>
                    <a:pt x="9483" y="624"/>
                  </a:cubicBezTo>
                  <a:cubicBezTo>
                    <a:pt x="9436" y="738"/>
                    <a:pt x="9386" y="853"/>
                    <a:pt x="9340" y="963"/>
                  </a:cubicBezTo>
                  <a:cubicBezTo>
                    <a:pt x="9604" y="878"/>
                    <a:pt x="9875" y="802"/>
                    <a:pt x="10150" y="738"/>
                  </a:cubicBezTo>
                  <a:cubicBezTo>
                    <a:pt x="10150" y="417"/>
                    <a:pt x="9793" y="143"/>
                    <a:pt x="9404" y="0"/>
                  </a:cubicBezTo>
                  <a:close/>
                  <a:moveTo>
                    <a:pt x="5364" y="688"/>
                  </a:moveTo>
                  <a:lnTo>
                    <a:pt x="5364" y="688"/>
                  </a:lnTo>
                  <a:cubicBezTo>
                    <a:pt x="4633" y="892"/>
                    <a:pt x="3906" y="1113"/>
                    <a:pt x="3185" y="1355"/>
                  </a:cubicBezTo>
                  <a:cubicBezTo>
                    <a:pt x="3111" y="1480"/>
                    <a:pt x="3043" y="1608"/>
                    <a:pt x="2971" y="1733"/>
                  </a:cubicBezTo>
                  <a:cubicBezTo>
                    <a:pt x="3766" y="1376"/>
                    <a:pt x="4562" y="1031"/>
                    <a:pt x="5364" y="688"/>
                  </a:cubicBezTo>
                  <a:close/>
                  <a:moveTo>
                    <a:pt x="511" y="1786"/>
                  </a:moveTo>
                  <a:cubicBezTo>
                    <a:pt x="412" y="1837"/>
                    <a:pt x="312" y="1883"/>
                    <a:pt x="211" y="1933"/>
                  </a:cubicBezTo>
                  <a:cubicBezTo>
                    <a:pt x="162" y="2219"/>
                    <a:pt x="98" y="2500"/>
                    <a:pt x="22" y="2785"/>
                  </a:cubicBezTo>
                  <a:cubicBezTo>
                    <a:pt x="12" y="2828"/>
                    <a:pt x="5" y="2871"/>
                    <a:pt x="1" y="2910"/>
                  </a:cubicBezTo>
                  <a:cubicBezTo>
                    <a:pt x="162" y="2528"/>
                    <a:pt x="333" y="2158"/>
                    <a:pt x="511" y="1786"/>
                  </a:cubicBezTo>
                  <a:close/>
                  <a:moveTo>
                    <a:pt x="11233" y="2397"/>
                  </a:moveTo>
                  <a:lnTo>
                    <a:pt x="11233" y="2397"/>
                  </a:lnTo>
                  <a:cubicBezTo>
                    <a:pt x="10103" y="2543"/>
                    <a:pt x="9034" y="2984"/>
                    <a:pt x="8085" y="3720"/>
                  </a:cubicBezTo>
                  <a:cubicBezTo>
                    <a:pt x="8082" y="3722"/>
                    <a:pt x="8080" y="3724"/>
                    <a:pt x="8078" y="3725"/>
                  </a:cubicBezTo>
                  <a:lnTo>
                    <a:pt x="8078" y="3725"/>
                  </a:lnTo>
                  <a:cubicBezTo>
                    <a:pt x="8929" y="3476"/>
                    <a:pt x="9779" y="3227"/>
                    <a:pt x="10634" y="2978"/>
                  </a:cubicBezTo>
                  <a:cubicBezTo>
                    <a:pt x="11076" y="2846"/>
                    <a:pt x="11244" y="2628"/>
                    <a:pt x="11233" y="2397"/>
                  </a:cubicBezTo>
                  <a:close/>
                  <a:moveTo>
                    <a:pt x="8078" y="3725"/>
                  </a:moveTo>
                  <a:cubicBezTo>
                    <a:pt x="8077" y="3726"/>
                    <a:pt x="8076" y="3726"/>
                    <a:pt x="8074" y="3726"/>
                  </a:cubicBezTo>
                  <a:cubicBezTo>
                    <a:pt x="8076" y="3726"/>
                    <a:pt x="8077" y="3726"/>
                    <a:pt x="8078" y="372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526" name="Google Shape;2526;p58"/>
            <p:cNvSpPr/>
            <p:nvPr/>
          </p:nvSpPr>
          <p:spPr>
            <a:xfrm>
              <a:off x="2484266" y="3875376"/>
              <a:ext cx="317840" cy="121119"/>
            </a:xfrm>
            <a:custGeom>
              <a:avLst/>
              <a:gdLst/>
              <a:ahLst/>
              <a:cxnLst/>
              <a:rect l="l" t="t" r="r" b="b"/>
              <a:pathLst>
                <a:path w="11305" h="4308" extrusionOk="0">
                  <a:moveTo>
                    <a:pt x="1556" y="0"/>
                  </a:moveTo>
                  <a:cubicBezTo>
                    <a:pt x="1018" y="0"/>
                    <a:pt x="496" y="242"/>
                    <a:pt x="468" y="752"/>
                  </a:cubicBezTo>
                  <a:cubicBezTo>
                    <a:pt x="468" y="756"/>
                    <a:pt x="468" y="763"/>
                    <a:pt x="465" y="767"/>
                  </a:cubicBezTo>
                  <a:cubicBezTo>
                    <a:pt x="707" y="660"/>
                    <a:pt x="953" y="560"/>
                    <a:pt x="1196" y="456"/>
                  </a:cubicBezTo>
                  <a:cubicBezTo>
                    <a:pt x="1438" y="356"/>
                    <a:pt x="1623" y="313"/>
                    <a:pt x="1762" y="313"/>
                  </a:cubicBezTo>
                  <a:cubicBezTo>
                    <a:pt x="2447" y="313"/>
                    <a:pt x="1969" y="1348"/>
                    <a:pt x="1163" y="1679"/>
                  </a:cubicBezTo>
                  <a:cubicBezTo>
                    <a:pt x="885" y="1794"/>
                    <a:pt x="611" y="1914"/>
                    <a:pt x="336" y="2036"/>
                  </a:cubicBezTo>
                  <a:cubicBezTo>
                    <a:pt x="318" y="2143"/>
                    <a:pt x="300" y="2253"/>
                    <a:pt x="282" y="2364"/>
                  </a:cubicBezTo>
                  <a:cubicBezTo>
                    <a:pt x="383" y="2314"/>
                    <a:pt x="483" y="2268"/>
                    <a:pt x="582" y="2217"/>
                  </a:cubicBezTo>
                  <a:lnTo>
                    <a:pt x="582" y="2217"/>
                  </a:lnTo>
                  <a:cubicBezTo>
                    <a:pt x="404" y="2589"/>
                    <a:pt x="233" y="2959"/>
                    <a:pt x="72" y="3341"/>
                  </a:cubicBezTo>
                  <a:cubicBezTo>
                    <a:pt x="1" y="3950"/>
                    <a:pt x="646" y="4307"/>
                    <a:pt x="1245" y="4307"/>
                  </a:cubicBezTo>
                  <a:cubicBezTo>
                    <a:pt x="1413" y="4307"/>
                    <a:pt x="1577" y="4279"/>
                    <a:pt x="1719" y="4218"/>
                  </a:cubicBezTo>
                  <a:cubicBezTo>
                    <a:pt x="3363" y="3540"/>
                    <a:pt x="5032" y="2970"/>
                    <a:pt x="6737" y="2517"/>
                  </a:cubicBezTo>
                  <a:lnTo>
                    <a:pt x="6737" y="2517"/>
                  </a:lnTo>
                  <a:cubicBezTo>
                    <a:pt x="6630" y="2727"/>
                    <a:pt x="6533" y="2949"/>
                    <a:pt x="6444" y="3177"/>
                  </a:cubicBezTo>
                  <a:cubicBezTo>
                    <a:pt x="6156" y="3919"/>
                    <a:pt x="6997" y="4233"/>
                    <a:pt x="7653" y="4233"/>
                  </a:cubicBezTo>
                  <a:cubicBezTo>
                    <a:pt x="7810" y="4233"/>
                    <a:pt x="7953" y="4215"/>
                    <a:pt x="8070" y="4182"/>
                  </a:cubicBezTo>
                  <a:cubicBezTo>
                    <a:pt x="8095" y="4175"/>
                    <a:pt x="8121" y="4169"/>
                    <a:pt x="8145" y="4157"/>
                  </a:cubicBezTo>
                  <a:cubicBezTo>
                    <a:pt x="8149" y="4157"/>
                    <a:pt x="8152" y="4154"/>
                    <a:pt x="8156" y="4151"/>
                  </a:cubicBezTo>
                  <a:cubicBezTo>
                    <a:pt x="9105" y="3415"/>
                    <a:pt x="10174" y="2974"/>
                    <a:pt x="11304" y="2828"/>
                  </a:cubicBezTo>
                  <a:cubicBezTo>
                    <a:pt x="11283" y="2389"/>
                    <a:pt x="10616" y="1908"/>
                    <a:pt x="9964" y="1908"/>
                  </a:cubicBezTo>
                  <a:cubicBezTo>
                    <a:pt x="9871" y="1908"/>
                    <a:pt x="9782" y="1914"/>
                    <a:pt x="9693" y="1936"/>
                  </a:cubicBezTo>
                  <a:cubicBezTo>
                    <a:pt x="9793" y="1822"/>
                    <a:pt x="9900" y="1708"/>
                    <a:pt x="10010" y="1597"/>
                  </a:cubicBezTo>
                  <a:cubicBezTo>
                    <a:pt x="10160" y="1451"/>
                    <a:pt x="10221" y="1305"/>
                    <a:pt x="10221" y="1169"/>
                  </a:cubicBezTo>
                  <a:lnTo>
                    <a:pt x="10221" y="1169"/>
                  </a:lnTo>
                  <a:cubicBezTo>
                    <a:pt x="9946" y="1233"/>
                    <a:pt x="9675" y="1309"/>
                    <a:pt x="9411" y="1394"/>
                  </a:cubicBezTo>
                  <a:cubicBezTo>
                    <a:pt x="9457" y="1284"/>
                    <a:pt x="9507" y="1169"/>
                    <a:pt x="9554" y="1055"/>
                  </a:cubicBezTo>
                  <a:cubicBezTo>
                    <a:pt x="9657" y="813"/>
                    <a:pt x="9607" y="603"/>
                    <a:pt x="9475" y="431"/>
                  </a:cubicBezTo>
                  <a:cubicBezTo>
                    <a:pt x="9293" y="367"/>
                    <a:pt x="9105" y="328"/>
                    <a:pt x="8940" y="328"/>
                  </a:cubicBezTo>
                  <a:cubicBezTo>
                    <a:pt x="8887" y="328"/>
                    <a:pt x="8833" y="331"/>
                    <a:pt x="8787" y="342"/>
                  </a:cubicBezTo>
                  <a:cubicBezTo>
                    <a:pt x="7657" y="556"/>
                    <a:pt x="6541" y="816"/>
                    <a:pt x="5435" y="1119"/>
                  </a:cubicBezTo>
                  <a:cubicBezTo>
                    <a:pt x="4633" y="1462"/>
                    <a:pt x="3837" y="1807"/>
                    <a:pt x="3042" y="2164"/>
                  </a:cubicBezTo>
                  <a:cubicBezTo>
                    <a:pt x="3114" y="2039"/>
                    <a:pt x="3182" y="1911"/>
                    <a:pt x="3256" y="1786"/>
                  </a:cubicBezTo>
                  <a:lnTo>
                    <a:pt x="3256" y="1786"/>
                  </a:lnTo>
                  <a:cubicBezTo>
                    <a:pt x="3050" y="1854"/>
                    <a:pt x="2843" y="1926"/>
                    <a:pt x="2636" y="2000"/>
                  </a:cubicBezTo>
                  <a:cubicBezTo>
                    <a:pt x="2690" y="1629"/>
                    <a:pt x="2729" y="1259"/>
                    <a:pt x="2751" y="877"/>
                  </a:cubicBezTo>
                  <a:cubicBezTo>
                    <a:pt x="2782" y="306"/>
                    <a:pt x="2158" y="0"/>
                    <a:pt x="1556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527" name="Google Shape;2527;p58"/>
            <p:cNvSpPr/>
            <p:nvPr/>
          </p:nvSpPr>
          <p:spPr>
            <a:xfrm>
              <a:off x="2493712" y="3884176"/>
              <a:ext cx="59351" cy="48442"/>
            </a:xfrm>
            <a:custGeom>
              <a:avLst/>
              <a:gdLst/>
              <a:ahLst/>
              <a:cxnLst/>
              <a:rect l="l" t="t" r="r" b="b"/>
              <a:pathLst>
                <a:path w="2111" h="1723" extrusionOk="0">
                  <a:moveTo>
                    <a:pt x="1426" y="0"/>
                  </a:moveTo>
                  <a:cubicBezTo>
                    <a:pt x="1287" y="0"/>
                    <a:pt x="1102" y="43"/>
                    <a:pt x="860" y="143"/>
                  </a:cubicBezTo>
                  <a:cubicBezTo>
                    <a:pt x="617" y="247"/>
                    <a:pt x="371" y="347"/>
                    <a:pt x="129" y="454"/>
                  </a:cubicBezTo>
                  <a:cubicBezTo>
                    <a:pt x="104" y="885"/>
                    <a:pt x="65" y="1302"/>
                    <a:pt x="0" y="1723"/>
                  </a:cubicBezTo>
                  <a:cubicBezTo>
                    <a:pt x="275" y="1601"/>
                    <a:pt x="549" y="1481"/>
                    <a:pt x="827" y="1366"/>
                  </a:cubicBezTo>
                  <a:cubicBezTo>
                    <a:pt x="1633" y="1035"/>
                    <a:pt x="2111" y="0"/>
                    <a:pt x="1426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</p:grpSp>
      <p:grpSp>
        <p:nvGrpSpPr>
          <p:cNvPr id="2528" name="Google Shape;2528;p58"/>
          <p:cNvGrpSpPr/>
          <p:nvPr/>
        </p:nvGrpSpPr>
        <p:grpSpPr>
          <a:xfrm>
            <a:off x="7224440" y="4447106"/>
            <a:ext cx="1745583" cy="230173"/>
            <a:chOff x="1394800" y="3522000"/>
            <a:chExt cx="1048650" cy="138275"/>
          </a:xfrm>
        </p:grpSpPr>
        <p:sp>
          <p:nvSpPr>
            <p:cNvPr id="2529" name="Google Shape;2529;p58"/>
            <p:cNvSpPr/>
            <p:nvPr/>
          </p:nvSpPr>
          <p:spPr>
            <a:xfrm>
              <a:off x="1394800" y="3522000"/>
              <a:ext cx="1048650" cy="125000"/>
            </a:xfrm>
            <a:custGeom>
              <a:avLst/>
              <a:gdLst/>
              <a:ahLst/>
              <a:cxnLst/>
              <a:rect l="l" t="t" r="r" b="b"/>
              <a:pathLst>
                <a:path w="41946" h="5000" extrusionOk="0">
                  <a:moveTo>
                    <a:pt x="39862" y="375"/>
                  </a:moveTo>
                  <a:cubicBezTo>
                    <a:pt x="39752" y="375"/>
                    <a:pt x="39641" y="393"/>
                    <a:pt x="39545" y="429"/>
                  </a:cubicBezTo>
                  <a:cubicBezTo>
                    <a:pt x="38422" y="860"/>
                    <a:pt x="37231" y="1220"/>
                    <a:pt x="36143" y="1737"/>
                  </a:cubicBezTo>
                  <a:cubicBezTo>
                    <a:pt x="35848" y="1880"/>
                    <a:pt x="35723" y="1951"/>
                    <a:pt x="35630" y="1951"/>
                  </a:cubicBezTo>
                  <a:cubicBezTo>
                    <a:pt x="35516" y="1951"/>
                    <a:pt x="35452" y="1837"/>
                    <a:pt x="35173" y="1598"/>
                  </a:cubicBezTo>
                  <a:cubicBezTo>
                    <a:pt x="34984" y="1431"/>
                    <a:pt x="34785" y="1277"/>
                    <a:pt x="34571" y="1141"/>
                  </a:cubicBezTo>
                  <a:lnTo>
                    <a:pt x="34571" y="1141"/>
                  </a:lnTo>
                  <a:cubicBezTo>
                    <a:pt x="34760" y="1337"/>
                    <a:pt x="34920" y="1576"/>
                    <a:pt x="35020" y="1741"/>
                  </a:cubicBezTo>
                  <a:cubicBezTo>
                    <a:pt x="35131" y="1926"/>
                    <a:pt x="35491" y="2693"/>
                    <a:pt x="35038" y="2721"/>
                  </a:cubicBezTo>
                  <a:cubicBezTo>
                    <a:pt x="34856" y="2736"/>
                    <a:pt x="34678" y="2739"/>
                    <a:pt x="34500" y="2739"/>
                  </a:cubicBezTo>
                  <a:cubicBezTo>
                    <a:pt x="34336" y="2739"/>
                    <a:pt x="34171" y="2736"/>
                    <a:pt x="34008" y="2725"/>
                  </a:cubicBezTo>
                  <a:lnTo>
                    <a:pt x="34008" y="2725"/>
                  </a:lnTo>
                  <a:cubicBezTo>
                    <a:pt x="34282" y="3003"/>
                    <a:pt x="34556" y="3274"/>
                    <a:pt x="34974" y="3420"/>
                  </a:cubicBezTo>
                  <a:cubicBezTo>
                    <a:pt x="35244" y="3516"/>
                    <a:pt x="35509" y="3559"/>
                    <a:pt x="35766" y="3559"/>
                  </a:cubicBezTo>
                  <a:cubicBezTo>
                    <a:pt x="36322" y="3559"/>
                    <a:pt x="36853" y="3370"/>
                    <a:pt x="37410" y="3164"/>
                  </a:cubicBezTo>
                  <a:cubicBezTo>
                    <a:pt x="38547" y="2736"/>
                    <a:pt x="39677" y="2290"/>
                    <a:pt x="40811" y="1851"/>
                  </a:cubicBezTo>
                  <a:cubicBezTo>
                    <a:pt x="41945" y="1416"/>
                    <a:pt x="40747" y="375"/>
                    <a:pt x="39862" y="375"/>
                  </a:cubicBezTo>
                  <a:close/>
                  <a:moveTo>
                    <a:pt x="1498" y="1719"/>
                  </a:moveTo>
                  <a:cubicBezTo>
                    <a:pt x="1242" y="1894"/>
                    <a:pt x="996" y="2076"/>
                    <a:pt x="761" y="2265"/>
                  </a:cubicBezTo>
                  <a:cubicBezTo>
                    <a:pt x="1" y="2874"/>
                    <a:pt x="1103" y="3669"/>
                    <a:pt x="1926" y="3669"/>
                  </a:cubicBezTo>
                  <a:cubicBezTo>
                    <a:pt x="2130" y="3669"/>
                    <a:pt x="2311" y="3623"/>
                    <a:pt x="2451" y="3513"/>
                  </a:cubicBezTo>
                  <a:cubicBezTo>
                    <a:pt x="2618" y="3381"/>
                    <a:pt x="2793" y="3242"/>
                    <a:pt x="2975" y="3106"/>
                  </a:cubicBezTo>
                  <a:cubicBezTo>
                    <a:pt x="2436" y="3031"/>
                    <a:pt x="1502" y="2211"/>
                    <a:pt x="1498" y="1719"/>
                  </a:cubicBezTo>
                  <a:close/>
                  <a:moveTo>
                    <a:pt x="6376" y="1"/>
                  </a:moveTo>
                  <a:cubicBezTo>
                    <a:pt x="5271" y="1"/>
                    <a:pt x="4137" y="310"/>
                    <a:pt x="3064" y="814"/>
                  </a:cubicBezTo>
                  <a:cubicBezTo>
                    <a:pt x="3998" y="475"/>
                    <a:pt x="4989" y="264"/>
                    <a:pt x="5977" y="264"/>
                  </a:cubicBezTo>
                  <a:cubicBezTo>
                    <a:pt x="6366" y="264"/>
                    <a:pt x="6755" y="297"/>
                    <a:pt x="7136" y="368"/>
                  </a:cubicBezTo>
                  <a:cubicBezTo>
                    <a:pt x="7849" y="500"/>
                    <a:pt x="8519" y="789"/>
                    <a:pt x="9090" y="1242"/>
                  </a:cubicBezTo>
                  <a:cubicBezTo>
                    <a:pt x="9771" y="1780"/>
                    <a:pt x="10310" y="2889"/>
                    <a:pt x="11236" y="3003"/>
                  </a:cubicBezTo>
                  <a:cubicBezTo>
                    <a:pt x="11843" y="3082"/>
                    <a:pt x="13137" y="4686"/>
                    <a:pt x="12449" y="4686"/>
                  </a:cubicBezTo>
                  <a:cubicBezTo>
                    <a:pt x="12428" y="4686"/>
                    <a:pt x="12403" y="4686"/>
                    <a:pt x="12378" y="4683"/>
                  </a:cubicBezTo>
                  <a:cubicBezTo>
                    <a:pt x="10777" y="4479"/>
                    <a:pt x="10120" y="3574"/>
                    <a:pt x="9033" y="2557"/>
                  </a:cubicBezTo>
                  <a:cubicBezTo>
                    <a:pt x="8787" y="2329"/>
                    <a:pt x="8501" y="2168"/>
                    <a:pt x="8191" y="2061"/>
                  </a:cubicBezTo>
                  <a:lnTo>
                    <a:pt x="8191" y="2061"/>
                  </a:lnTo>
                  <a:cubicBezTo>
                    <a:pt x="8366" y="2204"/>
                    <a:pt x="8534" y="2372"/>
                    <a:pt x="8698" y="2571"/>
                  </a:cubicBezTo>
                  <a:cubicBezTo>
                    <a:pt x="9742" y="3855"/>
                    <a:pt x="10719" y="4903"/>
                    <a:pt x="12481" y="4903"/>
                  </a:cubicBezTo>
                  <a:cubicBezTo>
                    <a:pt x="12528" y="4903"/>
                    <a:pt x="12574" y="4903"/>
                    <a:pt x="12620" y="4900"/>
                  </a:cubicBezTo>
                  <a:cubicBezTo>
                    <a:pt x="14603" y="4843"/>
                    <a:pt x="15879" y="3509"/>
                    <a:pt x="17384" y="2415"/>
                  </a:cubicBezTo>
                  <a:cubicBezTo>
                    <a:pt x="17687" y="2193"/>
                    <a:pt x="17983" y="2001"/>
                    <a:pt x="18268" y="1862"/>
                  </a:cubicBezTo>
                  <a:lnTo>
                    <a:pt x="18268" y="1862"/>
                  </a:lnTo>
                  <a:cubicBezTo>
                    <a:pt x="18140" y="1880"/>
                    <a:pt x="17997" y="1923"/>
                    <a:pt x="17826" y="2001"/>
                  </a:cubicBezTo>
                  <a:cubicBezTo>
                    <a:pt x="17259" y="2261"/>
                    <a:pt x="16703" y="2860"/>
                    <a:pt x="16157" y="3188"/>
                  </a:cubicBezTo>
                  <a:cubicBezTo>
                    <a:pt x="15630" y="3502"/>
                    <a:pt x="15081" y="3763"/>
                    <a:pt x="14521" y="4008"/>
                  </a:cubicBezTo>
                  <a:cubicBezTo>
                    <a:pt x="14381" y="4069"/>
                    <a:pt x="14125" y="4158"/>
                    <a:pt x="13914" y="4158"/>
                  </a:cubicBezTo>
                  <a:cubicBezTo>
                    <a:pt x="13740" y="4158"/>
                    <a:pt x="13593" y="4097"/>
                    <a:pt x="13565" y="3908"/>
                  </a:cubicBezTo>
                  <a:cubicBezTo>
                    <a:pt x="13501" y="3506"/>
                    <a:pt x="14389" y="3103"/>
                    <a:pt x="14663" y="2985"/>
                  </a:cubicBezTo>
                  <a:cubicBezTo>
                    <a:pt x="16246" y="2293"/>
                    <a:pt x="17441" y="703"/>
                    <a:pt x="19241" y="493"/>
                  </a:cubicBezTo>
                  <a:cubicBezTo>
                    <a:pt x="19366" y="478"/>
                    <a:pt x="19495" y="468"/>
                    <a:pt x="19623" y="468"/>
                  </a:cubicBezTo>
                  <a:cubicBezTo>
                    <a:pt x="20097" y="468"/>
                    <a:pt x="20582" y="585"/>
                    <a:pt x="20936" y="921"/>
                  </a:cubicBezTo>
                  <a:cubicBezTo>
                    <a:pt x="21221" y="1195"/>
                    <a:pt x="21278" y="1566"/>
                    <a:pt x="21535" y="1859"/>
                  </a:cubicBezTo>
                  <a:cubicBezTo>
                    <a:pt x="21848" y="2211"/>
                    <a:pt x="22233" y="2346"/>
                    <a:pt x="22672" y="2504"/>
                  </a:cubicBezTo>
                  <a:cubicBezTo>
                    <a:pt x="23003" y="2621"/>
                    <a:pt x="22255" y="3313"/>
                    <a:pt x="21563" y="3620"/>
                  </a:cubicBezTo>
                  <a:cubicBezTo>
                    <a:pt x="21749" y="3773"/>
                    <a:pt x="21945" y="3919"/>
                    <a:pt x="22159" y="4055"/>
                  </a:cubicBezTo>
                  <a:cubicBezTo>
                    <a:pt x="23121" y="4661"/>
                    <a:pt x="24266" y="4986"/>
                    <a:pt x="25407" y="4999"/>
                  </a:cubicBezTo>
                  <a:cubicBezTo>
                    <a:pt x="24968" y="4464"/>
                    <a:pt x="24783" y="3694"/>
                    <a:pt x="25393" y="3541"/>
                  </a:cubicBezTo>
                  <a:cubicBezTo>
                    <a:pt x="26395" y="3288"/>
                    <a:pt x="27272" y="2835"/>
                    <a:pt x="28034" y="2137"/>
                  </a:cubicBezTo>
                  <a:cubicBezTo>
                    <a:pt x="28666" y="1555"/>
                    <a:pt x="29183" y="960"/>
                    <a:pt x="30024" y="689"/>
                  </a:cubicBezTo>
                  <a:cubicBezTo>
                    <a:pt x="30085" y="671"/>
                    <a:pt x="30146" y="664"/>
                    <a:pt x="30206" y="664"/>
                  </a:cubicBezTo>
                  <a:cubicBezTo>
                    <a:pt x="30723" y="664"/>
                    <a:pt x="31291" y="1302"/>
                    <a:pt x="31433" y="1865"/>
                  </a:cubicBezTo>
                  <a:cubicBezTo>
                    <a:pt x="31647" y="1812"/>
                    <a:pt x="31864" y="1787"/>
                    <a:pt x="32082" y="1787"/>
                  </a:cubicBezTo>
                  <a:lnTo>
                    <a:pt x="32193" y="1787"/>
                  </a:lnTo>
                  <a:cubicBezTo>
                    <a:pt x="32175" y="1762"/>
                    <a:pt x="32160" y="1737"/>
                    <a:pt x="32142" y="1712"/>
                  </a:cubicBezTo>
                  <a:cubicBezTo>
                    <a:pt x="32071" y="1591"/>
                    <a:pt x="31697" y="725"/>
                    <a:pt x="32078" y="725"/>
                  </a:cubicBezTo>
                  <a:cubicBezTo>
                    <a:pt x="32093" y="725"/>
                    <a:pt x="32111" y="725"/>
                    <a:pt x="32125" y="728"/>
                  </a:cubicBezTo>
                  <a:cubicBezTo>
                    <a:pt x="32545" y="792"/>
                    <a:pt x="32963" y="824"/>
                    <a:pt x="33380" y="824"/>
                  </a:cubicBezTo>
                  <a:cubicBezTo>
                    <a:pt x="33559" y="824"/>
                    <a:pt x="33740" y="817"/>
                    <a:pt x="33918" y="806"/>
                  </a:cubicBezTo>
                  <a:lnTo>
                    <a:pt x="33947" y="806"/>
                  </a:lnTo>
                  <a:cubicBezTo>
                    <a:pt x="33195" y="457"/>
                    <a:pt x="32356" y="271"/>
                    <a:pt x="31522" y="271"/>
                  </a:cubicBezTo>
                  <a:cubicBezTo>
                    <a:pt x="30919" y="271"/>
                    <a:pt x="30320" y="368"/>
                    <a:pt x="29754" y="575"/>
                  </a:cubicBezTo>
                  <a:cubicBezTo>
                    <a:pt x="27928" y="1242"/>
                    <a:pt x="27186" y="3406"/>
                    <a:pt x="25090" y="3491"/>
                  </a:cubicBezTo>
                  <a:cubicBezTo>
                    <a:pt x="25044" y="3495"/>
                    <a:pt x="24996" y="3495"/>
                    <a:pt x="24950" y="3495"/>
                  </a:cubicBezTo>
                  <a:cubicBezTo>
                    <a:pt x="22857" y="3495"/>
                    <a:pt x="22544" y="1462"/>
                    <a:pt x="20967" y="542"/>
                  </a:cubicBezTo>
                  <a:cubicBezTo>
                    <a:pt x="20340" y="175"/>
                    <a:pt x="19641" y="11"/>
                    <a:pt x="18938" y="11"/>
                  </a:cubicBezTo>
                  <a:cubicBezTo>
                    <a:pt x="18072" y="11"/>
                    <a:pt x="17202" y="257"/>
                    <a:pt x="16446" y="671"/>
                  </a:cubicBezTo>
                  <a:cubicBezTo>
                    <a:pt x="15515" y="1177"/>
                    <a:pt x="14781" y="1966"/>
                    <a:pt x="13918" y="2568"/>
                  </a:cubicBezTo>
                  <a:cubicBezTo>
                    <a:pt x="13369" y="2950"/>
                    <a:pt x="12941" y="3224"/>
                    <a:pt x="12352" y="3224"/>
                  </a:cubicBezTo>
                  <a:cubicBezTo>
                    <a:pt x="12210" y="3224"/>
                    <a:pt x="12057" y="3210"/>
                    <a:pt x="11889" y="3174"/>
                  </a:cubicBezTo>
                  <a:cubicBezTo>
                    <a:pt x="11090" y="3003"/>
                    <a:pt x="11012" y="2667"/>
                    <a:pt x="10534" y="2061"/>
                  </a:cubicBezTo>
                  <a:cubicBezTo>
                    <a:pt x="9365" y="589"/>
                    <a:pt x="7899" y="1"/>
                    <a:pt x="6376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530" name="Google Shape;2530;p58"/>
            <p:cNvSpPr/>
            <p:nvPr/>
          </p:nvSpPr>
          <p:spPr>
            <a:xfrm>
              <a:off x="1432150" y="3542325"/>
              <a:ext cx="167450" cy="57425"/>
            </a:xfrm>
            <a:custGeom>
              <a:avLst/>
              <a:gdLst/>
              <a:ahLst/>
              <a:cxnLst/>
              <a:rect l="l" t="t" r="r" b="b"/>
              <a:pathLst>
                <a:path w="6698" h="2297" extrusionOk="0">
                  <a:moveTo>
                    <a:pt x="1570" y="1"/>
                  </a:moveTo>
                  <a:lnTo>
                    <a:pt x="1570" y="1"/>
                  </a:lnTo>
                  <a:cubicBezTo>
                    <a:pt x="1278" y="108"/>
                    <a:pt x="989" y="228"/>
                    <a:pt x="707" y="361"/>
                  </a:cubicBezTo>
                  <a:cubicBezTo>
                    <a:pt x="682" y="368"/>
                    <a:pt x="657" y="378"/>
                    <a:pt x="636" y="393"/>
                  </a:cubicBezTo>
                  <a:cubicBezTo>
                    <a:pt x="482" y="468"/>
                    <a:pt x="329" y="542"/>
                    <a:pt x="176" y="625"/>
                  </a:cubicBezTo>
                  <a:cubicBezTo>
                    <a:pt x="54" y="689"/>
                    <a:pt x="1" y="789"/>
                    <a:pt x="4" y="906"/>
                  </a:cubicBezTo>
                  <a:cubicBezTo>
                    <a:pt x="500" y="564"/>
                    <a:pt x="1028" y="257"/>
                    <a:pt x="1570" y="1"/>
                  </a:cubicBezTo>
                  <a:close/>
                  <a:moveTo>
                    <a:pt x="5093" y="685"/>
                  </a:moveTo>
                  <a:cubicBezTo>
                    <a:pt x="3862" y="685"/>
                    <a:pt x="2557" y="1480"/>
                    <a:pt x="1481" y="2293"/>
                  </a:cubicBezTo>
                  <a:cubicBezTo>
                    <a:pt x="1505" y="2297"/>
                    <a:pt x="1530" y="2297"/>
                    <a:pt x="1556" y="2297"/>
                  </a:cubicBezTo>
                  <a:cubicBezTo>
                    <a:pt x="1588" y="2297"/>
                    <a:pt x="1616" y="2293"/>
                    <a:pt x="1645" y="2286"/>
                  </a:cubicBezTo>
                  <a:cubicBezTo>
                    <a:pt x="1984" y="2204"/>
                    <a:pt x="2009" y="2186"/>
                    <a:pt x="2254" y="1983"/>
                  </a:cubicBezTo>
                  <a:cubicBezTo>
                    <a:pt x="3232" y="1530"/>
                    <a:pt x="4497" y="1092"/>
                    <a:pt x="5631" y="1092"/>
                  </a:cubicBezTo>
                  <a:cubicBezTo>
                    <a:pt x="6006" y="1092"/>
                    <a:pt x="6365" y="1138"/>
                    <a:pt x="6697" y="1248"/>
                  </a:cubicBezTo>
                  <a:cubicBezTo>
                    <a:pt x="6199" y="849"/>
                    <a:pt x="5653" y="685"/>
                    <a:pt x="5093" y="685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531" name="Google Shape;2531;p58"/>
            <p:cNvSpPr/>
            <p:nvPr/>
          </p:nvSpPr>
          <p:spPr>
            <a:xfrm>
              <a:off x="1432250" y="3528600"/>
              <a:ext cx="291000" cy="110575"/>
            </a:xfrm>
            <a:custGeom>
              <a:avLst/>
              <a:gdLst/>
              <a:ahLst/>
              <a:cxnLst/>
              <a:rect l="l" t="t" r="r" b="b"/>
              <a:pathLst>
                <a:path w="11640" h="4423" extrusionOk="0">
                  <a:moveTo>
                    <a:pt x="4479" y="0"/>
                  </a:moveTo>
                  <a:cubicBezTo>
                    <a:pt x="3491" y="0"/>
                    <a:pt x="2500" y="211"/>
                    <a:pt x="1566" y="550"/>
                  </a:cubicBezTo>
                  <a:cubicBezTo>
                    <a:pt x="1024" y="806"/>
                    <a:pt x="496" y="1113"/>
                    <a:pt x="0" y="1455"/>
                  </a:cubicBezTo>
                  <a:cubicBezTo>
                    <a:pt x="4" y="1947"/>
                    <a:pt x="938" y="2767"/>
                    <a:pt x="1477" y="2842"/>
                  </a:cubicBezTo>
                  <a:cubicBezTo>
                    <a:pt x="2553" y="2029"/>
                    <a:pt x="3858" y="1234"/>
                    <a:pt x="5089" y="1234"/>
                  </a:cubicBezTo>
                  <a:cubicBezTo>
                    <a:pt x="5649" y="1234"/>
                    <a:pt x="6195" y="1398"/>
                    <a:pt x="6693" y="1797"/>
                  </a:cubicBezTo>
                  <a:cubicBezTo>
                    <a:pt x="7003" y="1904"/>
                    <a:pt x="7289" y="2065"/>
                    <a:pt x="7535" y="2293"/>
                  </a:cubicBezTo>
                  <a:cubicBezTo>
                    <a:pt x="8622" y="3310"/>
                    <a:pt x="9279" y="4215"/>
                    <a:pt x="10880" y="4419"/>
                  </a:cubicBezTo>
                  <a:cubicBezTo>
                    <a:pt x="10905" y="4422"/>
                    <a:pt x="10930" y="4422"/>
                    <a:pt x="10951" y="4422"/>
                  </a:cubicBezTo>
                  <a:cubicBezTo>
                    <a:pt x="11639" y="4422"/>
                    <a:pt x="10345" y="2818"/>
                    <a:pt x="9738" y="2739"/>
                  </a:cubicBezTo>
                  <a:cubicBezTo>
                    <a:pt x="8812" y="2625"/>
                    <a:pt x="8273" y="1516"/>
                    <a:pt x="7592" y="978"/>
                  </a:cubicBezTo>
                  <a:cubicBezTo>
                    <a:pt x="7021" y="525"/>
                    <a:pt x="6351" y="236"/>
                    <a:pt x="5638" y="104"/>
                  </a:cubicBezTo>
                  <a:cubicBezTo>
                    <a:pt x="5257" y="33"/>
                    <a:pt x="4868" y="0"/>
                    <a:pt x="447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532" name="Google Shape;2532;p58"/>
            <p:cNvSpPr/>
            <p:nvPr/>
          </p:nvSpPr>
          <p:spPr>
            <a:xfrm>
              <a:off x="1851500" y="3562750"/>
              <a:ext cx="82400" cy="53425"/>
            </a:xfrm>
            <a:custGeom>
              <a:avLst/>
              <a:gdLst/>
              <a:ahLst/>
              <a:cxnLst/>
              <a:rect l="l" t="t" r="r" b="b"/>
              <a:pathLst>
                <a:path w="3296" h="2137" extrusionOk="0">
                  <a:moveTo>
                    <a:pt x="881" y="0"/>
                  </a:moveTo>
                  <a:cubicBezTo>
                    <a:pt x="596" y="0"/>
                    <a:pt x="300" y="86"/>
                    <a:pt x="0" y="232"/>
                  </a:cubicBezTo>
                  <a:cubicBezTo>
                    <a:pt x="36" y="229"/>
                    <a:pt x="68" y="224"/>
                    <a:pt x="104" y="224"/>
                  </a:cubicBezTo>
                  <a:cubicBezTo>
                    <a:pt x="667" y="224"/>
                    <a:pt x="817" y="852"/>
                    <a:pt x="1259" y="1369"/>
                  </a:cubicBezTo>
                  <a:cubicBezTo>
                    <a:pt x="1594" y="1758"/>
                    <a:pt x="2097" y="1940"/>
                    <a:pt x="2564" y="2107"/>
                  </a:cubicBezTo>
                  <a:cubicBezTo>
                    <a:pt x="2614" y="2125"/>
                    <a:pt x="2671" y="2136"/>
                    <a:pt x="2735" y="2136"/>
                  </a:cubicBezTo>
                  <a:cubicBezTo>
                    <a:pt x="2899" y="2136"/>
                    <a:pt x="3096" y="2079"/>
                    <a:pt x="3295" y="1990"/>
                  </a:cubicBezTo>
                  <a:cubicBezTo>
                    <a:pt x="2920" y="1669"/>
                    <a:pt x="2599" y="1302"/>
                    <a:pt x="2293" y="881"/>
                  </a:cubicBezTo>
                  <a:cubicBezTo>
                    <a:pt x="1833" y="250"/>
                    <a:pt x="1366" y="0"/>
                    <a:pt x="881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533" name="Google Shape;2533;p58"/>
            <p:cNvSpPr/>
            <p:nvPr/>
          </p:nvSpPr>
          <p:spPr>
            <a:xfrm>
              <a:off x="1732300" y="3533675"/>
              <a:ext cx="237600" cy="92300"/>
            </a:xfrm>
            <a:custGeom>
              <a:avLst/>
              <a:gdLst/>
              <a:ahLst/>
              <a:cxnLst/>
              <a:rect l="l" t="t" r="r" b="b"/>
              <a:pathLst>
                <a:path w="9504" h="3692" extrusionOk="0">
                  <a:moveTo>
                    <a:pt x="6123" y="1"/>
                  </a:moveTo>
                  <a:cubicBezTo>
                    <a:pt x="5995" y="1"/>
                    <a:pt x="5866" y="11"/>
                    <a:pt x="5741" y="26"/>
                  </a:cubicBezTo>
                  <a:cubicBezTo>
                    <a:pt x="3941" y="236"/>
                    <a:pt x="2746" y="1826"/>
                    <a:pt x="1163" y="2518"/>
                  </a:cubicBezTo>
                  <a:cubicBezTo>
                    <a:pt x="889" y="2636"/>
                    <a:pt x="1" y="3039"/>
                    <a:pt x="65" y="3441"/>
                  </a:cubicBezTo>
                  <a:cubicBezTo>
                    <a:pt x="93" y="3630"/>
                    <a:pt x="240" y="3691"/>
                    <a:pt x="414" y="3691"/>
                  </a:cubicBezTo>
                  <a:cubicBezTo>
                    <a:pt x="625" y="3691"/>
                    <a:pt x="881" y="3602"/>
                    <a:pt x="1021" y="3541"/>
                  </a:cubicBezTo>
                  <a:cubicBezTo>
                    <a:pt x="1581" y="3296"/>
                    <a:pt x="2130" y="3035"/>
                    <a:pt x="2657" y="2721"/>
                  </a:cubicBezTo>
                  <a:cubicBezTo>
                    <a:pt x="3203" y="2393"/>
                    <a:pt x="3759" y="1794"/>
                    <a:pt x="4326" y="1534"/>
                  </a:cubicBezTo>
                  <a:cubicBezTo>
                    <a:pt x="4497" y="1456"/>
                    <a:pt x="4640" y="1413"/>
                    <a:pt x="4768" y="1395"/>
                  </a:cubicBezTo>
                  <a:cubicBezTo>
                    <a:pt x="5068" y="1249"/>
                    <a:pt x="5364" y="1163"/>
                    <a:pt x="5649" y="1163"/>
                  </a:cubicBezTo>
                  <a:cubicBezTo>
                    <a:pt x="6134" y="1163"/>
                    <a:pt x="6601" y="1413"/>
                    <a:pt x="7061" y="2044"/>
                  </a:cubicBezTo>
                  <a:cubicBezTo>
                    <a:pt x="7367" y="2465"/>
                    <a:pt x="7688" y="2832"/>
                    <a:pt x="8063" y="3153"/>
                  </a:cubicBezTo>
                  <a:cubicBezTo>
                    <a:pt x="8755" y="2846"/>
                    <a:pt x="9503" y="2154"/>
                    <a:pt x="9172" y="2037"/>
                  </a:cubicBezTo>
                  <a:cubicBezTo>
                    <a:pt x="8733" y="1879"/>
                    <a:pt x="8348" y="1744"/>
                    <a:pt x="8035" y="1392"/>
                  </a:cubicBezTo>
                  <a:cubicBezTo>
                    <a:pt x="7778" y="1099"/>
                    <a:pt x="7721" y="728"/>
                    <a:pt x="7436" y="454"/>
                  </a:cubicBezTo>
                  <a:cubicBezTo>
                    <a:pt x="7082" y="118"/>
                    <a:pt x="6597" y="1"/>
                    <a:pt x="6123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534" name="Google Shape;2534;p58"/>
            <p:cNvSpPr/>
            <p:nvPr/>
          </p:nvSpPr>
          <p:spPr>
            <a:xfrm>
              <a:off x="2029975" y="3568625"/>
              <a:ext cx="152875" cy="91650"/>
            </a:xfrm>
            <a:custGeom>
              <a:avLst/>
              <a:gdLst/>
              <a:ahLst/>
              <a:cxnLst/>
              <a:rect l="l" t="t" r="r" b="b"/>
              <a:pathLst>
                <a:path w="6115" h="3666" extrusionOk="0">
                  <a:moveTo>
                    <a:pt x="6026" y="0"/>
                  </a:moveTo>
                  <a:lnTo>
                    <a:pt x="6026" y="0"/>
                  </a:lnTo>
                  <a:cubicBezTo>
                    <a:pt x="5730" y="79"/>
                    <a:pt x="5441" y="203"/>
                    <a:pt x="5185" y="374"/>
                  </a:cubicBezTo>
                  <a:cubicBezTo>
                    <a:pt x="4329" y="942"/>
                    <a:pt x="3812" y="1880"/>
                    <a:pt x="2920" y="2415"/>
                  </a:cubicBezTo>
                  <a:cubicBezTo>
                    <a:pt x="2346" y="2757"/>
                    <a:pt x="1701" y="2956"/>
                    <a:pt x="1049" y="3060"/>
                  </a:cubicBezTo>
                  <a:cubicBezTo>
                    <a:pt x="731" y="3110"/>
                    <a:pt x="410" y="3134"/>
                    <a:pt x="89" y="3134"/>
                  </a:cubicBezTo>
                  <a:lnTo>
                    <a:pt x="0" y="3134"/>
                  </a:lnTo>
                  <a:cubicBezTo>
                    <a:pt x="249" y="3438"/>
                    <a:pt x="581" y="3666"/>
                    <a:pt x="895" y="3666"/>
                  </a:cubicBezTo>
                  <a:cubicBezTo>
                    <a:pt x="945" y="3666"/>
                    <a:pt x="995" y="3659"/>
                    <a:pt x="1041" y="3648"/>
                  </a:cubicBezTo>
                  <a:cubicBezTo>
                    <a:pt x="1954" y="3417"/>
                    <a:pt x="2835" y="3027"/>
                    <a:pt x="3583" y="2454"/>
                  </a:cubicBezTo>
                  <a:cubicBezTo>
                    <a:pt x="4283" y="1919"/>
                    <a:pt x="4814" y="1074"/>
                    <a:pt x="5677" y="795"/>
                  </a:cubicBezTo>
                  <a:cubicBezTo>
                    <a:pt x="6037" y="678"/>
                    <a:pt x="6115" y="357"/>
                    <a:pt x="6026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535" name="Google Shape;2535;p58"/>
            <p:cNvSpPr/>
            <p:nvPr/>
          </p:nvSpPr>
          <p:spPr>
            <a:xfrm>
              <a:off x="2014350" y="3538575"/>
              <a:ext cx="166275" cy="108425"/>
            </a:xfrm>
            <a:custGeom>
              <a:avLst/>
              <a:gdLst/>
              <a:ahLst/>
              <a:cxnLst/>
              <a:rect l="l" t="t" r="r" b="b"/>
              <a:pathLst>
                <a:path w="6651" h="4337" extrusionOk="0">
                  <a:moveTo>
                    <a:pt x="5424" y="1"/>
                  </a:moveTo>
                  <a:cubicBezTo>
                    <a:pt x="5364" y="1"/>
                    <a:pt x="5303" y="8"/>
                    <a:pt x="5242" y="26"/>
                  </a:cubicBezTo>
                  <a:cubicBezTo>
                    <a:pt x="4401" y="297"/>
                    <a:pt x="3884" y="892"/>
                    <a:pt x="3252" y="1474"/>
                  </a:cubicBezTo>
                  <a:cubicBezTo>
                    <a:pt x="2490" y="2172"/>
                    <a:pt x="1613" y="2625"/>
                    <a:pt x="611" y="2878"/>
                  </a:cubicBezTo>
                  <a:cubicBezTo>
                    <a:pt x="1" y="3031"/>
                    <a:pt x="186" y="3801"/>
                    <a:pt x="625" y="4336"/>
                  </a:cubicBezTo>
                  <a:lnTo>
                    <a:pt x="714" y="4336"/>
                  </a:lnTo>
                  <a:cubicBezTo>
                    <a:pt x="1035" y="4336"/>
                    <a:pt x="1356" y="4312"/>
                    <a:pt x="1674" y="4262"/>
                  </a:cubicBezTo>
                  <a:cubicBezTo>
                    <a:pt x="2326" y="4158"/>
                    <a:pt x="2971" y="3959"/>
                    <a:pt x="3545" y="3617"/>
                  </a:cubicBezTo>
                  <a:cubicBezTo>
                    <a:pt x="4437" y="3082"/>
                    <a:pt x="4954" y="2144"/>
                    <a:pt x="5810" y="1576"/>
                  </a:cubicBezTo>
                  <a:cubicBezTo>
                    <a:pt x="6066" y="1405"/>
                    <a:pt x="6355" y="1281"/>
                    <a:pt x="6651" y="1202"/>
                  </a:cubicBezTo>
                  <a:cubicBezTo>
                    <a:pt x="6509" y="639"/>
                    <a:pt x="5941" y="1"/>
                    <a:pt x="5424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536" name="Google Shape;2536;p58"/>
            <p:cNvSpPr/>
            <p:nvPr/>
          </p:nvSpPr>
          <p:spPr>
            <a:xfrm>
              <a:off x="2199600" y="3542125"/>
              <a:ext cx="59475" cy="48000"/>
            </a:xfrm>
            <a:custGeom>
              <a:avLst/>
              <a:gdLst/>
              <a:ahLst/>
              <a:cxnLst/>
              <a:rect l="l" t="t" r="r" b="b"/>
              <a:pathLst>
                <a:path w="2379" h="1920" extrusionOk="0">
                  <a:moveTo>
                    <a:pt x="1755" y="1"/>
                  </a:moveTo>
                  <a:cubicBezTo>
                    <a:pt x="1897" y="65"/>
                    <a:pt x="2033" y="137"/>
                    <a:pt x="2168" y="212"/>
                  </a:cubicBezTo>
                  <a:cubicBezTo>
                    <a:pt x="2239" y="251"/>
                    <a:pt x="2308" y="294"/>
                    <a:pt x="2379" y="336"/>
                  </a:cubicBezTo>
                  <a:cubicBezTo>
                    <a:pt x="2193" y="147"/>
                    <a:pt x="1979" y="1"/>
                    <a:pt x="1759" y="1"/>
                  </a:cubicBezTo>
                  <a:close/>
                  <a:moveTo>
                    <a:pt x="1" y="982"/>
                  </a:moveTo>
                  <a:cubicBezTo>
                    <a:pt x="243" y="1367"/>
                    <a:pt x="589" y="1770"/>
                    <a:pt x="1052" y="1838"/>
                  </a:cubicBezTo>
                  <a:cubicBezTo>
                    <a:pt x="1306" y="1877"/>
                    <a:pt x="1559" y="1905"/>
                    <a:pt x="1816" y="1920"/>
                  </a:cubicBezTo>
                  <a:cubicBezTo>
                    <a:pt x="1640" y="1745"/>
                    <a:pt x="1466" y="1567"/>
                    <a:pt x="1252" y="1413"/>
                  </a:cubicBezTo>
                  <a:cubicBezTo>
                    <a:pt x="878" y="1139"/>
                    <a:pt x="442" y="1003"/>
                    <a:pt x="1" y="982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537" name="Google Shape;2537;p58"/>
            <p:cNvSpPr/>
            <p:nvPr/>
          </p:nvSpPr>
          <p:spPr>
            <a:xfrm>
              <a:off x="2187225" y="3540100"/>
              <a:ext cx="94850" cy="50400"/>
            </a:xfrm>
            <a:custGeom>
              <a:avLst/>
              <a:gdLst/>
              <a:ahLst/>
              <a:cxnLst/>
              <a:rect l="l" t="t" r="r" b="b"/>
              <a:pathLst>
                <a:path w="3794" h="2016" extrusionOk="0">
                  <a:moveTo>
                    <a:pt x="381" y="1"/>
                  </a:moveTo>
                  <a:cubicBezTo>
                    <a:pt x="0" y="1"/>
                    <a:pt x="374" y="867"/>
                    <a:pt x="445" y="988"/>
                  </a:cubicBezTo>
                  <a:cubicBezTo>
                    <a:pt x="463" y="1013"/>
                    <a:pt x="478" y="1038"/>
                    <a:pt x="496" y="1063"/>
                  </a:cubicBezTo>
                  <a:cubicBezTo>
                    <a:pt x="937" y="1084"/>
                    <a:pt x="1373" y="1220"/>
                    <a:pt x="1747" y="1494"/>
                  </a:cubicBezTo>
                  <a:cubicBezTo>
                    <a:pt x="1961" y="1648"/>
                    <a:pt x="2135" y="1826"/>
                    <a:pt x="2311" y="2001"/>
                  </a:cubicBezTo>
                  <a:cubicBezTo>
                    <a:pt x="2474" y="2012"/>
                    <a:pt x="2639" y="2015"/>
                    <a:pt x="2803" y="2015"/>
                  </a:cubicBezTo>
                  <a:cubicBezTo>
                    <a:pt x="2981" y="2015"/>
                    <a:pt x="3159" y="2012"/>
                    <a:pt x="3341" y="1997"/>
                  </a:cubicBezTo>
                  <a:cubicBezTo>
                    <a:pt x="3794" y="1969"/>
                    <a:pt x="3434" y="1202"/>
                    <a:pt x="3323" y="1017"/>
                  </a:cubicBezTo>
                  <a:cubicBezTo>
                    <a:pt x="3223" y="852"/>
                    <a:pt x="3063" y="613"/>
                    <a:pt x="2874" y="417"/>
                  </a:cubicBezTo>
                  <a:cubicBezTo>
                    <a:pt x="2803" y="375"/>
                    <a:pt x="2734" y="332"/>
                    <a:pt x="2663" y="293"/>
                  </a:cubicBezTo>
                  <a:cubicBezTo>
                    <a:pt x="2528" y="218"/>
                    <a:pt x="2392" y="146"/>
                    <a:pt x="2250" y="82"/>
                  </a:cubicBezTo>
                  <a:lnTo>
                    <a:pt x="2221" y="82"/>
                  </a:lnTo>
                  <a:cubicBezTo>
                    <a:pt x="2043" y="93"/>
                    <a:pt x="1862" y="100"/>
                    <a:pt x="1683" y="100"/>
                  </a:cubicBezTo>
                  <a:cubicBezTo>
                    <a:pt x="1266" y="100"/>
                    <a:pt x="848" y="68"/>
                    <a:pt x="428" y="4"/>
                  </a:cubicBezTo>
                  <a:cubicBezTo>
                    <a:pt x="414" y="1"/>
                    <a:pt x="396" y="1"/>
                    <a:pt x="381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</p:grpSp>
      <p:grpSp>
        <p:nvGrpSpPr>
          <p:cNvPr id="2538" name="Google Shape;2538;p58"/>
          <p:cNvGrpSpPr/>
          <p:nvPr/>
        </p:nvGrpSpPr>
        <p:grpSpPr>
          <a:xfrm rot="514806">
            <a:off x="7460656" y="1566156"/>
            <a:ext cx="1118061" cy="876421"/>
            <a:chOff x="378575" y="1776375"/>
            <a:chExt cx="737425" cy="578050"/>
          </a:xfrm>
        </p:grpSpPr>
        <p:sp>
          <p:nvSpPr>
            <p:cNvPr id="2539" name="Google Shape;2539;p58"/>
            <p:cNvSpPr/>
            <p:nvPr/>
          </p:nvSpPr>
          <p:spPr>
            <a:xfrm>
              <a:off x="378575" y="1776375"/>
              <a:ext cx="737425" cy="60825"/>
            </a:xfrm>
            <a:custGeom>
              <a:avLst/>
              <a:gdLst/>
              <a:ahLst/>
              <a:cxnLst/>
              <a:rect l="l" t="t" r="r" b="b"/>
              <a:pathLst>
                <a:path w="29497" h="2433" extrusionOk="0">
                  <a:moveTo>
                    <a:pt x="19316" y="1"/>
                  </a:moveTo>
                  <a:cubicBezTo>
                    <a:pt x="13215" y="1"/>
                    <a:pt x="7118" y="143"/>
                    <a:pt x="1024" y="432"/>
                  </a:cubicBezTo>
                  <a:cubicBezTo>
                    <a:pt x="0" y="478"/>
                    <a:pt x="75" y="1520"/>
                    <a:pt x="649" y="2101"/>
                  </a:cubicBezTo>
                  <a:cubicBezTo>
                    <a:pt x="635" y="1847"/>
                    <a:pt x="621" y="1595"/>
                    <a:pt x="610" y="1342"/>
                  </a:cubicBezTo>
                  <a:cubicBezTo>
                    <a:pt x="596" y="1103"/>
                    <a:pt x="760" y="1006"/>
                    <a:pt x="999" y="1006"/>
                  </a:cubicBezTo>
                  <a:cubicBezTo>
                    <a:pt x="1587" y="1006"/>
                    <a:pt x="2646" y="1609"/>
                    <a:pt x="2674" y="2172"/>
                  </a:cubicBezTo>
                  <a:cubicBezTo>
                    <a:pt x="2678" y="2261"/>
                    <a:pt x="2681" y="2347"/>
                    <a:pt x="2689" y="2433"/>
                  </a:cubicBezTo>
                  <a:cubicBezTo>
                    <a:pt x="8398" y="2179"/>
                    <a:pt x="14114" y="2051"/>
                    <a:pt x="19826" y="2051"/>
                  </a:cubicBezTo>
                  <a:cubicBezTo>
                    <a:pt x="21669" y="2051"/>
                    <a:pt x="23509" y="2066"/>
                    <a:pt x="25349" y="2090"/>
                  </a:cubicBezTo>
                  <a:cubicBezTo>
                    <a:pt x="25321" y="1798"/>
                    <a:pt x="25285" y="1502"/>
                    <a:pt x="25246" y="1205"/>
                  </a:cubicBezTo>
                  <a:cubicBezTo>
                    <a:pt x="25150" y="547"/>
                    <a:pt x="25809" y="172"/>
                    <a:pt x="26444" y="172"/>
                  </a:cubicBezTo>
                  <a:cubicBezTo>
                    <a:pt x="26950" y="172"/>
                    <a:pt x="27439" y="410"/>
                    <a:pt x="27514" y="938"/>
                  </a:cubicBezTo>
                  <a:cubicBezTo>
                    <a:pt x="27571" y="1338"/>
                    <a:pt x="27617" y="1733"/>
                    <a:pt x="27649" y="2133"/>
                  </a:cubicBezTo>
                  <a:cubicBezTo>
                    <a:pt x="27774" y="2133"/>
                    <a:pt x="27899" y="2137"/>
                    <a:pt x="28024" y="2140"/>
                  </a:cubicBezTo>
                  <a:lnTo>
                    <a:pt x="28060" y="2140"/>
                  </a:lnTo>
                  <a:cubicBezTo>
                    <a:pt x="29496" y="2140"/>
                    <a:pt x="29343" y="125"/>
                    <a:pt x="28030" y="97"/>
                  </a:cubicBezTo>
                  <a:cubicBezTo>
                    <a:pt x="25124" y="33"/>
                    <a:pt x="22219" y="1"/>
                    <a:pt x="19316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540" name="Google Shape;2540;p58"/>
            <p:cNvSpPr/>
            <p:nvPr/>
          </p:nvSpPr>
          <p:spPr>
            <a:xfrm>
              <a:off x="1004275" y="1828625"/>
              <a:ext cx="74725" cy="327700"/>
            </a:xfrm>
            <a:custGeom>
              <a:avLst/>
              <a:gdLst/>
              <a:ahLst/>
              <a:cxnLst/>
              <a:rect l="l" t="t" r="r" b="b"/>
              <a:pathLst>
                <a:path w="2989" h="13108" extrusionOk="0">
                  <a:moveTo>
                    <a:pt x="321" y="0"/>
                  </a:moveTo>
                  <a:lnTo>
                    <a:pt x="321" y="0"/>
                  </a:lnTo>
                  <a:cubicBezTo>
                    <a:pt x="724" y="4054"/>
                    <a:pt x="0" y="8130"/>
                    <a:pt x="353" y="12184"/>
                  </a:cubicBezTo>
                  <a:cubicBezTo>
                    <a:pt x="585" y="12152"/>
                    <a:pt x="817" y="12131"/>
                    <a:pt x="1038" y="12131"/>
                  </a:cubicBezTo>
                  <a:cubicBezTo>
                    <a:pt x="1516" y="12131"/>
                    <a:pt x="1954" y="12230"/>
                    <a:pt x="2293" y="12508"/>
                  </a:cubicBezTo>
                  <a:cubicBezTo>
                    <a:pt x="2471" y="12658"/>
                    <a:pt x="2660" y="12869"/>
                    <a:pt x="2753" y="13108"/>
                  </a:cubicBezTo>
                  <a:cubicBezTo>
                    <a:pt x="2753" y="13065"/>
                    <a:pt x="2749" y="13026"/>
                    <a:pt x="2746" y="12983"/>
                  </a:cubicBezTo>
                  <a:cubicBezTo>
                    <a:pt x="2150" y="8679"/>
                    <a:pt x="2989" y="4350"/>
                    <a:pt x="2621" y="43"/>
                  </a:cubicBezTo>
                  <a:cubicBezTo>
                    <a:pt x="1855" y="25"/>
                    <a:pt x="1088" y="11"/>
                    <a:pt x="321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541" name="Google Shape;2541;p58"/>
            <p:cNvSpPr/>
            <p:nvPr/>
          </p:nvSpPr>
          <p:spPr>
            <a:xfrm>
              <a:off x="1007300" y="1780650"/>
              <a:ext cx="62500" cy="49075"/>
            </a:xfrm>
            <a:custGeom>
              <a:avLst/>
              <a:gdLst/>
              <a:ahLst/>
              <a:cxnLst/>
              <a:rect l="l" t="t" r="r" b="b"/>
              <a:pathLst>
                <a:path w="2500" h="1963" extrusionOk="0">
                  <a:moveTo>
                    <a:pt x="1295" y="1"/>
                  </a:moveTo>
                  <a:cubicBezTo>
                    <a:pt x="660" y="1"/>
                    <a:pt x="1" y="376"/>
                    <a:pt x="97" y="1034"/>
                  </a:cubicBezTo>
                  <a:cubicBezTo>
                    <a:pt x="136" y="1331"/>
                    <a:pt x="172" y="1627"/>
                    <a:pt x="200" y="1919"/>
                  </a:cubicBezTo>
                  <a:cubicBezTo>
                    <a:pt x="967" y="1930"/>
                    <a:pt x="1734" y="1944"/>
                    <a:pt x="2500" y="1962"/>
                  </a:cubicBezTo>
                  <a:cubicBezTo>
                    <a:pt x="2468" y="1562"/>
                    <a:pt x="2422" y="1167"/>
                    <a:pt x="2365" y="767"/>
                  </a:cubicBezTo>
                  <a:cubicBezTo>
                    <a:pt x="2290" y="239"/>
                    <a:pt x="1801" y="1"/>
                    <a:pt x="1295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542" name="Google Shape;2542;p58"/>
            <p:cNvSpPr/>
            <p:nvPr/>
          </p:nvSpPr>
          <p:spPr>
            <a:xfrm>
              <a:off x="785225" y="2133225"/>
              <a:ext cx="290025" cy="69200"/>
            </a:xfrm>
            <a:custGeom>
              <a:avLst/>
              <a:gdLst/>
              <a:ahLst/>
              <a:cxnLst/>
              <a:rect l="l" t="t" r="r" b="b"/>
              <a:pathLst>
                <a:path w="11601" h="2768" extrusionOk="0">
                  <a:moveTo>
                    <a:pt x="9115" y="0"/>
                  </a:moveTo>
                  <a:cubicBezTo>
                    <a:pt x="8323" y="115"/>
                    <a:pt x="7503" y="378"/>
                    <a:pt x="6904" y="453"/>
                  </a:cubicBezTo>
                  <a:cubicBezTo>
                    <a:pt x="4990" y="692"/>
                    <a:pt x="3065" y="799"/>
                    <a:pt x="1135" y="799"/>
                  </a:cubicBezTo>
                  <a:cubicBezTo>
                    <a:pt x="1" y="803"/>
                    <a:pt x="126" y="1962"/>
                    <a:pt x="822" y="2507"/>
                  </a:cubicBezTo>
                  <a:cubicBezTo>
                    <a:pt x="832" y="2454"/>
                    <a:pt x="843" y="2396"/>
                    <a:pt x="857" y="2343"/>
                  </a:cubicBezTo>
                  <a:cubicBezTo>
                    <a:pt x="925" y="1993"/>
                    <a:pt x="1641" y="1861"/>
                    <a:pt x="2252" y="1861"/>
                  </a:cubicBezTo>
                  <a:cubicBezTo>
                    <a:pt x="2732" y="1861"/>
                    <a:pt x="3150" y="1947"/>
                    <a:pt x="3124" y="2069"/>
                  </a:cubicBezTo>
                  <a:cubicBezTo>
                    <a:pt x="3078" y="2304"/>
                    <a:pt x="3035" y="2536"/>
                    <a:pt x="2996" y="2768"/>
                  </a:cubicBezTo>
                  <a:cubicBezTo>
                    <a:pt x="4006" y="2742"/>
                    <a:pt x="5011" y="2686"/>
                    <a:pt x="6013" y="2589"/>
                  </a:cubicBezTo>
                  <a:cubicBezTo>
                    <a:pt x="6744" y="2521"/>
                    <a:pt x="7475" y="2432"/>
                    <a:pt x="8203" y="2329"/>
                  </a:cubicBezTo>
                  <a:cubicBezTo>
                    <a:pt x="8338" y="2307"/>
                    <a:pt x="9586" y="2154"/>
                    <a:pt x="9811" y="1972"/>
                  </a:cubicBezTo>
                  <a:cubicBezTo>
                    <a:pt x="10021" y="2079"/>
                    <a:pt x="10263" y="2143"/>
                    <a:pt x="10502" y="2143"/>
                  </a:cubicBezTo>
                  <a:cubicBezTo>
                    <a:pt x="10891" y="2143"/>
                    <a:pt x="11265" y="1980"/>
                    <a:pt x="11458" y="1591"/>
                  </a:cubicBezTo>
                  <a:cubicBezTo>
                    <a:pt x="11473" y="1562"/>
                    <a:pt x="11486" y="1534"/>
                    <a:pt x="11504" y="1505"/>
                  </a:cubicBezTo>
                  <a:cubicBezTo>
                    <a:pt x="11601" y="1309"/>
                    <a:pt x="11586" y="1109"/>
                    <a:pt x="11515" y="924"/>
                  </a:cubicBezTo>
                  <a:lnTo>
                    <a:pt x="11515" y="924"/>
                  </a:lnTo>
                  <a:cubicBezTo>
                    <a:pt x="11511" y="1505"/>
                    <a:pt x="10898" y="1833"/>
                    <a:pt x="10306" y="1833"/>
                  </a:cubicBezTo>
                  <a:cubicBezTo>
                    <a:pt x="9796" y="1833"/>
                    <a:pt x="9307" y="1594"/>
                    <a:pt x="9236" y="1066"/>
                  </a:cubicBezTo>
                  <a:cubicBezTo>
                    <a:pt x="9187" y="710"/>
                    <a:pt x="9147" y="357"/>
                    <a:pt x="9115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543" name="Google Shape;2543;p58"/>
            <p:cNvSpPr/>
            <p:nvPr/>
          </p:nvSpPr>
          <p:spPr>
            <a:xfrm>
              <a:off x="1013075" y="2131900"/>
              <a:ext cx="60050" cy="47175"/>
            </a:xfrm>
            <a:custGeom>
              <a:avLst/>
              <a:gdLst/>
              <a:ahLst/>
              <a:cxnLst/>
              <a:rect l="l" t="t" r="r" b="b"/>
              <a:pathLst>
                <a:path w="2402" h="1887" extrusionOk="0">
                  <a:moveTo>
                    <a:pt x="686" y="0"/>
                  </a:moveTo>
                  <a:cubicBezTo>
                    <a:pt x="465" y="0"/>
                    <a:pt x="233" y="21"/>
                    <a:pt x="1" y="53"/>
                  </a:cubicBezTo>
                  <a:cubicBezTo>
                    <a:pt x="33" y="410"/>
                    <a:pt x="73" y="763"/>
                    <a:pt x="122" y="1119"/>
                  </a:cubicBezTo>
                  <a:cubicBezTo>
                    <a:pt x="193" y="1647"/>
                    <a:pt x="682" y="1886"/>
                    <a:pt x="1192" y="1886"/>
                  </a:cubicBezTo>
                  <a:cubicBezTo>
                    <a:pt x="1784" y="1886"/>
                    <a:pt x="2397" y="1558"/>
                    <a:pt x="2401" y="977"/>
                  </a:cubicBezTo>
                  <a:cubicBezTo>
                    <a:pt x="2308" y="738"/>
                    <a:pt x="2119" y="527"/>
                    <a:pt x="1941" y="377"/>
                  </a:cubicBezTo>
                  <a:cubicBezTo>
                    <a:pt x="1602" y="99"/>
                    <a:pt x="1164" y="0"/>
                    <a:pt x="686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544" name="Google Shape;2544;p58"/>
            <p:cNvSpPr/>
            <p:nvPr/>
          </p:nvSpPr>
          <p:spPr>
            <a:xfrm>
              <a:off x="798250" y="2195875"/>
              <a:ext cx="62525" cy="151150"/>
            </a:xfrm>
            <a:custGeom>
              <a:avLst/>
              <a:gdLst/>
              <a:ahLst/>
              <a:cxnLst/>
              <a:rect l="l" t="t" r="r" b="b"/>
              <a:pathLst>
                <a:path w="2501" h="6046" extrusionOk="0">
                  <a:moveTo>
                    <a:pt x="301" y="1"/>
                  </a:moveTo>
                  <a:cubicBezTo>
                    <a:pt x="129" y="886"/>
                    <a:pt x="29" y="1766"/>
                    <a:pt x="1" y="2647"/>
                  </a:cubicBezTo>
                  <a:cubicBezTo>
                    <a:pt x="464" y="3367"/>
                    <a:pt x="928" y="4084"/>
                    <a:pt x="1388" y="4801"/>
                  </a:cubicBezTo>
                  <a:cubicBezTo>
                    <a:pt x="1652" y="5207"/>
                    <a:pt x="1709" y="5724"/>
                    <a:pt x="1612" y="6045"/>
                  </a:cubicBezTo>
                  <a:cubicBezTo>
                    <a:pt x="2094" y="5956"/>
                    <a:pt x="2501" y="5785"/>
                    <a:pt x="2468" y="5581"/>
                  </a:cubicBezTo>
                  <a:cubicBezTo>
                    <a:pt x="2190" y="3799"/>
                    <a:pt x="2190" y="2033"/>
                    <a:pt x="2475" y="262"/>
                  </a:cubicBezTo>
                  <a:lnTo>
                    <a:pt x="2475" y="262"/>
                  </a:lnTo>
                  <a:cubicBezTo>
                    <a:pt x="2016" y="275"/>
                    <a:pt x="1552" y="279"/>
                    <a:pt x="1089" y="279"/>
                  </a:cubicBezTo>
                  <a:cubicBezTo>
                    <a:pt x="785" y="279"/>
                    <a:pt x="518" y="172"/>
                    <a:pt x="301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545" name="Google Shape;2545;p58"/>
            <p:cNvSpPr/>
            <p:nvPr/>
          </p:nvSpPr>
          <p:spPr>
            <a:xfrm>
              <a:off x="805750" y="2179750"/>
              <a:ext cx="58250" cy="23100"/>
            </a:xfrm>
            <a:custGeom>
              <a:avLst/>
              <a:gdLst/>
              <a:ahLst/>
              <a:cxnLst/>
              <a:rect l="l" t="t" r="r" b="b"/>
              <a:pathLst>
                <a:path w="2330" h="924" extrusionOk="0">
                  <a:moveTo>
                    <a:pt x="1431" y="0"/>
                  </a:moveTo>
                  <a:cubicBezTo>
                    <a:pt x="820" y="0"/>
                    <a:pt x="104" y="132"/>
                    <a:pt x="36" y="482"/>
                  </a:cubicBezTo>
                  <a:cubicBezTo>
                    <a:pt x="22" y="535"/>
                    <a:pt x="11" y="593"/>
                    <a:pt x="1" y="646"/>
                  </a:cubicBezTo>
                  <a:cubicBezTo>
                    <a:pt x="218" y="817"/>
                    <a:pt x="485" y="924"/>
                    <a:pt x="789" y="924"/>
                  </a:cubicBezTo>
                  <a:cubicBezTo>
                    <a:pt x="1252" y="924"/>
                    <a:pt x="1716" y="920"/>
                    <a:pt x="2175" y="907"/>
                  </a:cubicBezTo>
                  <a:cubicBezTo>
                    <a:pt x="2214" y="675"/>
                    <a:pt x="2257" y="443"/>
                    <a:pt x="2303" y="208"/>
                  </a:cubicBezTo>
                  <a:cubicBezTo>
                    <a:pt x="2329" y="86"/>
                    <a:pt x="1911" y="0"/>
                    <a:pt x="1431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546" name="Google Shape;2546;p58"/>
            <p:cNvSpPr/>
            <p:nvPr/>
          </p:nvSpPr>
          <p:spPr>
            <a:xfrm>
              <a:off x="799950" y="2316150"/>
              <a:ext cx="21675" cy="32475"/>
            </a:xfrm>
            <a:custGeom>
              <a:avLst/>
              <a:gdLst/>
              <a:ahLst/>
              <a:cxnLst/>
              <a:rect l="l" t="t" r="r" b="b"/>
              <a:pathLst>
                <a:path w="867" h="1299" extrusionOk="0">
                  <a:moveTo>
                    <a:pt x="1" y="0"/>
                  </a:moveTo>
                  <a:lnTo>
                    <a:pt x="1" y="0"/>
                  </a:lnTo>
                  <a:cubicBezTo>
                    <a:pt x="32" y="350"/>
                    <a:pt x="79" y="696"/>
                    <a:pt x="132" y="1045"/>
                  </a:cubicBezTo>
                  <a:cubicBezTo>
                    <a:pt x="161" y="1223"/>
                    <a:pt x="475" y="1298"/>
                    <a:pt x="863" y="1298"/>
                  </a:cubicBezTo>
                  <a:lnTo>
                    <a:pt x="867" y="1298"/>
                  </a:lnTo>
                  <a:cubicBezTo>
                    <a:pt x="799" y="1223"/>
                    <a:pt x="728" y="1127"/>
                    <a:pt x="653" y="1013"/>
                  </a:cubicBezTo>
                  <a:cubicBezTo>
                    <a:pt x="435" y="674"/>
                    <a:pt x="218" y="339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547" name="Google Shape;2547;p58"/>
            <p:cNvSpPr/>
            <p:nvPr/>
          </p:nvSpPr>
          <p:spPr>
            <a:xfrm>
              <a:off x="475450" y="2160675"/>
              <a:ext cx="363125" cy="193750"/>
            </a:xfrm>
            <a:custGeom>
              <a:avLst/>
              <a:gdLst/>
              <a:ahLst/>
              <a:cxnLst/>
              <a:rect l="l" t="t" r="r" b="b"/>
              <a:pathLst>
                <a:path w="14525" h="7750" extrusionOk="0">
                  <a:moveTo>
                    <a:pt x="2935" y="1"/>
                  </a:moveTo>
                  <a:cubicBezTo>
                    <a:pt x="2012" y="1"/>
                    <a:pt x="1095" y="82"/>
                    <a:pt x="197" y="403"/>
                  </a:cubicBezTo>
                  <a:cubicBezTo>
                    <a:pt x="101" y="436"/>
                    <a:pt x="37" y="507"/>
                    <a:pt x="1" y="603"/>
                  </a:cubicBezTo>
                  <a:cubicBezTo>
                    <a:pt x="26" y="710"/>
                    <a:pt x="55" y="814"/>
                    <a:pt x="83" y="921"/>
                  </a:cubicBezTo>
                  <a:cubicBezTo>
                    <a:pt x="843" y="1199"/>
                    <a:pt x="1702" y="2108"/>
                    <a:pt x="911" y="2368"/>
                  </a:cubicBezTo>
                  <a:cubicBezTo>
                    <a:pt x="882" y="2379"/>
                    <a:pt x="853" y="2386"/>
                    <a:pt x="825" y="2393"/>
                  </a:cubicBezTo>
                  <a:cubicBezTo>
                    <a:pt x="914" y="2440"/>
                    <a:pt x="1000" y="2468"/>
                    <a:pt x="1089" y="2468"/>
                  </a:cubicBezTo>
                  <a:cubicBezTo>
                    <a:pt x="1135" y="2468"/>
                    <a:pt x="1181" y="2461"/>
                    <a:pt x="1228" y="2443"/>
                  </a:cubicBezTo>
                  <a:cubicBezTo>
                    <a:pt x="2048" y="2151"/>
                    <a:pt x="2914" y="2069"/>
                    <a:pt x="3791" y="2069"/>
                  </a:cubicBezTo>
                  <a:cubicBezTo>
                    <a:pt x="4775" y="2069"/>
                    <a:pt x="5771" y="2172"/>
                    <a:pt x="6722" y="2215"/>
                  </a:cubicBezTo>
                  <a:cubicBezTo>
                    <a:pt x="7571" y="2251"/>
                    <a:pt x="8417" y="2290"/>
                    <a:pt x="9265" y="2325"/>
                  </a:cubicBezTo>
                  <a:cubicBezTo>
                    <a:pt x="9525" y="2336"/>
                    <a:pt x="9989" y="2432"/>
                    <a:pt x="10399" y="2432"/>
                  </a:cubicBezTo>
                  <a:cubicBezTo>
                    <a:pt x="10445" y="2432"/>
                    <a:pt x="10492" y="2432"/>
                    <a:pt x="10535" y="2429"/>
                  </a:cubicBezTo>
                  <a:cubicBezTo>
                    <a:pt x="11351" y="3691"/>
                    <a:pt x="12164" y="4957"/>
                    <a:pt x="12981" y="6219"/>
                  </a:cubicBezTo>
                  <a:cubicBezTo>
                    <a:pt x="12910" y="5495"/>
                    <a:pt x="12888" y="4775"/>
                    <a:pt x="12913" y="4055"/>
                  </a:cubicBezTo>
                  <a:cubicBezTo>
                    <a:pt x="12342" y="3171"/>
                    <a:pt x="11768" y="2282"/>
                    <a:pt x="11198" y="1398"/>
                  </a:cubicBezTo>
                  <a:cubicBezTo>
                    <a:pt x="11126" y="1138"/>
                    <a:pt x="10991" y="892"/>
                    <a:pt x="10873" y="735"/>
                  </a:cubicBezTo>
                  <a:cubicBezTo>
                    <a:pt x="10851" y="710"/>
                    <a:pt x="10830" y="681"/>
                    <a:pt x="10809" y="653"/>
                  </a:cubicBezTo>
                  <a:cubicBezTo>
                    <a:pt x="10698" y="510"/>
                    <a:pt x="10377" y="100"/>
                    <a:pt x="10103" y="100"/>
                  </a:cubicBezTo>
                  <a:cubicBezTo>
                    <a:pt x="10053" y="100"/>
                    <a:pt x="10003" y="115"/>
                    <a:pt x="9957" y="146"/>
                  </a:cubicBezTo>
                  <a:cubicBezTo>
                    <a:pt x="9936" y="161"/>
                    <a:pt x="9918" y="176"/>
                    <a:pt x="9896" y="189"/>
                  </a:cubicBezTo>
                  <a:cubicBezTo>
                    <a:pt x="9839" y="229"/>
                    <a:pt x="9796" y="275"/>
                    <a:pt x="9765" y="329"/>
                  </a:cubicBezTo>
                  <a:cubicBezTo>
                    <a:pt x="9658" y="350"/>
                    <a:pt x="9533" y="357"/>
                    <a:pt x="9397" y="357"/>
                  </a:cubicBezTo>
                  <a:cubicBezTo>
                    <a:pt x="8798" y="357"/>
                    <a:pt x="7989" y="204"/>
                    <a:pt x="7682" y="189"/>
                  </a:cubicBezTo>
                  <a:cubicBezTo>
                    <a:pt x="6740" y="151"/>
                    <a:pt x="5799" y="108"/>
                    <a:pt x="4858" y="69"/>
                  </a:cubicBezTo>
                  <a:cubicBezTo>
                    <a:pt x="4212" y="39"/>
                    <a:pt x="3570" y="1"/>
                    <a:pt x="2935" y="1"/>
                  </a:cubicBezTo>
                  <a:close/>
                  <a:moveTo>
                    <a:pt x="14524" y="7453"/>
                  </a:moveTo>
                  <a:lnTo>
                    <a:pt x="14524" y="7453"/>
                  </a:lnTo>
                  <a:cubicBezTo>
                    <a:pt x="14304" y="7493"/>
                    <a:pt x="14065" y="7517"/>
                    <a:pt x="13847" y="7517"/>
                  </a:cubicBezTo>
                  <a:cubicBezTo>
                    <a:pt x="13996" y="7682"/>
                    <a:pt x="14125" y="7749"/>
                    <a:pt x="14232" y="7749"/>
                  </a:cubicBezTo>
                  <a:cubicBezTo>
                    <a:pt x="14371" y="7749"/>
                    <a:pt x="14475" y="7631"/>
                    <a:pt x="14524" y="745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548" name="Google Shape;2548;p58"/>
            <p:cNvSpPr/>
            <p:nvPr/>
          </p:nvSpPr>
          <p:spPr>
            <a:xfrm>
              <a:off x="797650" y="2262025"/>
              <a:ext cx="43350" cy="86600"/>
            </a:xfrm>
            <a:custGeom>
              <a:avLst/>
              <a:gdLst/>
              <a:ahLst/>
              <a:cxnLst/>
              <a:rect l="l" t="t" r="r" b="b"/>
              <a:pathLst>
                <a:path w="1734" h="3464" extrusionOk="0">
                  <a:moveTo>
                    <a:pt x="25" y="1"/>
                  </a:moveTo>
                  <a:lnTo>
                    <a:pt x="25" y="1"/>
                  </a:lnTo>
                  <a:cubicBezTo>
                    <a:pt x="0" y="721"/>
                    <a:pt x="22" y="1441"/>
                    <a:pt x="93" y="2165"/>
                  </a:cubicBezTo>
                  <a:cubicBezTo>
                    <a:pt x="310" y="2504"/>
                    <a:pt x="527" y="2839"/>
                    <a:pt x="745" y="3178"/>
                  </a:cubicBezTo>
                  <a:cubicBezTo>
                    <a:pt x="820" y="3292"/>
                    <a:pt x="891" y="3388"/>
                    <a:pt x="959" y="3463"/>
                  </a:cubicBezTo>
                  <a:cubicBezTo>
                    <a:pt x="1177" y="3463"/>
                    <a:pt x="1416" y="3439"/>
                    <a:pt x="1636" y="3399"/>
                  </a:cubicBezTo>
                  <a:cubicBezTo>
                    <a:pt x="1733" y="3078"/>
                    <a:pt x="1676" y="2561"/>
                    <a:pt x="1412" y="2155"/>
                  </a:cubicBezTo>
                  <a:cubicBezTo>
                    <a:pt x="952" y="1438"/>
                    <a:pt x="488" y="721"/>
                    <a:pt x="25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549" name="Google Shape;2549;p58"/>
            <p:cNvSpPr/>
            <p:nvPr/>
          </p:nvSpPr>
          <p:spPr>
            <a:xfrm>
              <a:off x="394775" y="1828875"/>
              <a:ext cx="101325" cy="394500"/>
            </a:xfrm>
            <a:custGeom>
              <a:avLst/>
              <a:gdLst/>
              <a:ahLst/>
              <a:cxnLst/>
              <a:rect l="l" t="t" r="r" b="b"/>
              <a:pathLst>
                <a:path w="4053" h="15780" extrusionOk="0">
                  <a:moveTo>
                    <a:pt x="1" y="1"/>
                  </a:moveTo>
                  <a:cubicBezTo>
                    <a:pt x="190" y="3417"/>
                    <a:pt x="465" y="6825"/>
                    <a:pt x="839" y="10224"/>
                  </a:cubicBezTo>
                  <a:cubicBezTo>
                    <a:pt x="1017" y="11864"/>
                    <a:pt x="1078" y="15780"/>
                    <a:pt x="3338" y="15780"/>
                  </a:cubicBezTo>
                  <a:cubicBezTo>
                    <a:pt x="3557" y="15780"/>
                    <a:pt x="3792" y="15744"/>
                    <a:pt x="4052" y="15665"/>
                  </a:cubicBezTo>
                  <a:cubicBezTo>
                    <a:pt x="3524" y="15383"/>
                    <a:pt x="3057" y="14338"/>
                    <a:pt x="3228" y="13875"/>
                  </a:cubicBezTo>
                  <a:cubicBezTo>
                    <a:pt x="3017" y="12955"/>
                    <a:pt x="3000" y="11947"/>
                    <a:pt x="2904" y="11055"/>
                  </a:cubicBezTo>
                  <a:cubicBezTo>
                    <a:pt x="2775" y="9871"/>
                    <a:pt x="2654" y="8683"/>
                    <a:pt x="2547" y="7492"/>
                  </a:cubicBezTo>
                  <a:cubicBezTo>
                    <a:pt x="2333" y="5110"/>
                    <a:pt x="2166" y="2721"/>
                    <a:pt x="2041" y="333"/>
                  </a:cubicBezTo>
                  <a:cubicBezTo>
                    <a:pt x="1666" y="351"/>
                    <a:pt x="1296" y="368"/>
                    <a:pt x="925" y="386"/>
                  </a:cubicBezTo>
                  <a:lnTo>
                    <a:pt x="871" y="386"/>
                  </a:lnTo>
                  <a:cubicBezTo>
                    <a:pt x="529" y="386"/>
                    <a:pt x="226" y="229"/>
                    <a:pt x="1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550" name="Google Shape;2550;p58"/>
            <p:cNvSpPr/>
            <p:nvPr/>
          </p:nvSpPr>
          <p:spPr>
            <a:xfrm>
              <a:off x="471175" y="2175750"/>
              <a:ext cx="46850" cy="44750"/>
            </a:xfrm>
            <a:custGeom>
              <a:avLst/>
              <a:gdLst/>
              <a:ahLst/>
              <a:cxnLst/>
              <a:rect l="l" t="t" r="r" b="b"/>
              <a:pathLst>
                <a:path w="1874" h="1790" extrusionOk="0">
                  <a:moveTo>
                    <a:pt x="172" y="0"/>
                  </a:moveTo>
                  <a:lnTo>
                    <a:pt x="172" y="0"/>
                  </a:lnTo>
                  <a:cubicBezTo>
                    <a:pt x="1" y="463"/>
                    <a:pt x="468" y="1508"/>
                    <a:pt x="996" y="1790"/>
                  </a:cubicBezTo>
                  <a:cubicBezTo>
                    <a:pt x="1024" y="1783"/>
                    <a:pt x="1053" y="1776"/>
                    <a:pt x="1082" y="1765"/>
                  </a:cubicBezTo>
                  <a:cubicBezTo>
                    <a:pt x="1873" y="1505"/>
                    <a:pt x="1014" y="596"/>
                    <a:pt x="254" y="318"/>
                  </a:cubicBezTo>
                  <a:cubicBezTo>
                    <a:pt x="226" y="211"/>
                    <a:pt x="197" y="107"/>
                    <a:pt x="172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</p:grpSp>
      <p:grpSp>
        <p:nvGrpSpPr>
          <p:cNvPr id="2551" name="Google Shape;2551;p58"/>
          <p:cNvGrpSpPr/>
          <p:nvPr/>
        </p:nvGrpSpPr>
        <p:grpSpPr>
          <a:xfrm rot="-130633" flipH="1">
            <a:off x="3036539" y="1224627"/>
            <a:ext cx="3355563" cy="230166"/>
            <a:chOff x="4345425" y="2175475"/>
            <a:chExt cx="800750" cy="176025"/>
          </a:xfrm>
        </p:grpSpPr>
        <p:sp>
          <p:nvSpPr>
            <p:cNvPr id="2552" name="Google Shape;2552;p58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A2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553" name="Google Shape;2553;p58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A2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9B3D00AA-09E1-416D-A350-3DD337F057D1}"/>
              </a:ext>
            </a:extLst>
          </p:cNvPr>
          <p:cNvSpPr txBox="1"/>
          <p:nvPr/>
        </p:nvSpPr>
        <p:spPr>
          <a:xfrm>
            <a:off x="2089170" y="2087890"/>
            <a:ext cx="570699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b="1" dirty="0" err="1">
                <a:effectLst/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Đổi</a:t>
            </a:r>
            <a:r>
              <a:rPr lang="fr-FR" sz="2000" b="1" dirty="0">
                <a:effectLst/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 ra </a:t>
            </a:r>
            <a:r>
              <a:rPr lang="fr-FR" sz="2000" b="1" dirty="0" err="1">
                <a:effectLst/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đơn</a:t>
            </a:r>
            <a:r>
              <a:rPr lang="fr-FR" sz="2000" b="1" dirty="0">
                <a:effectLst/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fr-FR" sz="2000" b="1" dirty="0" err="1">
                <a:effectLst/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vị</a:t>
            </a:r>
            <a:r>
              <a:rPr lang="fr-FR" sz="2000" b="1" dirty="0">
                <a:effectLst/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fr-FR" sz="2000" b="1" dirty="0" err="1">
                <a:effectLst/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đo</a:t>
            </a:r>
            <a:r>
              <a:rPr lang="fr-FR" sz="2000" b="1" dirty="0">
                <a:effectLst/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 là m </a:t>
            </a:r>
            <a:r>
              <a:rPr lang="fr-FR" sz="2000" b="1" dirty="0" err="1">
                <a:effectLst/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dưới</a:t>
            </a:r>
            <a:r>
              <a:rPr lang="fr-FR" sz="2000" b="1" dirty="0">
                <a:effectLst/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fr-FR" sz="2000" b="1" dirty="0" err="1">
                <a:effectLst/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dạng</a:t>
            </a:r>
            <a:r>
              <a:rPr lang="fr-FR" sz="2000" b="1" dirty="0">
                <a:effectLst/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 PSTP </a:t>
            </a:r>
            <a:r>
              <a:rPr lang="fr-FR" sz="2000" b="1" dirty="0" err="1">
                <a:effectLst/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fr-FR" sz="2000" b="1" dirty="0">
                <a:effectLst/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 STP</a:t>
            </a:r>
            <a:endParaRPr lang="en-US" sz="2000" b="1" dirty="0">
              <a:effectLst/>
              <a:latin typeface="+mj-lt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b="1" dirty="0">
                <a:effectLst/>
                <a:latin typeface="+mj-lt"/>
                <a:ea typeface="Cambria" panose="02040503050406030204" pitchFamily="18" charset="0"/>
              </a:rPr>
              <a:t>12cm; 123mm</a:t>
            </a:r>
            <a:endParaRPr lang="en-US" sz="2000" b="1" dirty="0">
              <a:latin typeface="+mj-lt"/>
              <a:ea typeface="Cambria" panose="020405030504060302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Google Shape;791;p29"/>
          <p:cNvSpPr txBox="1">
            <a:spLocks noGrp="1"/>
          </p:cNvSpPr>
          <p:nvPr>
            <p:ph type="ctrTitle"/>
          </p:nvPr>
        </p:nvSpPr>
        <p:spPr>
          <a:xfrm>
            <a:off x="1430780" y="1234614"/>
            <a:ext cx="6301484" cy="1447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latin typeface="+mj-lt"/>
                <a:ea typeface="Cambria" panose="02040503050406030204" pitchFamily="18" charset="0"/>
              </a:rPr>
              <a:t>Toán </a:t>
            </a:r>
            <a:br>
              <a:rPr lang="en" sz="2800" dirty="0">
                <a:latin typeface="+mj-lt"/>
                <a:ea typeface="Cambria" panose="02040503050406030204" pitchFamily="18" charset="0"/>
              </a:rPr>
            </a:br>
            <a:r>
              <a:rPr lang="en" sz="2800" dirty="0">
                <a:latin typeface="+mj-lt"/>
                <a:ea typeface="Cambria" panose="02040503050406030204" pitchFamily="18" charset="0"/>
              </a:rPr>
              <a:t>Khái niệm số thập phân (TT)</a:t>
            </a:r>
            <a:br>
              <a:rPr lang="en" sz="2800" dirty="0">
                <a:latin typeface="+mj-lt"/>
                <a:ea typeface="Cambria" panose="02040503050406030204" pitchFamily="18" charset="0"/>
              </a:rPr>
            </a:br>
            <a:r>
              <a:rPr lang="en" sz="2800" dirty="0">
                <a:latin typeface="+mj-lt"/>
                <a:ea typeface="Cambria" panose="02040503050406030204" pitchFamily="18" charset="0"/>
              </a:rPr>
              <a:t>(tr 36)</a:t>
            </a:r>
            <a:endParaRPr sz="2800" dirty="0">
              <a:latin typeface="+mj-lt"/>
              <a:ea typeface="Cambria" panose="02040503050406030204" pitchFamily="18" charset="0"/>
            </a:endParaRPr>
          </a:p>
        </p:txBody>
      </p:sp>
      <p:cxnSp>
        <p:nvCxnSpPr>
          <p:cNvPr id="793" name="Google Shape;793;p29"/>
          <p:cNvCxnSpPr/>
          <p:nvPr/>
        </p:nvCxnSpPr>
        <p:spPr>
          <a:xfrm>
            <a:off x="549375" y="-15925"/>
            <a:ext cx="0" cy="5159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94" name="Google Shape;794;p29"/>
          <p:cNvCxnSpPr/>
          <p:nvPr/>
        </p:nvCxnSpPr>
        <p:spPr>
          <a:xfrm>
            <a:off x="716575" y="-15925"/>
            <a:ext cx="0" cy="5159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795" name="Google Shape;795;p29"/>
          <p:cNvGrpSpPr/>
          <p:nvPr/>
        </p:nvGrpSpPr>
        <p:grpSpPr>
          <a:xfrm>
            <a:off x="4796078" y="4434972"/>
            <a:ext cx="2310700" cy="320922"/>
            <a:chOff x="1394800" y="3522000"/>
            <a:chExt cx="1048650" cy="138275"/>
          </a:xfrm>
        </p:grpSpPr>
        <p:sp>
          <p:nvSpPr>
            <p:cNvPr id="796" name="Google Shape;796;p29"/>
            <p:cNvSpPr/>
            <p:nvPr/>
          </p:nvSpPr>
          <p:spPr>
            <a:xfrm>
              <a:off x="1394800" y="3522000"/>
              <a:ext cx="1048650" cy="125000"/>
            </a:xfrm>
            <a:custGeom>
              <a:avLst/>
              <a:gdLst/>
              <a:ahLst/>
              <a:cxnLst/>
              <a:rect l="l" t="t" r="r" b="b"/>
              <a:pathLst>
                <a:path w="41946" h="5000" extrusionOk="0">
                  <a:moveTo>
                    <a:pt x="39862" y="375"/>
                  </a:moveTo>
                  <a:cubicBezTo>
                    <a:pt x="39752" y="375"/>
                    <a:pt x="39641" y="393"/>
                    <a:pt x="39545" y="429"/>
                  </a:cubicBezTo>
                  <a:cubicBezTo>
                    <a:pt x="38422" y="860"/>
                    <a:pt x="37231" y="1220"/>
                    <a:pt x="36143" y="1737"/>
                  </a:cubicBezTo>
                  <a:cubicBezTo>
                    <a:pt x="35848" y="1880"/>
                    <a:pt x="35723" y="1951"/>
                    <a:pt x="35630" y="1951"/>
                  </a:cubicBezTo>
                  <a:cubicBezTo>
                    <a:pt x="35516" y="1951"/>
                    <a:pt x="35452" y="1837"/>
                    <a:pt x="35173" y="1598"/>
                  </a:cubicBezTo>
                  <a:cubicBezTo>
                    <a:pt x="34984" y="1431"/>
                    <a:pt x="34785" y="1277"/>
                    <a:pt x="34571" y="1141"/>
                  </a:cubicBezTo>
                  <a:lnTo>
                    <a:pt x="34571" y="1141"/>
                  </a:lnTo>
                  <a:cubicBezTo>
                    <a:pt x="34760" y="1337"/>
                    <a:pt x="34920" y="1576"/>
                    <a:pt x="35020" y="1741"/>
                  </a:cubicBezTo>
                  <a:cubicBezTo>
                    <a:pt x="35131" y="1926"/>
                    <a:pt x="35491" y="2693"/>
                    <a:pt x="35038" y="2721"/>
                  </a:cubicBezTo>
                  <a:cubicBezTo>
                    <a:pt x="34856" y="2736"/>
                    <a:pt x="34678" y="2739"/>
                    <a:pt x="34500" y="2739"/>
                  </a:cubicBezTo>
                  <a:cubicBezTo>
                    <a:pt x="34336" y="2739"/>
                    <a:pt x="34171" y="2736"/>
                    <a:pt x="34008" y="2725"/>
                  </a:cubicBezTo>
                  <a:lnTo>
                    <a:pt x="34008" y="2725"/>
                  </a:lnTo>
                  <a:cubicBezTo>
                    <a:pt x="34282" y="3003"/>
                    <a:pt x="34556" y="3274"/>
                    <a:pt x="34974" y="3420"/>
                  </a:cubicBezTo>
                  <a:cubicBezTo>
                    <a:pt x="35244" y="3516"/>
                    <a:pt x="35509" y="3559"/>
                    <a:pt x="35766" y="3559"/>
                  </a:cubicBezTo>
                  <a:cubicBezTo>
                    <a:pt x="36322" y="3559"/>
                    <a:pt x="36853" y="3370"/>
                    <a:pt x="37410" y="3164"/>
                  </a:cubicBezTo>
                  <a:cubicBezTo>
                    <a:pt x="38547" y="2736"/>
                    <a:pt x="39677" y="2290"/>
                    <a:pt x="40811" y="1851"/>
                  </a:cubicBezTo>
                  <a:cubicBezTo>
                    <a:pt x="41945" y="1416"/>
                    <a:pt x="40747" y="375"/>
                    <a:pt x="39862" y="375"/>
                  </a:cubicBezTo>
                  <a:close/>
                  <a:moveTo>
                    <a:pt x="1498" y="1719"/>
                  </a:moveTo>
                  <a:cubicBezTo>
                    <a:pt x="1242" y="1894"/>
                    <a:pt x="996" y="2076"/>
                    <a:pt x="761" y="2265"/>
                  </a:cubicBezTo>
                  <a:cubicBezTo>
                    <a:pt x="1" y="2874"/>
                    <a:pt x="1103" y="3669"/>
                    <a:pt x="1926" y="3669"/>
                  </a:cubicBezTo>
                  <a:cubicBezTo>
                    <a:pt x="2130" y="3669"/>
                    <a:pt x="2311" y="3623"/>
                    <a:pt x="2451" y="3513"/>
                  </a:cubicBezTo>
                  <a:cubicBezTo>
                    <a:pt x="2618" y="3381"/>
                    <a:pt x="2793" y="3242"/>
                    <a:pt x="2975" y="3106"/>
                  </a:cubicBezTo>
                  <a:cubicBezTo>
                    <a:pt x="2436" y="3031"/>
                    <a:pt x="1502" y="2211"/>
                    <a:pt x="1498" y="1719"/>
                  </a:cubicBezTo>
                  <a:close/>
                  <a:moveTo>
                    <a:pt x="6376" y="1"/>
                  </a:moveTo>
                  <a:cubicBezTo>
                    <a:pt x="5271" y="1"/>
                    <a:pt x="4137" y="310"/>
                    <a:pt x="3064" y="814"/>
                  </a:cubicBezTo>
                  <a:cubicBezTo>
                    <a:pt x="3998" y="475"/>
                    <a:pt x="4989" y="264"/>
                    <a:pt x="5977" y="264"/>
                  </a:cubicBezTo>
                  <a:cubicBezTo>
                    <a:pt x="6366" y="264"/>
                    <a:pt x="6755" y="297"/>
                    <a:pt x="7136" y="368"/>
                  </a:cubicBezTo>
                  <a:cubicBezTo>
                    <a:pt x="7849" y="500"/>
                    <a:pt x="8519" y="789"/>
                    <a:pt x="9090" y="1242"/>
                  </a:cubicBezTo>
                  <a:cubicBezTo>
                    <a:pt x="9771" y="1780"/>
                    <a:pt x="10310" y="2889"/>
                    <a:pt x="11236" y="3003"/>
                  </a:cubicBezTo>
                  <a:cubicBezTo>
                    <a:pt x="11843" y="3082"/>
                    <a:pt x="13137" y="4686"/>
                    <a:pt x="12449" y="4686"/>
                  </a:cubicBezTo>
                  <a:cubicBezTo>
                    <a:pt x="12428" y="4686"/>
                    <a:pt x="12403" y="4686"/>
                    <a:pt x="12378" y="4683"/>
                  </a:cubicBezTo>
                  <a:cubicBezTo>
                    <a:pt x="10777" y="4479"/>
                    <a:pt x="10120" y="3574"/>
                    <a:pt x="9033" y="2557"/>
                  </a:cubicBezTo>
                  <a:cubicBezTo>
                    <a:pt x="8787" y="2329"/>
                    <a:pt x="8501" y="2168"/>
                    <a:pt x="8191" y="2061"/>
                  </a:cubicBezTo>
                  <a:lnTo>
                    <a:pt x="8191" y="2061"/>
                  </a:lnTo>
                  <a:cubicBezTo>
                    <a:pt x="8366" y="2204"/>
                    <a:pt x="8534" y="2372"/>
                    <a:pt x="8698" y="2571"/>
                  </a:cubicBezTo>
                  <a:cubicBezTo>
                    <a:pt x="9742" y="3855"/>
                    <a:pt x="10719" y="4903"/>
                    <a:pt x="12481" y="4903"/>
                  </a:cubicBezTo>
                  <a:cubicBezTo>
                    <a:pt x="12528" y="4903"/>
                    <a:pt x="12574" y="4903"/>
                    <a:pt x="12620" y="4900"/>
                  </a:cubicBezTo>
                  <a:cubicBezTo>
                    <a:pt x="14603" y="4843"/>
                    <a:pt x="15879" y="3509"/>
                    <a:pt x="17384" y="2415"/>
                  </a:cubicBezTo>
                  <a:cubicBezTo>
                    <a:pt x="17687" y="2193"/>
                    <a:pt x="17983" y="2001"/>
                    <a:pt x="18268" y="1862"/>
                  </a:cubicBezTo>
                  <a:lnTo>
                    <a:pt x="18268" y="1862"/>
                  </a:lnTo>
                  <a:cubicBezTo>
                    <a:pt x="18140" y="1880"/>
                    <a:pt x="17997" y="1923"/>
                    <a:pt x="17826" y="2001"/>
                  </a:cubicBezTo>
                  <a:cubicBezTo>
                    <a:pt x="17259" y="2261"/>
                    <a:pt x="16703" y="2860"/>
                    <a:pt x="16157" y="3188"/>
                  </a:cubicBezTo>
                  <a:cubicBezTo>
                    <a:pt x="15630" y="3502"/>
                    <a:pt x="15081" y="3763"/>
                    <a:pt x="14521" y="4008"/>
                  </a:cubicBezTo>
                  <a:cubicBezTo>
                    <a:pt x="14381" y="4069"/>
                    <a:pt x="14125" y="4158"/>
                    <a:pt x="13914" y="4158"/>
                  </a:cubicBezTo>
                  <a:cubicBezTo>
                    <a:pt x="13740" y="4158"/>
                    <a:pt x="13593" y="4097"/>
                    <a:pt x="13565" y="3908"/>
                  </a:cubicBezTo>
                  <a:cubicBezTo>
                    <a:pt x="13501" y="3506"/>
                    <a:pt x="14389" y="3103"/>
                    <a:pt x="14663" y="2985"/>
                  </a:cubicBezTo>
                  <a:cubicBezTo>
                    <a:pt x="16246" y="2293"/>
                    <a:pt x="17441" y="703"/>
                    <a:pt x="19241" y="493"/>
                  </a:cubicBezTo>
                  <a:cubicBezTo>
                    <a:pt x="19366" y="478"/>
                    <a:pt x="19495" y="468"/>
                    <a:pt x="19623" y="468"/>
                  </a:cubicBezTo>
                  <a:cubicBezTo>
                    <a:pt x="20097" y="468"/>
                    <a:pt x="20582" y="585"/>
                    <a:pt x="20936" y="921"/>
                  </a:cubicBezTo>
                  <a:cubicBezTo>
                    <a:pt x="21221" y="1195"/>
                    <a:pt x="21278" y="1566"/>
                    <a:pt x="21535" y="1859"/>
                  </a:cubicBezTo>
                  <a:cubicBezTo>
                    <a:pt x="21848" y="2211"/>
                    <a:pt x="22233" y="2346"/>
                    <a:pt x="22672" y="2504"/>
                  </a:cubicBezTo>
                  <a:cubicBezTo>
                    <a:pt x="23003" y="2621"/>
                    <a:pt x="22255" y="3313"/>
                    <a:pt x="21563" y="3620"/>
                  </a:cubicBezTo>
                  <a:cubicBezTo>
                    <a:pt x="21749" y="3773"/>
                    <a:pt x="21945" y="3919"/>
                    <a:pt x="22159" y="4055"/>
                  </a:cubicBezTo>
                  <a:cubicBezTo>
                    <a:pt x="23121" y="4661"/>
                    <a:pt x="24266" y="4986"/>
                    <a:pt x="25407" y="4999"/>
                  </a:cubicBezTo>
                  <a:cubicBezTo>
                    <a:pt x="24968" y="4464"/>
                    <a:pt x="24783" y="3694"/>
                    <a:pt x="25393" y="3541"/>
                  </a:cubicBezTo>
                  <a:cubicBezTo>
                    <a:pt x="26395" y="3288"/>
                    <a:pt x="27272" y="2835"/>
                    <a:pt x="28034" y="2137"/>
                  </a:cubicBezTo>
                  <a:cubicBezTo>
                    <a:pt x="28666" y="1555"/>
                    <a:pt x="29183" y="960"/>
                    <a:pt x="30024" y="689"/>
                  </a:cubicBezTo>
                  <a:cubicBezTo>
                    <a:pt x="30085" y="671"/>
                    <a:pt x="30146" y="664"/>
                    <a:pt x="30206" y="664"/>
                  </a:cubicBezTo>
                  <a:cubicBezTo>
                    <a:pt x="30723" y="664"/>
                    <a:pt x="31291" y="1302"/>
                    <a:pt x="31433" y="1865"/>
                  </a:cubicBezTo>
                  <a:cubicBezTo>
                    <a:pt x="31647" y="1812"/>
                    <a:pt x="31864" y="1787"/>
                    <a:pt x="32082" y="1787"/>
                  </a:cubicBezTo>
                  <a:lnTo>
                    <a:pt x="32193" y="1787"/>
                  </a:lnTo>
                  <a:cubicBezTo>
                    <a:pt x="32175" y="1762"/>
                    <a:pt x="32160" y="1737"/>
                    <a:pt x="32142" y="1712"/>
                  </a:cubicBezTo>
                  <a:cubicBezTo>
                    <a:pt x="32071" y="1591"/>
                    <a:pt x="31697" y="725"/>
                    <a:pt x="32078" y="725"/>
                  </a:cubicBezTo>
                  <a:cubicBezTo>
                    <a:pt x="32093" y="725"/>
                    <a:pt x="32111" y="725"/>
                    <a:pt x="32125" y="728"/>
                  </a:cubicBezTo>
                  <a:cubicBezTo>
                    <a:pt x="32545" y="792"/>
                    <a:pt x="32963" y="824"/>
                    <a:pt x="33380" y="824"/>
                  </a:cubicBezTo>
                  <a:cubicBezTo>
                    <a:pt x="33559" y="824"/>
                    <a:pt x="33740" y="817"/>
                    <a:pt x="33918" y="806"/>
                  </a:cubicBezTo>
                  <a:lnTo>
                    <a:pt x="33947" y="806"/>
                  </a:lnTo>
                  <a:cubicBezTo>
                    <a:pt x="33195" y="457"/>
                    <a:pt x="32356" y="271"/>
                    <a:pt x="31522" y="271"/>
                  </a:cubicBezTo>
                  <a:cubicBezTo>
                    <a:pt x="30919" y="271"/>
                    <a:pt x="30320" y="368"/>
                    <a:pt x="29754" y="575"/>
                  </a:cubicBezTo>
                  <a:cubicBezTo>
                    <a:pt x="27928" y="1242"/>
                    <a:pt x="27186" y="3406"/>
                    <a:pt x="25090" y="3491"/>
                  </a:cubicBezTo>
                  <a:cubicBezTo>
                    <a:pt x="25044" y="3495"/>
                    <a:pt x="24996" y="3495"/>
                    <a:pt x="24950" y="3495"/>
                  </a:cubicBezTo>
                  <a:cubicBezTo>
                    <a:pt x="22857" y="3495"/>
                    <a:pt x="22544" y="1462"/>
                    <a:pt x="20967" y="542"/>
                  </a:cubicBezTo>
                  <a:cubicBezTo>
                    <a:pt x="20340" y="175"/>
                    <a:pt x="19641" y="11"/>
                    <a:pt x="18938" y="11"/>
                  </a:cubicBezTo>
                  <a:cubicBezTo>
                    <a:pt x="18072" y="11"/>
                    <a:pt x="17202" y="257"/>
                    <a:pt x="16446" y="671"/>
                  </a:cubicBezTo>
                  <a:cubicBezTo>
                    <a:pt x="15515" y="1177"/>
                    <a:pt x="14781" y="1966"/>
                    <a:pt x="13918" y="2568"/>
                  </a:cubicBezTo>
                  <a:cubicBezTo>
                    <a:pt x="13369" y="2950"/>
                    <a:pt x="12941" y="3224"/>
                    <a:pt x="12352" y="3224"/>
                  </a:cubicBezTo>
                  <a:cubicBezTo>
                    <a:pt x="12210" y="3224"/>
                    <a:pt x="12057" y="3210"/>
                    <a:pt x="11889" y="3174"/>
                  </a:cubicBezTo>
                  <a:cubicBezTo>
                    <a:pt x="11090" y="3003"/>
                    <a:pt x="11012" y="2667"/>
                    <a:pt x="10534" y="2061"/>
                  </a:cubicBezTo>
                  <a:cubicBezTo>
                    <a:pt x="9365" y="589"/>
                    <a:pt x="7899" y="1"/>
                    <a:pt x="6376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97" name="Google Shape;797;p29"/>
            <p:cNvSpPr/>
            <p:nvPr/>
          </p:nvSpPr>
          <p:spPr>
            <a:xfrm>
              <a:off x="1432150" y="3542325"/>
              <a:ext cx="167450" cy="57425"/>
            </a:xfrm>
            <a:custGeom>
              <a:avLst/>
              <a:gdLst/>
              <a:ahLst/>
              <a:cxnLst/>
              <a:rect l="l" t="t" r="r" b="b"/>
              <a:pathLst>
                <a:path w="6698" h="2297" extrusionOk="0">
                  <a:moveTo>
                    <a:pt x="1570" y="1"/>
                  </a:moveTo>
                  <a:lnTo>
                    <a:pt x="1570" y="1"/>
                  </a:lnTo>
                  <a:cubicBezTo>
                    <a:pt x="1278" y="108"/>
                    <a:pt x="989" y="228"/>
                    <a:pt x="707" y="361"/>
                  </a:cubicBezTo>
                  <a:cubicBezTo>
                    <a:pt x="682" y="368"/>
                    <a:pt x="657" y="378"/>
                    <a:pt x="636" y="393"/>
                  </a:cubicBezTo>
                  <a:cubicBezTo>
                    <a:pt x="482" y="468"/>
                    <a:pt x="329" y="542"/>
                    <a:pt x="176" y="625"/>
                  </a:cubicBezTo>
                  <a:cubicBezTo>
                    <a:pt x="54" y="689"/>
                    <a:pt x="1" y="789"/>
                    <a:pt x="4" y="906"/>
                  </a:cubicBezTo>
                  <a:cubicBezTo>
                    <a:pt x="500" y="564"/>
                    <a:pt x="1028" y="257"/>
                    <a:pt x="1570" y="1"/>
                  </a:cubicBezTo>
                  <a:close/>
                  <a:moveTo>
                    <a:pt x="5093" y="685"/>
                  </a:moveTo>
                  <a:cubicBezTo>
                    <a:pt x="3862" y="685"/>
                    <a:pt x="2557" y="1480"/>
                    <a:pt x="1481" y="2293"/>
                  </a:cubicBezTo>
                  <a:cubicBezTo>
                    <a:pt x="1505" y="2297"/>
                    <a:pt x="1530" y="2297"/>
                    <a:pt x="1556" y="2297"/>
                  </a:cubicBezTo>
                  <a:cubicBezTo>
                    <a:pt x="1588" y="2297"/>
                    <a:pt x="1616" y="2293"/>
                    <a:pt x="1645" y="2286"/>
                  </a:cubicBezTo>
                  <a:cubicBezTo>
                    <a:pt x="1984" y="2204"/>
                    <a:pt x="2009" y="2186"/>
                    <a:pt x="2254" y="1983"/>
                  </a:cubicBezTo>
                  <a:cubicBezTo>
                    <a:pt x="3232" y="1530"/>
                    <a:pt x="4497" y="1092"/>
                    <a:pt x="5631" y="1092"/>
                  </a:cubicBezTo>
                  <a:cubicBezTo>
                    <a:pt x="6006" y="1092"/>
                    <a:pt x="6365" y="1138"/>
                    <a:pt x="6697" y="1248"/>
                  </a:cubicBezTo>
                  <a:cubicBezTo>
                    <a:pt x="6199" y="849"/>
                    <a:pt x="5653" y="685"/>
                    <a:pt x="5093" y="685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98" name="Google Shape;798;p29"/>
            <p:cNvSpPr/>
            <p:nvPr/>
          </p:nvSpPr>
          <p:spPr>
            <a:xfrm>
              <a:off x="1432250" y="3528600"/>
              <a:ext cx="291000" cy="110575"/>
            </a:xfrm>
            <a:custGeom>
              <a:avLst/>
              <a:gdLst/>
              <a:ahLst/>
              <a:cxnLst/>
              <a:rect l="l" t="t" r="r" b="b"/>
              <a:pathLst>
                <a:path w="11640" h="4423" extrusionOk="0">
                  <a:moveTo>
                    <a:pt x="4479" y="0"/>
                  </a:moveTo>
                  <a:cubicBezTo>
                    <a:pt x="3491" y="0"/>
                    <a:pt x="2500" y="211"/>
                    <a:pt x="1566" y="550"/>
                  </a:cubicBezTo>
                  <a:cubicBezTo>
                    <a:pt x="1024" y="806"/>
                    <a:pt x="496" y="1113"/>
                    <a:pt x="0" y="1455"/>
                  </a:cubicBezTo>
                  <a:cubicBezTo>
                    <a:pt x="4" y="1947"/>
                    <a:pt x="938" y="2767"/>
                    <a:pt x="1477" y="2842"/>
                  </a:cubicBezTo>
                  <a:cubicBezTo>
                    <a:pt x="2553" y="2029"/>
                    <a:pt x="3858" y="1234"/>
                    <a:pt x="5089" y="1234"/>
                  </a:cubicBezTo>
                  <a:cubicBezTo>
                    <a:pt x="5649" y="1234"/>
                    <a:pt x="6195" y="1398"/>
                    <a:pt x="6693" y="1797"/>
                  </a:cubicBezTo>
                  <a:cubicBezTo>
                    <a:pt x="7003" y="1904"/>
                    <a:pt x="7289" y="2065"/>
                    <a:pt x="7535" y="2293"/>
                  </a:cubicBezTo>
                  <a:cubicBezTo>
                    <a:pt x="8622" y="3310"/>
                    <a:pt x="9279" y="4215"/>
                    <a:pt x="10880" y="4419"/>
                  </a:cubicBezTo>
                  <a:cubicBezTo>
                    <a:pt x="10905" y="4422"/>
                    <a:pt x="10930" y="4422"/>
                    <a:pt x="10951" y="4422"/>
                  </a:cubicBezTo>
                  <a:cubicBezTo>
                    <a:pt x="11639" y="4422"/>
                    <a:pt x="10345" y="2818"/>
                    <a:pt x="9738" y="2739"/>
                  </a:cubicBezTo>
                  <a:cubicBezTo>
                    <a:pt x="8812" y="2625"/>
                    <a:pt x="8273" y="1516"/>
                    <a:pt x="7592" y="978"/>
                  </a:cubicBezTo>
                  <a:cubicBezTo>
                    <a:pt x="7021" y="525"/>
                    <a:pt x="6351" y="236"/>
                    <a:pt x="5638" y="104"/>
                  </a:cubicBezTo>
                  <a:cubicBezTo>
                    <a:pt x="5257" y="33"/>
                    <a:pt x="4868" y="0"/>
                    <a:pt x="4479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99" name="Google Shape;799;p29"/>
            <p:cNvSpPr/>
            <p:nvPr/>
          </p:nvSpPr>
          <p:spPr>
            <a:xfrm>
              <a:off x="1851500" y="3562750"/>
              <a:ext cx="82400" cy="53425"/>
            </a:xfrm>
            <a:custGeom>
              <a:avLst/>
              <a:gdLst/>
              <a:ahLst/>
              <a:cxnLst/>
              <a:rect l="l" t="t" r="r" b="b"/>
              <a:pathLst>
                <a:path w="3296" h="2137" extrusionOk="0">
                  <a:moveTo>
                    <a:pt x="881" y="0"/>
                  </a:moveTo>
                  <a:cubicBezTo>
                    <a:pt x="596" y="0"/>
                    <a:pt x="300" y="86"/>
                    <a:pt x="0" y="232"/>
                  </a:cubicBezTo>
                  <a:cubicBezTo>
                    <a:pt x="36" y="229"/>
                    <a:pt x="68" y="224"/>
                    <a:pt x="104" y="224"/>
                  </a:cubicBezTo>
                  <a:cubicBezTo>
                    <a:pt x="667" y="224"/>
                    <a:pt x="817" y="852"/>
                    <a:pt x="1259" y="1369"/>
                  </a:cubicBezTo>
                  <a:cubicBezTo>
                    <a:pt x="1594" y="1758"/>
                    <a:pt x="2097" y="1940"/>
                    <a:pt x="2564" y="2107"/>
                  </a:cubicBezTo>
                  <a:cubicBezTo>
                    <a:pt x="2614" y="2125"/>
                    <a:pt x="2671" y="2136"/>
                    <a:pt x="2735" y="2136"/>
                  </a:cubicBezTo>
                  <a:cubicBezTo>
                    <a:pt x="2899" y="2136"/>
                    <a:pt x="3096" y="2079"/>
                    <a:pt x="3295" y="1990"/>
                  </a:cubicBezTo>
                  <a:cubicBezTo>
                    <a:pt x="2920" y="1669"/>
                    <a:pt x="2599" y="1302"/>
                    <a:pt x="2293" y="881"/>
                  </a:cubicBezTo>
                  <a:cubicBezTo>
                    <a:pt x="1833" y="250"/>
                    <a:pt x="1366" y="0"/>
                    <a:pt x="881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00" name="Google Shape;800;p29"/>
            <p:cNvSpPr/>
            <p:nvPr/>
          </p:nvSpPr>
          <p:spPr>
            <a:xfrm>
              <a:off x="1732300" y="3533675"/>
              <a:ext cx="237600" cy="92300"/>
            </a:xfrm>
            <a:custGeom>
              <a:avLst/>
              <a:gdLst/>
              <a:ahLst/>
              <a:cxnLst/>
              <a:rect l="l" t="t" r="r" b="b"/>
              <a:pathLst>
                <a:path w="9504" h="3692" extrusionOk="0">
                  <a:moveTo>
                    <a:pt x="6123" y="1"/>
                  </a:moveTo>
                  <a:cubicBezTo>
                    <a:pt x="5995" y="1"/>
                    <a:pt x="5866" y="11"/>
                    <a:pt x="5741" y="26"/>
                  </a:cubicBezTo>
                  <a:cubicBezTo>
                    <a:pt x="3941" y="236"/>
                    <a:pt x="2746" y="1826"/>
                    <a:pt x="1163" y="2518"/>
                  </a:cubicBezTo>
                  <a:cubicBezTo>
                    <a:pt x="889" y="2636"/>
                    <a:pt x="1" y="3039"/>
                    <a:pt x="65" y="3441"/>
                  </a:cubicBezTo>
                  <a:cubicBezTo>
                    <a:pt x="93" y="3630"/>
                    <a:pt x="240" y="3691"/>
                    <a:pt x="414" y="3691"/>
                  </a:cubicBezTo>
                  <a:cubicBezTo>
                    <a:pt x="625" y="3691"/>
                    <a:pt x="881" y="3602"/>
                    <a:pt x="1021" y="3541"/>
                  </a:cubicBezTo>
                  <a:cubicBezTo>
                    <a:pt x="1581" y="3296"/>
                    <a:pt x="2130" y="3035"/>
                    <a:pt x="2657" y="2721"/>
                  </a:cubicBezTo>
                  <a:cubicBezTo>
                    <a:pt x="3203" y="2393"/>
                    <a:pt x="3759" y="1794"/>
                    <a:pt x="4326" y="1534"/>
                  </a:cubicBezTo>
                  <a:cubicBezTo>
                    <a:pt x="4497" y="1456"/>
                    <a:pt x="4640" y="1413"/>
                    <a:pt x="4768" y="1395"/>
                  </a:cubicBezTo>
                  <a:cubicBezTo>
                    <a:pt x="5068" y="1249"/>
                    <a:pt x="5364" y="1163"/>
                    <a:pt x="5649" y="1163"/>
                  </a:cubicBezTo>
                  <a:cubicBezTo>
                    <a:pt x="6134" y="1163"/>
                    <a:pt x="6601" y="1413"/>
                    <a:pt x="7061" y="2044"/>
                  </a:cubicBezTo>
                  <a:cubicBezTo>
                    <a:pt x="7367" y="2465"/>
                    <a:pt x="7688" y="2832"/>
                    <a:pt x="8063" y="3153"/>
                  </a:cubicBezTo>
                  <a:cubicBezTo>
                    <a:pt x="8755" y="2846"/>
                    <a:pt x="9503" y="2154"/>
                    <a:pt x="9172" y="2037"/>
                  </a:cubicBezTo>
                  <a:cubicBezTo>
                    <a:pt x="8733" y="1879"/>
                    <a:pt x="8348" y="1744"/>
                    <a:pt x="8035" y="1392"/>
                  </a:cubicBezTo>
                  <a:cubicBezTo>
                    <a:pt x="7778" y="1099"/>
                    <a:pt x="7721" y="728"/>
                    <a:pt x="7436" y="454"/>
                  </a:cubicBezTo>
                  <a:cubicBezTo>
                    <a:pt x="7082" y="118"/>
                    <a:pt x="6597" y="1"/>
                    <a:pt x="6123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01" name="Google Shape;801;p29"/>
            <p:cNvSpPr/>
            <p:nvPr/>
          </p:nvSpPr>
          <p:spPr>
            <a:xfrm>
              <a:off x="2029975" y="3568625"/>
              <a:ext cx="152875" cy="91650"/>
            </a:xfrm>
            <a:custGeom>
              <a:avLst/>
              <a:gdLst/>
              <a:ahLst/>
              <a:cxnLst/>
              <a:rect l="l" t="t" r="r" b="b"/>
              <a:pathLst>
                <a:path w="6115" h="3666" extrusionOk="0">
                  <a:moveTo>
                    <a:pt x="6026" y="0"/>
                  </a:moveTo>
                  <a:lnTo>
                    <a:pt x="6026" y="0"/>
                  </a:lnTo>
                  <a:cubicBezTo>
                    <a:pt x="5730" y="79"/>
                    <a:pt x="5441" y="203"/>
                    <a:pt x="5185" y="374"/>
                  </a:cubicBezTo>
                  <a:cubicBezTo>
                    <a:pt x="4329" y="942"/>
                    <a:pt x="3812" y="1880"/>
                    <a:pt x="2920" y="2415"/>
                  </a:cubicBezTo>
                  <a:cubicBezTo>
                    <a:pt x="2346" y="2757"/>
                    <a:pt x="1701" y="2956"/>
                    <a:pt x="1049" y="3060"/>
                  </a:cubicBezTo>
                  <a:cubicBezTo>
                    <a:pt x="731" y="3110"/>
                    <a:pt x="410" y="3134"/>
                    <a:pt x="89" y="3134"/>
                  </a:cubicBezTo>
                  <a:lnTo>
                    <a:pt x="0" y="3134"/>
                  </a:lnTo>
                  <a:cubicBezTo>
                    <a:pt x="249" y="3438"/>
                    <a:pt x="581" y="3666"/>
                    <a:pt x="895" y="3666"/>
                  </a:cubicBezTo>
                  <a:cubicBezTo>
                    <a:pt x="945" y="3666"/>
                    <a:pt x="995" y="3659"/>
                    <a:pt x="1041" y="3648"/>
                  </a:cubicBezTo>
                  <a:cubicBezTo>
                    <a:pt x="1954" y="3417"/>
                    <a:pt x="2835" y="3027"/>
                    <a:pt x="3583" y="2454"/>
                  </a:cubicBezTo>
                  <a:cubicBezTo>
                    <a:pt x="4283" y="1919"/>
                    <a:pt x="4814" y="1074"/>
                    <a:pt x="5677" y="795"/>
                  </a:cubicBezTo>
                  <a:cubicBezTo>
                    <a:pt x="6037" y="678"/>
                    <a:pt x="6115" y="357"/>
                    <a:pt x="602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02" name="Google Shape;802;p29"/>
            <p:cNvSpPr/>
            <p:nvPr/>
          </p:nvSpPr>
          <p:spPr>
            <a:xfrm>
              <a:off x="2014350" y="3538575"/>
              <a:ext cx="166275" cy="108425"/>
            </a:xfrm>
            <a:custGeom>
              <a:avLst/>
              <a:gdLst/>
              <a:ahLst/>
              <a:cxnLst/>
              <a:rect l="l" t="t" r="r" b="b"/>
              <a:pathLst>
                <a:path w="6651" h="4337" extrusionOk="0">
                  <a:moveTo>
                    <a:pt x="5424" y="1"/>
                  </a:moveTo>
                  <a:cubicBezTo>
                    <a:pt x="5364" y="1"/>
                    <a:pt x="5303" y="8"/>
                    <a:pt x="5242" y="26"/>
                  </a:cubicBezTo>
                  <a:cubicBezTo>
                    <a:pt x="4401" y="297"/>
                    <a:pt x="3884" y="892"/>
                    <a:pt x="3252" y="1474"/>
                  </a:cubicBezTo>
                  <a:cubicBezTo>
                    <a:pt x="2490" y="2172"/>
                    <a:pt x="1613" y="2625"/>
                    <a:pt x="611" y="2878"/>
                  </a:cubicBezTo>
                  <a:cubicBezTo>
                    <a:pt x="1" y="3031"/>
                    <a:pt x="186" y="3801"/>
                    <a:pt x="625" y="4336"/>
                  </a:cubicBezTo>
                  <a:lnTo>
                    <a:pt x="714" y="4336"/>
                  </a:lnTo>
                  <a:cubicBezTo>
                    <a:pt x="1035" y="4336"/>
                    <a:pt x="1356" y="4312"/>
                    <a:pt x="1674" y="4262"/>
                  </a:cubicBezTo>
                  <a:cubicBezTo>
                    <a:pt x="2326" y="4158"/>
                    <a:pt x="2971" y="3959"/>
                    <a:pt x="3545" y="3617"/>
                  </a:cubicBezTo>
                  <a:cubicBezTo>
                    <a:pt x="4437" y="3082"/>
                    <a:pt x="4954" y="2144"/>
                    <a:pt x="5810" y="1576"/>
                  </a:cubicBezTo>
                  <a:cubicBezTo>
                    <a:pt x="6066" y="1405"/>
                    <a:pt x="6355" y="1281"/>
                    <a:pt x="6651" y="1202"/>
                  </a:cubicBezTo>
                  <a:cubicBezTo>
                    <a:pt x="6509" y="639"/>
                    <a:pt x="5941" y="1"/>
                    <a:pt x="5424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03" name="Google Shape;803;p29"/>
            <p:cNvSpPr/>
            <p:nvPr/>
          </p:nvSpPr>
          <p:spPr>
            <a:xfrm>
              <a:off x="2199600" y="3542125"/>
              <a:ext cx="59475" cy="48000"/>
            </a:xfrm>
            <a:custGeom>
              <a:avLst/>
              <a:gdLst/>
              <a:ahLst/>
              <a:cxnLst/>
              <a:rect l="l" t="t" r="r" b="b"/>
              <a:pathLst>
                <a:path w="2379" h="1920" extrusionOk="0">
                  <a:moveTo>
                    <a:pt x="1755" y="1"/>
                  </a:moveTo>
                  <a:cubicBezTo>
                    <a:pt x="1897" y="65"/>
                    <a:pt x="2033" y="137"/>
                    <a:pt x="2168" y="212"/>
                  </a:cubicBezTo>
                  <a:cubicBezTo>
                    <a:pt x="2239" y="251"/>
                    <a:pt x="2308" y="294"/>
                    <a:pt x="2379" y="336"/>
                  </a:cubicBezTo>
                  <a:cubicBezTo>
                    <a:pt x="2193" y="147"/>
                    <a:pt x="1979" y="1"/>
                    <a:pt x="1759" y="1"/>
                  </a:cubicBezTo>
                  <a:close/>
                  <a:moveTo>
                    <a:pt x="1" y="982"/>
                  </a:moveTo>
                  <a:cubicBezTo>
                    <a:pt x="243" y="1367"/>
                    <a:pt x="589" y="1770"/>
                    <a:pt x="1052" y="1838"/>
                  </a:cubicBezTo>
                  <a:cubicBezTo>
                    <a:pt x="1306" y="1877"/>
                    <a:pt x="1559" y="1905"/>
                    <a:pt x="1816" y="1920"/>
                  </a:cubicBezTo>
                  <a:cubicBezTo>
                    <a:pt x="1640" y="1745"/>
                    <a:pt x="1466" y="1567"/>
                    <a:pt x="1252" y="1413"/>
                  </a:cubicBezTo>
                  <a:cubicBezTo>
                    <a:pt x="878" y="1139"/>
                    <a:pt x="442" y="1003"/>
                    <a:pt x="1" y="982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04" name="Google Shape;804;p29"/>
            <p:cNvSpPr/>
            <p:nvPr/>
          </p:nvSpPr>
          <p:spPr>
            <a:xfrm>
              <a:off x="2187225" y="3540100"/>
              <a:ext cx="94850" cy="50400"/>
            </a:xfrm>
            <a:custGeom>
              <a:avLst/>
              <a:gdLst/>
              <a:ahLst/>
              <a:cxnLst/>
              <a:rect l="l" t="t" r="r" b="b"/>
              <a:pathLst>
                <a:path w="3794" h="2016" extrusionOk="0">
                  <a:moveTo>
                    <a:pt x="381" y="1"/>
                  </a:moveTo>
                  <a:cubicBezTo>
                    <a:pt x="0" y="1"/>
                    <a:pt x="374" y="867"/>
                    <a:pt x="445" y="988"/>
                  </a:cubicBezTo>
                  <a:cubicBezTo>
                    <a:pt x="463" y="1013"/>
                    <a:pt x="478" y="1038"/>
                    <a:pt x="496" y="1063"/>
                  </a:cubicBezTo>
                  <a:cubicBezTo>
                    <a:pt x="937" y="1084"/>
                    <a:pt x="1373" y="1220"/>
                    <a:pt x="1747" y="1494"/>
                  </a:cubicBezTo>
                  <a:cubicBezTo>
                    <a:pt x="1961" y="1648"/>
                    <a:pt x="2135" y="1826"/>
                    <a:pt x="2311" y="2001"/>
                  </a:cubicBezTo>
                  <a:cubicBezTo>
                    <a:pt x="2474" y="2012"/>
                    <a:pt x="2639" y="2015"/>
                    <a:pt x="2803" y="2015"/>
                  </a:cubicBezTo>
                  <a:cubicBezTo>
                    <a:pt x="2981" y="2015"/>
                    <a:pt x="3159" y="2012"/>
                    <a:pt x="3341" y="1997"/>
                  </a:cubicBezTo>
                  <a:cubicBezTo>
                    <a:pt x="3794" y="1969"/>
                    <a:pt x="3434" y="1202"/>
                    <a:pt x="3323" y="1017"/>
                  </a:cubicBezTo>
                  <a:cubicBezTo>
                    <a:pt x="3223" y="852"/>
                    <a:pt x="3063" y="613"/>
                    <a:pt x="2874" y="417"/>
                  </a:cubicBezTo>
                  <a:cubicBezTo>
                    <a:pt x="2803" y="375"/>
                    <a:pt x="2734" y="332"/>
                    <a:pt x="2663" y="293"/>
                  </a:cubicBezTo>
                  <a:cubicBezTo>
                    <a:pt x="2528" y="218"/>
                    <a:pt x="2392" y="146"/>
                    <a:pt x="2250" y="82"/>
                  </a:cubicBezTo>
                  <a:lnTo>
                    <a:pt x="2221" y="82"/>
                  </a:lnTo>
                  <a:cubicBezTo>
                    <a:pt x="2043" y="93"/>
                    <a:pt x="1862" y="100"/>
                    <a:pt x="1683" y="100"/>
                  </a:cubicBezTo>
                  <a:cubicBezTo>
                    <a:pt x="1266" y="100"/>
                    <a:pt x="848" y="68"/>
                    <a:pt x="428" y="4"/>
                  </a:cubicBezTo>
                  <a:cubicBezTo>
                    <a:pt x="414" y="1"/>
                    <a:pt x="396" y="1"/>
                    <a:pt x="381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</p:grpSp>
      <p:sp>
        <p:nvSpPr>
          <p:cNvPr id="805" name="Google Shape;805;p29"/>
          <p:cNvSpPr/>
          <p:nvPr/>
        </p:nvSpPr>
        <p:spPr>
          <a:xfrm rot="489382">
            <a:off x="6587619" y="458135"/>
            <a:ext cx="932338" cy="512411"/>
          </a:xfrm>
          <a:custGeom>
            <a:avLst/>
            <a:gdLst/>
            <a:ahLst/>
            <a:cxnLst/>
            <a:rect l="l" t="t" r="r" b="b"/>
            <a:pathLst>
              <a:path w="17773" h="9768" extrusionOk="0">
                <a:moveTo>
                  <a:pt x="3304" y="1"/>
                </a:moveTo>
                <a:cubicBezTo>
                  <a:pt x="3172" y="1"/>
                  <a:pt x="3045" y="62"/>
                  <a:pt x="2971" y="211"/>
                </a:cubicBezTo>
                <a:cubicBezTo>
                  <a:pt x="2857" y="439"/>
                  <a:pt x="2743" y="690"/>
                  <a:pt x="2629" y="918"/>
                </a:cubicBezTo>
                <a:cubicBezTo>
                  <a:pt x="2629" y="941"/>
                  <a:pt x="2606" y="964"/>
                  <a:pt x="2583" y="1009"/>
                </a:cubicBezTo>
                <a:cubicBezTo>
                  <a:pt x="2058" y="2105"/>
                  <a:pt x="1510" y="3201"/>
                  <a:pt x="985" y="4296"/>
                </a:cubicBezTo>
                <a:cubicBezTo>
                  <a:pt x="985" y="4319"/>
                  <a:pt x="985" y="4319"/>
                  <a:pt x="985" y="4319"/>
                </a:cubicBezTo>
                <a:cubicBezTo>
                  <a:pt x="825" y="4593"/>
                  <a:pt x="643" y="4844"/>
                  <a:pt x="483" y="5118"/>
                </a:cubicBezTo>
                <a:cubicBezTo>
                  <a:pt x="369" y="5209"/>
                  <a:pt x="255" y="5323"/>
                  <a:pt x="141" y="5438"/>
                </a:cubicBezTo>
                <a:cubicBezTo>
                  <a:pt x="49" y="5529"/>
                  <a:pt x="49" y="5643"/>
                  <a:pt x="95" y="5711"/>
                </a:cubicBezTo>
                <a:cubicBezTo>
                  <a:pt x="0" y="5996"/>
                  <a:pt x="173" y="6327"/>
                  <a:pt x="469" y="6327"/>
                </a:cubicBezTo>
                <a:cubicBezTo>
                  <a:pt x="530" y="6327"/>
                  <a:pt x="596" y="6313"/>
                  <a:pt x="666" y="6282"/>
                </a:cubicBezTo>
                <a:cubicBezTo>
                  <a:pt x="711" y="6259"/>
                  <a:pt x="757" y="6236"/>
                  <a:pt x="803" y="6214"/>
                </a:cubicBezTo>
                <a:lnTo>
                  <a:pt x="917" y="6214"/>
                </a:lnTo>
                <a:cubicBezTo>
                  <a:pt x="962" y="6282"/>
                  <a:pt x="1031" y="6328"/>
                  <a:pt x="1122" y="6328"/>
                </a:cubicBezTo>
                <a:lnTo>
                  <a:pt x="3336" y="6830"/>
                </a:lnTo>
                <a:lnTo>
                  <a:pt x="3519" y="6830"/>
                </a:lnTo>
                <a:cubicBezTo>
                  <a:pt x="3633" y="6853"/>
                  <a:pt x="3770" y="6898"/>
                  <a:pt x="3907" y="6944"/>
                </a:cubicBezTo>
                <a:cubicBezTo>
                  <a:pt x="3951" y="6957"/>
                  <a:pt x="3993" y="6962"/>
                  <a:pt x="4033" y="6962"/>
                </a:cubicBezTo>
                <a:cubicBezTo>
                  <a:pt x="4427" y="6962"/>
                  <a:pt x="4601" y="6396"/>
                  <a:pt x="4249" y="6168"/>
                </a:cubicBezTo>
                <a:cubicBezTo>
                  <a:pt x="4500" y="6145"/>
                  <a:pt x="4592" y="5757"/>
                  <a:pt x="4318" y="5666"/>
                </a:cubicBezTo>
                <a:cubicBezTo>
                  <a:pt x="3861" y="5529"/>
                  <a:pt x="3405" y="5438"/>
                  <a:pt x="2971" y="5346"/>
                </a:cubicBezTo>
                <a:cubicBezTo>
                  <a:pt x="4744" y="4737"/>
                  <a:pt x="6686" y="4321"/>
                  <a:pt x="8540" y="4321"/>
                </a:cubicBezTo>
                <a:cubicBezTo>
                  <a:pt x="9811" y="4321"/>
                  <a:pt x="11041" y="4517"/>
                  <a:pt x="12147" y="4981"/>
                </a:cubicBezTo>
                <a:cubicBezTo>
                  <a:pt x="13311" y="5780"/>
                  <a:pt x="14292" y="6830"/>
                  <a:pt x="15228" y="7971"/>
                </a:cubicBezTo>
                <a:cubicBezTo>
                  <a:pt x="14886" y="7925"/>
                  <a:pt x="14543" y="7857"/>
                  <a:pt x="14201" y="7789"/>
                </a:cubicBezTo>
                <a:cubicBezTo>
                  <a:pt x="13767" y="7674"/>
                  <a:pt x="13356" y="7560"/>
                  <a:pt x="12923" y="7446"/>
                </a:cubicBezTo>
                <a:cubicBezTo>
                  <a:pt x="12881" y="7434"/>
                  <a:pt x="12839" y="7428"/>
                  <a:pt x="12799" y="7428"/>
                </a:cubicBezTo>
                <a:cubicBezTo>
                  <a:pt x="12406" y="7428"/>
                  <a:pt x="12143" y="7994"/>
                  <a:pt x="12558" y="8222"/>
                </a:cubicBezTo>
                <a:cubicBezTo>
                  <a:pt x="13790" y="8930"/>
                  <a:pt x="15046" y="9432"/>
                  <a:pt x="16438" y="9751"/>
                </a:cubicBezTo>
                <a:cubicBezTo>
                  <a:pt x="16480" y="9762"/>
                  <a:pt x="16522" y="9767"/>
                  <a:pt x="16563" y="9767"/>
                </a:cubicBezTo>
                <a:cubicBezTo>
                  <a:pt x="16785" y="9767"/>
                  <a:pt x="16970" y="9614"/>
                  <a:pt x="17009" y="9363"/>
                </a:cubicBezTo>
                <a:cubicBezTo>
                  <a:pt x="17009" y="9227"/>
                  <a:pt x="17031" y="9090"/>
                  <a:pt x="17054" y="8953"/>
                </a:cubicBezTo>
                <a:cubicBezTo>
                  <a:pt x="17123" y="8907"/>
                  <a:pt x="17191" y="8838"/>
                  <a:pt x="17237" y="8770"/>
                </a:cubicBezTo>
                <a:cubicBezTo>
                  <a:pt x="17351" y="8724"/>
                  <a:pt x="17465" y="8587"/>
                  <a:pt x="17488" y="8405"/>
                </a:cubicBezTo>
                <a:cubicBezTo>
                  <a:pt x="17556" y="7903"/>
                  <a:pt x="17533" y="7469"/>
                  <a:pt x="17442" y="7035"/>
                </a:cubicBezTo>
                <a:cubicBezTo>
                  <a:pt x="17442" y="6077"/>
                  <a:pt x="17533" y="5141"/>
                  <a:pt x="17716" y="4205"/>
                </a:cubicBezTo>
                <a:cubicBezTo>
                  <a:pt x="17773" y="3866"/>
                  <a:pt x="17480" y="3632"/>
                  <a:pt x="17227" y="3632"/>
                </a:cubicBezTo>
                <a:cubicBezTo>
                  <a:pt x="17071" y="3632"/>
                  <a:pt x="16929" y="3722"/>
                  <a:pt x="16894" y="3931"/>
                </a:cubicBezTo>
                <a:cubicBezTo>
                  <a:pt x="16780" y="4502"/>
                  <a:pt x="16689" y="5095"/>
                  <a:pt x="16598" y="5666"/>
                </a:cubicBezTo>
                <a:cubicBezTo>
                  <a:pt x="16324" y="5711"/>
                  <a:pt x="16073" y="5963"/>
                  <a:pt x="16232" y="6282"/>
                </a:cubicBezTo>
                <a:cubicBezTo>
                  <a:pt x="16324" y="6442"/>
                  <a:pt x="16392" y="6579"/>
                  <a:pt x="16438" y="6716"/>
                </a:cubicBezTo>
                <a:cubicBezTo>
                  <a:pt x="16415" y="6853"/>
                  <a:pt x="16415" y="6990"/>
                  <a:pt x="16392" y="7127"/>
                </a:cubicBezTo>
                <a:cubicBezTo>
                  <a:pt x="15160" y="5506"/>
                  <a:pt x="13585" y="4410"/>
                  <a:pt x="11827" y="3794"/>
                </a:cubicBezTo>
                <a:cubicBezTo>
                  <a:pt x="10960" y="3292"/>
                  <a:pt x="9978" y="2927"/>
                  <a:pt x="8883" y="2721"/>
                </a:cubicBezTo>
                <a:cubicBezTo>
                  <a:pt x="8296" y="2610"/>
                  <a:pt x="7705" y="2556"/>
                  <a:pt x="7117" y="2556"/>
                </a:cubicBezTo>
                <a:cubicBezTo>
                  <a:pt x="5416" y="2556"/>
                  <a:pt x="3739" y="3009"/>
                  <a:pt x="2263" y="3840"/>
                </a:cubicBezTo>
                <a:cubicBezTo>
                  <a:pt x="2377" y="3634"/>
                  <a:pt x="2492" y="3429"/>
                  <a:pt x="2583" y="3201"/>
                </a:cubicBezTo>
                <a:cubicBezTo>
                  <a:pt x="2857" y="2813"/>
                  <a:pt x="3062" y="2356"/>
                  <a:pt x="3222" y="1900"/>
                </a:cubicBezTo>
                <a:cubicBezTo>
                  <a:pt x="3405" y="1466"/>
                  <a:pt x="3587" y="1032"/>
                  <a:pt x="3770" y="576"/>
                </a:cubicBezTo>
                <a:cubicBezTo>
                  <a:pt x="3878" y="267"/>
                  <a:pt x="3580" y="1"/>
                  <a:pt x="330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grpSp>
        <p:nvGrpSpPr>
          <p:cNvPr id="806" name="Google Shape;806;p29"/>
          <p:cNvGrpSpPr/>
          <p:nvPr/>
        </p:nvGrpSpPr>
        <p:grpSpPr>
          <a:xfrm rot="6705569">
            <a:off x="797958" y="1349623"/>
            <a:ext cx="806638" cy="421735"/>
            <a:chOff x="1822875" y="1377000"/>
            <a:chExt cx="548075" cy="286550"/>
          </a:xfrm>
        </p:grpSpPr>
        <p:sp>
          <p:nvSpPr>
            <p:cNvPr id="807" name="Google Shape;807;p29"/>
            <p:cNvSpPr/>
            <p:nvPr/>
          </p:nvSpPr>
          <p:spPr>
            <a:xfrm>
              <a:off x="1822875" y="1402500"/>
              <a:ext cx="163425" cy="251950"/>
            </a:xfrm>
            <a:custGeom>
              <a:avLst/>
              <a:gdLst/>
              <a:ahLst/>
              <a:cxnLst/>
              <a:rect l="l" t="t" r="r" b="b"/>
              <a:pathLst>
                <a:path w="6537" h="10078" extrusionOk="0">
                  <a:moveTo>
                    <a:pt x="849" y="1"/>
                  </a:moveTo>
                  <a:cubicBezTo>
                    <a:pt x="528" y="1"/>
                    <a:pt x="193" y="83"/>
                    <a:pt x="100" y="361"/>
                  </a:cubicBezTo>
                  <a:cubicBezTo>
                    <a:pt x="86" y="404"/>
                    <a:pt x="72" y="443"/>
                    <a:pt x="58" y="486"/>
                  </a:cubicBezTo>
                  <a:cubicBezTo>
                    <a:pt x="0" y="657"/>
                    <a:pt x="189" y="853"/>
                    <a:pt x="300" y="945"/>
                  </a:cubicBezTo>
                  <a:lnTo>
                    <a:pt x="300" y="949"/>
                  </a:lnTo>
                  <a:cubicBezTo>
                    <a:pt x="553" y="628"/>
                    <a:pt x="1445" y="589"/>
                    <a:pt x="1784" y="585"/>
                  </a:cubicBezTo>
                  <a:lnTo>
                    <a:pt x="1819" y="585"/>
                  </a:lnTo>
                  <a:cubicBezTo>
                    <a:pt x="2019" y="585"/>
                    <a:pt x="2215" y="593"/>
                    <a:pt x="2408" y="611"/>
                  </a:cubicBezTo>
                  <a:cubicBezTo>
                    <a:pt x="2247" y="322"/>
                    <a:pt x="1705" y="165"/>
                    <a:pt x="1466" y="97"/>
                  </a:cubicBezTo>
                  <a:cubicBezTo>
                    <a:pt x="1423" y="86"/>
                    <a:pt x="1381" y="76"/>
                    <a:pt x="1338" y="61"/>
                  </a:cubicBezTo>
                  <a:cubicBezTo>
                    <a:pt x="1213" y="29"/>
                    <a:pt x="1035" y="1"/>
                    <a:pt x="849" y="1"/>
                  </a:cubicBezTo>
                  <a:close/>
                  <a:moveTo>
                    <a:pt x="1160" y="1456"/>
                  </a:moveTo>
                  <a:cubicBezTo>
                    <a:pt x="1310" y="1538"/>
                    <a:pt x="1455" y="1612"/>
                    <a:pt x="1562" y="1684"/>
                  </a:cubicBezTo>
                  <a:cubicBezTo>
                    <a:pt x="2358" y="2190"/>
                    <a:pt x="3556" y="2668"/>
                    <a:pt x="4187" y="3360"/>
                  </a:cubicBezTo>
                  <a:cubicBezTo>
                    <a:pt x="4804" y="4037"/>
                    <a:pt x="4308" y="4405"/>
                    <a:pt x="3862" y="4989"/>
                  </a:cubicBezTo>
                  <a:cubicBezTo>
                    <a:pt x="3517" y="5446"/>
                    <a:pt x="3171" y="5899"/>
                    <a:pt x="2824" y="6351"/>
                  </a:cubicBezTo>
                  <a:cubicBezTo>
                    <a:pt x="2133" y="7260"/>
                    <a:pt x="1441" y="8170"/>
                    <a:pt x="749" y="9075"/>
                  </a:cubicBezTo>
                  <a:cubicBezTo>
                    <a:pt x="375" y="9571"/>
                    <a:pt x="1423" y="10078"/>
                    <a:pt x="2190" y="10078"/>
                  </a:cubicBezTo>
                  <a:cubicBezTo>
                    <a:pt x="2472" y="10078"/>
                    <a:pt x="2714" y="10010"/>
                    <a:pt x="2835" y="9849"/>
                  </a:cubicBezTo>
                  <a:cubicBezTo>
                    <a:pt x="3759" y="8641"/>
                    <a:pt x="4679" y="7428"/>
                    <a:pt x="5602" y="6220"/>
                  </a:cubicBezTo>
                  <a:cubicBezTo>
                    <a:pt x="5838" y="5909"/>
                    <a:pt x="6237" y="5520"/>
                    <a:pt x="6537" y="5107"/>
                  </a:cubicBezTo>
                  <a:lnTo>
                    <a:pt x="6537" y="5107"/>
                  </a:lnTo>
                  <a:cubicBezTo>
                    <a:pt x="6351" y="5278"/>
                    <a:pt x="6166" y="5435"/>
                    <a:pt x="6012" y="5585"/>
                  </a:cubicBezTo>
                  <a:cubicBezTo>
                    <a:pt x="4939" y="6636"/>
                    <a:pt x="4044" y="7828"/>
                    <a:pt x="3263" y="9111"/>
                  </a:cubicBezTo>
                  <a:cubicBezTo>
                    <a:pt x="3078" y="9414"/>
                    <a:pt x="2365" y="9546"/>
                    <a:pt x="1797" y="9546"/>
                  </a:cubicBezTo>
                  <a:cubicBezTo>
                    <a:pt x="1334" y="9546"/>
                    <a:pt x="967" y="9461"/>
                    <a:pt x="1060" y="9307"/>
                  </a:cubicBezTo>
                  <a:cubicBezTo>
                    <a:pt x="2040" y="7692"/>
                    <a:pt x="3217" y="6391"/>
                    <a:pt x="4536" y="5061"/>
                  </a:cubicBezTo>
                  <a:cubicBezTo>
                    <a:pt x="5546" y="4037"/>
                    <a:pt x="4832" y="3460"/>
                    <a:pt x="3912" y="2764"/>
                  </a:cubicBezTo>
                  <a:cubicBezTo>
                    <a:pt x="3081" y="2133"/>
                    <a:pt x="2197" y="1569"/>
                    <a:pt x="1160" y="1456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08" name="Google Shape;808;p29"/>
            <p:cNvSpPr/>
            <p:nvPr/>
          </p:nvSpPr>
          <p:spPr>
            <a:xfrm>
              <a:off x="1824750" y="1417750"/>
              <a:ext cx="188550" cy="112450"/>
            </a:xfrm>
            <a:custGeom>
              <a:avLst/>
              <a:gdLst/>
              <a:ahLst/>
              <a:cxnLst/>
              <a:rect l="l" t="t" r="r" b="b"/>
              <a:pathLst>
                <a:path w="7542" h="4498" extrusionOk="0">
                  <a:moveTo>
                    <a:pt x="225" y="339"/>
                  </a:moveTo>
                  <a:cubicBezTo>
                    <a:pt x="215" y="353"/>
                    <a:pt x="203" y="371"/>
                    <a:pt x="193" y="389"/>
                  </a:cubicBezTo>
                  <a:cubicBezTo>
                    <a:pt x="1" y="750"/>
                    <a:pt x="286" y="824"/>
                    <a:pt x="674" y="824"/>
                  </a:cubicBezTo>
                  <a:lnTo>
                    <a:pt x="707" y="824"/>
                  </a:lnTo>
                  <a:cubicBezTo>
                    <a:pt x="835" y="824"/>
                    <a:pt x="960" y="831"/>
                    <a:pt x="1085" y="846"/>
                  </a:cubicBezTo>
                  <a:cubicBezTo>
                    <a:pt x="945" y="767"/>
                    <a:pt x="796" y="685"/>
                    <a:pt x="660" y="592"/>
                  </a:cubicBezTo>
                  <a:cubicBezTo>
                    <a:pt x="521" y="546"/>
                    <a:pt x="404" y="489"/>
                    <a:pt x="321" y="421"/>
                  </a:cubicBezTo>
                  <a:cubicBezTo>
                    <a:pt x="289" y="393"/>
                    <a:pt x="257" y="365"/>
                    <a:pt x="225" y="339"/>
                  </a:cubicBezTo>
                  <a:close/>
                  <a:moveTo>
                    <a:pt x="2333" y="1"/>
                  </a:moveTo>
                  <a:lnTo>
                    <a:pt x="2333" y="1"/>
                  </a:lnTo>
                  <a:cubicBezTo>
                    <a:pt x="2347" y="26"/>
                    <a:pt x="2357" y="54"/>
                    <a:pt x="2364" y="82"/>
                  </a:cubicBezTo>
                  <a:cubicBezTo>
                    <a:pt x="3395" y="739"/>
                    <a:pt x="4426" y="1395"/>
                    <a:pt x="5449" y="2055"/>
                  </a:cubicBezTo>
                  <a:cubicBezTo>
                    <a:pt x="5937" y="2368"/>
                    <a:pt x="6814" y="2786"/>
                    <a:pt x="6865" y="3467"/>
                  </a:cubicBezTo>
                  <a:cubicBezTo>
                    <a:pt x="6886" y="3805"/>
                    <a:pt x="6707" y="4158"/>
                    <a:pt x="6462" y="4497"/>
                  </a:cubicBezTo>
                  <a:cubicBezTo>
                    <a:pt x="7003" y="3997"/>
                    <a:pt x="7542" y="3403"/>
                    <a:pt x="7189" y="2685"/>
                  </a:cubicBezTo>
                  <a:cubicBezTo>
                    <a:pt x="6797" y="1894"/>
                    <a:pt x="5556" y="1209"/>
                    <a:pt x="4821" y="788"/>
                  </a:cubicBezTo>
                  <a:cubicBezTo>
                    <a:pt x="4023" y="329"/>
                    <a:pt x="3210" y="75"/>
                    <a:pt x="2333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09" name="Google Shape;809;p29"/>
            <p:cNvSpPr/>
            <p:nvPr/>
          </p:nvSpPr>
          <p:spPr>
            <a:xfrm>
              <a:off x="1830350" y="1417125"/>
              <a:ext cx="166575" cy="224050"/>
            </a:xfrm>
            <a:custGeom>
              <a:avLst/>
              <a:gdLst/>
              <a:ahLst/>
              <a:cxnLst/>
              <a:rect l="l" t="t" r="r" b="b"/>
              <a:pathLst>
                <a:path w="6663" h="8962" extrusionOk="0">
                  <a:moveTo>
                    <a:pt x="1485" y="0"/>
                  </a:moveTo>
                  <a:cubicBezTo>
                    <a:pt x="1146" y="4"/>
                    <a:pt x="254" y="43"/>
                    <a:pt x="1" y="364"/>
                  </a:cubicBezTo>
                  <a:cubicBezTo>
                    <a:pt x="33" y="390"/>
                    <a:pt x="65" y="418"/>
                    <a:pt x="97" y="446"/>
                  </a:cubicBezTo>
                  <a:cubicBezTo>
                    <a:pt x="180" y="514"/>
                    <a:pt x="297" y="571"/>
                    <a:pt x="436" y="617"/>
                  </a:cubicBezTo>
                  <a:cubicBezTo>
                    <a:pt x="572" y="710"/>
                    <a:pt x="721" y="792"/>
                    <a:pt x="861" y="871"/>
                  </a:cubicBezTo>
                  <a:cubicBezTo>
                    <a:pt x="1898" y="984"/>
                    <a:pt x="2782" y="1548"/>
                    <a:pt x="3613" y="2179"/>
                  </a:cubicBezTo>
                  <a:cubicBezTo>
                    <a:pt x="4533" y="2875"/>
                    <a:pt x="5247" y="3452"/>
                    <a:pt x="4237" y="4476"/>
                  </a:cubicBezTo>
                  <a:cubicBezTo>
                    <a:pt x="2918" y="5806"/>
                    <a:pt x="1741" y="7107"/>
                    <a:pt x="761" y="8722"/>
                  </a:cubicBezTo>
                  <a:cubicBezTo>
                    <a:pt x="668" y="8876"/>
                    <a:pt x="1035" y="8961"/>
                    <a:pt x="1498" y="8961"/>
                  </a:cubicBezTo>
                  <a:cubicBezTo>
                    <a:pt x="2066" y="8961"/>
                    <a:pt x="2779" y="8829"/>
                    <a:pt x="2964" y="8526"/>
                  </a:cubicBezTo>
                  <a:cubicBezTo>
                    <a:pt x="3745" y="7243"/>
                    <a:pt x="4640" y="6051"/>
                    <a:pt x="5713" y="5000"/>
                  </a:cubicBezTo>
                  <a:cubicBezTo>
                    <a:pt x="5867" y="4850"/>
                    <a:pt x="6052" y="4693"/>
                    <a:pt x="6238" y="4522"/>
                  </a:cubicBezTo>
                  <a:cubicBezTo>
                    <a:pt x="6483" y="4183"/>
                    <a:pt x="6662" y="3830"/>
                    <a:pt x="6641" y="3492"/>
                  </a:cubicBezTo>
                  <a:cubicBezTo>
                    <a:pt x="6590" y="2811"/>
                    <a:pt x="5713" y="2393"/>
                    <a:pt x="5225" y="2080"/>
                  </a:cubicBezTo>
                  <a:cubicBezTo>
                    <a:pt x="4202" y="1420"/>
                    <a:pt x="3171" y="764"/>
                    <a:pt x="2140" y="107"/>
                  </a:cubicBezTo>
                  <a:cubicBezTo>
                    <a:pt x="2133" y="79"/>
                    <a:pt x="2123" y="51"/>
                    <a:pt x="2109" y="26"/>
                  </a:cubicBezTo>
                  <a:cubicBezTo>
                    <a:pt x="1916" y="8"/>
                    <a:pt x="1720" y="0"/>
                    <a:pt x="1520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10" name="Google Shape;810;p29"/>
            <p:cNvSpPr/>
            <p:nvPr/>
          </p:nvSpPr>
          <p:spPr>
            <a:xfrm>
              <a:off x="1983600" y="1387975"/>
              <a:ext cx="118150" cy="230725"/>
            </a:xfrm>
            <a:custGeom>
              <a:avLst/>
              <a:gdLst/>
              <a:ahLst/>
              <a:cxnLst/>
              <a:rect l="l" t="t" r="r" b="b"/>
              <a:pathLst>
                <a:path w="4726" h="9229" extrusionOk="0">
                  <a:moveTo>
                    <a:pt x="425" y="1"/>
                  </a:moveTo>
                  <a:cubicBezTo>
                    <a:pt x="236" y="1"/>
                    <a:pt x="315" y="336"/>
                    <a:pt x="489" y="700"/>
                  </a:cubicBezTo>
                  <a:cubicBezTo>
                    <a:pt x="521" y="478"/>
                    <a:pt x="610" y="282"/>
                    <a:pt x="738" y="144"/>
                  </a:cubicBezTo>
                  <a:cubicBezTo>
                    <a:pt x="596" y="43"/>
                    <a:pt x="493" y="1"/>
                    <a:pt x="425" y="1"/>
                  </a:cubicBezTo>
                  <a:close/>
                  <a:moveTo>
                    <a:pt x="3781" y="4408"/>
                  </a:moveTo>
                  <a:cubicBezTo>
                    <a:pt x="3246" y="4961"/>
                    <a:pt x="2433" y="5588"/>
                    <a:pt x="2236" y="5787"/>
                  </a:cubicBezTo>
                  <a:cubicBezTo>
                    <a:pt x="1534" y="6505"/>
                    <a:pt x="863" y="7247"/>
                    <a:pt x="211" y="8006"/>
                  </a:cubicBezTo>
                  <a:cubicBezTo>
                    <a:pt x="1" y="8248"/>
                    <a:pt x="304" y="8797"/>
                    <a:pt x="685" y="9229"/>
                  </a:cubicBezTo>
                  <a:cubicBezTo>
                    <a:pt x="721" y="9172"/>
                    <a:pt x="764" y="9118"/>
                    <a:pt x="814" y="9065"/>
                  </a:cubicBezTo>
                  <a:cubicBezTo>
                    <a:pt x="1556" y="8316"/>
                    <a:pt x="2297" y="7567"/>
                    <a:pt x="3042" y="6814"/>
                  </a:cubicBezTo>
                  <a:cubicBezTo>
                    <a:pt x="3438" y="6416"/>
                    <a:pt x="4329" y="5792"/>
                    <a:pt x="4726" y="5231"/>
                  </a:cubicBezTo>
                  <a:cubicBezTo>
                    <a:pt x="4469" y="4946"/>
                    <a:pt x="4115" y="4668"/>
                    <a:pt x="3781" y="4408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11" name="Google Shape;811;p29"/>
            <p:cNvSpPr/>
            <p:nvPr/>
          </p:nvSpPr>
          <p:spPr>
            <a:xfrm>
              <a:off x="1989850" y="1386450"/>
              <a:ext cx="169475" cy="277100"/>
            </a:xfrm>
            <a:custGeom>
              <a:avLst/>
              <a:gdLst/>
              <a:ahLst/>
              <a:cxnLst/>
              <a:rect l="l" t="t" r="r" b="b"/>
              <a:pathLst>
                <a:path w="6779" h="11084" extrusionOk="0">
                  <a:moveTo>
                    <a:pt x="239" y="761"/>
                  </a:moveTo>
                  <a:lnTo>
                    <a:pt x="239" y="761"/>
                  </a:lnTo>
                  <a:cubicBezTo>
                    <a:pt x="186" y="1142"/>
                    <a:pt x="300" y="1591"/>
                    <a:pt x="660" y="1923"/>
                  </a:cubicBezTo>
                  <a:cubicBezTo>
                    <a:pt x="1377" y="2575"/>
                    <a:pt x="2090" y="3231"/>
                    <a:pt x="2803" y="3884"/>
                  </a:cubicBezTo>
                  <a:cubicBezTo>
                    <a:pt x="2992" y="4059"/>
                    <a:pt x="3256" y="4255"/>
                    <a:pt x="3531" y="4469"/>
                  </a:cubicBezTo>
                  <a:cubicBezTo>
                    <a:pt x="3698" y="4301"/>
                    <a:pt x="3837" y="4137"/>
                    <a:pt x="3926" y="3998"/>
                  </a:cubicBezTo>
                  <a:cubicBezTo>
                    <a:pt x="2927" y="3171"/>
                    <a:pt x="1854" y="2415"/>
                    <a:pt x="842" y="1620"/>
                  </a:cubicBezTo>
                  <a:cubicBezTo>
                    <a:pt x="653" y="1470"/>
                    <a:pt x="403" y="1103"/>
                    <a:pt x="239" y="761"/>
                  </a:cubicBezTo>
                  <a:close/>
                  <a:moveTo>
                    <a:pt x="945" y="1"/>
                  </a:moveTo>
                  <a:cubicBezTo>
                    <a:pt x="767" y="1"/>
                    <a:pt x="610" y="76"/>
                    <a:pt x="488" y="205"/>
                  </a:cubicBezTo>
                  <a:cubicBezTo>
                    <a:pt x="536" y="233"/>
                    <a:pt x="582" y="269"/>
                    <a:pt x="635" y="311"/>
                  </a:cubicBezTo>
                  <a:cubicBezTo>
                    <a:pt x="1737" y="1174"/>
                    <a:pt x="2860" y="2023"/>
                    <a:pt x="3944" y="2907"/>
                  </a:cubicBezTo>
                  <a:cubicBezTo>
                    <a:pt x="4568" y="3417"/>
                    <a:pt x="5413" y="4056"/>
                    <a:pt x="5570" y="4915"/>
                  </a:cubicBezTo>
                  <a:cubicBezTo>
                    <a:pt x="5738" y="5817"/>
                    <a:pt x="4700" y="6373"/>
                    <a:pt x="4126" y="6929"/>
                  </a:cubicBezTo>
                  <a:cubicBezTo>
                    <a:pt x="3167" y="7860"/>
                    <a:pt x="2261" y="8837"/>
                    <a:pt x="1391" y="9849"/>
                  </a:cubicBezTo>
                  <a:cubicBezTo>
                    <a:pt x="1362" y="9882"/>
                    <a:pt x="1327" y="9896"/>
                    <a:pt x="1280" y="9896"/>
                  </a:cubicBezTo>
                  <a:cubicBezTo>
                    <a:pt x="1081" y="9896"/>
                    <a:pt x="735" y="9628"/>
                    <a:pt x="435" y="9290"/>
                  </a:cubicBezTo>
                  <a:lnTo>
                    <a:pt x="435" y="9290"/>
                  </a:lnTo>
                  <a:cubicBezTo>
                    <a:pt x="1" y="10007"/>
                    <a:pt x="792" y="11083"/>
                    <a:pt x="1530" y="11083"/>
                  </a:cubicBezTo>
                  <a:cubicBezTo>
                    <a:pt x="1719" y="11083"/>
                    <a:pt x="1905" y="11016"/>
                    <a:pt x="2065" y="10851"/>
                  </a:cubicBezTo>
                  <a:cubicBezTo>
                    <a:pt x="3056" y="9853"/>
                    <a:pt x="4044" y="8851"/>
                    <a:pt x="5035" y="7853"/>
                  </a:cubicBezTo>
                  <a:cubicBezTo>
                    <a:pt x="5670" y="7207"/>
                    <a:pt x="6778" y="6465"/>
                    <a:pt x="6643" y="5432"/>
                  </a:cubicBezTo>
                  <a:cubicBezTo>
                    <a:pt x="6522" y="4533"/>
                    <a:pt x="5509" y="3891"/>
                    <a:pt x="4903" y="3335"/>
                  </a:cubicBezTo>
                  <a:cubicBezTo>
                    <a:pt x="3801" y="2326"/>
                    <a:pt x="2696" y="1317"/>
                    <a:pt x="1594" y="304"/>
                  </a:cubicBezTo>
                  <a:cubicBezTo>
                    <a:pt x="1359" y="90"/>
                    <a:pt x="1138" y="1"/>
                    <a:pt x="945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12" name="Google Shape;812;p29"/>
            <p:cNvSpPr/>
            <p:nvPr/>
          </p:nvSpPr>
          <p:spPr>
            <a:xfrm>
              <a:off x="1995825" y="1391550"/>
              <a:ext cx="137475" cy="242325"/>
            </a:xfrm>
            <a:custGeom>
              <a:avLst/>
              <a:gdLst/>
              <a:ahLst/>
              <a:cxnLst/>
              <a:rect l="l" t="t" r="r" b="b"/>
              <a:pathLst>
                <a:path w="5499" h="9693" extrusionOk="0">
                  <a:moveTo>
                    <a:pt x="249" y="1"/>
                  </a:moveTo>
                  <a:cubicBezTo>
                    <a:pt x="121" y="139"/>
                    <a:pt x="32" y="335"/>
                    <a:pt x="0" y="557"/>
                  </a:cubicBezTo>
                  <a:cubicBezTo>
                    <a:pt x="164" y="899"/>
                    <a:pt x="414" y="1266"/>
                    <a:pt x="603" y="1416"/>
                  </a:cubicBezTo>
                  <a:cubicBezTo>
                    <a:pt x="1615" y="2211"/>
                    <a:pt x="2688" y="2967"/>
                    <a:pt x="3687" y="3794"/>
                  </a:cubicBezTo>
                  <a:cubicBezTo>
                    <a:pt x="3598" y="3933"/>
                    <a:pt x="3459" y="4097"/>
                    <a:pt x="3292" y="4265"/>
                  </a:cubicBezTo>
                  <a:cubicBezTo>
                    <a:pt x="3626" y="4525"/>
                    <a:pt x="3980" y="4803"/>
                    <a:pt x="4237" y="5088"/>
                  </a:cubicBezTo>
                  <a:cubicBezTo>
                    <a:pt x="3840" y="5649"/>
                    <a:pt x="2949" y="6273"/>
                    <a:pt x="2553" y="6671"/>
                  </a:cubicBezTo>
                  <a:cubicBezTo>
                    <a:pt x="1808" y="7424"/>
                    <a:pt x="1067" y="8173"/>
                    <a:pt x="325" y="8922"/>
                  </a:cubicBezTo>
                  <a:cubicBezTo>
                    <a:pt x="275" y="8975"/>
                    <a:pt x="232" y="9029"/>
                    <a:pt x="196" y="9086"/>
                  </a:cubicBezTo>
                  <a:cubicBezTo>
                    <a:pt x="496" y="9424"/>
                    <a:pt x="842" y="9692"/>
                    <a:pt x="1041" y="9692"/>
                  </a:cubicBezTo>
                  <a:cubicBezTo>
                    <a:pt x="1088" y="9692"/>
                    <a:pt x="1123" y="9678"/>
                    <a:pt x="1152" y="9645"/>
                  </a:cubicBezTo>
                  <a:cubicBezTo>
                    <a:pt x="2022" y="8633"/>
                    <a:pt x="2928" y="7656"/>
                    <a:pt x="3887" y="6725"/>
                  </a:cubicBezTo>
                  <a:cubicBezTo>
                    <a:pt x="4461" y="6169"/>
                    <a:pt x="5499" y="5613"/>
                    <a:pt x="5331" y="4711"/>
                  </a:cubicBezTo>
                  <a:cubicBezTo>
                    <a:pt x="5174" y="3852"/>
                    <a:pt x="4329" y="3213"/>
                    <a:pt x="3705" y="2703"/>
                  </a:cubicBezTo>
                  <a:cubicBezTo>
                    <a:pt x="2621" y="1819"/>
                    <a:pt x="1498" y="970"/>
                    <a:pt x="396" y="107"/>
                  </a:cubicBezTo>
                  <a:cubicBezTo>
                    <a:pt x="343" y="65"/>
                    <a:pt x="297" y="29"/>
                    <a:pt x="249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13" name="Google Shape;813;p29"/>
            <p:cNvSpPr/>
            <p:nvPr/>
          </p:nvSpPr>
          <p:spPr>
            <a:xfrm>
              <a:off x="2127325" y="1397150"/>
              <a:ext cx="167675" cy="219250"/>
            </a:xfrm>
            <a:custGeom>
              <a:avLst/>
              <a:gdLst/>
              <a:ahLst/>
              <a:cxnLst/>
              <a:rect l="l" t="t" r="r" b="b"/>
              <a:pathLst>
                <a:path w="6707" h="8770" extrusionOk="0">
                  <a:moveTo>
                    <a:pt x="374" y="1"/>
                  </a:moveTo>
                  <a:cubicBezTo>
                    <a:pt x="292" y="12"/>
                    <a:pt x="214" y="26"/>
                    <a:pt x="132" y="47"/>
                  </a:cubicBezTo>
                  <a:cubicBezTo>
                    <a:pt x="107" y="68"/>
                    <a:pt x="86" y="90"/>
                    <a:pt x="60" y="111"/>
                  </a:cubicBezTo>
                  <a:cubicBezTo>
                    <a:pt x="0" y="389"/>
                    <a:pt x="50" y="435"/>
                    <a:pt x="217" y="661"/>
                  </a:cubicBezTo>
                  <a:cubicBezTo>
                    <a:pt x="520" y="1070"/>
                    <a:pt x="1337" y="1409"/>
                    <a:pt x="1921" y="1409"/>
                  </a:cubicBezTo>
                  <a:cubicBezTo>
                    <a:pt x="2015" y="1409"/>
                    <a:pt x="2100" y="1403"/>
                    <a:pt x="2178" y="1385"/>
                  </a:cubicBezTo>
                  <a:cubicBezTo>
                    <a:pt x="2225" y="1373"/>
                    <a:pt x="2275" y="1363"/>
                    <a:pt x="2321" y="1352"/>
                  </a:cubicBezTo>
                  <a:cubicBezTo>
                    <a:pt x="2456" y="1320"/>
                    <a:pt x="2424" y="1231"/>
                    <a:pt x="2328" y="1124"/>
                  </a:cubicBezTo>
                  <a:lnTo>
                    <a:pt x="2328" y="1124"/>
                  </a:lnTo>
                  <a:cubicBezTo>
                    <a:pt x="3676" y="1598"/>
                    <a:pt x="5006" y="2251"/>
                    <a:pt x="6318" y="2857"/>
                  </a:cubicBezTo>
                  <a:cubicBezTo>
                    <a:pt x="4863" y="3666"/>
                    <a:pt x="3583" y="4686"/>
                    <a:pt x="2489" y="5906"/>
                  </a:cubicBezTo>
                  <a:cubicBezTo>
                    <a:pt x="3843" y="4768"/>
                    <a:pt x="5245" y="3702"/>
                    <a:pt x="6707" y="2708"/>
                  </a:cubicBezTo>
                  <a:cubicBezTo>
                    <a:pt x="4892" y="1873"/>
                    <a:pt x="3027" y="1153"/>
                    <a:pt x="1123" y="529"/>
                  </a:cubicBezTo>
                  <a:cubicBezTo>
                    <a:pt x="802" y="425"/>
                    <a:pt x="538" y="218"/>
                    <a:pt x="374" y="1"/>
                  </a:cubicBezTo>
                  <a:close/>
                  <a:moveTo>
                    <a:pt x="1761" y="6786"/>
                  </a:moveTo>
                  <a:cubicBezTo>
                    <a:pt x="1519" y="7104"/>
                    <a:pt x="1284" y="7436"/>
                    <a:pt x="1062" y="7774"/>
                  </a:cubicBezTo>
                  <a:cubicBezTo>
                    <a:pt x="905" y="8024"/>
                    <a:pt x="2214" y="8769"/>
                    <a:pt x="2867" y="8769"/>
                  </a:cubicBezTo>
                  <a:cubicBezTo>
                    <a:pt x="3009" y="8769"/>
                    <a:pt x="3124" y="8733"/>
                    <a:pt x="3177" y="8644"/>
                  </a:cubicBezTo>
                  <a:cubicBezTo>
                    <a:pt x="3455" y="8216"/>
                    <a:pt x="3751" y="7806"/>
                    <a:pt x="4068" y="7414"/>
                  </a:cubicBezTo>
                  <a:lnTo>
                    <a:pt x="4068" y="7414"/>
                  </a:lnTo>
                  <a:cubicBezTo>
                    <a:pt x="3932" y="7528"/>
                    <a:pt x="3801" y="7642"/>
                    <a:pt x="3669" y="7757"/>
                  </a:cubicBezTo>
                  <a:cubicBezTo>
                    <a:pt x="3583" y="7831"/>
                    <a:pt x="3462" y="7864"/>
                    <a:pt x="3326" y="7864"/>
                  </a:cubicBezTo>
                  <a:cubicBezTo>
                    <a:pt x="2749" y="7864"/>
                    <a:pt x="1857" y="7275"/>
                    <a:pt x="1761" y="6786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14" name="Google Shape;814;p29"/>
            <p:cNvSpPr/>
            <p:nvPr/>
          </p:nvSpPr>
          <p:spPr>
            <a:xfrm>
              <a:off x="2129450" y="1377000"/>
              <a:ext cx="241500" cy="205525"/>
            </a:xfrm>
            <a:custGeom>
              <a:avLst/>
              <a:gdLst/>
              <a:ahLst/>
              <a:cxnLst/>
              <a:rect l="l" t="t" r="r" b="b"/>
              <a:pathLst>
                <a:path w="9660" h="8221" extrusionOk="0">
                  <a:moveTo>
                    <a:pt x="2404" y="6712"/>
                  </a:moveTo>
                  <a:lnTo>
                    <a:pt x="2404" y="6712"/>
                  </a:lnTo>
                  <a:cubicBezTo>
                    <a:pt x="2204" y="6883"/>
                    <a:pt x="2004" y="7051"/>
                    <a:pt x="1808" y="7225"/>
                  </a:cubicBezTo>
                  <a:cubicBezTo>
                    <a:pt x="1687" y="7329"/>
                    <a:pt x="1651" y="7457"/>
                    <a:pt x="1676" y="7592"/>
                  </a:cubicBezTo>
                  <a:cubicBezTo>
                    <a:pt x="1908" y="7289"/>
                    <a:pt x="2150" y="6993"/>
                    <a:pt x="2404" y="6712"/>
                  </a:cubicBezTo>
                  <a:close/>
                  <a:moveTo>
                    <a:pt x="518" y="1"/>
                  </a:moveTo>
                  <a:cubicBezTo>
                    <a:pt x="7" y="1"/>
                    <a:pt x="1" y="422"/>
                    <a:pt x="289" y="807"/>
                  </a:cubicBezTo>
                  <a:cubicBezTo>
                    <a:pt x="381" y="792"/>
                    <a:pt x="475" y="789"/>
                    <a:pt x="567" y="789"/>
                  </a:cubicBezTo>
                  <a:cubicBezTo>
                    <a:pt x="1416" y="789"/>
                    <a:pt x="2243" y="1274"/>
                    <a:pt x="3017" y="1605"/>
                  </a:cubicBezTo>
                  <a:cubicBezTo>
                    <a:pt x="4600" y="2280"/>
                    <a:pt x="6184" y="2957"/>
                    <a:pt x="7767" y="3634"/>
                  </a:cubicBezTo>
                  <a:cubicBezTo>
                    <a:pt x="7827" y="3663"/>
                    <a:pt x="9015" y="4237"/>
                    <a:pt x="8626" y="4437"/>
                  </a:cubicBezTo>
                  <a:cubicBezTo>
                    <a:pt x="6800" y="5378"/>
                    <a:pt x="5246" y="6644"/>
                    <a:pt x="3983" y="8220"/>
                  </a:cubicBezTo>
                  <a:cubicBezTo>
                    <a:pt x="5623" y="6822"/>
                    <a:pt x="7346" y="5535"/>
                    <a:pt x="9150" y="4351"/>
                  </a:cubicBezTo>
                  <a:cubicBezTo>
                    <a:pt x="9660" y="4016"/>
                    <a:pt x="8786" y="3321"/>
                    <a:pt x="8533" y="3196"/>
                  </a:cubicBezTo>
                  <a:cubicBezTo>
                    <a:pt x="6105" y="1983"/>
                    <a:pt x="3616" y="942"/>
                    <a:pt x="1038" y="97"/>
                  </a:cubicBezTo>
                  <a:cubicBezTo>
                    <a:pt x="824" y="30"/>
                    <a:pt x="653" y="1"/>
                    <a:pt x="518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15" name="Google Shape;815;p29"/>
            <p:cNvSpPr/>
            <p:nvPr/>
          </p:nvSpPr>
          <p:spPr>
            <a:xfrm>
              <a:off x="2136675" y="1396700"/>
              <a:ext cx="218150" cy="197050"/>
            </a:xfrm>
            <a:custGeom>
              <a:avLst/>
              <a:gdLst/>
              <a:ahLst/>
              <a:cxnLst/>
              <a:rect l="l" t="t" r="r" b="b"/>
              <a:pathLst>
                <a:path w="8726" h="7882" extrusionOk="0">
                  <a:moveTo>
                    <a:pt x="278" y="1"/>
                  </a:moveTo>
                  <a:cubicBezTo>
                    <a:pt x="186" y="1"/>
                    <a:pt x="92" y="4"/>
                    <a:pt x="0" y="19"/>
                  </a:cubicBezTo>
                  <a:cubicBezTo>
                    <a:pt x="164" y="236"/>
                    <a:pt x="428" y="443"/>
                    <a:pt x="749" y="547"/>
                  </a:cubicBezTo>
                  <a:cubicBezTo>
                    <a:pt x="2653" y="1171"/>
                    <a:pt x="4518" y="1891"/>
                    <a:pt x="6333" y="2726"/>
                  </a:cubicBezTo>
                  <a:cubicBezTo>
                    <a:pt x="4871" y="3720"/>
                    <a:pt x="3469" y="4786"/>
                    <a:pt x="2115" y="5924"/>
                  </a:cubicBezTo>
                  <a:cubicBezTo>
                    <a:pt x="1861" y="6205"/>
                    <a:pt x="1619" y="6501"/>
                    <a:pt x="1387" y="6804"/>
                  </a:cubicBezTo>
                  <a:cubicBezTo>
                    <a:pt x="1483" y="7293"/>
                    <a:pt x="2375" y="7882"/>
                    <a:pt x="2952" y="7882"/>
                  </a:cubicBezTo>
                  <a:cubicBezTo>
                    <a:pt x="3088" y="7882"/>
                    <a:pt x="3209" y="7849"/>
                    <a:pt x="3295" y="7775"/>
                  </a:cubicBezTo>
                  <a:cubicBezTo>
                    <a:pt x="3427" y="7660"/>
                    <a:pt x="3558" y="7546"/>
                    <a:pt x="3694" y="7432"/>
                  </a:cubicBezTo>
                  <a:cubicBezTo>
                    <a:pt x="4957" y="5856"/>
                    <a:pt x="6511" y="4590"/>
                    <a:pt x="8337" y="3649"/>
                  </a:cubicBezTo>
                  <a:cubicBezTo>
                    <a:pt x="8726" y="3449"/>
                    <a:pt x="7538" y="2875"/>
                    <a:pt x="7478" y="2846"/>
                  </a:cubicBezTo>
                  <a:cubicBezTo>
                    <a:pt x="5895" y="2169"/>
                    <a:pt x="4311" y="1492"/>
                    <a:pt x="2728" y="817"/>
                  </a:cubicBezTo>
                  <a:cubicBezTo>
                    <a:pt x="1954" y="486"/>
                    <a:pt x="1127" y="1"/>
                    <a:pt x="278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336" y="1801245"/>
            <a:ext cx="1335940" cy="2258454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reflection blurRad="6350" stA="50000" endA="275" endPos="40000" dist="101600" dir="5400000" sy="-100000" algn="bl" rotWithShape="0"/>
          </a:effectLst>
        </p:spPr>
      </p:pic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2180960" y="979441"/>
            <a:ext cx="6254225" cy="979104"/>
            <a:chOff x="4078605" y="1634187"/>
            <a:chExt cx="7884444" cy="1395994"/>
          </a:xfrm>
        </p:grpSpPr>
        <p:sp>
          <p:nvSpPr>
            <p:cNvPr id="16" name="Freeform 8"/>
            <p:cNvSpPr>
              <a:spLocks/>
            </p:cNvSpPr>
            <p:nvPr/>
          </p:nvSpPr>
          <p:spPr bwMode="auto">
            <a:xfrm>
              <a:off x="4652190" y="1648368"/>
              <a:ext cx="7310859" cy="1362075"/>
            </a:xfrm>
            <a:custGeom>
              <a:avLst/>
              <a:gdLst>
                <a:gd name="T0" fmla="*/ 5173673 w 2345"/>
                <a:gd name="T1" fmla="*/ 1362075 h 456"/>
                <a:gd name="T2" fmla="*/ 557202 w 2345"/>
                <a:gd name="T3" fmla="*/ 1362075 h 456"/>
                <a:gd name="T4" fmla="*/ 0 w 2345"/>
                <a:gd name="T5" fmla="*/ 681038 h 456"/>
                <a:gd name="T6" fmla="*/ 0 w 2345"/>
                <a:gd name="T7" fmla="*/ 681038 h 456"/>
                <a:gd name="T8" fmla="*/ 557202 w 2345"/>
                <a:gd name="T9" fmla="*/ 0 h 456"/>
                <a:gd name="T10" fmla="*/ 5173673 w 2345"/>
                <a:gd name="T11" fmla="*/ 0 h 456"/>
                <a:gd name="T12" fmla="*/ 5730875 w 2345"/>
                <a:gd name="T13" fmla="*/ 681038 h 456"/>
                <a:gd name="T14" fmla="*/ 5730875 w 2345"/>
                <a:gd name="T15" fmla="*/ 681038 h 456"/>
                <a:gd name="T16" fmla="*/ 5173673 w 2345"/>
                <a:gd name="T17" fmla="*/ 1362075 h 4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345" h="456">
                  <a:moveTo>
                    <a:pt x="2117" y="456"/>
                  </a:moveTo>
                  <a:cubicBezTo>
                    <a:pt x="228" y="456"/>
                    <a:pt x="228" y="456"/>
                    <a:pt x="228" y="456"/>
                  </a:cubicBezTo>
                  <a:cubicBezTo>
                    <a:pt x="102" y="456"/>
                    <a:pt x="0" y="354"/>
                    <a:pt x="0" y="228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0" y="102"/>
                    <a:pt x="102" y="0"/>
                    <a:pt x="228" y="0"/>
                  </a:cubicBezTo>
                  <a:cubicBezTo>
                    <a:pt x="2117" y="0"/>
                    <a:pt x="2117" y="0"/>
                    <a:pt x="2117" y="0"/>
                  </a:cubicBezTo>
                  <a:cubicBezTo>
                    <a:pt x="2243" y="0"/>
                    <a:pt x="2345" y="102"/>
                    <a:pt x="2345" y="228"/>
                  </a:cubicBezTo>
                  <a:cubicBezTo>
                    <a:pt x="2345" y="228"/>
                    <a:pt x="2345" y="228"/>
                    <a:pt x="2345" y="228"/>
                  </a:cubicBezTo>
                  <a:cubicBezTo>
                    <a:pt x="2345" y="354"/>
                    <a:pt x="2243" y="456"/>
                    <a:pt x="2117" y="456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1" rIns="68580" bIns="34291"/>
            <a:lstStyle/>
            <a:p>
              <a:endParaRPr lang="en-US" sz="2400">
                <a:latin typeface="+mj-lt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Freeform 9"/>
            <p:cNvSpPr>
              <a:spLocks/>
            </p:cNvSpPr>
            <p:nvPr/>
          </p:nvSpPr>
          <p:spPr bwMode="auto">
            <a:xfrm>
              <a:off x="4793121" y="1634187"/>
              <a:ext cx="1252537" cy="979488"/>
            </a:xfrm>
            <a:custGeom>
              <a:avLst/>
              <a:gdLst>
                <a:gd name="T0" fmla="*/ 1252537 w 582"/>
                <a:gd name="T1" fmla="*/ 0 h 456"/>
                <a:gd name="T2" fmla="*/ 490685 w 582"/>
                <a:gd name="T3" fmla="*/ 0 h 456"/>
                <a:gd name="T4" fmla="*/ 0 w 582"/>
                <a:gd name="T5" fmla="*/ 489744 h 456"/>
                <a:gd name="T6" fmla="*/ 142040 w 582"/>
                <a:gd name="T7" fmla="*/ 835572 h 456"/>
                <a:gd name="T8" fmla="*/ 490685 w 582"/>
                <a:gd name="T9" fmla="*/ 979488 h 456"/>
                <a:gd name="T10" fmla="*/ 1252537 w 582"/>
                <a:gd name="T11" fmla="*/ 0 h 4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82" h="456">
                  <a:moveTo>
                    <a:pt x="582" y="0"/>
                  </a:moveTo>
                  <a:cubicBezTo>
                    <a:pt x="228" y="0"/>
                    <a:pt x="228" y="0"/>
                    <a:pt x="228" y="0"/>
                  </a:cubicBezTo>
                  <a:cubicBezTo>
                    <a:pt x="102" y="0"/>
                    <a:pt x="0" y="102"/>
                    <a:pt x="0" y="228"/>
                  </a:cubicBezTo>
                  <a:cubicBezTo>
                    <a:pt x="0" y="291"/>
                    <a:pt x="25" y="348"/>
                    <a:pt x="66" y="389"/>
                  </a:cubicBezTo>
                  <a:cubicBezTo>
                    <a:pt x="108" y="431"/>
                    <a:pt x="165" y="456"/>
                    <a:pt x="228" y="456"/>
                  </a:cubicBezTo>
                  <a:lnTo>
                    <a:pt x="582" y="0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1" rIns="68580" bIns="34291"/>
            <a:lstStyle/>
            <a:p>
              <a:endParaRPr lang="en-US" sz="2400">
                <a:latin typeface="+mj-lt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Freeform 10"/>
            <p:cNvSpPr>
              <a:spLocks/>
            </p:cNvSpPr>
            <p:nvPr/>
          </p:nvSpPr>
          <p:spPr bwMode="auto">
            <a:xfrm>
              <a:off x="4657207" y="1668106"/>
              <a:ext cx="1252537" cy="1362075"/>
            </a:xfrm>
            <a:custGeom>
              <a:avLst/>
              <a:gdLst>
                <a:gd name="T0" fmla="*/ 1252537 w 582"/>
                <a:gd name="T1" fmla="*/ 1362075 h 456"/>
                <a:gd name="T2" fmla="*/ 490685 w 582"/>
                <a:gd name="T3" fmla="*/ 1362075 h 456"/>
                <a:gd name="T4" fmla="*/ 0 w 582"/>
                <a:gd name="T5" fmla="*/ 681038 h 456"/>
                <a:gd name="T6" fmla="*/ 142040 w 582"/>
                <a:gd name="T7" fmla="*/ 200129 h 456"/>
                <a:gd name="T8" fmla="*/ 490685 w 582"/>
                <a:gd name="T9" fmla="*/ 0 h 456"/>
                <a:gd name="T10" fmla="*/ 1252537 w 582"/>
                <a:gd name="T11" fmla="*/ 1362075 h 4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82" h="456">
                  <a:moveTo>
                    <a:pt x="582" y="456"/>
                  </a:moveTo>
                  <a:cubicBezTo>
                    <a:pt x="228" y="456"/>
                    <a:pt x="228" y="456"/>
                    <a:pt x="228" y="456"/>
                  </a:cubicBezTo>
                  <a:cubicBezTo>
                    <a:pt x="102" y="456"/>
                    <a:pt x="0" y="354"/>
                    <a:pt x="0" y="228"/>
                  </a:cubicBezTo>
                  <a:cubicBezTo>
                    <a:pt x="0" y="165"/>
                    <a:pt x="25" y="108"/>
                    <a:pt x="66" y="67"/>
                  </a:cubicBezTo>
                  <a:cubicBezTo>
                    <a:pt x="108" y="26"/>
                    <a:pt x="165" y="0"/>
                    <a:pt x="228" y="0"/>
                  </a:cubicBezTo>
                  <a:lnTo>
                    <a:pt x="582" y="456"/>
                  </a:lnTo>
                  <a:close/>
                </a:path>
              </a:pathLst>
            </a:cu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1" rIns="68580" bIns="34291"/>
            <a:lstStyle/>
            <a:p>
              <a:endParaRPr lang="en-US" sz="2400">
                <a:latin typeface="+mj-lt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auto">
            <a:xfrm>
              <a:off x="4205605" y="2180909"/>
              <a:ext cx="1412875" cy="565150"/>
            </a:xfrm>
            <a:custGeom>
              <a:avLst/>
              <a:gdLst>
                <a:gd name="T0" fmla="*/ 1412875 w 1368"/>
                <a:gd name="T1" fmla="*/ 0 h 356"/>
                <a:gd name="T2" fmla="*/ 317071 w 1368"/>
                <a:gd name="T3" fmla="*/ 0 h 356"/>
                <a:gd name="T4" fmla="*/ 0 w 1368"/>
                <a:gd name="T5" fmla="*/ 565150 h 35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68" h="356">
                  <a:moveTo>
                    <a:pt x="1368" y="0"/>
                  </a:moveTo>
                  <a:lnTo>
                    <a:pt x="307" y="0"/>
                  </a:lnTo>
                  <a:lnTo>
                    <a:pt x="0" y="356"/>
                  </a:lnTo>
                </a:path>
              </a:pathLst>
            </a:custGeom>
            <a:noFill/>
            <a:ln w="9525" cap="rnd">
              <a:solidFill>
                <a:srgbClr val="58595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68580" tIns="34291" rIns="68580" bIns="34291"/>
            <a:lstStyle/>
            <a:p>
              <a:endParaRPr lang="en-US" sz="2400">
                <a:latin typeface="+mj-lt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Oval 26"/>
            <p:cNvSpPr>
              <a:spLocks noChangeArrowheads="1"/>
            </p:cNvSpPr>
            <p:nvPr/>
          </p:nvSpPr>
          <p:spPr bwMode="auto">
            <a:xfrm>
              <a:off x="4078605" y="2666684"/>
              <a:ext cx="198437" cy="196850"/>
            </a:xfrm>
            <a:prstGeom prst="ellipse">
              <a:avLst/>
            </a:pr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1" rIns="68580" bIns="34291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2400">
                <a:solidFill>
                  <a:srgbClr val="213054"/>
                </a:solidFill>
                <a:latin typeface="+mj-lt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TextBox 34"/>
            <p:cNvSpPr txBox="1">
              <a:spLocks noChangeArrowheads="1"/>
            </p:cNvSpPr>
            <p:nvPr/>
          </p:nvSpPr>
          <p:spPr bwMode="auto">
            <a:xfrm>
              <a:off x="5457863" y="1832829"/>
              <a:ext cx="5699512" cy="9215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457200">
                <a:spcBef>
                  <a:spcPts val="600"/>
                </a:spcBef>
                <a:spcAft>
                  <a:spcPts val="0"/>
                </a:spcAft>
              </a:pPr>
              <a:r>
                <a:rPr lang="nl-NL" sz="1800" b="1" dirty="0">
                  <a:effectLst/>
                  <a:latin typeface="+mj-lt"/>
                  <a:ea typeface="Cambria" panose="02040503050406030204" pitchFamily="18" charset="0"/>
                  <a:cs typeface="Times New Roman" panose="02020603050405020304" pitchFamily="18" charset="0"/>
                </a:rPr>
                <a:t>Nắm được khái niệm số thập phân và cấu tạo của số thập phân.</a:t>
              </a:r>
              <a:endParaRPr lang="en-US" sz="1800" b="1" dirty="0">
                <a:effectLst/>
                <a:latin typeface="+mj-lt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2" name="Group 36"/>
          <p:cNvGrpSpPr>
            <a:grpSpLocks/>
          </p:cNvGrpSpPr>
          <p:nvPr/>
        </p:nvGrpSpPr>
        <p:grpSpPr bwMode="auto">
          <a:xfrm>
            <a:off x="2186216" y="2682784"/>
            <a:ext cx="1306260" cy="210785"/>
            <a:chOff x="4061143" y="3485104"/>
            <a:chExt cx="1835075" cy="198438"/>
          </a:xfrm>
        </p:grpSpPr>
        <p:sp>
          <p:nvSpPr>
            <p:cNvPr id="23" name="Line 24"/>
            <p:cNvSpPr>
              <a:spLocks noChangeShapeType="1"/>
            </p:cNvSpPr>
            <p:nvPr/>
          </p:nvSpPr>
          <p:spPr bwMode="auto">
            <a:xfrm flipH="1">
              <a:off x="4234105" y="3590758"/>
              <a:ext cx="1662113" cy="0"/>
            </a:xfrm>
            <a:prstGeom prst="line">
              <a:avLst/>
            </a:prstGeom>
            <a:noFill/>
            <a:ln w="9525" cap="rnd">
              <a:solidFill>
                <a:srgbClr val="58595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68580" tIns="34291" rIns="68580" bIns="34291"/>
            <a:lstStyle/>
            <a:p>
              <a:endParaRPr lang="en-US" sz="1050">
                <a:latin typeface="+mj-lt"/>
                <a:ea typeface="Cambria" panose="02040503050406030204" pitchFamily="18" charset="0"/>
              </a:endParaRPr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4061143" y="3485104"/>
              <a:ext cx="198437" cy="198438"/>
            </a:xfrm>
            <a:prstGeom prst="ellipse">
              <a:avLst/>
            </a:pr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1" rIns="68580" bIns="34291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1050">
                <a:solidFill>
                  <a:srgbClr val="213054"/>
                </a:solidFill>
                <a:latin typeface="+mj-lt"/>
                <a:ea typeface="Cambria" panose="02040503050406030204" pitchFamily="18" charset="0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-279673" y="1406081"/>
            <a:ext cx="2821318" cy="2519047"/>
          </a:xfrm>
          <a:prstGeom prst="rect">
            <a:avLst/>
          </a:prstGeom>
          <a:noFill/>
        </p:spPr>
        <p:txBody>
          <a:bodyPr>
            <a:prstTxWarp prst="textArchUp">
              <a:avLst/>
            </a:prstTxWarp>
            <a:spAutoFit/>
          </a:bodyPr>
          <a:lstStyle/>
          <a:p>
            <a:pPr algn="ctr">
              <a:defRPr/>
            </a:pPr>
            <a:r>
              <a:rPr lang="en-GB" sz="3600" b="1" cap="all" dirty="0">
                <a:solidFill>
                  <a:srgbClr val="FFAB40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mbria" panose="02040503050406030204" pitchFamily="18" charset="0"/>
              </a:rPr>
              <a:t>MỤC TIÊU</a:t>
            </a:r>
            <a:endParaRPr lang="en-US" sz="3600" b="1" cap="all" dirty="0">
              <a:solidFill>
                <a:srgbClr val="FFAB40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mbria" panose="02040503050406030204" pitchFamily="18" charset="0"/>
            </a:endParaRPr>
          </a:p>
        </p:txBody>
      </p:sp>
      <p:sp>
        <p:nvSpPr>
          <p:cNvPr id="34" name="Freeform 8"/>
          <p:cNvSpPr>
            <a:spLocks/>
          </p:cNvSpPr>
          <p:nvPr/>
        </p:nvSpPr>
        <p:spPr bwMode="auto">
          <a:xfrm>
            <a:off x="2809629" y="2260257"/>
            <a:ext cx="5589170" cy="906035"/>
          </a:xfrm>
          <a:custGeom>
            <a:avLst/>
            <a:gdLst>
              <a:gd name="T0" fmla="*/ 5173673 w 2345"/>
              <a:gd name="T1" fmla="*/ 1362075 h 456"/>
              <a:gd name="T2" fmla="*/ 557202 w 2345"/>
              <a:gd name="T3" fmla="*/ 1362075 h 456"/>
              <a:gd name="T4" fmla="*/ 0 w 2345"/>
              <a:gd name="T5" fmla="*/ 681038 h 456"/>
              <a:gd name="T6" fmla="*/ 0 w 2345"/>
              <a:gd name="T7" fmla="*/ 681038 h 456"/>
              <a:gd name="T8" fmla="*/ 557202 w 2345"/>
              <a:gd name="T9" fmla="*/ 0 h 456"/>
              <a:gd name="T10" fmla="*/ 5173673 w 2345"/>
              <a:gd name="T11" fmla="*/ 0 h 456"/>
              <a:gd name="T12" fmla="*/ 5730875 w 2345"/>
              <a:gd name="T13" fmla="*/ 681038 h 456"/>
              <a:gd name="T14" fmla="*/ 5730875 w 2345"/>
              <a:gd name="T15" fmla="*/ 681038 h 456"/>
              <a:gd name="T16" fmla="*/ 5173673 w 2345"/>
              <a:gd name="T17" fmla="*/ 1362075 h 45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345" h="456">
                <a:moveTo>
                  <a:pt x="2117" y="456"/>
                </a:moveTo>
                <a:cubicBezTo>
                  <a:pt x="228" y="456"/>
                  <a:pt x="228" y="456"/>
                  <a:pt x="228" y="456"/>
                </a:cubicBezTo>
                <a:cubicBezTo>
                  <a:pt x="102" y="456"/>
                  <a:pt x="0" y="354"/>
                  <a:pt x="0" y="228"/>
                </a:cubicBezTo>
                <a:cubicBezTo>
                  <a:pt x="0" y="228"/>
                  <a:pt x="0" y="228"/>
                  <a:pt x="0" y="228"/>
                </a:cubicBezTo>
                <a:cubicBezTo>
                  <a:pt x="0" y="102"/>
                  <a:pt x="102" y="0"/>
                  <a:pt x="228" y="0"/>
                </a:cubicBezTo>
                <a:cubicBezTo>
                  <a:pt x="2117" y="0"/>
                  <a:pt x="2117" y="0"/>
                  <a:pt x="2117" y="0"/>
                </a:cubicBezTo>
                <a:cubicBezTo>
                  <a:pt x="2243" y="0"/>
                  <a:pt x="2345" y="102"/>
                  <a:pt x="2345" y="228"/>
                </a:cubicBezTo>
                <a:cubicBezTo>
                  <a:pt x="2345" y="228"/>
                  <a:pt x="2345" y="228"/>
                  <a:pt x="2345" y="228"/>
                </a:cubicBezTo>
                <a:cubicBezTo>
                  <a:pt x="2345" y="354"/>
                  <a:pt x="2243" y="456"/>
                  <a:pt x="2117" y="45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lIns="68580" tIns="34291" rIns="68580" bIns="34291"/>
          <a:lstStyle/>
          <a:p>
            <a:endParaRPr lang="en-US" sz="1050">
              <a:latin typeface="+mj-lt"/>
              <a:ea typeface="Cambria" panose="02040503050406030204" pitchFamily="18" charset="0"/>
            </a:endParaRPr>
          </a:p>
        </p:txBody>
      </p:sp>
      <p:sp>
        <p:nvSpPr>
          <p:cNvPr id="35" name="Freeform 9"/>
          <p:cNvSpPr>
            <a:spLocks/>
          </p:cNvSpPr>
          <p:nvPr/>
        </p:nvSpPr>
        <p:spPr bwMode="auto">
          <a:xfrm>
            <a:off x="2931019" y="2247428"/>
            <a:ext cx="888496" cy="651544"/>
          </a:xfrm>
          <a:custGeom>
            <a:avLst/>
            <a:gdLst>
              <a:gd name="T0" fmla="*/ 1252537 w 582"/>
              <a:gd name="T1" fmla="*/ 0 h 456"/>
              <a:gd name="T2" fmla="*/ 490685 w 582"/>
              <a:gd name="T3" fmla="*/ 0 h 456"/>
              <a:gd name="T4" fmla="*/ 0 w 582"/>
              <a:gd name="T5" fmla="*/ 489744 h 456"/>
              <a:gd name="T6" fmla="*/ 142040 w 582"/>
              <a:gd name="T7" fmla="*/ 835572 h 456"/>
              <a:gd name="T8" fmla="*/ 490685 w 582"/>
              <a:gd name="T9" fmla="*/ 979488 h 456"/>
              <a:gd name="T10" fmla="*/ 1252537 w 582"/>
              <a:gd name="T11" fmla="*/ 0 h 45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82" h="456">
                <a:moveTo>
                  <a:pt x="582" y="0"/>
                </a:moveTo>
                <a:cubicBezTo>
                  <a:pt x="228" y="0"/>
                  <a:pt x="228" y="0"/>
                  <a:pt x="228" y="0"/>
                </a:cubicBezTo>
                <a:cubicBezTo>
                  <a:pt x="102" y="0"/>
                  <a:pt x="0" y="102"/>
                  <a:pt x="0" y="228"/>
                </a:cubicBezTo>
                <a:cubicBezTo>
                  <a:pt x="0" y="291"/>
                  <a:pt x="25" y="348"/>
                  <a:pt x="66" y="389"/>
                </a:cubicBezTo>
                <a:cubicBezTo>
                  <a:pt x="108" y="431"/>
                  <a:pt x="165" y="456"/>
                  <a:pt x="228" y="456"/>
                </a:cubicBezTo>
                <a:lnTo>
                  <a:pt x="582" y="0"/>
                </a:ln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80" tIns="34291" rIns="68580" bIns="34291"/>
          <a:lstStyle/>
          <a:p>
            <a:endParaRPr lang="en-US" sz="1050">
              <a:latin typeface="+mj-lt"/>
              <a:ea typeface="Cambria" panose="02040503050406030204" pitchFamily="18" charset="0"/>
            </a:endParaRPr>
          </a:p>
        </p:txBody>
      </p:sp>
      <p:sp>
        <p:nvSpPr>
          <p:cNvPr id="36" name="Freeform 10"/>
          <p:cNvSpPr>
            <a:spLocks/>
          </p:cNvSpPr>
          <p:nvPr/>
        </p:nvSpPr>
        <p:spPr bwMode="auto">
          <a:xfrm>
            <a:off x="2813950" y="2278112"/>
            <a:ext cx="888496" cy="906035"/>
          </a:xfrm>
          <a:custGeom>
            <a:avLst/>
            <a:gdLst>
              <a:gd name="T0" fmla="*/ 1252537 w 582"/>
              <a:gd name="T1" fmla="*/ 1362075 h 456"/>
              <a:gd name="T2" fmla="*/ 490685 w 582"/>
              <a:gd name="T3" fmla="*/ 1362075 h 456"/>
              <a:gd name="T4" fmla="*/ 0 w 582"/>
              <a:gd name="T5" fmla="*/ 681038 h 456"/>
              <a:gd name="T6" fmla="*/ 142040 w 582"/>
              <a:gd name="T7" fmla="*/ 200129 h 456"/>
              <a:gd name="T8" fmla="*/ 490685 w 582"/>
              <a:gd name="T9" fmla="*/ 0 h 456"/>
              <a:gd name="T10" fmla="*/ 1252537 w 582"/>
              <a:gd name="T11" fmla="*/ 1362075 h 45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82" h="456">
                <a:moveTo>
                  <a:pt x="582" y="456"/>
                </a:moveTo>
                <a:cubicBezTo>
                  <a:pt x="228" y="456"/>
                  <a:pt x="228" y="456"/>
                  <a:pt x="228" y="456"/>
                </a:cubicBezTo>
                <a:cubicBezTo>
                  <a:pt x="102" y="456"/>
                  <a:pt x="0" y="354"/>
                  <a:pt x="0" y="228"/>
                </a:cubicBezTo>
                <a:cubicBezTo>
                  <a:pt x="0" y="165"/>
                  <a:pt x="25" y="108"/>
                  <a:pt x="66" y="67"/>
                </a:cubicBezTo>
                <a:cubicBezTo>
                  <a:pt x="108" y="26"/>
                  <a:pt x="165" y="0"/>
                  <a:pt x="228" y="0"/>
                </a:cubicBezTo>
                <a:lnTo>
                  <a:pt x="582" y="456"/>
                </a:lnTo>
                <a:close/>
              </a:path>
            </a:pathLst>
          </a:custGeom>
          <a:solidFill>
            <a:srgbClr val="58595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80" tIns="34291" rIns="68580" bIns="34291"/>
          <a:lstStyle/>
          <a:p>
            <a:endParaRPr lang="en-US" sz="1050">
              <a:latin typeface="+mj-lt"/>
              <a:ea typeface="Cambria" panose="02040503050406030204" pitchFamily="18" charset="0"/>
            </a:endParaRPr>
          </a:p>
        </p:txBody>
      </p:sp>
      <p:sp>
        <p:nvSpPr>
          <p:cNvPr id="37" name="TextBox 39"/>
          <p:cNvSpPr txBox="1">
            <a:spLocks noChangeArrowheads="1"/>
          </p:cNvSpPr>
          <p:nvPr/>
        </p:nvSpPr>
        <p:spPr bwMode="auto">
          <a:xfrm>
            <a:off x="3684582" y="2455569"/>
            <a:ext cx="453580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nl-NL" sz="1800" b="1" dirty="0">
                <a:latin typeface="+mj-lt"/>
                <a:ea typeface="Cambria" panose="02040503050406030204" pitchFamily="18" charset="0"/>
              </a:rPr>
              <a:t>Vận dụng để đọc, viết các số thập phân </a:t>
            </a:r>
            <a:endParaRPr lang="vi-VN" sz="1800" b="1" i="1" dirty="0">
              <a:solidFill>
                <a:srgbClr val="213054"/>
              </a:solidFill>
              <a:latin typeface="+mj-lt"/>
              <a:ea typeface="Cambria" panose="02040503050406030204" pitchFamily="18" charset="0"/>
              <a:cs typeface="Times New Roman" panose="02020603050405020304" pitchFamily="18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95779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 animBg="1"/>
      <p:bldP spid="35" grpId="0" animBg="1"/>
      <p:bldP spid="36" grpId="0" animBg="1"/>
      <p:bldP spid="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5" name="Google Shape;2475;p58"/>
          <p:cNvSpPr txBox="1">
            <a:spLocks noGrp="1"/>
          </p:cNvSpPr>
          <p:nvPr>
            <p:ph type="ctrTitle"/>
          </p:nvPr>
        </p:nvSpPr>
        <p:spPr>
          <a:xfrm>
            <a:off x="2576780" y="1707523"/>
            <a:ext cx="4440300" cy="929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>
                <a:latin typeface="+mj-lt"/>
                <a:ea typeface="Cambria" panose="02040503050406030204" pitchFamily="18" charset="0"/>
              </a:rPr>
              <a:t>Khám phá</a:t>
            </a:r>
            <a:endParaRPr sz="4800" dirty="0">
              <a:latin typeface="+mj-lt"/>
              <a:ea typeface="Cambria" panose="02040503050406030204" pitchFamily="18" charset="0"/>
            </a:endParaRPr>
          </a:p>
        </p:txBody>
      </p:sp>
      <p:grpSp>
        <p:nvGrpSpPr>
          <p:cNvPr id="2498" name="Google Shape;2498;p58"/>
          <p:cNvGrpSpPr/>
          <p:nvPr/>
        </p:nvGrpSpPr>
        <p:grpSpPr>
          <a:xfrm rot="-3462324" flipH="1">
            <a:off x="-350355" y="3371558"/>
            <a:ext cx="2138630" cy="952312"/>
            <a:chOff x="4038775" y="3369325"/>
            <a:chExt cx="1789725" cy="711700"/>
          </a:xfrm>
        </p:grpSpPr>
        <p:sp>
          <p:nvSpPr>
            <p:cNvPr id="2499" name="Google Shape;2499;p58"/>
            <p:cNvSpPr/>
            <p:nvPr/>
          </p:nvSpPr>
          <p:spPr>
            <a:xfrm>
              <a:off x="4059950" y="3603700"/>
              <a:ext cx="523950" cy="276175"/>
            </a:xfrm>
            <a:custGeom>
              <a:avLst/>
              <a:gdLst/>
              <a:ahLst/>
              <a:cxnLst/>
              <a:rect l="l" t="t" r="r" b="b"/>
              <a:pathLst>
                <a:path w="20958" h="11047" extrusionOk="0">
                  <a:moveTo>
                    <a:pt x="19281" y="1"/>
                  </a:moveTo>
                  <a:lnTo>
                    <a:pt x="0" y="3534"/>
                  </a:lnTo>
                  <a:cubicBezTo>
                    <a:pt x="334" y="5373"/>
                    <a:pt x="794" y="7176"/>
                    <a:pt x="1389" y="8942"/>
                  </a:cubicBezTo>
                  <a:cubicBezTo>
                    <a:pt x="1695" y="9898"/>
                    <a:pt x="2344" y="10484"/>
                    <a:pt x="3345" y="10691"/>
                  </a:cubicBezTo>
                  <a:cubicBezTo>
                    <a:pt x="4481" y="10928"/>
                    <a:pt x="5812" y="11047"/>
                    <a:pt x="7335" y="11047"/>
                  </a:cubicBezTo>
                  <a:cubicBezTo>
                    <a:pt x="10850" y="11047"/>
                    <a:pt x="15393" y="10416"/>
                    <a:pt x="20958" y="9159"/>
                  </a:cubicBezTo>
                  <a:lnTo>
                    <a:pt x="19281" y="1"/>
                  </a:lnTo>
                  <a:close/>
                </a:path>
              </a:pathLst>
            </a:custGeom>
            <a:solidFill>
              <a:srgbClr val="3033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0" name="Google Shape;2500;p58"/>
            <p:cNvSpPr/>
            <p:nvPr/>
          </p:nvSpPr>
          <p:spPr>
            <a:xfrm>
              <a:off x="4043050" y="3372050"/>
              <a:ext cx="501200" cy="322275"/>
            </a:xfrm>
            <a:custGeom>
              <a:avLst/>
              <a:gdLst/>
              <a:ahLst/>
              <a:cxnLst/>
              <a:rect l="l" t="t" r="r" b="b"/>
              <a:pathLst>
                <a:path w="20048" h="12891" extrusionOk="0">
                  <a:moveTo>
                    <a:pt x="16729" y="1088"/>
                  </a:moveTo>
                  <a:cubicBezTo>
                    <a:pt x="17056" y="1088"/>
                    <a:pt x="17120" y="1244"/>
                    <a:pt x="17145" y="1362"/>
                  </a:cubicBezTo>
                  <a:cubicBezTo>
                    <a:pt x="17172" y="1506"/>
                    <a:pt x="17154" y="1677"/>
                    <a:pt x="16802" y="1740"/>
                  </a:cubicBezTo>
                  <a:cubicBezTo>
                    <a:pt x="16759" y="1748"/>
                    <a:pt x="16717" y="1752"/>
                    <a:pt x="16678" y="1752"/>
                  </a:cubicBezTo>
                  <a:cubicBezTo>
                    <a:pt x="16549" y="1752"/>
                    <a:pt x="16448" y="1708"/>
                    <a:pt x="16379" y="1632"/>
                  </a:cubicBezTo>
                  <a:lnTo>
                    <a:pt x="16289" y="1461"/>
                  </a:lnTo>
                  <a:cubicBezTo>
                    <a:pt x="16253" y="1253"/>
                    <a:pt x="16334" y="1145"/>
                    <a:pt x="16550" y="1109"/>
                  </a:cubicBezTo>
                  <a:cubicBezTo>
                    <a:pt x="16577" y="1100"/>
                    <a:pt x="16613" y="1100"/>
                    <a:pt x="16649" y="1091"/>
                  </a:cubicBezTo>
                  <a:cubicBezTo>
                    <a:pt x="16677" y="1089"/>
                    <a:pt x="16704" y="1088"/>
                    <a:pt x="16729" y="1088"/>
                  </a:cubicBezTo>
                  <a:close/>
                  <a:moveTo>
                    <a:pt x="5761" y="3632"/>
                  </a:moveTo>
                  <a:cubicBezTo>
                    <a:pt x="6046" y="3632"/>
                    <a:pt x="6104" y="3792"/>
                    <a:pt x="6130" y="3912"/>
                  </a:cubicBezTo>
                  <a:cubicBezTo>
                    <a:pt x="6148" y="3985"/>
                    <a:pt x="6130" y="4066"/>
                    <a:pt x="6094" y="4147"/>
                  </a:cubicBezTo>
                  <a:cubicBezTo>
                    <a:pt x="6049" y="4237"/>
                    <a:pt x="5968" y="4300"/>
                    <a:pt x="5850" y="4318"/>
                  </a:cubicBezTo>
                  <a:cubicBezTo>
                    <a:pt x="5811" y="4325"/>
                    <a:pt x="5775" y="4329"/>
                    <a:pt x="5742" y="4329"/>
                  </a:cubicBezTo>
                  <a:cubicBezTo>
                    <a:pt x="5558" y="4329"/>
                    <a:pt x="5456" y="4224"/>
                    <a:pt x="5418" y="4003"/>
                  </a:cubicBezTo>
                  <a:cubicBezTo>
                    <a:pt x="5364" y="3723"/>
                    <a:pt x="5490" y="3660"/>
                    <a:pt x="5607" y="3642"/>
                  </a:cubicBezTo>
                  <a:cubicBezTo>
                    <a:pt x="5634" y="3633"/>
                    <a:pt x="5670" y="3633"/>
                    <a:pt x="5715" y="3633"/>
                  </a:cubicBezTo>
                  <a:cubicBezTo>
                    <a:pt x="5731" y="3632"/>
                    <a:pt x="5747" y="3632"/>
                    <a:pt x="5761" y="3632"/>
                  </a:cubicBezTo>
                  <a:close/>
                  <a:moveTo>
                    <a:pt x="4640" y="4196"/>
                  </a:moveTo>
                  <a:cubicBezTo>
                    <a:pt x="4834" y="4196"/>
                    <a:pt x="4880" y="4293"/>
                    <a:pt x="4895" y="4390"/>
                  </a:cubicBezTo>
                  <a:cubicBezTo>
                    <a:pt x="4922" y="4507"/>
                    <a:pt x="4823" y="4715"/>
                    <a:pt x="4264" y="5066"/>
                  </a:cubicBezTo>
                  <a:cubicBezTo>
                    <a:pt x="3813" y="5355"/>
                    <a:pt x="3372" y="5544"/>
                    <a:pt x="2957" y="5616"/>
                  </a:cubicBezTo>
                  <a:cubicBezTo>
                    <a:pt x="2891" y="5627"/>
                    <a:pt x="2818" y="5637"/>
                    <a:pt x="2750" y="5637"/>
                  </a:cubicBezTo>
                  <a:cubicBezTo>
                    <a:pt x="2652" y="5637"/>
                    <a:pt x="2563" y="5617"/>
                    <a:pt x="2515" y="5553"/>
                  </a:cubicBezTo>
                  <a:cubicBezTo>
                    <a:pt x="2506" y="5544"/>
                    <a:pt x="2479" y="5508"/>
                    <a:pt x="2452" y="5373"/>
                  </a:cubicBezTo>
                  <a:cubicBezTo>
                    <a:pt x="2452" y="5346"/>
                    <a:pt x="2515" y="5174"/>
                    <a:pt x="3651" y="4561"/>
                  </a:cubicBezTo>
                  <a:cubicBezTo>
                    <a:pt x="4003" y="4363"/>
                    <a:pt x="4291" y="4246"/>
                    <a:pt x="4498" y="4210"/>
                  </a:cubicBezTo>
                  <a:cubicBezTo>
                    <a:pt x="4553" y="4201"/>
                    <a:pt x="4600" y="4196"/>
                    <a:pt x="4640" y="4196"/>
                  </a:cubicBezTo>
                  <a:close/>
                  <a:moveTo>
                    <a:pt x="18335" y="0"/>
                  </a:moveTo>
                  <a:lnTo>
                    <a:pt x="18263" y="9"/>
                  </a:lnTo>
                  <a:cubicBezTo>
                    <a:pt x="16802" y="217"/>
                    <a:pt x="15414" y="442"/>
                    <a:pt x="14116" y="676"/>
                  </a:cubicBezTo>
                  <a:cubicBezTo>
                    <a:pt x="8104" y="1776"/>
                    <a:pt x="3732" y="3263"/>
                    <a:pt x="1109" y="5093"/>
                  </a:cubicBezTo>
                  <a:cubicBezTo>
                    <a:pt x="370" y="5634"/>
                    <a:pt x="0" y="6409"/>
                    <a:pt x="18" y="7383"/>
                  </a:cubicBezTo>
                  <a:cubicBezTo>
                    <a:pt x="91" y="9086"/>
                    <a:pt x="262" y="10772"/>
                    <a:pt x="532" y="12413"/>
                  </a:cubicBezTo>
                  <a:cubicBezTo>
                    <a:pt x="559" y="12548"/>
                    <a:pt x="586" y="12674"/>
                    <a:pt x="604" y="12809"/>
                  </a:cubicBezTo>
                  <a:lnTo>
                    <a:pt x="613" y="12890"/>
                  </a:lnTo>
                  <a:lnTo>
                    <a:pt x="20047" y="9330"/>
                  </a:lnTo>
                  <a:lnTo>
                    <a:pt x="18335" y="0"/>
                  </a:lnTo>
                  <a:close/>
                </a:path>
              </a:pathLst>
            </a:custGeom>
            <a:solidFill>
              <a:srgbClr val="3C3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1" name="Google Shape;2501;p58"/>
            <p:cNvSpPr/>
            <p:nvPr/>
          </p:nvSpPr>
          <p:spPr>
            <a:xfrm>
              <a:off x="4101875" y="3397400"/>
              <a:ext cx="372750" cy="117625"/>
            </a:xfrm>
            <a:custGeom>
              <a:avLst/>
              <a:gdLst/>
              <a:ahLst/>
              <a:cxnLst/>
              <a:rect l="l" t="t" r="r" b="b"/>
              <a:pathLst>
                <a:path w="14910" h="4705" extrusionOk="0">
                  <a:moveTo>
                    <a:pt x="14392" y="1"/>
                  </a:moveTo>
                  <a:cubicBezTo>
                    <a:pt x="14361" y="1"/>
                    <a:pt x="14329" y="2"/>
                    <a:pt x="14296" y="5"/>
                  </a:cubicBezTo>
                  <a:cubicBezTo>
                    <a:pt x="13954" y="23"/>
                    <a:pt x="13809" y="176"/>
                    <a:pt x="13863" y="456"/>
                  </a:cubicBezTo>
                  <a:lnTo>
                    <a:pt x="13963" y="654"/>
                  </a:lnTo>
                  <a:cubicBezTo>
                    <a:pt x="14053" y="758"/>
                    <a:pt x="14169" y="814"/>
                    <a:pt x="14316" y="814"/>
                  </a:cubicBezTo>
                  <a:cubicBezTo>
                    <a:pt x="14361" y="814"/>
                    <a:pt x="14408" y="809"/>
                    <a:pt x="14458" y="798"/>
                  </a:cubicBezTo>
                  <a:cubicBezTo>
                    <a:pt x="14774" y="744"/>
                    <a:pt x="14909" y="582"/>
                    <a:pt x="14864" y="329"/>
                  </a:cubicBezTo>
                  <a:cubicBezTo>
                    <a:pt x="14823" y="110"/>
                    <a:pt x="14666" y="1"/>
                    <a:pt x="14392" y="1"/>
                  </a:cubicBezTo>
                  <a:close/>
                  <a:moveTo>
                    <a:pt x="3386" y="2537"/>
                  </a:moveTo>
                  <a:cubicBezTo>
                    <a:pt x="3375" y="2537"/>
                    <a:pt x="3364" y="2538"/>
                    <a:pt x="3353" y="2538"/>
                  </a:cubicBezTo>
                  <a:cubicBezTo>
                    <a:pt x="3056" y="2538"/>
                    <a:pt x="2930" y="2700"/>
                    <a:pt x="2993" y="2998"/>
                  </a:cubicBezTo>
                  <a:cubicBezTo>
                    <a:pt x="3039" y="3258"/>
                    <a:pt x="3169" y="3388"/>
                    <a:pt x="3390" y="3388"/>
                  </a:cubicBezTo>
                  <a:cubicBezTo>
                    <a:pt x="3429" y="3388"/>
                    <a:pt x="3471" y="3384"/>
                    <a:pt x="3516" y="3376"/>
                  </a:cubicBezTo>
                  <a:cubicBezTo>
                    <a:pt x="3651" y="3349"/>
                    <a:pt x="3750" y="3286"/>
                    <a:pt x="3804" y="3169"/>
                  </a:cubicBezTo>
                  <a:cubicBezTo>
                    <a:pt x="3858" y="3070"/>
                    <a:pt x="3867" y="2971"/>
                    <a:pt x="3858" y="2880"/>
                  </a:cubicBezTo>
                  <a:cubicBezTo>
                    <a:pt x="3815" y="2646"/>
                    <a:pt x="3655" y="2537"/>
                    <a:pt x="3386" y="2537"/>
                  </a:cubicBezTo>
                  <a:close/>
                  <a:moveTo>
                    <a:pt x="2290" y="3104"/>
                  </a:moveTo>
                  <a:cubicBezTo>
                    <a:pt x="2061" y="3104"/>
                    <a:pt x="1719" y="3229"/>
                    <a:pt x="1262" y="3475"/>
                  </a:cubicBezTo>
                  <a:cubicBezTo>
                    <a:pt x="415" y="3935"/>
                    <a:pt x="0" y="4232"/>
                    <a:pt x="27" y="4377"/>
                  </a:cubicBezTo>
                  <a:cubicBezTo>
                    <a:pt x="45" y="4485"/>
                    <a:pt x="72" y="4566"/>
                    <a:pt x="108" y="4593"/>
                  </a:cubicBezTo>
                  <a:cubicBezTo>
                    <a:pt x="164" y="4668"/>
                    <a:pt x="264" y="4704"/>
                    <a:pt x="404" y="4704"/>
                  </a:cubicBezTo>
                  <a:cubicBezTo>
                    <a:pt x="466" y="4704"/>
                    <a:pt x="536" y="4697"/>
                    <a:pt x="613" y="4683"/>
                  </a:cubicBezTo>
                  <a:cubicBezTo>
                    <a:pt x="1046" y="4602"/>
                    <a:pt x="1487" y="4413"/>
                    <a:pt x="1947" y="4115"/>
                  </a:cubicBezTo>
                  <a:cubicBezTo>
                    <a:pt x="2434" y="3818"/>
                    <a:pt x="2659" y="3565"/>
                    <a:pt x="2623" y="3367"/>
                  </a:cubicBezTo>
                  <a:cubicBezTo>
                    <a:pt x="2590" y="3191"/>
                    <a:pt x="2479" y="3104"/>
                    <a:pt x="2290" y="3104"/>
                  </a:cubicBezTo>
                  <a:close/>
                </a:path>
              </a:pathLst>
            </a:custGeom>
            <a:solidFill>
              <a:srgbClr val="4547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2" name="Google Shape;2502;p58"/>
            <p:cNvSpPr/>
            <p:nvPr/>
          </p:nvSpPr>
          <p:spPr>
            <a:xfrm>
              <a:off x="4038775" y="3369325"/>
              <a:ext cx="550325" cy="519150"/>
            </a:xfrm>
            <a:custGeom>
              <a:avLst/>
              <a:gdLst/>
              <a:ahLst/>
              <a:cxnLst/>
              <a:rect l="l" t="t" r="r" b="b"/>
              <a:pathLst>
                <a:path w="22013" h="20766" extrusionOk="0">
                  <a:moveTo>
                    <a:pt x="18293" y="414"/>
                  </a:moveTo>
                  <a:cubicBezTo>
                    <a:pt x="18449" y="1112"/>
                    <a:pt x="18591" y="1809"/>
                    <a:pt x="18740" y="2507"/>
                  </a:cubicBezTo>
                  <a:lnTo>
                    <a:pt x="19200" y="4797"/>
                  </a:lnTo>
                  <a:cubicBezTo>
                    <a:pt x="19506" y="6320"/>
                    <a:pt x="19795" y="7843"/>
                    <a:pt x="20065" y="9376"/>
                  </a:cubicBezTo>
                  <a:cubicBezTo>
                    <a:pt x="20345" y="10908"/>
                    <a:pt x="20624" y="12431"/>
                    <a:pt x="20876" y="13964"/>
                  </a:cubicBezTo>
                  <a:lnTo>
                    <a:pt x="21255" y="16262"/>
                  </a:lnTo>
                  <a:cubicBezTo>
                    <a:pt x="21362" y="16971"/>
                    <a:pt x="21477" y="17673"/>
                    <a:pt x="21585" y="18374"/>
                  </a:cubicBezTo>
                  <a:lnTo>
                    <a:pt x="21585" y="18374"/>
                  </a:lnTo>
                  <a:cubicBezTo>
                    <a:pt x="20571" y="18546"/>
                    <a:pt x="19557" y="18733"/>
                    <a:pt x="18551" y="18903"/>
                  </a:cubicBezTo>
                  <a:cubicBezTo>
                    <a:pt x="18010" y="18994"/>
                    <a:pt x="17478" y="19093"/>
                    <a:pt x="16937" y="19183"/>
                  </a:cubicBezTo>
                  <a:lnTo>
                    <a:pt x="16135" y="19309"/>
                  </a:lnTo>
                  <a:lnTo>
                    <a:pt x="15333" y="19435"/>
                  </a:lnTo>
                  <a:cubicBezTo>
                    <a:pt x="14801" y="19525"/>
                    <a:pt x="14260" y="19588"/>
                    <a:pt x="13728" y="19670"/>
                  </a:cubicBezTo>
                  <a:lnTo>
                    <a:pt x="12917" y="19769"/>
                  </a:lnTo>
                  <a:cubicBezTo>
                    <a:pt x="12647" y="19796"/>
                    <a:pt x="12385" y="19832"/>
                    <a:pt x="12115" y="19850"/>
                  </a:cubicBezTo>
                  <a:cubicBezTo>
                    <a:pt x="11033" y="19967"/>
                    <a:pt x="9961" y="20030"/>
                    <a:pt x="8879" y="20066"/>
                  </a:cubicBezTo>
                  <a:cubicBezTo>
                    <a:pt x="8626" y="20073"/>
                    <a:pt x="8372" y="20076"/>
                    <a:pt x="8118" y="20076"/>
                  </a:cubicBezTo>
                  <a:cubicBezTo>
                    <a:pt x="7297" y="20076"/>
                    <a:pt x="6473" y="20041"/>
                    <a:pt x="5661" y="19958"/>
                  </a:cubicBezTo>
                  <a:cubicBezTo>
                    <a:pt x="5400" y="19922"/>
                    <a:pt x="5129" y="19895"/>
                    <a:pt x="4868" y="19850"/>
                  </a:cubicBezTo>
                  <a:lnTo>
                    <a:pt x="4480" y="19778"/>
                  </a:lnTo>
                  <a:lnTo>
                    <a:pt x="4282" y="19742"/>
                  </a:lnTo>
                  <a:cubicBezTo>
                    <a:pt x="4219" y="19733"/>
                    <a:pt x="4165" y="19715"/>
                    <a:pt x="4102" y="19706"/>
                  </a:cubicBezTo>
                  <a:cubicBezTo>
                    <a:pt x="3624" y="19579"/>
                    <a:pt x="3209" y="19336"/>
                    <a:pt x="2921" y="18957"/>
                  </a:cubicBezTo>
                  <a:cubicBezTo>
                    <a:pt x="2776" y="18777"/>
                    <a:pt x="2668" y="18561"/>
                    <a:pt x="2578" y="18326"/>
                  </a:cubicBezTo>
                  <a:cubicBezTo>
                    <a:pt x="2542" y="18218"/>
                    <a:pt x="2497" y="18083"/>
                    <a:pt x="2452" y="17957"/>
                  </a:cubicBezTo>
                  <a:lnTo>
                    <a:pt x="2326" y="17569"/>
                  </a:lnTo>
                  <a:cubicBezTo>
                    <a:pt x="2164" y="17056"/>
                    <a:pt x="2010" y="16533"/>
                    <a:pt x="1866" y="16019"/>
                  </a:cubicBezTo>
                  <a:cubicBezTo>
                    <a:pt x="1578" y="14973"/>
                    <a:pt x="1343" y="13919"/>
                    <a:pt x="1145" y="12855"/>
                  </a:cubicBezTo>
                  <a:cubicBezTo>
                    <a:pt x="947" y="11800"/>
                    <a:pt x="802" y="10728"/>
                    <a:pt x="694" y="9664"/>
                  </a:cubicBezTo>
                  <a:cubicBezTo>
                    <a:pt x="649" y="9123"/>
                    <a:pt x="604" y="8591"/>
                    <a:pt x="568" y="8051"/>
                  </a:cubicBezTo>
                  <a:lnTo>
                    <a:pt x="550" y="7645"/>
                  </a:lnTo>
                  <a:cubicBezTo>
                    <a:pt x="541" y="7510"/>
                    <a:pt x="541" y="7393"/>
                    <a:pt x="550" y="7266"/>
                  </a:cubicBezTo>
                  <a:cubicBezTo>
                    <a:pt x="559" y="7023"/>
                    <a:pt x="595" y="6771"/>
                    <a:pt x="676" y="6545"/>
                  </a:cubicBezTo>
                  <a:cubicBezTo>
                    <a:pt x="829" y="6086"/>
                    <a:pt x="1145" y="5698"/>
                    <a:pt x="1569" y="5419"/>
                  </a:cubicBezTo>
                  <a:cubicBezTo>
                    <a:pt x="2001" y="5121"/>
                    <a:pt x="2461" y="4851"/>
                    <a:pt x="2930" y="4598"/>
                  </a:cubicBezTo>
                  <a:cubicBezTo>
                    <a:pt x="3867" y="4094"/>
                    <a:pt x="4859" y="3661"/>
                    <a:pt x="5868" y="3291"/>
                  </a:cubicBezTo>
                  <a:cubicBezTo>
                    <a:pt x="7878" y="2543"/>
                    <a:pt x="9970" y="1984"/>
                    <a:pt x="12079" y="1525"/>
                  </a:cubicBezTo>
                  <a:cubicBezTo>
                    <a:pt x="14139" y="1077"/>
                    <a:pt x="16208" y="716"/>
                    <a:pt x="18293" y="414"/>
                  </a:cubicBezTo>
                  <a:close/>
                  <a:moveTo>
                    <a:pt x="18441" y="0"/>
                  </a:moveTo>
                  <a:cubicBezTo>
                    <a:pt x="18436" y="0"/>
                    <a:pt x="18430" y="1"/>
                    <a:pt x="18425" y="1"/>
                  </a:cubicBezTo>
                  <a:lnTo>
                    <a:pt x="18416" y="1"/>
                  </a:lnTo>
                  <a:cubicBezTo>
                    <a:pt x="16261" y="299"/>
                    <a:pt x="14116" y="650"/>
                    <a:pt x="11989" y="1101"/>
                  </a:cubicBezTo>
                  <a:cubicBezTo>
                    <a:pt x="9861" y="1543"/>
                    <a:pt x="7752" y="2092"/>
                    <a:pt x="5697" y="2832"/>
                  </a:cubicBezTo>
                  <a:cubicBezTo>
                    <a:pt x="4669" y="3201"/>
                    <a:pt x="3660" y="3634"/>
                    <a:pt x="2686" y="4148"/>
                  </a:cubicBezTo>
                  <a:cubicBezTo>
                    <a:pt x="2200" y="4400"/>
                    <a:pt x="1731" y="4679"/>
                    <a:pt x="1262" y="4995"/>
                  </a:cubicBezTo>
                  <a:cubicBezTo>
                    <a:pt x="784" y="5301"/>
                    <a:pt x="361" y="5797"/>
                    <a:pt x="171" y="6374"/>
                  </a:cubicBezTo>
                  <a:cubicBezTo>
                    <a:pt x="72" y="6653"/>
                    <a:pt x="18" y="6951"/>
                    <a:pt x="9" y="7239"/>
                  </a:cubicBezTo>
                  <a:cubicBezTo>
                    <a:pt x="0" y="7393"/>
                    <a:pt x="0" y="7537"/>
                    <a:pt x="9" y="7672"/>
                  </a:cubicBezTo>
                  <a:lnTo>
                    <a:pt x="27" y="8078"/>
                  </a:lnTo>
                  <a:cubicBezTo>
                    <a:pt x="54" y="8628"/>
                    <a:pt x="90" y="9168"/>
                    <a:pt x="135" y="9709"/>
                  </a:cubicBezTo>
                  <a:cubicBezTo>
                    <a:pt x="244" y="10800"/>
                    <a:pt x="379" y="11882"/>
                    <a:pt x="568" y="12963"/>
                  </a:cubicBezTo>
                  <a:cubicBezTo>
                    <a:pt x="757" y="14036"/>
                    <a:pt x="992" y="15118"/>
                    <a:pt x="1271" y="16172"/>
                  </a:cubicBezTo>
                  <a:cubicBezTo>
                    <a:pt x="1406" y="16704"/>
                    <a:pt x="1560" y="17236"/>
                    <a:pt x="1722" y="17759"/>
                  </a:cubicBezTo>
                  <a:lnTo>
                    <a:pt x="1848" y="18155"/>
                  </a:lnTo>
                  <a:cubicBezTo>
                    <a:pt x="1893" y="18281"/>
                    <a:pt x="1929" y="18408"/>
                    <a:pt x="1983" y="18552"/>
                  </a:cubicBezTo>
                  <a:cubicBezTo>
                    <a:pt x="2082" y="18831"/>
                    <a:pt x="2218" y="19111"/>
                    <a:pt x="2407" y="19354"/>
                  </a:cubicBezTo>
                  <a:cubicBezTo>
                    <a:pt x="2776" y="19859"/>
                    <a:pt x="3353" y="20192"/>
                    <a:pt x="3930" y="20346"/>
                  </a:cubicBezTo>
                  <a:cubicBezTo>
                    <a:pt x="4002" y="20364"/>
                    <a:pt x="4074" y="20382"/>
                    <a:pt x="4147" y="20400"/>
                  </a:cubicBezTo>
                  <a:lnTo>
                    <a:pt x="4354" y="20436"/>
                  </a:lnTo>
                  <a:lnTo>
                    <a:pt x="4760" y="20508"/>
                  </a:lnTo>
                  <a:cubicBezTo>
                    <a:pt x="5039" y="20562"/>
                    <a:pt x="5309" y="20589"/>
                    <a:pt x="5589" y="20625"/>
                  </a:cubicBezTo>
                  <a:cubicBezTo>
                    <a:pt x="6490" y="20728"/>
                    <a:pt x="7397" y="20765"/>
                    <a:pt x="8301" y="20765"/>
                  </a:cubicBezTo>
                  <a:cubicBezTo>
                    <a:pt x="8500" y="20765"/>
                    <a:pt x="8698" y="20763"/>
                    <a:pt x="8897" y="20760"/>
                  </a:cubicBezTo>
                  <a:cubicBezTo>
                    <a:pt x="9997" y="20742"/>
                    <a:pt x="11096" y="20670"/>
                    <a:pt x="12187" y="20544"/>
                  </a:cubicBezTo>
                  <a:cubicBezTo>
                    <a:pt x="12457" y="20526"/>
                    <a:pt x="12728" y="20490"/>
                    <a:pt x="12998" y="20454"/>
                  </a:cubicBezTo>
                  <a:lnTo>
                    <a:pt x="13819" y="20355"/>
                  </a:lnTo>
                  <a:cubicBezTo>
                    <a:pt x="14359" y="20273"/>
                    <a:pt x="14900" y="20210"/>
                    <a:pt x="15441" y="20120"/>
                  </a:cubicBezTo>
                  <a:cubicBezTo>
                    <a:pt x="16523" y="19949"/>
                    <a:pt x="17595" y="19742"/>
                    <a:pt x="18668" y="19516"/>
                  </a:cubicBezTo>
                  <a:cubicBezTo>
                    <a:pt x="19200" y="19399"/>
                    <a:pt x="19732" y="19264"/>
                    <a:pt x="20263" y="19147"/>
                  </a:cubicBezTo>
                  <a:cubicBezTo>
                    <a:pt x="20795" y="19012"/>
                    <a:pt x="21318" y="18876"/>
                    <a:pt x="21850" y="18723"/>
                  </a:cubicBezTo>
                  <a:lnTo>
                    <a:pt x="21859" y="18723"/>
                  </a:lnTo>
                  <a:cubicBezTo>
                    <a:pt x="21958" y="18696"/>
                    <a:pt x="22012" y="18597"/>
                    <a:pt x="21994" y="18498"/>
                  </a:cubicBezTo>
                  <a:cubicBezTo>
                    <a:pt x="21823" y="17741"/>
                    <a:pt x="21670" y="16983"/>
                    <a:pt x="21507" y="16217"/>
                  </a:cubicBezTo>
                  <a:lnTo>
                    <a:pt x="21057" y="13937"/>
                  </a:lnTo>
                  <a:cubicBezTo>
                    <a:pt x="20750" y="12413"/>
                    <a:pt x="20462" y="10881"/>
                    <a:pt x="20173" y="9358"/>
                  </a:cubicBezTo>
                  <a:cubicBezTo>
                    <a:pt x="19894" y="7825"/>
                    <a:pt x="19623" y="6302"/>
                    <a:pt x="19362" y="4770"/>
                  </a:cubicBezTo>
                  <a:lnTo>
                    <a:pt x="18983" y="2471"/>
                  </a:lnTo>
                  <a:cubicBezTo>
                    <a:pt x="18866" y="1696"/>
                    <a:pt x="18740" y="930"/>
                    <a:pt x="18632" y="163"/>
                  </a:cubicBezTo>
                  <a:cubicBezTo>
                    <a:pt x="18623" y="70"/>
                    <a:pt x="18535" y="0"/>
                    <a:pt x="184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3" name="Google Shape;2503;p58"/>
            <p:cNvSpPr/>
            <p:nvPr/>
          </p:nvSpPr>
          <p:spPr>
            <a:xfrm>
              <a:off x="4780825" y="3534300"/>
              <a:ext cx="393725" cy="234375"/>
            </a:xfrm>
            <a:custGeom>
              <a:avLst/>
              <a:gdLst/>
              <a:ahLst/>
              <a:cxnLst/>
              <a:rect l="l" t="t" r="r" b="b"/>
              <a:pathLst>
                <a:path w="15749" h="9375" extrusionOk="0">
                  <a:moveTo>
                    <a:pt x="9397" y="3441"/>
                  </a:moveTo>
                  <a:cubicBezTo>
                    <a:pt x="9426" y="3441"/>
                    <a:pt x="9456" y="3446"/>
                    <a:pt x="9484" y="3453"/>
                  </a:cubicBezTo>
                  <a:cubicBezTo>
                    <a:pt x="9511" y="3453"/>
                    <a:pt x="9538" y="3462"/>
                    <a:pt x="9565" y="3471"/>
                  </a:cubicBezTo>
                  <a:cubicBezTo>
                    <a:pt x="9781" y="3561"/>
                    <a:pt x="9862" y="3705"/>
                    <a:pt x="9808" y="3930"/>
                  </a:cubicBezTo>
                  <a:cubicBezTo>
                    <a:pt x="9765" y="4109"/>
                    <a:pt x="9683" y="4191"/>
                    <a:pt x="9539" y="4191"/>
                  </a:cubicBezTo>
                  <a:cubicBezTo>
                    <a:pt x="9501" y="4191"/>
                    <a:pt x="9459" y="4185"/>
                    <a:pt x="9412" y="4174"/>
                  </a:cubicBezTo>
                  <a:cubicBezTo>
                    <a:pt x="9267" y="4147"/>
                    <a:pt x="9186" y="4066"/>
                    <a:pt x="9168" y="3939"/>
                  </a:cubicBezTo>
                  <a:cubicBezTo>
                    <a:pt x="9159" y="3795"/>
                    <a:pt x="9159" y="3714"/>
                    <a:pt x="9159" y="3705"/>
                  </a:cubicBezTo>
                  <a:cubicBezTo>
                    <a:pt x="9207" y="3492"/>
                    <a:pt x="9303" y="3441"/>
                    <a:pt x="9397" y="3441"/>
                  </a:cubicBezTo>
                  <a:close/>
                  <a:moveTo>
                    <a:pt x="8451" y="3776"/>
                  </a:moveTo>
                  <a:cubicBezTo>
                    <a:pt x="8510" y="3776"/>
                    <a:pt x="8562" y="3781"/>
                    <a:pt x="8609" y="3786"/>
                  </a:cubicBezTo>
                  <a:cubicBezTo>
                    <a:pt x="8717" y="3813"/>
                    <a:pt x="8844" y="3885"/>
                    <a:pt x="8781" y="4147"/>
                  </a:cubicBezTo>
                  <a:cubicBezTo>
                    <a:pt x="8763" y="4183"/>
                    <a:pt x="8582" y="4336"/>
                    <a:pt x="7095" y="4733"/>
                  </a:cubicBezTo>
                  <a:cubicBezTo>
                    <a:pt x="6230" y="4952"/>
                    <a:pt x="5579" y="5062"/>
                    <a:pt x="5151" y="5062"/>
                  </a:cubicBezTo>
                  <a:cubicBezTo>
                    <a:pt x="5017" y="5062"/>
                    <a:pt x="4905" y="5052"/>
                    <a:pt x="4814" y="5030"/>
                  </a:cubicBezTo>
                  <a:cubicBezTo>
                    <a:pt x="4445" y="4949"/>
                    <a:pt x="4436" y="4769"/>
                    <a:pt x="4472" y="4616"/>
                  </a:cubicBezTo>
                  <a:cubicBezTo>
                    <a:pt x="4517" y="4435"/>
                    <a:pt x="4697" y="4336"/>
                    <a:pt x="5031" y="4300"/>
                  </a:cubicBezTo>
                  <a:cubicBezTo>
                    <a:pt x="5851" y="4237"/>
                    <a:pt x="6500" y="4156"/>
                    <a:pt x="6942" y="4066"/>
                  </a:cubicBezTo>
                  <a:cubicBezTo>
                    <a:pt x="7257" y="4003"/>
                    <a:pt x="7726" y="3903"/>
                    <a:pt x="8312" y="3786"/>
                  </a:cubicBezTo>
                  <a:cubicBezTo>
                    <a:pt x="8361" y="3779"/>
                    <a:pt x="8408" y="3776"/>
                    <a:pt x="8451" y="3776"/>
                  </a:cubicBezTo>
                  <a:close/>
                  <a:moveTo>
                    <a:pt x="587" y="3687"/>
                  </a:moveTo>
                  <a:lnTo>
                    <a:pt x="1" y="6238"/>
                  </a:lnTo>
                  <a:lnTo>
                    <a:pt x="1416" y="6563"/>
                  </a:lnTo>
                  <a:lnTo>
                    <a:pt x="2002" y="4012"/>
                  </a:lnTo>
                  <a:lnTo>
                    <a:pt x="587" y="3687"/>
                  </a:lnTo>
                  <a:close/>
                  <a:moveTo>
                    <a:pt x="13116" y="1235"/>
                  </a:moveTo>
                  <a:lnTo>
                    <a:pt x="12972" y="1289"/>
                  </a:lnTo>
                  <a:cubicBezTo>
                    <a:pt x="12008" y="1668"/>
                    <a:pt x="10556" y="2110"/>
                    <a:pt x="8654" y="2623"/>
                  </a:cubicBezTo>
                  <a:cubicBezTo>
                    <a:pt x="5806" y="3399"/>
                    <a:pt x="3922" y="3795"/>
                    <a:pt x="3075" y="3795"/>
                  </a:cubicBezTo>
                  <a:lnTo>
                    <a:pt x="3012" y="3795"/>
                  </a:lnTo>
                  <a:lnTo>
                    <a:pt x="2327" y="6770"/>
                  </a:lnTo>
                  <a:lnTo>
                    <a:pt x="11368" y="8843"/>
                  </a:lnTo>
                  <a:lnTo>
                    <a:pt x="13116" y="1235"/>
                  </a:lnTo>
                  <a:close/>
                  <a:moveTo>
                    <a:pt x="14288" y="0"/>
                  </a:moveTo>
                  <a:lnTo>
                    <a:pt x="12215" y="9041"/>
                  </a:lnTo>
                  <a:lnTo>
                    <a:pt x="13675" y="9375"/>
                  </a:lnTo>
                  <a:lnTo>
                    <a:pt x="15748" y="334"/>
                  </a:lnTo>
                  <a:lnTo>
                    <a:pt x="14288" y="0"/>
                  </a:lnTo>
                  <a:close/>
                </a:path>
              </a:pathLst>
            </a:custGeom>
            <a:solidFill>
              <a:srgbClr val="3C3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4" name="Google Shape;2504;p58"/>
            <p:cNvSpPr/>
            <p:nvPr/>
          </p:nvSpPr>
          <p:spPr>
            <a:xfrm>
              <a:off x="4772275" y="3553675"/>
              <a:ext cx="363275" cy="417375"/>
            </a:xfrm>
            <a:custGeom>
              <a:avLst/>
              <a:gdLst/>
              <a:ahLst/>
              <a:cxnLst/>
              <a:rect l="l" t="t" r="r" b="b"/>
              <a:pathLst>
                <a:path w="14531" h="16695" extrusionOk="0">
                  <a:moveTo>
                    <a:pt x="14531" y="1"/>
                  </a:moveTo>
                  <a:cubicBezTo>
                    <a:pt x="14279" y="172"/>
                    <a:pt x="13891" y="370"/>
                    <a:pt x="13350" y="587"/>
                  </a:cubicBezTo>
                  <a:lnTo>
                    <a:pt x="11646" y="7978"/>
                  </a:lnTo>
                  <a:lnTo>
                    <a:pt x="2759" y="5941"/>
                  </a:lnTo>
                  <a:lnTo>
                    <a:pt x="3318" y="3534"/>
                  </a:lnTo>
                  <a:lnTo>
                    <a:pt x="2254" y="3291"/>
                  </a:lnTo>
                  <a:lnTo>
                    <a:pt x="1704" y="5697"/>
                  </a:lnTo>
                  <a:lnTo>
                    <a:pt x="433" y="5400"/>
                  </a:lnTo>
                  <a:lnTo>
                    <a:pt x="109" y="6842"/>
                  </a:lnTo>
                  <a:lnTo>
                    <a:pt x="0" y="7311"/>
                  </a:lnTo>
                  <a:lnTo>
                    <a:pt x="2326" y="7852"/>
                  </a:lnTo>
                  <a:lnTo>
                    <a:pt x="2236" y="8248"/>
                  </a:lnTo>
                  <a:cubicBezTo>
                    <a:pt x="2984" y="8501"/>
                    <a:pt x="4507" y="9645"/>
                    <a:pt x="6797" y="11683"/>
                  </a:cubicBezTo>
                  <a:cubicBezTo>
                    <a:pt x="9014" y="13648"/>
                    <a:pt x="10384" y="15027"/>
                    <a:pt x="10907" y="15811"/>
                  </a:cubicBezTo>
                  <a:lnTo>
                    <a:pt x="10772" y="16397"/>
                  </a:lnTo>
                  <a:lnTo>
                    <a:pt x="12079" y="16694"/>
                  </a:lnTo>
                  <a:lnTo>
                    <a:pt x="13954" y="8510"/>
                  </a:lnTo>
                  <a:lnTo>
                    <a:pt x="12656" y="8203"/>
                  </a:lnTo>
                  <a:lnTo>
                    <a:pt x="14531" y="1"/>
                  </a:lnTo>
                  <a:close/>
                </a:path>
              </a:pathLst>
            </a:custGeom>
            <a:solidFill>
              <a:srgbClr val="3033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5" name="Google Shape;2505;p58"/>
            <p:cNvSpPr/>
            <p:nvPr/>
          </p:nvSpPr>
          <p:spPr>
            <a:xfrm>
              <a:off x="4702650" y="3626025"/>
              <a:ext cx="70775" cy="58375"/>
            </a:xfrm>
            <a:custGeom>
              <a:avLst/>
              <a:gdLst/>
              <a:ahLst/>
              <a:cxnLst/>
              <a:rect l="l" t="t" r="r" b="b"/>
              <a:pathLst>
                <a:path w="2831" h="2335" extrusionOk="0">
                  <a:moveTo>
                    <a:pt x="0" y="0"/>
                  </a:moveTo>
                  <a:lnTo>
                    <a:pt x="198" y="1118"/>
                  </a:lnTo>
                  <a:lnTo>
                    <a:pt x="325" y="1848"/>
                  </a:lnTo>
                  <a:lnTo>
                    <a:pt x="2443" y="2335"/>
                  </a:lnTo>
                  <a:lnTo>
                    <a:pt x="2831" y="6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6" name="Google Shape;2506;p58"/>
            <p:cNvSpPr/>
            <p:nvPr/>
          </p:nvSpPr>
          <p:spPr>
            <a:xfrm>
              <a:off x="4710750" y="3642250"/>
              <a:ext cx="82050" cy="82500"/>
            </a:xfrm>
            <a:custGeom>
              <a:avLst/>
              <a:gdLst/>
              <a:ahLst/>
              <a:cxnLst/>
              <a:rect l="l" t="t" r="r" b="b"/>
              <a:pathLst>
                <a:path w="3282" h="3300" extrusionOk="0">
                  <a:moveTo>
                    <a:pt x="2507" y="0"/>
                  </a:moveTo>
                  <a:lnTo>
                    <a:pt x="2119" y="1686"/>
                  </a:lnTo>
                  <a:lnTo>
                    <a:pt x="1" y="1199"/>
                  </a:lnTo>
                  <a:lnTo>
                    <a:pt x="298" y="2776"/>
                  </a:lnTo>
                  <a:lnTo>
                    <a:pt x="2570" y="3299"/>
                  </a:lnTo>
                  <a:lnTo>
                    <a:pt x="2894" y="1857"/>
                  </a:lnTo>
                  <a:lnTo>
                    <a:pt x="3282" y="180"/>
                  </a:lnTo>
                  <a:lnTo>
                    <a:pt x="2507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Google Shape;2507;p58"/>
            <p:cNvSpPr/>
            <p:nvPr/>
          </p:nvSpPr>
          <p:spPr>
            <a:xfrm>
              <a:off x="4889225" y="3618300"/>
              <a:ext cx="140200" cy="44575"/>
            </a:xfrm>
            <a:custGeom>
              <a:avLst/>
              <a:gdLst/>
              <a:ahLst/>
              <a:cxnLst/>
              <a:rect l="l" t="t" r="r" b="b"/>
              <a:pathLst>
                <a:path w="5608" h="1783" extrusionOk="0">
                  <a:moveTo>
                    <a:pt x="5066" y="0"/>
                  </a:moveTo>
                  <a:cubicBezTo>
                    <a:pt x="4904" y="0"/>
                    <a:pt x="4798" y="107"/>
                    <a:pt x="4751" y="327"/>
                  </a:cubicBezTo>
                  <a:cubicBezTo>
                    <a:pt x="4751" y="336"/>
                    <a:pt x="4751" y="426"/>
                    <a:pt x="4751" y="579"/>
                  </a:cubicBezTo>
                  <a:cubicBezTo>
                    <a:pt x="4778" y="751"/>
                    <a:pt x="4886" y="850"/>
                    <a:pt x="5057" y="895"/>
                  </a:cubicBezTo>
                  <a:cubicBezTo>
                    <a:pt x="5106" y="907"/>
                    <a:pt x="5152" y="913"/>
                    <a:pt x="5194" y="913"/>
                  </a:cubicBezTo>
                  <a:cubicBezTo>
                    <a:pt x="5379" y="913"/>
                    <a:pt x="5500" y="801"/>
                    <a:pt x="5544" y="588"/>
                  </a:cubicBezTo>
                  <a:cubicBezTo>
                    <a:pt x="5607" y="318"/>
                    <a:pt x="5508" y="138"/>
                    <a:pt x="5256" y="39"/>
                  </a:cubicBezTo>
                  <a:cubicBezTo>
                    <a:pt x="5186" y="13"/>
                    <a:pt x="5123" y="0"/>
                    <a:pt x="5066" y="0"/>
                  </a:cubicBezTo>
                  <a:close/>
                  <a:moveTo>
                    <a:pt x="4110" y="337"/>
                  </a:moveTo>
                  <a:cubicBezTo>
                    <a:pt x="4066" y="337"/>
                    <a:pt x="4018" y="340"/>
                    <a:pt x="3967" y="345"/>
                  </a:cubicBezTo>
                  <a:cubicBezTo>
                    <a:pt x="3372" y="471"/>
                    <a:pt x="2912" y="561"/>
                    <a:pt x="2588" y="625"/>
                  </a:cubicBezTo>
                  <a:cubicBezTo>
                    <a:pt x="2146" y="724"/>
                    <a:pt x="1506" y="805"/>
                    <a:pt x="686" y="868"/>
                  </a:cubicBezTo>
                  <a:cubicBezTo>
                    <a:pt x="316" y="904"/>
                    <a:pt x="109" y="1021"/>
                    <a:pt x="64" y="1237"/>
                  </a:cubicBezTo>
                  <a:cubicBezTo>
                    <a:pt x="1" y="1508"/>
                    <a:pt x="136" y="1670"/>
                    <a:pt x="460" y="1751"/>
                  </a:cubicBezTo>
                  <a:cubicBezTo>
                    <a:pt x="551" y="1772"/>
                    <a:pt x="662" y="1782"/>
                    <a:pt x="792" y="1782"/>
                  </a:cubicBezTo>
                  <a:cubicBezTo>
                    <a:pt x="1230" y="1782"/>
                    <a:pt x="1890" y="1667"/>
                    <a:pt x="2786" y="1445"/>
                  </a:cubicBezTo>
                  <a:cubicBezTo>
                    <a:pt x="3913" y="1147"/>
                    <a:pt x="4490" y="931"/>
                    <a:pt x="4517" y="805"/>
                  </a:cubicBezTo>
                  <a:cubicBezTo>
                    <a:pt x="4589" y="493"/>
                    <a:pt x="4455" y="337"/>
                    <a:pt x="4110" y="337"/>
                  </a:cubicBezTo>
                  <a:close/>
                </a:path>
              </a:pathLst>
            </a:custGeom>
            <a:solidFill>
              <a:srgbClr val="4547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58"/>
            <p:cNvSpPr/>
            <p:nvPr/>
          </p:nvSpPr>
          <p:spPr>
            <a:xfrm>
              <a:off x="5118850" y="3528450"/>
              <a:ext cx="709650" cy="395050"/>
            </a:xfrm>
            <a:custGeom>
              <a:avLst/>
              <a:gdLst/>
              <a:ahLst/>
              <a:cxnLst/>
              <a:rect l="l" t="t" r="r" b="b"/>
              <a:pathLst>
                <a:path w="28386" h="15802" extrusionOk="0">
                  <a:moveTo>
                    <a:pt x="4413" y="2577"/>
                  </a:moveTo>
                  <a:cubicBezTo>
                    <a:pt x="4514" y="2577"/>
                    <a:pt x="4667" y="2596"/>
                    <a:pt x="4895" y="2650"/>
                  </a:cubicBezTo>
                  <a:cubicBezTo>
                    <a:pt x="4986" y="2668"/>
                    <a:pt x="5085" y="2695"/>
                    <a:pt x="5193" y="2722"/>
                  </a:cubicBezTo>
                  <a:cubicBezTo>
                    <a:pt x="5833" y="2912"/>
                    <a:pt x="7771" y="3497"/>
                    <a:pt x="10944" y="4462"/>
                  </a:cubicBezTo>
                  <a:cubicBezTo>
                    <a:pt x="13432" y="5219"/>
                    <a:pt x="15865" y="5922"/>
                    <a:pt x="18164" y="6553"/>
                  </a:cubicBezTo>
                  <a:cubicBezTo>
                    <a:pt x="19137" y="6878"/>
                    <a:pt x="19579" y="7283"/>
                    <a:pt x="19471" y="7752"/>
                  </a:cubicBezTo>
                  <a:cubicBezTo>
                    <a:pt x="19426" y="7923"/>
                    <a:pt x="19327" y="8067"/>
                    <a:pt x="19155" y="8185"/>
                  </a:cubicBezTo>
                  <a:cubicBezTo>
                    <a:pt x="19012" y="8280"/>
                    <a:pt x="18869" y="8324"/>
                    <a:pt x="18725" y="8324"/>
                  </a:cubicBezTo>
                  <a:cubicBezTo>
                    <a:pt x="18679" y="8324"/>
                    <a:pt x="18633" y="8320"/>
                    <a:pt x="18588" y="8311"/>
                  </a:cubicBezTo>
                  <a:cubicBezTo>
                    <a:pt x="13179" y="6652"/>
                    <a:pt x="10241" y="5769"/>
                    <a:pt x="9862" y="5670"/>
                  </a:cubicBezTo>
                  <a:cubicBezTo>
                    <a:pt x="6752" y="4777"/>
                    <a:pt x="4922" y="4219"/>
                    <a:pt x="4436" y="4002"/>
                  </a:cubicBezTo>
                  <a:cubicBezTo>
                    <a:pt x="4030" y="3822"/>
                    <a:pt x="3868" y="3552"/>
                    <a:pt x="3958" y="3173"/>
                  </a:cubicBezTo>
                  <a:cubicBezTo>
                    <a:pt x="4030" y="2848"/>
                    <a:pt x="4138" y="2659"/>
                    <a:pt x="4273" y="2596"/>
                  </a:cubicBezTo>
                  <a:cubicBezTo>
                    <a:pt x="4302" y="2585"/>
                    <a:pt x="4346" y="2577"/>
                    <a:pt x="4413" y="2577"/>
                  </a:cubicBezTo>
                  <a:close/>
                  <a:moveTo>
                    <a:pt x="2200" y="0"/>
                  </a:moveTo>
                  <a:lnTo>
                    <a:pt x="1" y="9573"/>
                  </a:lnTo>
                  <a:lnTo>
                    <a:pt x="27133" y="15801"/>
                  </a:lnTo>
                  <a:lnTo>
                    <a:pt x="27151" y="15729"/>
                  </a:lnTo>
                  <a:cubicBezTo>
                    <a:pt x="27619" y="13755"/>
                    <a:pt x="27971" y="11718"/>
                    <a:pt x="28196" y="9699"/>
                  </a:cubicBezTo>
                  <a:cubicBezTo>
                    <a:pt x="28386" y="8825"/>
                    <a:pt x="27926" y="8248"/>
                    <a:pt x="26853" y="7977"/>
                  </a:cubicBezTo>
                  <a:cubicBezTo>
                    <a:pt x="18768" y="5048"/>
                    <a:pt x="10493" y="2371"/>
                    <a:pt x="2272" y="27"/>
                  </a:cubicBezTo>
                  <a:lnTo>
                    <a:pt x="2200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58"/>
            <p:cNvSpPr/>
            <p:nvPr/>
          </p:nvSpPr>
          <p:spPr>
            <a:xfrm>
              <a:off x="5213500" y="3590975"/>
              <a:ext cx="396875" cy="147475"/>
            </a:xfrm>
            <a:custGeom>
              <a:avLst/>
              <a:gdLst/>
              <a:ahLst/>
              <a:cxnLst/>
              <a:rect l="l" t="t" r="r" b="b"/>
              <a:pathLst>
                <a:path w="15875" h="5899" extrusionOk="0">
                  <a:moveTo>
                    <a:pt x="630" y="1"/>
                  </a:moveTo>
                  <a:cubicBezTo>
                    <a:pt x="562" y="1"/>
                    <a:pt x="505" y="8"/>
                    <a:pt x="460" y="23"/>
                  </a:cubicBezTo>
                  <a:cubicBezTo>
                    <a:pt x="298" y="95"/>
                    <a:pt x="181" y="302"/>
                    <a:pt x="100" y="663"/>
                  </a:cubicBezTo>
                  <a:cubicBezTo>
                    <a:pt x="1" y="1078"/>
                    <a:pt x="172" y="1384"/>
                    <a:pt x="623" y="1573"/>
                  </a:cubicBezTo>
                  <a:cubicBezTo>
                    <a:pt x="1118" y="1799"/>
                    <a:pt x="2921" y="2349"/>
                    <a:pt x="6049" y="3241"/>
                  </a:cubicBezTo>
                  <a:cubicBezTo>
                    <a:pt x="6437" y="3340"/>
                    <a:pt x="9348" y="4223"/>
                    <a:pt x="14784" y="5882"/>
                  </a:cubicBezTo>
                  <a:cubicBezTo>
                    <a:pt x="14838" y="5893"/>
                    <a:pt x="14891" y="5899"/>
                    <a:pt x="14944" y="5899"/>
                  </a:cubicBezTo>
                  <a:cubicBezTo>
                    <a:pt x="15103" y="5899"/>
                    <a:pt x="15257" y="5848"/>
                    <a:pt x="15405" y="5747"/>
                  </a:cubicBezTo>
                  <a:cubicBezTo>
                    <a:pt x="15595" y="5621"/>
                    <a:pt x="15712" y="5458"/>
                    <a:pt x="15757" y="5269"/>
                  </a:cubicBezTo>
                  <a:cubicBezTo>
                    <a:pt x="15874" y="4755"/>
                    <a:pt x="15424" y="4323"/>
                    <a:pt x="14405" y="3980"/>
                  </a:cubicBezTo>
                  <a:cubicBezTo>
                    <a:pt x="12088" y="3349"/>
                    <a:pt x="9682" y="2646"/>
                    <a:pt x="7176" y="1889"/>
                  </a:cubicBezTo>
                  <a:cubicBezTo>
                    <a:pt x="3976" y="915"/>
                    <a:pt x="2065" y="329"/>
                    <a:pt x="1425" y="149"/>
                  </a:cubicBezTo>
                  <a:cubicBezTo>
                    <a:pt x="1073" y="51"/>
                    <a:pt x="810" y="1"/>
                    <a:pt x="6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58"/>
            <p:cNvSpPr/>
            <p:nvPr/>
          </p:nvSpPr>
          <p:spPr>
            <a:xfrm>
              <a:off x="5070850" y="3766400"/>
              <a:ext cx="724975" cy="311175"/>
            </a:xfrm>
            <a:custGeom>
              <a:avLst/>
              <a:gdLst/>
              <a:ahLst/>
              <a:cxnLst/>
              <a:rect l="l" t="t" r="r" b="b"/>
              <a:pathLst>
                <a:path w="28999" h="12447" extrusionOk="0">
                  <a:moveTo>
                    <a:pt x="2011" y="1"/>
                  </a:moveTo>
                  <a:lnTo>
                    <a:pt x="136" y="8185"/>
                  </a:lnTo>
                  <a:lnTo>
                    <a:pt x="1" y="8753"/>
                  </a:lnTo>
                  <a:cubicBezTo>
                    <a:pt x="8672" y="10592"/>
                    <a:pt x="17172" y="11818"/>
                    <a:pt x="25501" y="12413"/>
                  </a:cubicBezTo>
                  <a:cubicBezTo>
                    <a:pt x="25660" y="12435"/>
                    <a:pt x="25809" y="12446"/>
                    <a:pt x="25949" y="12446"/>
                  </a:cubicBezTo>
                  <a:cubicBezTo>
                    <a:pt x="26720" y="12446"/>
                    <a:pt x="27220" y="12112"/>
                    <a:pt x="27448" y="11448"/>
                  </a:cubicBezTo>
                  <a:cubicBezTo>
                    <a:pt x="28061" y="9718"/>
                    <a:pt x="28575" y="7969"/>
                    <a:pt x="28999" y="6193"/>
                  </a:cubicBezTo>
                  <a:lnTo>
                    <a:pt x="2011" y="1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58"/>
            <p:cNvSpPr/>
            <p:nvPr/>
          </p:nvSpPr>
          <p:spPr>
            <a:xfrm>
              <a:off x="4697000" y="3525875"/>
              <a:ext cx="1131500" cy="555150"/>
            </a:xfrm>
            <a:custGeom>
              <a:avLst/>
              <a:gdLst/>
              <a:ahLst/>
              <a:cxnLst/>
              <a:rect l="l" t="t" r="r" b="b"/>
              <a:pathLst>
                <a:path w="45260" h="22206" extrusionOk="0">
                  <a:moveTo>
                    <a:pt x="19277" y="430"/>
                  </a:moveTo>
                  <a:cubicBezTo>
                    <a:pt x="20268" y="625"/>
                    <a:pt x="21223" y="951"/>
                    <a:pt x="22193" y="1230"/>
                  </a:cubicBezTo>
                  <a:cubicBezTo>
                    <a:pt x="23221" y="1545"/>
                    <a:pt x="24248" y="1852"/>
                    <a:pt x="25276" y="2185"/>
                  </a:cubicBezTo>
                  <a:cubicBezTo>
                    <a:pt x="27331" y="2834"/>
                    <a:pt x="29377" y="3501"/>
                    <a:pt x="31414" y="4177"/>
                  </a:cubicBezTo>
                  <a:cubicBezTo>
                    <a:pt x="33460" y="4844"/>
                    <a:pt x="35489" y="5565"/>
                    <a:pt x="37544" y="6205"/>
                  </a:cubicBezTo>
                  <a:cubicBezTo>
                    <a:pt x="39599" y="6836"/>
                    <a:pt x="41627" y="7567"/>
                    <a:pt x="43637" y="8315"/>
                  </a:cubicBezTo>
                  <a:lnTo>
                    <a:pt x="43655" y="8324"/>
                  </a:lnTo>
                  <a:cubicBezTo>
                    <a:pt x="44016" y="8423"/>
                    <a:pt x="44367" y="8567"/>
                    <a:pt x="44602" y="8810"/>
                  </a:cubicBezTo>
                  <a:cubicBezTo>
                    <a:pt x="44710" y="8937"/>
                    <a:pt x="44782" y="9081"/>
                    <a:pt x="44818" y="9234"/>
                  </a:cubicBezTo>
                  <a:cubicBezTo>
                    <a:pt x="44845" y="9396"/>
                    <a:pt x="44836" y="9568"/>
                    <a:pt x="44800" y="9739"/>
                  </a:cubicBezTo>
                  <a:cubicBezTo>
                    <a:pt x="44791" y="9748"/>
                    <a:pt x="44791" y="9748"/>
                    <a:pt x="44791" y="9757"/>
                  </a:cubicBezTo>
                  <a:cubicBezTo>
                    <a:pt x="44728" y="10262"/>
                    <a:pt x="44665" y="10766"/>
                    <a:pt x="44593" y="11271"/>
                  </a:cubicBezTo>
                  <a:lnTo>
                    <a:pt x="44358" y="12777"/>
                  </a:lnTo>
                  <a:cubicBezTo>
                    <a:pt x="44268" y="13281"/>
                    <a:pt x="44196" y="13777"/>
                    <a:pt x="44097" y="14282"/>
                  </a:cubicBezTo>
                  <a:cubicBezTo>
                    <a:pt x="44016" y="14778"/>
                    <a:pt x="43908" y="15282"/>
                    <a:pt x="43799" y="15778"/>
                  </a:cubicBezTo>
                  <a:cubicBezTo>
                    <a:pt x="43637" y="16454"/>
                    <a:pt x="43457" y="17130"/>
                    <a:pt x="43259" y="17797"/>
                  </a:cubicBezTo>
                  <a:cubicBezTo>
                    <a:pt x="43051" y="18473"/>
                    <a:pt x="42853" y="19140"/>
                    <a:pt x="42646" y="19807"/>
                  </a:cubicBezTo>
                  <a:cubicBezTo>
                    <a:pt x="42546" y="20141"/>
                    <a:pt x="42438" y="20474"/>
                    <a:pt x="42321" y="20808"/>
                  </a:cubicBezTo>
                  <a:cubicBezTo>
                    <a:pt x="42294" y="20889"/>
                    <a:pt x="42267" y="20970"/>
                    <a:pt x="42240" y="21051"/>
                  </a:cubicBezTo>
                  <a:cubicBezTo>
                    <a:pt x="42213" y="21123"/>
                    <a:pt x="42177" y="21196"/>
                    <a:pt x="42141" y="21268"/>
                  </a:cubicBezTo>
                  <a:cubicBezTo>
                    <a:pt x="42069" y="21412"/>
                    <a:pt x="41970" y="21529"/>
                    <a:pt x="41852" y="21628"/>
                  </a:cubicBezTo>
                  <a:cubicBezTo>
                    <a:pt x="41618" y="21827"/>
                    <a:pt x="41294" y="21917"/>
                    <a:pt x="40969" y="21935"/>
                  </a:cubicBezTo>
                  <a:cubicBezTo>
                    <a:pt x="40798" y="21935"/>
                    <a:pt x="40636" y="21926"/>
                    <a:pt x="40455" y="21908"/>
                  </a:cubicBezTo>
                  <a:lnTo>
                    <a:pt x="39932" y="21872"/>
                  </a:lnTo>
                  <a:cubicBezTo>
                    <a:pt x="38526" y="21799"/>
                    <a:pt x="37138" y="21673"/>
                    <a:pt x="35741" y="21538"/>
                  </a:cubicBezTo>
                  <a:cubicBezTo>
                    <a:pt x="34344" y="21385"/>
                    <a:pt x="32947" y="21241"/>
                    <a:pt x="31559" y="21051"/>
                  </a:cubicBezTo>
                  <a:cubicBezTo>
                    <a:pt x="30864" y="20961"/>
                    <a:pt x="30170" y="20853"/>
                    <a:pt x="29485" y="20754"/>
                  </a:cubicBezTo>
                  <a:cubicBezTo>
                    <a:pt x="28791" y="20646"/>
                    <a:pt x="28097" y="20547"/>
                    <a:pt x="27403" y="20438"/>
                  </a:cubicBezTo>
                  <a:cubicBezTo>
                    <a:pt x="26015" y="20222"/>
                    <a:pt x="24636" y="19988"/>
                    <a:pt x="23257" y="19753"/>
                  </a:cubicBezTo>
                  <a:cubicBezTo>
                    <a:pt x="20562" y="19287"/>
                    <a:pt x="17868" y="18768"/>
                    <a:pt x="15191" y="18224"/>
                  </a:cubicBezTo>
                  <a:lnTo>
                    <a:pt x="15191" y="18224"/>
                  </a:lnTo>
                  <a:lnTo>
                    <a:pt x="15279" y="17851"/>
                  </a:lnTo>
                  <a:cubicBezTo>
                    <a:pt x="15297" y="17743"/>
                    <a:pt x="15234" y="17644"/>
                    <a:pt x="15135" y="17617"/>
                  </a:cubicBezTo>
                  <a:lnTo>
                    <a:pt x="14017" y="17362"/>
                  </a:lnTo>
                  <a:lnTo>
                    <a:pt x="14017" y="17362"/>
                  </a:lnTo>
                  <a:lnTo>
                    <a:pt x="14108" y="16968"/>
                  </a:lnTo>
                  <a:lnTo>
                    <a:pt x="14108" y="16959"/>
                  </a:lnTo>
                  <a:cubicBezTo>
                    <a:pt x="14117" y="16905"/>
                    <a:pt x="14108" y="16860"/>
                    <a:pt x="14081" y="16815"/>
                  </a:cubicBezTo>
                  <a:cubicBezTo>
                    <a:pt x="13774" y="16409"/>
                    <a:pt x="13441" y="16058"/>
                    <a:pt x="13098" y="15706"/>
                  </a:cubicBezTo>
                  <a:cubicBezTo>
                    <a:pt x="12756" y="15364"/>
                    <a:pt x="12413" y="15030"/>
                    <a:pt x="12061" y="14697"/>
                  </a:cubicBezTo>
                  <a:cubicBezTo>
                    <a:pt x="11349" y="14039"/>
                    <a:pt x="10628" y="13399"/>
                    <a:pt x="9907" y="12759"/>
                  </a:cubicBezTo>
                  <a:cubicBezTo>
                    <a:pt x="9177" y="12119"/>
                    <a:pt x="8447" y="11497"/>
                    <a:pt x="7708" y="10866"/>
                  </a:cubicBezTo>
                  <a:cubicBezTo>
                    <a:pt x="7338" y="10559"/>
                    <a:pt x="6969" y="10244"/>
                    <a:pt x="6581" y="9946"/>
                  </a:cubicBezTo>
                  <a:cubicBezTo>
                    <a:pt x="6392" y="9802"/>
                    <a:pt x="6184" y="9658"/>
                    <a:pt x="5977" y="9532"/>
                  </a:cubicBezTo>
                  <a:cubicBezTo>
                    <a:pt x="5818" y="9428"/>
                    <a:pt x="5653" y="9329"/>
                    <a:pt x="5471" y="9244"/>
                  </a:cubicBezTo>
                  <a:lnTo>
                    <a:pt x="5471" y="9244"/>
                  </a:lnTo>
                  <a:cubicBezTo>
                    <a:pt x="5490" y="9164"/>
                    <a:pt x="5510" y="9082"/>
                    <a:pt x="5526" y="9000"/>
                  </a:cubicBezTo>
                  <a:lnTo>
                    <a:pt x="5535" y="8955"/>
                  </a:lnTo>
                  <a:cubicBezTo>
                    <a:pt x="5535" y="8946"/>
                    <a:pt x="5535" y="8937"/>
                    <a:pt x="5535" y="8928"/>
                  </a:cubicBezTo>
                  <a:cubicBezTo>
                    <a:pt x="5535" y="8838"/>
                    <a:pt x="5463" y="8774"/>
                    <a:pt x="5382" y="8774"/>
                  </a:cubicBezTo>
                  <a:cubicBezTo>
                    <a:pt x="5175" y="8774"/>
                    <a:pt x="4976" y="8747"/>
                    <a:pt x="4778" y="8720"/>
                  </a:cubicBezTo>
                  <a:cubicBezTo>
                    <a:pt x="4580" y="8693"/>
                    <a:pt x="4382" y="8657"/>
                    <a:pt x="4192" y="8612"/>
                  </a:cubicBezTo>
                  <a:cubicBezTo>
                    <a:pt x="3994" y="8567"/>
                    <a:pt x="3805" y="8513"/>
                    <a:pt x="3615" y="8450"/>
                  </a:cubicBezTo>
                  <a:cubicBezTo>
                    <a:pt x="3488" y="8413"/>
                    <a:pt x="3360" y="8369"/>
                    <a:pt x="3236" y="8316"/>
                  </a:cubicBezTo>
                  <a:lnTo>
                    <a:pt x="3236" y="8316"/>
                  </a:lnTo>
                  <a:lnTo>
                    <a:pt x="3309" y="7999"/>
                  </a:lnTo>
                  <a:lnTo>
                    <a:pt x="3318" y="7963"/>
                  </a:lnTo>
                  <a:cubicBezTo>
                    <a:pt x="3318" y="7954"/>
                    <a:pt x="3318" y="7945"/>
                    <a:pt x="3318" y="7936"/>
                  </a:cubicBezTo>
                  <a:cubicBezTo>
                    <a:pt x="3318" y="7846"/>
                    <a:pt x="3255" y="7765"/>
                    <a:pt x="3165" y="7765"/>
                  </a:cubicBezTo>
                  <a:cubicBezTo>
                    <a:pt x="2966" y="7756"/>
                    <a:pt x="2768" y="7729"/>
                    <a:pt x="2579" y="7702"/>
                  </a:cubicBezTo>
                  <a:cubicBezTo>
                    <a:pt x="2390" y="7666"/>
                    <a:pt x="2200" y="7630"/>
                    <a:pt x="2011" y="7585"/>
                  </a:cubicBezTo>
                  <a:cubicBezTo>
                    <a:pt x="1680" y="7506"/>
                    <a:pt x="1350" y="7420"/>
                    <a:pt x="1031" y="7298"/>
                  </a:cubicBezTo>
                  <a:lnTo>
                    <a:pt x="1031" y="7298"/>
                  </a:lnTo>
                  <a:cubicBezTo>
                    <a:pt x="992" y="6753"/>
                    <a:pt x="915" y="6209"/>
                    <a:pt x="821" y="5665"/>
                  </a:cubicBezTo>
                  <a:cubicBezTo>
                    <a:pt x="746" y="5190"/>
                    <a:pt x="677" y="4708"/>
                    <a:pt x="519" y="4242"/>
                  </a:cubicBezTo>
                  <a:lnTo>
                    <a:pt x="519" y="4242"/>
                  </a:lnTo>
                  <a:cubicBezTo>
                    <a:pt x="712" y="4272"/>
                    <a:pt x="903" y="4309"/>
                    <a:pt x="1092" y="4349"/>
                  </a:cubicBezTo>
                  <a:cubicBezTo>
                    <a:pt x="1398" y="4403"/>
                    <a:pt x="1695" y="4475"/>
                    <a:pt x="1993" y="4547"/>
                  </a:cubicBezTo>
                  <a:cubicBezTo>
                    <a:pt x="2597" y="4691"/>
                    <a:pt x="3201" y="4844"/>
                    <a:pt x="3787" y="5025"/>
                  </a:cubicBezTo>
                  <a:lnTo>
                    <a:pt x="3805" y="5025"/>
                  </a:lnTo>
                  <a:cubicBezTo>
                    <a:pt x="3820" y="5029"/>
                    <a:pt x="3836" y="5031"/>
                    <a:pt x="3851" y="5031"/>
                  </a:cubicBezTo>
                  <a:cubicBezTo>
                    <a:pt x="3931" y="5031"/>
                    <a:pt x="3998" y="4973"/>
                    <a:pt x="4021" y="4889"/>
                  </a:cubicBezTo>
                  <a:lnTo>
                    <a:pt x="4021" y="4880"/>
                  </a:lnTo>
                  <a:lnTo>
                    <a:pt x="4148" y="4317"/>
                  </a:lnTo>
                  <a:lnTo>
                    <a:pt x="4148" y="4317"/>
                  </a:lnTo>
                  <a:cubicBezTo>
                    <a:pt x="4481" y="4347"/>
                    <a:pt x="4813" y="4416"/>
                    <a:pt x="5139" y="4484"/>
                  </a:cubicBezTo>
                  <a:cubicBezTo>
                    <a:pt x="5526" y="4583"/>
                    <a:pt x="5905" y="4682"/>
                    <a:pt x="6284" y="4835"/>
                  </a:cubicBezTo>
                  <a:cubicBezTo>
                    <a:pt x="6293" y="4844"/>
                    <a:pt x="6302" y="4844"/>
                    <a:pt x="6311" y="4844"/>
                  </a:cubicBezTo>
                  <a:cubicBezTo>
                    <a:pt x="6322" y="4847"/>
                    <a:pt x="6334" y="4848"/>
                    <a:pt x="6345" y="4848"/>
                  </a:cubicBezTo>
                  <a:cubicBezTo>
                    <a:pt x="6421" y="4848"/>
                    <a:pt x="6485" y="4797"/>
                    <a:pt x="6509" y="4718"/>
                  </a:cubicBezTo>
                  <a:lnTo>
                    <a:pt x="6509" y="4691"/>
                  </a:lnTo>
                  <a:lnTo>
                    <a:pt x="6584" y="4392"/>
                  </a:lnTo>
                  <a:lnTo>
                    <a:pt x="6584" y="4392"/>
                  </a:lnTo>
                  <a:cubicBezTo>
                    <a:pt x="7031" y="4355"/>
                    <a:pt x="7460" y="4267"/>
                    <a:pt x="7888" y="4186"/>
                  </a:cubicBezTo>
                  <a:cubicBezTo>
                    <a:pt x="8366" y="4087"/>
                    <a:pt x="8834" y="3970"/>
                    <a:pt x="9303" y="3862"/>
                  </a:cubicBezTo>
                  <a:cubicBezTo>
                    <a:pt x="9781" y="3745"/>
                    <a:pt x="10250" y="3627"/>
                    <a:pt x="10718" y="3501"/>
                  </a:cubicBezTo>
                  <a:lnTo>
                    <a:pt x="12116" y="3132"/>
                  </a:lnTo>
                  <a:cubicBezTo>
                    <a:pt x="13053" y="2888"/>
                    <a:pt x="13981" y="2627"/>
                    <a:pt x="14919" y="2348"/>
                  </a:cubicBezTo>
                  <a:cubicBezTo>
                    <a:pt x="15379" y="2203"/>
                    <a:pt x="15838" y="2050"/>
                    <a:pt x="16298" y="1888"/>
                  </a:cubicBezTo>
                  <a:cubicBezTo>
                    <a:pt x="16758" y="1717"/>
                    <a:pt x="17217" y="1545"/>
                    <a:pt x="17659" y="1275"/>
                  </a:cubicBezTo>
                  <a:cubicBezTo>
                    <a:pt x="17695" y="1248"/>
                    <a:pt x="17722" y="1212"/>
                    <a:pt x="17731" y="1167"/>
                  </a:cubicBezTo>
                  <a:lnTo>
                    <a:pt x="17731" y="1158"/>
                  </a:lnTo>
                  <a:lnTo>
                    <a:pt x="17858" y="621"/>
                  </a:lnTo>
                  <a:lnTo>
                    <a:pt x="17858" y="621"/>
                  </a:lnTo>
                  <a:cubicBezTo>
                    <a:pt x="18019" y="634"/>
                    <a:pt x="18172" y="666"/>
                    <a:pt x="18326" y="698"/>
                  </a:cubicBezTo>
                  <a:cubicBezTo>
                    <a:pt x="18542" y="761"/>
                    <a:pt x="18759" y="824"/>
                    <a:pt x="18966" y="923"/>
                  </a:cubicBezTo>
                  <a:cubicBezTo>
                    <a:pt x="18975" y="923"/>
                    <a:pt x="18984" y="932"/>
                    <a:pt x="19002" y="932"/>
                  </a:cubicBezTo>
                  <a:cubicBezTo>
                    <a:pt x="19013" y="935"/>
                    <a:pt x="19023" y="936"/>
                    <a:pt x="19034" y="936"/>
                  </a:cubicBezTo>
                  <a:cubicBezTo>
                    <a:pt x="19103" y="936"/>
                    <a:pt x="19168" y="886"/>
                    <a:pt x="19191" y="815"/>
                  </a:cubicBezTo>
                  <a:lnTo>
                    <a:pt x="19200" y="779"/>
                  </a:lnTo>
                  <a:lnTo>
                    <a:pt x="19277" y="430"/>
                  </a:lnTo>
                  <a:close/>
                  <a:moveTo>
                    <a:pt x="19118" y="0"/>
                  </a:moveTo>
                  <a:cubicBezTo>
                    <a:pt x="19034" y="0"/>
                    <a:pt x="18964" y="53"/>
                    <a:pt x="18948" y="139"/>
                  </a:cubicBezTo>
                  <a:lnTo>
                    <a:pt x="18939" y="157"/>
                  </a:lnTo>
                  <a:lnTo>
                    <a:pt x="18855" y="537"/>
                  </a:lnTo>
                  <a:lnTo>
                    <a:pt x="18855" y="537"/>
                  </a:lnTo>
                  <a:cubicBezTo>
                    <a:pt x="18695" y="524"/>
                    <a:pt x="18535" y="496"/>
                    <a:pt x="18380" y="464"/>
                  </a:cubicBezTo>
                  <a:cubicBezTo>
                    <a:pt x="18164" y="410"/>
                    <a:pt x="17948" y="355"/>
                    <a:pt x="17749" y="238"/>
                  </a:cubicBezTo>
                  <a:cubicBezTo>
                    <a:pt x="17731" y="238"/>
                    <a:pt x="17722" y="229"/>
                    <a:pt x="17704" y="229"/>
                  </a:cubicBezTo>
                  <a:cubicBezTo>
                    <a:pt x="17692" y="227"/>
                    <a:pt x="17680" y="225"/>
                    <a:pt x="17669" y="225"/>
                  </a:cubicBezTo>
                  <a:cubicBezTo>
                    <a:pt x="17601" y="225"/>
                    <a:pt x="17539" y="269"/>
                    <a:pt x="17524" y="346"/>
                  </a:cubicBezTo>
                  <a:lnTo>
                    <a:pt x="17515" y="391"/>
                  </a:lnTo>
                  <a:lnTo>
                    <a:pt x="17379" y="989"/>
                  </a:lnTo>
                  <a:lnTo>
                    <a:pt x="17379" y="989"/>
                  </a:lnTo>
                  <a:cubicBezTo>
                    <a:pt x="17029" y="1231"/>
                    <a:pt x="16601" y="1419"/>
                    <a:pt x="16181" y="1590"/>
                  </a:cubicBezTo>
                  <a:cubicBezTo>
                    <a:pt x="15739" y="1771"/>
                    <a:pt x="15288" y="1924"/>
                    <a:pt x="14829" y="2077"/>
                  </a:cubicBezTo>
                  <a:cubicBezTo>
                    <a:pt x="13918" y="2384"/>
                    <a:pt x="12990" y="2645"/>
                    <a:pt x="12052" y="2897"/>
                  </a:cubicBezTo>
                  <a:cubicBezTo>
                    <a:pt x="11593" y="3024"/>
                    <a:pt x="11124" y="3159"/>
                    <a:pt x="10655" y="3276"/>
                  </a:cubicBezTo>
                  <a:cubicBezTo>
                    <a:pt x="10187" y="3393"/>
                    <a:pt x="9718" y="3510"/>
                    <a:pt x="9249" y="3618"/>
                  </a:cubicBezTo>
                  <a:cubicBezTo>
                    <a:pt x="8780" y="3727"/>
                    <a:pt x="8303" y="3808"/>
                    <a:pt x="7834" y="3889"/>
                  </a:cubicBezTo>
                  <a:cubicBezTo>
                    <a:pt x="7600" y="3934"/>
                    <a:pt x="7356" y="3961"/>
                    <a:pt x="7122" y="3988"/>
                  </a:cubicBezTo>
                  <a:cubicBezTo>
                    <a:pt x="6953" y="4008"/>
                    <a:pt x="6784" y="4022"/>
                    <a:pt x="6618" y="4022"/>
                  </a:cubicBezTo>
                  <a:cubicBezTo>
                    <a:pt x="6554" y="4022"/>
                    <a:pt x="6491" y="4020"/>
                    <a:pt x="6428" y="4015"/>
                  </a:cubicBezTo>
                  <a:cubicBezTo>
                    <a:pt x="6338" y="4015"/>
                    <a:pt x="6256" y="4069"/>
                    <a:pt x="6238" y="4159"/>
                  </a:cubicBezTo>
                  <a:lnTo>
                    <a:pt x="6238" y="4168"/>
                  </a:lnTo>
                  <a:lnTo>
                    <a:pt x="6176" y="4441"/>
                  </a:lnTo>
                  <a:lnTo>
                    <a:pt x="6176" y="4441"/>
                  </a:lnTo>
                  <a:cubicBezTo>
                    <a:pt x="5842" y="4407"/>
                    <a:pt x="5510" y="4345"/>
                    <a:pt x="5184" y="4276"/>
                  </a:cubicBezTo>
                  <a:cubicBezTo>
                    <a:pt x="4796" y="4186"/>
                    <a:pt x="4418" y="4078"/>
                    <a:pt x="4039" y="3925"/>
                  </a:cubicBezTo>
                  <a:cubicBezTo>
                    <a:pt x="4030" y="3925"/>
                    <a:pt x="4021" y="3916"/>
                    <a:pt x="4012" y="3916"/>
                  </a:cubicBezTo>
                  <a:cubicBezTo>
                    <a:pt x="4000" y="3914"/>
                    <a:pt x="3989" y="3912"/>
                    <a:pt x="3978" y="3912"/>
                  </a:cubicBezTo>
                  <a:cubicBezTo>
                    <a:pt x="3902" y="3912"/>
                    <a:pt x="3837" y="3964"/>
                    <a:pt x="3814" y="4042"/>
                  </a:cubicBezTo>
                  <a:lnTo>
                    <a:pt x="3805" y="4069"/>
                  </a:lnTo>
                  <a:lnTo>
                    <a:pt x="3683" y="4611"/>
                  </a:lnTo>
                  <a:lnTo>
                    <a:pt x="3683" y="4611"/>
                  </a:lnTo>
                  <a:cubicBezTo>
                    <a:pt x="3136" y="4513"/>
                    <a:pt x="2596" y="4406"/>
                    <a:pt x="2056" y="4285"/>
                  </a:cubicBezTo>
                  <a:cubicBezTo>
                    <a:pt x="1759" y="4222"/>
                    <a:pt x="1452" y="4159"/>
                    <a:pt x="1155" y="4078"/>
                  </a:cubicBezTo>
                  <a:cubicBezTo>
                    <a:pt x="857" y="3997"/>
                    <a:pt x="560" y="3916"/>
                    <a:pt x="262" y="3817"/>
                  </a:cubicBezTo>
                  <a:cubicBezTo>
                    <a:pt x="253" y="3808"/>
                    <a:pt x="235" y="3808"/>
                    <a:pt x="217" y="3808"/>
                  </a:cubicBezTo>
                  <a:cubicBezTo>
                    <a:pt x="212" y="3807"/>
                    <a:pt x="206" y="3807"/>
                    <a:pt x="200" y="3807"/>
                  </a:cubicBezTo>
                  <a:cubicBezTo>
                    <a:pt x="109" y="3807"/>
                    <a:pt x="37" y="3876"/>
                    <a:pt x="37" y="3970"/>
                  </a:cubicBezTo>
                  <a:lnTo>
                    <a:pt x="28" y="4042"/>
                  </a:lnTo>
                  <a:cubicBezTo>
                    <a:pt x="1" y="4637"/>
                    <a:pt x="127" y="5205"/>
                    <a:pt x="235" y="5773"/>
                  </a:cubicBezTo>
                  <a:cubicBezTo>
                    <a:pt x="352" y="6341"/>
                    <a:pt x="488" y="6909"/>
                    <a:pt x="659" y="7467"/>
                  </a:cubicBezTo>
                  <a:lnTo>
                    <a:pt x="677" y="7521"/>
                  </a:lnTo>
                  <a:cubicBezTo>
                    <a:pt x="686" y="7576"/>
                    <a:pt x="740" y="7621"/>
                    <a:pt x="803" y="7621"/>
                  </a:cubicBezTo>
                  <a:cubicBezTo>
                    <a:pt x="1200" y="7648"/>
                    <a:pt x="1578" y="7720"/>
                    <a:pt x="1957" y="7801"/>
                  </a:cubicBezTo>
                  <a:cubicBezTo>
                    <a:pt x="2146" y="7846"/>
                    <a:pt x="2335" y="7891"/>
                    <a:pt x="2525" y="7945"/>
                  </a:cubicBezTo>
                  <a:cubicBezTo>
                    <a:pt x="2646" y="7981"/>
                    <a:pt x="2771" y="8022"/>
                    <a:pt x="2894" y="8069"/>
                  </a:cubicBezTo>
                  <a:lnTo>
                    <a:pt x="2894" y="8069"/>
                  </a:lnTo>
                  <a:lnTo>
                    <a:pt x="2822" y="8387"/>
                  </a:lnTo>
                  <a:lnTo>
                    <a:pt x="2813" y="8423"/>
                  </a:lnTo>
                  <a:cubicBezTo>
                    <a:pt x="2804" y="8432"/>
                    <a:pt x="2804" y="8441"/>
                    <a:pt x="2804" y="8450"/>
                  </a:cubicBezTo>
                  <a:cubicBezTo>
                    <a:pt x="2804" y="8540"/>
                    <a:pt x="2876" y="8612"/>
                    <a:pt x="2966" y="8612"/>
                  </a:cubicBezTo>
                  <a:cubicBezTo>
                    <a:pt x="3174" y="8612"/>
                    <a:pt x="3372" y="8639"/>
                    <a:pt x="3570" y="8666"/>
                  </a:cubicBezTo>
                  <a:cubicBezTo>
                    <a:pt x="3760" y="8693"/>
                    <a:pt x="3958" y="8729"/>
                    <a:pt x="4156" y="8774"/>
                  </a:cubicBezTo>
                  <a:cubicBezTo>
                    <a:pt x="4346" y="8819"/>
                    <a:pt x="4535" y="8874"/>
                    <a:pt x="4733" y="8928"/>
                  </a:cubicBezTo>
                  <a:cubicBezTo>
                    <a:pt x="4859" y="8970"/>
                    <a:pt x="4986" y="9016"/>
                    <a:pt x="5109" y="9069"/>
                  </a:cubicBezTo>
                  <a:lnTo>
                    <a:pt x="5109" y="9069"/>
                  </a:lnTo>
                  <a:cubicBezTo>
                    <a:pt x="5091" y="9149"/>
                    <a:pt x="5074" y="9232"/>
                    <a:pt x="5058" y="9315"/>
                  </a:cubicBezTo>
                  <a:cubicBezTo>
                    <a:pt x="5031" y="9414"/>
                    <a:pt x="5085" y="9514"/>
                    <a:pt x="5184" y="9541"/>
                  </a:cubicBezTo>
                  <a:cubicBezTo>
                    <a:pt x="5382" y="9604"/>
                    <a:pt x="5598" y="9712"/>
                    <a:pt x="5797" y="9829"/>
                  </a:cubicBezTo>
                  <a:cubicBezTo>
                    <a:pt x="6004" y="9937"/>
                    <a:pt x="6211" y="10063"/>
                    <a:pt x="6410" y="10199"/>
                  </a:cubicBezTo>
                  <a:cubicBezTo>
                    <a:pt x="6806" y="10460"/>
                    <a:pt x="7194" y="10739"/>
                    <a:pt x="7582" y="11028"/>
                  </a:cubicBezTo>
                  <a:cubicBezTo>
                    <a:pt x="8348" y="11614"/>
                    <a:pt x="9069" y="12254"/>
                    <a:pt x="9790" y="12894"/>
                  </a:cubicBezTo>
                  <a:cubicBezTo>
                    <a:pt x="10502" y="13534"/>
                    <a:pt x="11214" y="14192"/>
                    <a:pt x="11890" y="14868"/>
                  </a:cubicBezTo>
                  <a:cubicBezTo>
                    <a:pt x="12233" y="15210"/>
                    <a:pt x="12566" y="15553"/>
                    <a:pt x="12882" y="15913"/>
                  </a:cubicBezTo>
                  <a:cubicBezTo>
                    <a:pt x="13178" y="16252"/>
                    <a:pt x="13474" y="16590"/>
                    <a:pt x="13710" y="16958"/>
                  </a:cubicBezTo>
                  <a:lnTo>
                    <a:pt x="13710" y="16958"/>
                  </a:lnTo>
                  <a:lnTo>
                    <a:pt x="13594" y="17464"/>
                  </a:lnTo>
                  <a:cubicBezTo>
                    <a:pt x="13567" y="17572"/>
                    <a:pt x="13639" y="17671"/>
                    <a:pt x="13738" y="17698"/>
                  </a:cubicBezTo>
                  <a:lnTo>
                    <a:pt x="14855" y="17952"/>
                  </a:lnTo>
                  <a:lnTo>
                    <a:pt x="14855" y="17952"/>
                  </a:lnTo>
                  <a:lnTo>
                    <a:pt x="14766" y="18329"/>
                  </a:lnTo>
                  <a:lnTo>
                    <a:pt x="14766" y="18338"/>
                  </a:lnTo>
                  <a:cubicBezTo>
                    <a:pt x="14748" y="18437"/>
                    <a:pt x="14811" y="18545"/>
                    <a:pt x="14919" y="18563"/>
                  </a:cubicBezTo>
                  <a:cubicBezTo>
                    <a:pt x="17659" y="19167"/>
                    <a:pt x="20417" y="19690"/>
                    <a:pt x="23194" y="20150"/>
                  </a:cubicBezTo>
                  <a:cubicBezTo>
                    <a:pt x="23879" y="20258"/>
                    <a:pt x="24573" y="20375"/>
                    <a:pt x="25267" y="20474"/>
                  </a:cubicBezTo>
                  <a:cubicBezTo>
                    <a:pt x="25961" y="20583"/>
                    <a:pt x="26655" y="20682"/>
                    <a:pt x="27358" y="20772"/>
                  </a:cubicBezTo>
                  <a:cubicBezTo>
                    <a:pt x="28746" y="20961"/>
                    <a:pt x="30143" y="21132"/>
                    <a:pt x="31531" y="21286"/>
                  </a:cubicBezTo>
                  <a:cubicBezTo>
                    <a:pt x="34326" y="21601"/>
                    <a:pt x="37120" y="21863"/>
                    <a:pt x="39905" y="22115"/>
                  </a:cubicBezTo>
                  <a:lnTo>
                    <a:pt x="40428" y="22160"/>
                  </a:lnTo>
                  <a:cubicBezTo>
                    <a:pt x="40608" y="22187"/>
                    <a:pt x="40789" y="22205"/>
                    <a:pt x="40969" y="22205"/>
                  </a:cubicBezTo>
                  <a:cubicBezTo>
                    <a:pt x="41339" y="22196"/>
                    <a:pt x="41735" y="22115"/>
                    <a:pt x="42051" y="21872"/>
                  </a:cubicBezTo>
                  <a:cubicBezTo>
                    <a:pt x="42204" y="21745"/>
                    <a:pt x="42330" y="21592"/>
                    <a:pt x="42429" y="21421"/>
                  </a:cubicBezTo>
                  <a:cubicBezTo>
                    <a:pt x="42474" y="21340"/>
                    <a:pt x="42510" y="21250"/>
                    <a:pt x="42546" y="21159"/>
                  </a:cubicBezTo>
                  <a:cubicBezTo>
                    <a:pt x="42583" y="21078"/>
                    <a:pt x="42610" y="20997"/>
                    <a:pt x="42637" y="20916"/>
                  </a:cubicBezTo>
                  <a:cubicBezTo>
                    <a:pt x="42754" y="20583"/>
                    <a:pt x="42871" y="20249"/>
                    <a:pt x="42988" y="19916"/>
                  </a:cubicBezTo>
                  <a:cubicBezTo>
                    <a:pt x="43214" y="19249"/>
                    <a:pt x="43421" y="18582"/>
                    <a:pt x="43601" y="17896"/>
                  </a:cubicBezTo>
                  <a:cubicBezTo>
                    <a:pt x="43772" y="17220"/>
                    <a:pt x="43944" y="16535"/>
                    <a:pt x="44106" y="15850"/>
                  </a:cubicBezTo>
                  <a:cubicBezTo>
                    <a:pt x="44232" y="15355"/>
                    <a:pt x="44340" y="14850"/>
                    <a:pt x="44457" y="14354"/>
                  </a:cubicBezTo>
                  <a:cubicBezTo>
                    <a:pt x="44575" y="13858"/>
                    <a:pt x="44683" y="13353"/>
                    <a:pt x="44773" y="12849"/>
                  </a:cubicBezTo>
                  <a:cubicBezTo>
                    <a:pt x="44872" y="12344"/>
                    <a:pt x="44944" y="11839"/>
                    <a:pt x="45016" y="11334"/>
                  </a:cubicBezTo>
                  <a:cubicBezTo>
                    <a:pt x="45088" y="10821"/>
                    <a:pt x="45152" y="10316"/>
                    <a:pt x="45206" y="9802"/>
                  </a:cubicBezTo>
                  <a:lnTo>
                    <a:pt x="45206" y="9802"/>
                  </a:lnTo>
                  <a:lnTo>
                    <a:pt x="45197" y="9829"/>
                  </a:lnTo>
                  <a:cubicBezTo>
                    <a:pt x="45242" y="9613"/>
                    <a:pt x="45260" y="9387"/>
                    <a:pt x="45206" y="9153"/>
                  </a:cubicBezTo>
                  <a:cubicBezTo>
                    <a:pt x="45161" y="8928"/>
                    <a:pt x="45034" y="8711"/>
                    <a:pt x="44881" y="8549"/>
                  </a:cubicBezTo>
                  <a:cubicBezTo>
                    <a:pt x="44719" y="8387"/>
                    <a:pt x="44530" y="8270"/>
                    <a:pt x="44331" y="8179"/>
                  </a:cubicBezTo>
                  <a:cubicBezTo>
                    <a:pt x="44142" y="8089"/>
                    <a:pt x="43944" y="8026"/>
                    <a:pt x="43745" y="7981"/>
                  </a:cubicBezTo>
                  <a:lnTo>
                    <a:pt x="43763" y="7981"/>
                  </a:lnTo>
                  <a:cubicBezTo>
                    <a:pt x="41726" y="7278"/>
                    <a:pt x="39689" y="6566"/>
                    <a:pt x="37679" y="5809"/>
                  </a:cubicBezTo>
                  <a:cubicBezTo>
                    <a:pt x="35660" y="5052"/>
                    <a:pt x="33605" y="4412"/>
                    <a:pt x="31550" y="3754"/>
                  </a:cubicBezTo>
                  <a:cubicBezTo>
                    <a:pt x="29494" y="3105"/>
                    <a:pt x="27439" y="2483"/>
                    <a:pt x="25366" y="1879"/>
                  </a:cubicBezTo>
                  <a:lnTo>
                    <a:pt x="22265" y="977"/>
                  </a:lnTo>
                  <a:lnTo>
                    <a:pt x="20715" y="527"/>
                  </a:lnTo>
                  <a:cubicBezTo>
                    <a:pt x="20201" y="382"/>
                    <a:pt x="19687" y="220"/>
                    <a:pt x="19182" y="13"/>
                  </a:cubicBezTo>
                  <a:cubicBezTo>
                    <a:pt x="19173" y="13"/>
                    <a:pt x="19164" y="13"/>
                    <a:pt x="19155" y="4"/>
                  </a:cubicBezTo>
                  <a:cubicBezTo>
                    <a:pt x="19143" y="2"/>
                    <a:pt x="19130" y="0"/>
                    <a:pt x="191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" name="Google Shape;2512;p58"/>
            <p:cNvSpPr/>
            <p:nvPr/>
          </p:nvSpPr>
          <p:spPr>
            <a:xfrm>
              <a:off x="5068825" y="3761150"/>
              <a:ext cx="57725" cy="214775"/>
            </a:xfrm>
            <a:custGeom>
              <a:avLst/>
              <a:gdLst/>
              <a:ahLst/>
              <a:cxnLst/>
              <a:rect l="l" t="t" r="r" b="b"/>
              <a:pathLst>
                <a:path w="2309" h="8591" extrusionOk="0">
                  <a:moveTo>
                    <a:pt x="2095" y="1"/>
                  </a:moveTo>
                  <a:cubicBezTo>
                    <a:pt x="2000" y="1"/>
                    <a:pt x="1919" y="69"/>
                    <a:pt x="1903" y="166"/>
                  </a:cubicBezTo>
                  <a:cubicBezTo>
                    <a:pt x="1795" y="860"/>
                    <a:pt x="1623" y="1536"/>
                    <a:pt x="1470" y="2221"/>
                  </a:cubicBezTo>
                  <a:lnTo>
                    <a:pt x="992" y="4267"/>
                  </a:lnTo>
                  <a:cubicBezTo>
                    <a:pt x="677" y="5628"/>
                    <a:pt x="352" y="6989"/>
                    <a:pt x="28" y="8350"/>
                  </a:cubicBezTo>
                  <a:cubicBezTo>
                    <a:pt x="28" y="8350"/>
                    <a:pt x="28" y="8359"/>
                    <a:pt x="28" y="8359"/>
                  </a:cubicBezTo>
                  <a:cubicBezTo>
                    <a:pt x="1" y="8458"/>
                    <a:pt x="73" y="8567"/>
                    <a:pt x="172" y="8585"/>
                  </a:cubicBezTo>
                  <a:cubicBezTo>
                    <a:pt x="189" y="8589"/>
                    <a:pt x="206" y="8591"/>
                    <a:pt x="222" y="8591"/>
                  </a:cubicBezTo>
                  <a:cubicBezTo>
                    <a:pt x="309" y="8591"/>
                    <a:pt x="384" y="8532"/>
                    <a:pt x="406" y="8440"/>
                  </a:cubicBezTo>
                  <a:cubicBezTo>
                    <a:pt x="704" y="7070"/>
                    <a:pt x="1010" y="5709"/>
                    <a:pt x="1317" y="4339"/>
                  </a:cubicBezTo>
                  <a:lnTo>
                    <a:pt x="1786" y="2293"/>
                  </a:lnTo>
                  <a:cubicBezTo>
                    <a:pt x="1939" y="1608"/>
                    <a:pt x="2083" y="923"/>
                    <a:pt x="2281" y="247"/>
                  </a:cubicBezTo>
                  <a:cubicBezTo>
                    <a:pt x="2290" y="247"/>
                    <a:pt x="2290" y="238"/>
                    <a:pt x="2290" y="229"/>
                  </a:cubicBezTo>
                  <a:cubicBezTo>
                    <a:pt x="2308" y="121"/>
                    <a:pt x="2236" y="21"/>
                    <a:pt x="2128" y="3"/>
                  </a:cubicBezTo>
                  <a:cubicBezTo>
                    <a:pt x="2117" y="2"/>
                    <a:pt x="2106" y="1"/>
                    <a:pt x="20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" name="Google Shape;2513;p58"/>
            <p:cNvSpPr/>
            <p:nvPr/>
          </p:nvSpPr>
          <p:spPr>
            <a:xfrm>
              <a:off x="4825225" y="3697850"/>
              <a:ext cx="21000" cy="56475"/>
            </a:xfrm>
            <a:custGeom>
              <a:avLst/>
              <a:gdLst/>
              <a:ahLst/>
              <a:cxnLst/>
              <a:rect l="l" t="t" r="r" b="b"/>
              <a:pathLst>
                <a:path w="840" h="2259" extrusionOk="0">
                  <a:moveTo>
                    <a:pt x="640" y="0"/>
                  </a:moveTo>
                  <a:cubicBezTo>
                    <a:pt x="562" y="0"/>
                    <a:pt x="487" y="50"/>
                    <a:pt x="451" y="129"/>
                  </a:cubicBezTo>
                  <a:cubicBezTo>
                    <a:pt x="334" y="435"/>
                    <a:pt x="262" y="751"/>
                    <a:pt x="190" y="1075"/>
                  </a:cubicBezTo>
                  <a:cubicBezTo>
                    <a:pt x="118" y="1391"/>
                    <a:pt x="55" y="1715"/>
                    <a:pt x="19" y="2040"/>
                  </a:cubicBezTo>
                  <a:cubicBezTo>
                    <a:pt x="1" y="2130"/>
                    <a:pt x="55" y="2220"/>
                    <a:pt x="145" y="2247"/>
                  </a:cubicBezTo>
                  <a:cubicBezTo>
                    <a:pt x="168" y="2254"/>
                    <a:pt x="190" y="2258"/>
                    <a:pt x="212" y="2258"/>
                  </a:cubicBezTo>
                  <a:cubicBezTo>
                    <a:pt x="295" y="2258"/>
                    <a:pt x="369" y="2206"/>
                    <a:pt x="397" y="2121"/>
                  </a:cubicBezTo>
                  <a:cubicBezTo>
                    <a:pt x="497" y="1814"/>
                    <a:pt x="587" y="1499"/>
                    <a:pt x="659" y="1183"/>
                  </a:cubicBezTo>
                  <a:cubicBezTo>
                    <a:pt x="740" y="859"/>
                    <a:pt x="803" y="543"/>
                    <a:pt x="830" y="210"/>
                  </a:cubicBezTo>
                  <a:cubicBezTo>
                    <a:pt x="839" y="129"/>
                    <a:pt x="794" y="48"/>
                    <a:pt x="704" y="12"/>
                  </a:cubicBezTo>
                  <a:cubicBezTo>
                    <a:pt x="683" y="4"/>
                    <a:pt x="662" y="0"/>
                    <a:pt x="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58"/>
            <p:cNvSpPr/>
            <p:nvPr/>
          </p:nvSpPr>
          <p:spPr>
            <a:xfrm>
              <a:off x="5115925" y="3539325"/>
              <a:ext cx="61550" cy="232125"/>
            </a:xfrm>
            <a:custGeom>
              <a:avLst/>
              <a:gdLst/>
              <a:ahLst/>
              <a:cxnLst/>
              <a:rect l="l" t="t" r="r" b="b"/>
              <a:pathLst>
                <a:path w="2462" h="9285" extrusionOk="0">
                  <a:moveTo>
                    <a:pt x="2244" y="0"/>
                  </a:moveTo>
                  <a:cubicBezTo>
                    <a:pt x="2159" y="0"/>
                    <a:pt x="2080" y="60"/>
                    <a:pt x="2065" y="151"/>
                  </a:cubicBezTo>
                  <a:lnTo>
                    <a:pt x="1046" y="4595"/>
                  </a:lnTo>
                  <a:lnTo>
                    <a:pt x="542" y="6821"/>
                  </a:lnTo>
                  <a:lnTo>
                    <a:pt x="289" y="7930"/>
                  </a:lnTo>
                  <a:cubicBezTo>
                    <a:pt x="199" y="8300"/>
                    <a:pt x="127" y="8669"/>
                    <a:pt x="19" y="9039"/>
                  </a:cubicBezTo>
                  <a:cubicBezTo>
                    <a:pt x="19" y="9048"/>
                    <a:pt x="19" y="9048"/>
                    <a:pt x="19" y="9057"/>
                  </a:cubicBezTo>
                  <a:cubicBezTo>
                    <a:pt x="1" y="9165"/>
                    <a:pt x="73" y="9264"/>
                    <a:pt x="172" y="9282"/>
                  </a:cubicBezTo>
                  <a:cubicBezTo>
                    <a:pt x="183" y="9284"/>
                    <a:pt x="194" y="9285"/>
                    <a:pt x="205" y="9285"/>
                  </a:cubicBezTo>
                  <a:cubicBezTo>
                    <a:pt x="300" y="9285"/>
                    <a:pt x="381" y="9217"/>
                    <a:pt x="397" y="9120"/>
                  </a:cubicBezTo>
                  <a:cubicBezTo>
                    <a:pt x="469" y="8750"/>
                    <a:pt x="560" y="8381"/>
                    <a:pt x="641" y="8011"/>
                  </a:cubicBezTo>
                  <a:lnTo>
                    <a:pt x="902" y="6902"/>
                  </a:lnTo>
                  <a:lnTo>
                    <a:pt x="1416" y="4676"/>
                  </a:lnTo>
                  <a:lnTo>
                    <a:pt x="2443" y="241"/>
                  </a:lnTo>
                  <a:lnTo>
                    <a:pt x="2443" y="232"/>
                  </a:lnTo>
                  <a:cubicBezTo>
                    <a:pt x="2461" y="133"/>
                    <a:pt x="2398" y="25"/>
                    <a:pt x="2290" y="7"/>
                  </a:cubicBezTo>
                  <a:cubicBezTo>
                    <a:pt x="2275" y="3"/>
                    <a:pt x="2259" y="0"/>
                    <a:pt x="22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2515;p58"/>
            <p:cNvSpPr/>
            <p:nvPr/>
          </p:nvSpPr>
          <p:spPr>
            <a:xfrm>
              <a:off x="5039525" y="3548650"/>
              <a:ext cx="101450" cy="405350"/>
            </a:xfrm>
            <a:custGeom>
              <a:avLst/>
              <a:gdLst/>
              <a:ahLst/>
              <a:cxnLst/>
              <a:rect l="l" t="t" r="r" b="b"/>
              <a:pathLst>
                <a:path w="4058" h="16214" extrusionOk="0">
                  <a:moveTo>
                    <a:pt x="3853" y="1"/>
                  </a:moveTo>
                  <a:cubicBezTo>
                    <a:pt x="3758" y="1"/>
                    <a:pt x="3676" y="68"/>
                    <a:pt x="3652" y="157"/>
                  </a:cubicBezTo>
                  <a:cubicBezTo>
                    <a:pt x="3390" y="1482"/>
                    <a:pt x="3111" y="2807"/>
                    <a:pt x="2822" y="4132"/>
                  </a:cubicBezTo>
                  <a:cubicBezTo>
                    <a:pt x="2543" y="5448"/>
                    <a:pt x="2236" y="6764"/>
                    <a:pt x="1948" y="8089"/>
                  </a:cubicBezTo>
                  <a:cubicBezTo>
                    <a:pt x="1641" y="9405"/>
                    <a:pt x="1335" y="10721"/>
                    <a:pt x="1020" y="12037"/>
                  </a:cubicBezTo>
                  <a:lnTo>
                    <a:pt x="533" y="14002"/>
                  </a:lnTo>
                  <a:cubicBezTo>
                    <a:pt x="371" y="14660"/>
                    <a:pt x="199" y="15318"/>
                    <a:pt x="28" y="15967"/>
                  </a:cubicBezTo>
                  <a:cubicBezTo>
                    <a:pt x="28" y="15976"/>
                    <a:pt x="28" y="15976"/>
                    <a:pt x="28" y="15985"/>
                  </a:cubicBezTo>
                  <a:cubicBezTo>
                    <a:pt x="1" y="16084"/>
                    <a:pt x="73" y="16192"/>
                    <a:pt x="181" y="16210"/>
                  </a:cubicBezTo>
                  <a:cubicBezTo>
                    <a:pt x="192" y="16212"/>
                    <a:pt x="202" y="16213"/>
                    <a:pt x="212" y="16213"/>
                  </a:cubicBezTo>
                  <a:cubicBezTo>
                    <a:pt x="302" y="16213"/>
                    <a:pt x="390" y="16146"/>
                    <a:pt x="407" y="16057"/>
                  </a:cubicBezTo>
                  <a:cubicBezTo>
                    <a:pt x="533" y="15390"/>
                    <a:pt x="668" y="14732"/>
                    <a:pt x="803" y="14065"/>
                  </a:cubicBezTo>
                  <a:lnTo>
                    <a:pt x="1227" y="12082"/>
                  </a:lnTo>
                  <a:cubicBezTo>
                    <a:pt x="1524" y="10766"/>
                    <a:pt x="1813" y="9441"/>
                    <a:pt x="2119" y="8125"/>
                  </a:cubicBezTo>
                  <a:cubicBezTo>
                    <a:pt x="2426" y="6809"/>
                    <a:pt x="2723" y="5493"/>
                    <a:pt x="3048" y="4177"/>
                  </a:cubicBezTo>
                  <a:cubicBezTo>
                    <a:pt x="3372" y="2870"/>
                    <a:pt x="3688" y="1554"/>
                    <a:pt x="4030" y="247"/>
                  </a:cubicBezTo>
                  <a:cubicBezTo>
                    <a:pt x="4039" y="238"/>
                    <a:pt x="4039" y="238"/>
                    <a:pt x="4039" y="238"/>
                  </a:cubicBezTo>
                  <a:cubicBezTo>
                    <a:pt x="4057" y="129"/>
                    <a:pt x="3985" y="30"/>
                    <a:pt x="3886" y="3"/>
                  </a:cubicBezTo>
                  <a:cubicBezTo>
                    <a:pt x="3875" y="1"/>
                    <a:pt x="3864" y="1"/>
                    <a:pt x="38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58"/>
            <p:cNvSpPr/>
            <p:nvPr/>
          </p:nvSpPr>
          <p:spPr>
            <a:xfrm>
              <a:off x="4836050" y="3636975"/>
              <a:ext cx="24350" cy="70875"/>
            </a:xfrm>
            <a:custGeom>
              <a:avLst/>
              <a:gdLst/>
              <a:ahLst/>
              <a:cxnLst/>
              <a:rect l="l" t="t" r="r" b="b"/>
              <a:pathLst>
                <a:path w="974" h="2835" extrusionOk="0">
                  <a:moveTo>
                    <a:pt x="763" y="1"/>
                  </a:moveTo>
                  <a:cubicBezTo>
                    <a:pt x="675" y="1"/>
                    <a:pt x="593" y="68"/>
                    <a:pt x="577" y="157"/>
                  </a:cubicBezTo>
                  <a:cubicBezTo>
                    <a:pt x="541" y="364"/>
                    <a:pt x="505" y="563"/>
                    <a:pt x="460" y="770"/>
                  </a:cubicBezTo>
                  <a:cubicBezTo>
                    <a:pt x="424" y="968"/>
                    <a:pt x="379" y="1167"/>
                    <a:pt x="334" y="1374"/>
                  </a:cubicBezTo>
                  <a:cubicBezTo>
                    <a:pt x="244" y="1770"/>
                    <a:pt x="181" y="2176"/>
                    <a:pt x="18" y="2564"/>
                  </a:cubicBezTo>
                  <a:cubicBezTo>
                    <a:pt x="9" y="2582"/>
                    <a:pt x="9" y="2600"/>
                    <a:pt x="9" y="2627"/>
                  </a:cubicBezTo>
                  <a:cubicBezTo>
                    <a:pt x="0" y="2735"/>
                    <a:pt x="82" y="2825"/>
                    <a:pt x="190" y="2834"/>
                  </a:cubicBezTo>
                  <a:cubicBezTo>
                    <a:pt x="195" y="2835"/>
                    <a:pt x="200" y="2835"/>
                    <a:pt x="205" y="2835"/>
                  </a:cubicBezTo>
                  <a:cubicBezTo>
                    <a:pt x="307" y="2835"/>
                    <a:pt x="397" y="2748"/>
                    <a:pt x="397" y="2645"/>
                  </a:cubicBezTo>
                  <a:cubicBezTo>
                    <a:pt x="424" y="2230"/>
                    <a:pt x="541" y="1843"/>
                    <a:pt x="631" y="1437"/>
                  </a:cubicBezTo>
                  <a:cubicBezTo>
                    <a:pt x="685" y="1239"/>
                    <a:pt x="740" y="1040"/>
                    <a:pt x="785" y="842"/>
                  </a:cubicBezTo>
                  <a:cubicBezTo>
                    <a:pt x="839" y="644"/>
                    <a:pt x="893" y="445"/>
                    <a:pt x="947" y="247"/>
                  </a:cubicBezTo>
                  <a:cubicBezTo>
                    <a:pt x="956" y="238"/>
                    <a:pt x="956" y="229"/>
                    <a:pt x="956" y="229"/>
                  </a:cubicBezTo>
                  <a:cubicBezTo>
                    <a:pt x="974" y="121"/>
                    <a:pt x="902" y="22"/>
                    <a:pt x="794" y="4"/>
                  </a:cubicBezTo>
                  <a:cubicBezTo>
                    <a:pt x="783" y="2"/>
                    <a:pt x="773" y="1"/>
                    <a:pt x="7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58"/>
            <p:cNvSpPr/>
            <p:nvPr/>
          </p:nvSpPr>
          <p:spPr>
            <a:xfrm>
              <a:off x="4769575" y="3641500"/>
              <a:ext cx="28650" cy="88500"/>
            </a:xfrm>
            <a:custGeom>
              <a:avLst/>
              <a:gdLst/>
              <a:ahLst/>
              <a:cxnLst/>
              <a:rect l="l" t="t" r="r" b="b"/>
              <a:pathLst>
                <a:path w="1146" h="3540" extrusionOk="0">
                  <a:moveTo>
                    <a:pt x="932" y="0"/>
                  </a:moveTo>
                  <a:cubicBezTo>
                    <a:pt x="837" y="0"/>
                    <a:pt x="756" y="68"/>
                    <a:pt x="739" y="165"/>
                  </a:cubicBezTo>
                  <a:cubicBezTo>
                    <a:pt x="703" y="427"/>
                    <a:pt x="649" y="688"/>
                    <a:pt x="604" y="949"/>
                  </a:cubicBezTo>
                  <a:cubicBezTo>
                    <a:pt x="550" y="1211"/>
                    <a:pt x="487" y="1472"/>
                    <a:pt x="433" y="1734"/>
                  </a:cubicBezTo>
                  <a:cubicBezTo>
                    <a:pt x="370" y="1995"/>
                    <a:pt x="307" y="2256"/>
                    <a:pt x="244" y="2518"/>
                  </a:cubicBezTo>
                  <a:cubicBezTo>
                    <a:pt x="172" y="2770"/>
                    <a:pt x="108" y="3032"/>
                    <a:pt x="27" y="3284"/>
                  </a:cubicBezTo>
                  <a:cubicBezTo>
                    <a:pt x="18" y="3293"/>
                    <a:pt x="18" y="3302"/>
                    <a:pt x="18" y="3311"/>
                  </a:cubicBezTo>
                  <a:cubicBezTo>
                    <a:pt x="0" y="3419"/>
                    <a:pt x="72" y="3518"/>
                    <a:pt x="181" y="3536"/>
                  </a:cubicBezTo>
                  <a:cubicBezTo>
                    <a:pt x="192" y="3538"/>
                    <a:pt x="203" y="3539"/>
                    <a:pt x="214" y="3539"/>
                  </a:cubicBezTo>
                  <a:cubicBezTo>
                    <a:pt x="308" y="3539"/>
                    <a:pt x="390" y="3471"/>
                    <a:pt x="406" y="3374"/>
                  </a:cubicBezTo>
                  <a:cubicBezTo>
                    <a:pt x="442" y="3104"/>
                    <a:pt x="496" y="2842"/>
                    <a:pt x="541" y="2581"/>
                  </a:cubicBezTo>
                  <a:cubicBezTo>
                    <a:pt x="595" y="2320"/>
                    <a:pt x="658" y="2058"/>
                    <a:pt x="712" y="1797"/>
                  </a:cubicBezTo>
                  <a:cubicBezTo>
                    <a:pt x="775" y="1544"/>
                    <a:pt x="839" y="1283"/>
                    <a:pt x="902" y="1022"/>
                  </a:cubicBezTo>
                  <a:cubicBezTo>
                    <a:pt x="974" y="769"/>
                    <a:pt x="1037" y="508"/>
                    <a:pt x="1118" y="255"/>
                  </a:cubicBezTo>
                  <a:cubicBezTo>
                    <a:pt x="1118" y="246"/>
                    <a:pt x="1127" y="228"/>
                    <a:pt x="1127" y="219"/>
                  </a:cubicBezTo>
                  <a:cubicBezTo>
                    <a:pt x="1145" y="111"/>
                    <a:pt x="1073" y="12"/>
                    <a:pt x="965" y="3"/>
                  </a:cubicBezTo>
                  <a:cubicBezTo>
                    <a:pt x="954" y="1"/>
                    <a:pt x="943" y="0"/>
                    <a:pt x="9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18" name="Google Shape;2518;p58"/>
          <p:cNvGrpSpPr/>
          <p:nvPr/>
        </p:nvGrpSpPr>
        <p:grpSpPr>
          <a:xfrm>
            <a:off x="598264" y="532772"/>
            <a:ext cx="1921912" cy="326735"/>
            <a:chOff x="1816609" y="3851001"/>
            <a:chExt cx="1093674" cy="222193"/>
          </a:xfrm>
        </p:grpSpPr>
        <p:sp>
          <p:nvSpPr>
            <p:cNvPr id="2519" name="Google Shape;2519;p58"/>
            <p:cNvSpPr/>
            <p:nvPr/>
          </p:nvSpPr>
          <p:spPr>
            <a:xfrm>
              <a:off x="1816609" y="3851001"/>
              <a:ext cx="1093674" cy="222193"/>
            </a:xfrm>
            <a:custGeom>
              <a:avLst/>
              <a:gdLst/>
              <a:ahLst/>
              <a:cxnLst/>
              <a:rect l="l" t="t" r="r" b="b"/>
              <a:pathLst>
                <a:path w="38900" h="7903" extrusionOk="0">
                  <a:moveTo>
                    <a:pt x="32154" y="852"/>
                  </a:moveTo>
                  <a:cubicBezTo>
                    <a:pt x="32029" y="852"/>
                    <a:pt x="31911" y="870"/>
                    <a:pt x="31815" y="910"/>
                  </a:cubicBezTo>
                  <a:cubicBezTo>
                    <a:pt x="30934" y="1259"/>
                    <a:pt x="30057" y="1619"/>
                    <a:pt x="29183" y="1986"/>
                  </a:cubicBezTo>
                  <a:cubicBezTo>
                    <a:pt x="30289" y="1683"/>
                    <a:pt x="31405" y="1423"/>
                    <a:pt x="32535" y="1209"/>
                  </a:cubicBezTo>
                  <a:cubicBezTo>
                    <a:pt x="32581" y="1198"/>
                    <a:pt x="32635" y="1195"/>
                    <a:pt x="32688" y="1195"/>
                  </a:cubicBezTo>
                  <a:cubicBezTo>
                    <a:pt x="32853" y="1195"/>
                    <a:pt x="33041" y="1234"/>
                    <a:pt x="33223" y="1298"/>
                  </a:cubicBezTo>
                  <a:cubicBezTo>
                    <a:pt x="32998" y="1017"/>
                    <a:pt x="32532" y="852"/>
                    <a:pt x="32154" y="852"/>
                  </a:cubicBezTo>
                  <a:close/>
                  <a:moveTo>
                    <a:pt x="36026" y="1808"/>
                  </a:moveTo>
                  <a:cubicBezTo>
                    <a:pt x="35323" y="1808"/>
                    <a:pt x="34635" y="1886"/>
                    <a:pt x="33969" y="2036"/>
                  </a:cubicBezTo>
                  <a:cubicBezTo>
                    <a:pt x="33969" y="2172"/>
                    <a:pt x="33908" y="2318"/>
                    <a:pt x="33758" y="2464"/>
                  </a:cubicBezTo>
                  <a:cubicBezTo>
                    <a:pt x="33648" y="2575"/>
                    <a:pt x="33541" y="2689"/>
                    <a:pt x="33441" y="2803"/>
                  </a:cubicBezTo>
                  <a:cubicBezTo>
                    <a:pt x="33530" y="2781"/>
                    <a:pt x="33619" y="2775"/>
                    <a:pt x="33712" y="2775"/>
                  </a:cubicBezTo>
                  <a:cubicBezTo>
                    <a:pt x="34364" y="2775"/>
                    <a:pt x="35031" y="3256"/>
                    <a:pt x="35052" y="3695"/>
                  </a:cubicBezTo>
                  <a:cubicBezTo>
                    <a:pt x="35341" y="3655"/>
                    <a:pt x="35634" y="3637"/>
                    <a:pt x="35926" y="3637"/>
                  </a:cubicBezTo>
                  <a:cubicBezTo>
                    <a:pt x="36290" y="3637"/>
                    <a:pt x="36657" y="3666"/>
                    <a:pt x="37028" y="3723"/>
                  </a:cubicBezTo>
                  <a:cubicBezTo>
                    <a:pt x="37099" y="3734"/>
                    <a:pt x="37170" y="3737"/>
                    <a:pt x="37234" y="3737"/>
                  </a:cubicBezTo>
                  <a:cubicBezTo>
                    <a:pt x="38415" y="3737"/>
                    <a:pt x="38900" y="2136"/>
                    <a:pt x="37502" y="1922"/>
                  </a:cubicBezTo>
                  <a:cubicBezTo>
                    <a:pt x="37007" y="1843"/>
                    <a:pt x="36511" y="1808"/>
                    <a:pt x="36026" y="1808"/>
                  </a:cubicBezTo>
                  <a:close/>
                  <a:moveTo>
                    <a:pt x="6480" y="3645"/>
                  </a:moveTo>
                  <a:lnTo>
                    <a:pt x="6480" y="3645"/>
                  </a:lnTo>
                  <a:cubicBezTo>
                    <a:pt x="6466" y="3652"/>
                    <a:pt x="6455" y="3655"/>
                    <a:pt x="6441" y="3659"/>
                  </a:cubicBezTo>
                  <a:cubicBezTo>
                    <a:pt x="6412" y="3723"/>
                    <a:pt x="6383" y="3787"/>
                    <a:pt x="6359" y="3851"/>
                  </a:cubicBezTo>
                  <a:cubicBezTo>
                    <a:pt x="6398" y="3784"/>
                    <a:pt x="6437" y="3713"/>
                    <a:pt x="6480" y="3645"/>
                  </a:cubicBezTo>
                  <a:close/>
                  <a:moveTo>
                    <a:pt x="21010" y="0"/>
                  </a:moveTo>
                  <a:cubicBezTo>
                    <a:pt x="20879" y="0"/>
                    <a:pt x="20747" y="18"/>
                    <a:pt x="20622" y="64"/>
                  </a:cubicBezTo>
                  <a:cubicBezTo>
                    <a:pt x="18436" y="831"/>
                    <a:pt x="16353" y="1801"/>
                    <a:pt x="14389" y="2977"/>
                  </a:cubicBezTo>
                  <a:cubicBezTo>
                    <a:pt x="14735" y="2475"/>
                    <a:pt x="15102" y="1990"/>
                    <a:pt x="15491" y="1512"/>
                  </a:cubicBezTo>
                  <a:cubicBezTo>
                    <a:pt x="16118" y="746"/>
                    <a:pt x="15117" y="289"/>
                    <a:pt x="14353" y="289"/>
                  </a:cubicBezTo>
                  <a:cubicBezTo>
                    <a:pt x="14154" y="289"/>
                    <a:pt x="13972" y="318"/>
                    <a:pt x="13836" y="385"/>
                  </a:cubicBezTo>
                  <a:cubicBezTo>
                    <a:pt x="12110" y="1244"/>
                    <a:pt x="10484" y="2261"/>
                    <a:pt x="8969" y="3431"/>
                  </a:cubicBezTo>
                  <a:cubicBezTo>
                    <a:pt x="9272" y="2842"/>
                    <a:pt x="9614" y="2268"/>
                    <a:pt x="9996" y="1708"/>
                  </a:cubicBezTo>
                  <a:cubicBezTo>
                    <a:pt x="10542" y="906"/>
                    <a:pt x="9646" y="471"/>
                    <a:pt x="8905" y="471"/>
                  </a:cubicBezTo>
                  <a:cubicBezTo>
                    <a:pt x="8694" y="471"/>
                    <a:pt x="8491" y="507"/>
                    <a:pt x="8341" y="581"/>
                  </a:cubicBezTo>
                  <a:cubicBezTo>
                    <a:pt x="5938" y="1741"/>
                    <a:pt x="3534" y="2903"/>
                    <a:pt x="1131" y="4062"/>
                  </a:cubicBezTo>
                  <a:cubicBezTo>
                    <a:pt x="1" y="4608"/>
                    <a:pt x="893" y="5670"/>
                    <a:pt x="1862" y="5670"/>
                  </a:cubicBezTo>
                  <a:cubicBezTo>
                    <a:pt x="2045" y="5670"/>
                    <a:pt x="2226" y="5635"/>
                    <a:pt x="2401" y="5549"/>
                  </a:cubicBezTo>
                  <a:cubicBezTo>
                    <a:pt x="3546" y="4996"/>
                    <a:pt x="4690" y="4443"/>
                    <a:pt x="5835" y="3891"/>
                  </a:cubicBezTo>
                  <a:lnTo>
                    <a:pt x="5835" y="3891"/>
                  </a:lnTo>
                  <a:cubicBezTo>
                    <a:pt x="5392" y="4055"/>
                    <a:pt x="4947" y="4211"/>
                    <a:pt x="4501" y="4361"/>
                  </a:cubicBezTo>
                  <a:cubicBezTo>
                    <a:pt x="4248" y="4447"/>
                    <a:pt x="3944" y="4508"/>
                    <a:pt x="3649" y="4508"/>
                  </a:cubicBezTo>
                  <a:cubicBezTo>
                    <a:pt x="3378" y="4508"/>
                    <a:pt x="3110" y="4458"/>
                    <a:pt x="2886" y="4336"/>
                  </a:cubicBezTo>
                  <a:cubicBezTo>
                    <a:pt x="2532" y="4144"/>
                    <a:pt x="2443" y="3773"/>
                    <a:pt x="2896" y="3619"/>
                  </a:cubicBezTo>
                  <a:cubicBezTo>
                    <a:pt x="4173" y="3191"/>
                    <a:pt x="5428" y="2707"/>
                    <a:pt x="6666" y="2164"/>
                  </a:cubicBezTo>
                  <a:cubicBezTo>
                    <a:pt x="6887" y="2069"/>
                    <a:pt x="7175" y="2015"/>
                    <a:pt x="7464" y="2015"/>
                  </a:cubicBezTo>
                  <a:cubicBezTo>
                    <a:pt x="7593" y="2015"/>
                    <a:pt x="7721" y="2026"/>
                    <a:pt x="7846" y="2047"/>
                  </a:cubicBezTo>
                  <a:cubicBezTo>
                    <a:pt x="8074" y="1901"/>
                    <a:pt x="8330" y="1794"/>
                    <a:pt x="8562" y="1794"/>
                  </a:cubicBezTo>
                  <a:cubicBezTo>
                    <a:pt x="8598" y="1794"/>
                    <a:pt x="8634" y="1797"/>
                    <a:pt x="8669" y="1805"/>
                  </a:cubicBezTo>
                  <a:cubicBezTo>
                    <a:pt x="9054" y="1865"/>
                    <a:pt x="9375" y="2079"/>
                    <a:pt x="9041" y="2490"/>
                  </a:cubicBezTo>
                  <a:cubicBezTo>
                    <a:pt x="8491" y="3153"/>
                    <a:pt x="8074" y="3841"/>
                    <a:pt x="7774" y="4600"/>
                  </a:cubicBezTo>
                  <a:cubicBezTo>
                    <a:pt x="9536" y="3398"/>
                    <a:pt x="11351" y="2283"/>
                    <a:pt x="13223" y="1256"/>
                  </a:cubicBezTo>
                  <a:cubicBezTo>
                    <a:pt x="13379" y="1170"/>
                    <a:pt x="13729" y="1091"/>
                    <a:pt x="14032" y="1091"/>
                  </a:cubicBezTo>
                  <a:cubicBezTo>
                    <a:pt x="14449" y="1091"/>
                    <a:pt x="14778" y="1238"/>
                    <a:pt x="14378" y="1701"/>
                  </a:cubicBezTo>
                  <a:cubicBezTo>
                    <a:pt x="13740" y="2447"/>
                    <a:pt x="13305" y="3220"/>
                    <a:pt x="13055" y="4116"/>
                  </a:cubicBezTo>
                  <a:cubicBezTo>
                    <a:pt x="14791" y="3156"/>
                    <a:pt x="16575" y="2111"/>
                    <a:pt x="18386" y="1494"/>
                  </a:cubicBezTo>
                  <a:cubicBezTo>
                    <a:pt x="18660" y="1402"/>
                    <a:pt x="18896" y="1359"/>
                    <a:pt x="19099" y="1359"/>
                  </a:cubicBezTo>
                  <a:cubicBezTo>
                    <a:pt x="20144" y="1359"/>
                    <a:pt x="20262" y="2514"/>
                    <a:pt x="20204" y="3630"/>
                  </a:cubicBezTo>
                  <a:cubicBezTo>
                    <a:pt x="21502" y="2892"/>
                    <a:pt x="22840" y="2229"/>
                    <a:pt x="24213" y="1634"/>
                  </a:cubicBezTo>
                  <a:cubicBezTo>
                    <a:pt x="24216" y="1630"/>
                    <a:pt x="24216" y="1623"/>
                    <a:pt x="24216" y="1619"/>
                  </a:cubicBezTo>
                  <a:cubicBezTo>
                    <a:pt x="24244" y="1109"/>
                    <a:pt x="24766" y="867"/>
                    <a:pt x="25304" y="867"/>
                  </a:cubicBezTo>
                  <a:cubicBezTo>
                    <a:pt x="25906" y="867"/>
                    <a:pt x="26530" y="1173"/>
                    <a:pt x="26499" y="1744"/>
                  </a:cubicBezTo>
                  <a:cubicBezTo>
                    <a:pt x="26477" y="2126"/>
                    <a:pt x="26438" y="2496"/>
                    <a:pt x="26384" y="2867"/>
                  </a:cubicBezTo>
                  <a:cubicBezTo>
                    <a:pt x="26591" y="2793"/>
                    <a:pt x="26798" y="2721"/>
                    <a:pt x="27004" y="2653"/>
                  </a:cubicBezTo>
                  <a:cubicBezTo>
                    <a:pt x="27236" y="2250"/>
                    <a:pt x="27483" y="1855"/>
                    <a:pt x="27743" y="1466"/>
                  </a:cubicBezTo>
                  <a:cubicBezTo>
                    <a:pt x="28220" y="746"/>
                    <a:pt x="27386" y="168"/>
                    <a:pt x="26695" y="168"/>
                  </a:cubicBezTo>
                  <a:cubicBezTo>
                    <a:pt x="26573" y="168"/>
                    <a:pt x="26459" y="186"/>
                    <a:pt x="26352" y="225"/>
                  </a:cubicBezTo>
                  <a:cubicBezTo>
                    <a:pt x="24637" y="842"/>
                    <a:pt x="23000" y="1591"/>
                    <a:pt x="21431" y="2468"/>
                  </a:cubicBezTo>
                  <a:cubicBezTo>
                    <a:pt x="21624" y="2079"/>
                    <a:pt x="21817" y="1690"/>
                    <a:pt x="22009" y="1305"/>
                  </a:cubicBezTo>
                  <a:cubicBezTo>
                    <a:pt x="22373" y="574"/>
                    <a:pt x="21702" y="0"/>
                    <a:pt x="21010" y="0"/>
                  </a:cubicBezTo>
                  <a:close/>
                  <a:moveTo>
                    <a:pt x="30485" y="3384"/>
                  </a:moveTo>
                  <a:cubicBezTo>
                    <a:pt x="28780" y="3837"/>
                    <a:pt x="27111" y="4407"/>
                    <a:pt x="25467" y="5085"/>
                  </a:cubicBezTo>
                  <a:cubicBezTo>
                    <a:pt x="25325" y="5146"/>
                    <a:pt x="25161" y="5174"/>
                    <a:pt x="24993" y="5174"/>
                  </a:cubicBezTo>
                  <a:cubicBezTo>
                    <a:pt x="24394" y="5174"/>
                    <a:pt x="23749" y="4817"/>
                    <a:pt x="23820" y="4208"/>
                  </a:cubicBezTo>
                  <a:lnTo>
                    <a:pt x="23820" y="4208"/>
                  </a:lnTo>
                  <a:cubicBezTo>
                    <a:pt x="23721" y="4437"/>
                    <a:pt x="23627" y="4668"/>
                    <a:pt x="23538" y="4903"/>
                  </a:cubicBezTo>
                  <a:cubicBezTo>
                    <a:pt x="23257" y="5627"/>
                    <a:pt x="24013" y="5920"/>
                    <a:pt x="24665" y="5920"/>
                  </a:cubicBezTo>
                  <a:cubicBezTo>
                    <a:pt x="24908" y="5920"/>
                    <a:pt x="25136" y="5880"/>
                    <a:pt x="25289" y="5806"/>
                  </a:cubicBezTo>
                  <a:cubicBezTo>
                    <a:pt x="26919" y="5021"/>
                    <a:pt x="28566" y="4276"/>
                    <a:pt x="30231" y="3570"/>
                  </a:cubicBezTo>
                  <a:lnTo>
                    <a:pt x="30231" y="3570"/>
                  </a:lnTo>
                  <a:cubicBezTo>
                    <a:pt x="30131" y="3805"/>
                    <a:pt x="30032" y="4040"/>
                    <a:pt x="29932" y="4276"/>
                  </a:cubicBezTo>
                  <a:cubicBezTo>
                    <a:pt x="29632" y="4985"/>
                    <a:pt x="30292" y="5260"/>
                    <a:pt x="30952" y="5260"/>
                  </a:cubicBezTo>
                  <a:cubicBezTo>
                    <a:pt x="31323" y="5260"/>
                    <a:pt x="31697" y="5171"/>
                    <a:pt x="31893" y="5024"/>
                  </a:cubicBezTo>
                  <a:lnTo>
                    <a:pt x="31893" y="5024"/>
                  </a:lnTo>
                  <a:cubicBezTo>
                    <a:pt x="31869" y="5036"/>
                    <a:pt x="31843" y="5042"/>
                    <a:pt x="31818" y="5049"/>
                  </a:cubicBezTo>
                  <a:cubicBezTo>
                    <a:pt x="31701" y="5082"/>
                    <a:pt x="31558" y="5100"/>
                    <a:pt x="31401" y="5100"/>
                  </a:cubicBezTo>
                  <a:cubicBezTo>
                    <a:pt x="30745" y="5100"/>
                    <a:pt x="29904" y="4786"/>
                    <a:pt x="30192" y="4044"/>
                  </a:cubicBezTo>
                  <a:cubicBezTo>
                    <a:pt x="30281" y="3816"/>
                    <a:pt x="30378" y="3594"/>
                    <a:pt x="30485" y="3384"/>
                  </a:cubicBezTo>
                  <a:close/>
                  <a:moveTo>
                    <a:pt x="24084" y="2903"/>
                  </a:moveTo>
                  <a:lnTo>
                    <a:pt x="24084" y="2903"/>
                  </a:lnTo>
                  <a:cubicBezTo>
                    <a:pt x="22447" y="3627"/>
                    <a:pt x="20875" y="4468"/>
                    <a:pt x="19353" y="5421"/>
                  </a:cubicBezTo>
                  <a:cubicBezTo>
                    <a:pt x="19242" y="5492"/>
                    <a:pt x="18785" y="5663"/>
                    <a:pt x="18443" y="5663"/>
                  </a:cubicBezTo>
                  <a:cubicBezTo>
                    <a:pt x="18208" y="5663"/>
                    <a:pt x="18026" y="5581"/>
                    <a:pt x="18051" y="5331"/>
                  </a:cubicBezTo>
                  <a:cubicBezTo>
                    <a:pt x="18065" y="5167"/>
                    <a:pt x="18122" y="4697"/>
                    <a:pt x="18150" y="4205"/>
                  </a:cubicBezTo>
                  <a:lnTo>
                    <a:pt x="18150" y="4205"/>
                  </a:lnTo>
                  <a:cubicBezTo>
                    <a:pt x="18037" y="4432"/>
                    <a:pt x="17926" y="4661"/>
                    <a:pt x="17812" y="4889"/>
                  </a:cubicBezTo>
                  <a:cubicBezTo>
                    <a:pt x="17398" y="5720"/>
                    <a:pt x="18073" y="6119"/>
                    <a:pt x="18779" y="6119"/>
                  </a:cubicBezTo>
                  <a:cubicBezTo>
                    <a:pt x="19110" y="6119"/>
                    <a:pt x="19445" y="6033"/>
                    <a:pt x="19684" y="5859"/>
                  </a:cubicBezTo>
                  <a:cubicBezTo>
                    <a:pt x="21057" y="4853"/>
                    <a:pt x="22511" y="3976"/>
                    <a:pt x="24030" y="3231"/>
                  </a:cubicBezTo>
                  <a:cubicBezTo>
                    <a:pt x="24048" y="3120"/>
                    <a:pt x="24066" y="3010"/>
                    <a:pt x="24084" y="2903"/>
                  </a:cubicBezTo>
                  <a:close/>
                  <a:moveTo>
                    <a:pt x="17987" y="2828"/>
                  </a:moveTo>
                  <a:cubicBezTo>
                    <a:pt x="17915" y="2828"/>
                    <a:pt x="16671" y="3559"/>
                    <a:pt x="16503" y="3645"/>
                  </a:cubicBezTo>
                  <a:cubicBezTo>
                    <a:pt x="15031" y="4389"/>
                    <a:pt x="13562" y="5131"/>
                    <a:pt x="12089" y="5877"/>
                  </a:cubicBezTo>
                  <a:cubicBezTo>
                    <a:pt x="11993" y="5926"/>
                    <a:pt x="11504" y="6112"/>
                    <a:pt x="11151" y="6112"/>
                  </a:cubicBezTo>
                  <a:cubicBezTo>
                    <a:pt x="10923" y="6112"/>
                    <a:pt x="10756" y="6033"/>
                    <a:pt x="10791" y="5784"/>
                  </a:cubicBezTo>
                  <a:cubicBezTo>
                    <a:pt x="10902" y="4988"/>
                    <a:pt x="11116" y="4251"/>
                    <a:pt x="11433" y="3563"/>
                  </a:cubicBezTo>
                  <a:lnTo>
                    <a:pt x="11433" y="3563"/>
                  </a:lnTo>
                  <a:cubicBezTo>
                    <a:pt x="9867" y="4514"/>
                    <a:pt x="8348" y="5534"/>
                    <a:pt x="6869" y="6622"/>
                  </a:cubicBezTo>
                  <a:cubicBezTo>
                    <a:pt x="6762" y="6700"/>
                    <a:pt x="6052" y="7021"/>
                    <a:pt x="5624" y="7021"/>
                  </a:cubicBezTo>
                  <a:cubicBezTo>
                    <a:pt x="5521" y="7021"/>
                    <a:pt x="5435" y="7004"/>
                    <a:pt x="5378" y="6957"/>
                  </a:cubicBezTo>
                  <a:lnTo>
                    <a:pt x="5378" y="6957"/>
                  </a:lnTo>
                  <a:cubicBezTo>
                    <a:pt x="5321" y="7570"/>
                    <a:pt x="5917" y="7902"/>
                    <a:pt x="6505" y="7902"/>
                  </a:cubicBezTo>
                  <a:cubicBezTo>
                    <a:pt x="6833" y="7902"/>
                    <a:pt x="7161" y="7795"/>
                    <a:pt x="7368" y="7577"/>
                  </a:cubicBezTo>
                  <a:cubicBezTo>
                    <a:pt x="8527" y="6365"/>
                    <a:pt x="9768" y="5274"/>
                    <a:pt x="11101" y="4300"/>
                  </a:cubicBezTo>
                  <a:lnTo>
                    <a:pt x="11101" y="4300"/>
                  </a:lnTo>
                  <a:cubicBezTo>
                    <a:pt x="10795" y="4886"/>
                    <a:pt x="10513" y="5481"/>
                    <a:pt x="10249" y="6098"/>
                  </a:cubicBezTo>
                  <a:cubicBezTo>
                    <a:pt x="9946" y="6804"/>
                    <a:pt x="10616" y="7085"/>
                    <a:pt x="11276" y="7085"/>
                  </a:cubicBezTo>
                  <a:cubicBezTo>
                    <a:pt x="11654" y="7085"/>
                    <a:pt x="12028" y="6996"/>
                    <a:pt x="12221" y="6840"/>
                  </a:cubicBezTo>
                  <a:cubicBezTo>
                    <a:pt x="14050" y="5374"/>
                    <a:pt x="16029" y="4126"/>
                    <a:pt x="18126" y="3113"/>
                  </a:cubicBezTo>
                  <a:cubicBezTo>
                    <a:pt x="18097" y="2971"/>
                    <a:pt x="18055" y="2867"/>
                    <a:pt x="17987" y="2828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0" name="Google Shape;2520;p58"/>
            <p:cNvSpPr/>
            <p:nvPr/>
          </p:nvSpPr>
          <p:spPr>
            <a:xfrm>
              <a:off x="1980627" y="3951650"/>
              <a:ext cx="18078" cy="8744"/>
            </a:xfrm>
            <a:custGeom>
              <a:avLst/>
              <a:gdLst/>
              <a:ahLst/>
              <a:cxnLst/>
              <a:rect l="l" t="t" r="r" b="b"/>
              <a:pathLst>
                <a:path w="643" h="311" extrusionOk="0">
                  <a:moveTo>
                    <a:pt x="643" y="1"/>
                  </a:moveTo>
                  <a:lnTo>
                    <a:pt x="643" y="1"/>
                  </a:lnTo>
                  <a:cubicBezTo>
                    <a:pt x="429" y="103"/>
                    <a:pt x="215" y="207"/>
                    <a:pt x="1" y="311"/>
                  </a:cubicBezTo>
                  <a:cubicBezTo>
                    <a:pt x="204" y="236"/>
                    <a:pt x="404" y="157"/>
                    <a:pt x="607" y="79"/>
                  </a:cubicBezTo>
                  <a:cubicBezTo>
                    <a:pt x="618" y="54"/>
                    <a:pt x="632" y="26"/>
                    <a:pt x="643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1" name="Google Shape;2521;p58"/>
            <p:cNvSpPr/>
            <p:nvPr/>
          </p:nvSpPr>
          <p:spPr>
            <a:xfrm>
              <a:off x="1885292" y="3907623"/>
              <a:ext cx="151905" cy="70119"/>
            </a:xfrm>
            <a:custGeom>
              <a:avLst/>
              <a:gdLst/>
              <a:ahLst/>
              <a:cxnLst/>
              <a:rect l="l" t="t" r="r" b="b"/>
              <a:pathLst>
                <a:path w="5403" h="2494" extrusionOk="0">
                  <a:moveTo>
                    <a:pt x="5021" y="1"/>
                  </a:moveTo>
                  <a:cubicBezTo>
                    <a:pt x="4732" y="1"/>
                    <a:pt x="4444" y="55"/>
                    <a:pt x="4223" y="150"/>
                  </a:cubicBezTo>
                  <a:cubicBezTo>
                    <a:pt x="2985" y="693"/>
                    <a:pt x="1730" y="1177"/>
                    <a:pt x="453" y="1605"/>
                  </a:cubicBezTo>
                  <a:cubicBezTo>
                    <a:pt x="0" y="1759"/>
                    <a:pt x="89" y="2130"/>
                    <a:pt x="443" y="2322"/>
                  </a:cubicBezTo>
                  <a:cubicBezTo>
                    <a:pt x="667" y="2444"/>
                    <a:pt x="935" y="2494"/>
                    <a:pt x="1206" y="2494"/>
                  </a:cubicBezTo>
                  <a:cubicBezTo>
                    <a:pt x="1501" y="2494"/>
                    <a:pt x="1805" y="2433"/>
                    <a:pt x="2058" y="2347"/>
                  </a:cubicBezTo>
                  <a:cubicBezTo>
                    <a:pt x="2504" y="2197"/>
                    <a:pt x="2949" y="2041"/>
                    <a:pt x="3392" y="1877"/>
                  </a:cubicBezTo>
                  <a:cubicBezTo>
                    <a:pt x="3606" y="1773"/>
                    <a:pt x="3820" y="1669"/>
                    <a:pt x="4034" y="1567"/>
                  </a:cubicBezTo>
                  <a:lnTo>
                    <a:pt x="4034" y="1567"/>
                  </a:lnTo>
                  <a:cubicBezTo>
                    <a:pt x="4023" y="1592"/>
                    <a:pt x="4009" y="1620"/>
                    <a:pt x="3998" y="1645"/>
                  </a:cubicBezTo>
                  <a:cubicBezTo>
                    <a:pt x="4012" y="1641"/>
                    <a:pt x="4023" y="1638"/>
                    <a:pt x="4037" y="1631"/>
                  </a:cubicBezTo>
                  <a:cubicBezTo>
                    <a:pt x="4261" y="1260"/>
                    <a:pt x="4518" y="903"/>
                    <a:pt x="4804" y="553"/>
                  </a:cubicBezTo>
                  <a:cubicBezTo>
                    <a:pt x="4939" y="390"/>
                    <a:pt x="5156" y="190"/>
                    <a:pt x="5403" y="33"/>
                  </a:cubicBezTo>
                  <a:cubicBezTo>
                    <a:pt x="5278" y="12"/>
                    <a:pt x="5150" y="1"/>
                    <a:pt x="5021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2" name="Google Shape;2522;p58"/>
            <p:cNvSpPr/>
            <p:nvPr/>
          </p:nvSpPr>
          <p:spPr>
            <a:xfrm>
              <a:off x="1965080" y="3928906"/>
              <a:ext cx="381802" cy="117689"/>
            </a:xfrm>
            <a:custGeom>
              <a:avLst/>
              <a:gdLst/>
              <a:ahLst/>
              <a:cxnLst/>
              <a:rect l="l" t="t" r="r" b="b"/>
              <a:pathLst>
                <a:path w="13580" h="4186" extrusionOk="0">
                  <a:moveTo>
                    <a:pt x="13580" y="0"/>
                  </a:moveTo>
                  <a:lnTo>
                    <a:pt x="13580" y="0"/>
                  </a:lnTo>
                  <a:cubicBezTo>
                    <a:pt x="13333" y="111"/>
                    <a:pt x="13091" y="224"/>
                    <a:pt x="12845" y="342"/>
                  </a:cubicBezTo>
                  <a:cubicBezTo>
                    <a:pt x="12898" y="613"/>
                    <a:pt x="12895" y="1031"/>
                    <a:pt x="12869" y="1434"/>
                  </a:cubicBezTo>
                  <a:cubicBezTo>
                    <a:pt x="13109" y="955"/>
                    <a:pt x="13344" y="478"/>
                    <a:pt x="13580" y="0"/>
                  </a:cubicBezTo>
                  <a:close/>
                  <a:moveTo>
                    <a:pt x="1078" y="1080"/>
                  </a:moveTo>
                  <a:lnTo>
                    <a:pt x="1078" y="1080"/>
                  </a:lnTo>
                  <a:cubicBezTo>
                    <a:pt x="579" y="1954"/>
                    <a:pt x="236" y="2892"/>
                    <a:pt x="29" y="3922"/>
                  </a:cubicBezTo>
                  <a:cubicBezTo>
                    <a:pt x="1" y="4051"/>
                    <a:pt x="29" y="4136"/>
                    <a:pt x="97" y="4186"/>
                  </a:cubicBezTo>
                  <a:cubicBezTo>
                    <a:pt x="101" y="4147"/>
                    <a:pt x="108" y="4108"/>
                    <a:pt x="115" y="4065"/>
                  </a:cubicBezTo>
                  <a:cubicBezTo>
                    <a:pt x="347" y="3030"/>
                    <a:pt x="668" y="2036"/>
                    <a:pt x="1078" y="108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3" name="Google Shape;2523;p58"/>
            <p:cNvSpPr/>
            <p:nvPr/>
          </p:nvSpPr>
          <p:spPr>
            <a:xfrm>
              <a:off x="1967779" y="3881674"/>
              <a:ext cx="529574" cy="166722"/>
            </a:xfrm>
            <a:custGeom>
              <a:avLst/>
              <a:gdLst/>
              <a:ahLst/>
              <a:cxnLst/>
              <a:rect l="l" t="t" r="r" b="b"/>
              <a:pathLst>
                <a:path w="18836" h="5930" extrusionOk="0">
                  <a:moveTo>
                    <a:pt x="8655" y="0"/>
                  </a:moveTo>
                  <a:cubicBezTo>
                    <a:pt x="8352" y="0"/>
                    <a:pt x="8002" y="79"/>
                    <a:pt x="7846" y="165"/>
                  </a:cubicBezTo>
                  <a:cubicBezTo>
                    <a:pt x="5974" y="1192"/>
                    <a:pt x="4159" y="2307"/>
                    <a:pt x="2397" y="3509"/>
                  </a:cubicBezTo>
                  <a:cubicBezTo>
                    <a:pt x="2697" y="2750"/>
                    <a:pt x="3114" y="2062"/>
                    <a:pt x="3664" y="1399"/>
                  </a:cubicBezTo>
                  <a:cubicBezTo>
                    <a:pt x="3998" y="988"/>
                    <a:pt x="3677" y="774"/>
                    <a:pt x="3292" y="714"/>
                  </a:cubicBezTo>
                  <a:cubicBezTo>
                    <a:pt x="3257" y="706"/>
                    <a:pt x="3221" y="703"/>
                    <a:pt x="3185" y="703"/>
                  </a:cubicBezTo>
                  <a:cubicBezTo>
                    <a:pt x="2953" y="703"/>
                    <a:pt x="2697" y="810"/>
                    <a:pt x="2469" y="956"/>
                  </a:cubicBezTo>
                  <a:cubicBezTo>
                    <a:pt x="2629" y="984"/>
                    <a:pt x="2779" y="1031"/>
                    <a:pt x="2904" y="1103"/>
                  </a:cubicBezTo>
                  <a:cubicBezTo>
                    <a:pt x="3285" y="1305"/>
                    <a:pt x="3317" y="1630"/>
                    <a:pt x="2893" y="1815"/>
                  </a:cubicBezTo>
                  <a:cubicBezTo>
                    <a:pt x="2301" y="2076"/>
                    <a:pt x="1706" y="2322"/>
                    <a:pt x="1103" y="2554"/>
                  </a:cubicBezTo>
                  <a:cubicBezTo>
                    <a:pt x="1060" y="2622"/>
                    <a:pt x="1021" y="2693"/>
                    <a:pt x="982" y="2760"/>
                  </a:cubicBezTo>
                  <a:cubicBezTo>
                    <a:pt x="572" y="3716"/>
                    <a:pt x="251" y="4710"/>
                    <a:pt x="19" y="5745"/>
                  </a:cubicBezTo>
                  <a:cubicBezTo>
                    <a:pt x="12" y="5788"/>
                    <a:pt x="5" y="5827"/>
                    <a:pt x="1" y="5866"/>
                  </a:cubicBezTo>
                  <a:cubicBezTo>
                    <a:pt x="58" y="5913"/>
                    <a:pt x="144" y="5930"/>
                    <a:pt x="247" y="5930"/>
                  </a:cubicBezTo>
                  <a:cubicBezTo>
                    <a:pt x="675" y="5930"/>
                    <a:pt x="1385" y="5609"/>
                    <a:pt x="1492" y="5531"/>
                  </a:cubicBezTo>
                  <a:cubicBezTo>
                    <a:pt x="2971" y="4443"/>
                    <a:pt x="4490" y="3423"/>
                    <a:pt x="6056" y="2472"/>
                  </a:cubicBezTo>
                  <a:lnTo>
                    <a:pt x="6056" y="2472"/>
                  </a:lnTo>
                  <a:cubicBezTo>
                    <a:pt x="5739" y="3160"/>
                    <a:pt x="5525" y="3897"/>
                    <a:pt x="5414" y="4693"/>
                  </a:cubicBezTo>
                  <a:cubicBezTo>
                    <a:pt x="5379" y="4942"/>
                    <a:pt x="5546" y="5021"/>
                    <a:pt x="5774" y="5021"/>
                  </a:cubicBezTo>
                  <a:cubicBezTo>
                    <a:pt x="6127" y="5021"/>
                    <a:pt x="6616" y="4835"/>
                    <a:pt x="6712" y="4786"/>
                  </a:cubicBezTo>
                  <a:cubicBezTo>
                    <a:pt x="8185" y="4040"/>
                    <a:pt x="9654" y="3298"/>
                    <a:pt x="11126" y="2554"/>
                  </a:cubicBezTo>
                  <a:cubicBezTo>
                    <a:pt x="11294" y="2468"/>
                    <a:pt x="12538" y="1737"/>
                    <a:pt x="12610" y="1737"/>
                  </a:cubicBezTo>
                  <a:cubicBezTo>
                    <a:pt x="12678" y="1776"/>
                    <a:pt x="12720" y="1880"/>
                    <a:pt x="12749" y="2022"/>
                  </a:cubicBezTo>
                  <a:cubicBezTo>
                    <a:pt x="12995" y="1904"/>
                    <a:pt x="13237" y="1791"/>
                    <a:pt x="13484" y="1680"/>
                  </a:cubicBezTo>
                  <a:lnTo>
                    <a:pt x="13484" y="1680"/>
                  </a:lnTo>
                  <a:cubicBezTo>
                    <a:pt x="13248" y="2158"/>
                    <a:pt x="13013" y="2635"/>
                    <a:pt x="12773" y="3114"/>
                  </a:cubicBezTo>
                  <a:cubicBezTo>
                    <a:pt x="12745" y="3606"/>
                    <a:pt x="12688" y="4076"/>
                    <a:pt x="12674" y="4240"/>
                  </a:cubicBezTo>
                  <a:cubicBezTo>
                    <a:pt x="12649" y="4490"/>
                    <a:pt x="12831" y="4572"/>
                    <a:pt x="13066" y="4572"/>
                  </a:cubicBezTo>
                  <a:cubicBezTo>
                    <a:pt x="13408" y="4572"/>
                    <a:pt x="13865" y="4401"/>
                    <a:pt x="13976" y="4330"/>
                  </a:cubicBezTo>
                  <a:cubicBezTo>
                    <a:pt x="15498" y="3377"/>
                    <a:pt x="17070" y="2536"/>
                    <a:pt x="18707" y="1812"/>
                  </a:cubicBezTo>
                  <a:cubicBezTo>
                    <a:pt x="18772" y="1391"/>
                    <a:pt x="18811" y="974"/>
                    <a:pt x="18836" y="543"/>
                  </a:cubicBezTo>
                  <a:lnTo>
                    <a:pt x="18836" y="543"/>
                  </a:lnTo>
                  <a:cubicBezTo>
                    <a:pt x="17463" y="1138"/>
                    <a:pt x="16125" y="1801"/>
                    <a:pt x="14827" y="2539"/>
                  </a:cubicBezTo>
                  <a:cubicBezTo>
                    <a:pt x="14885" y="1423"/>
                    <a:pt x="14767" y="268"/>
                    <a:pt x="13722" y="268"/>
                  </a:cubicBezTo>
                  <a:cubicBezTo>
                    <a:pt x="13519" y="268"/>
                    <a:pt x="13283" y="311"/>
                    <a:pt x="13009" y="403"/>
                  </a:cubicBezTo>
                  <a:cubicBezTo>
                    <a:pt x="11198" y="1020"/>
                    <a:pt x="9414" y="2065"/>
                    <a:pt x="7678" y="3025"/>
                  </a:cubicBezTo>
                  <a:cubicBezTo>
                    <a:pt x="7928" y="2129"/>
                    <a:pt x="8363" y="1356"/>
                    <a:pt x="9001" y="610"/>
                  </a:cubicBezTo>
                  <a:cubicBezTo>
                    <a:pt x="9401" y="147"/>
                    <a:pt x="9072" y="0"/>
                    <a:pt x="8655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4" name="Google Shape;2524;p58"/>
            <p:cNvSpPr/>
            <p:nvPr/>
          </p:nvSpPr>
          <p:spPr>
            <a:xfrm>
              <a:off x="1998789" y="3908551"/>
              <a:ext cx="62247" cy="44928"/>
            </a:xfrm>
            <a:custGeom>
              <a:avLst/>
              <a:gdLst/>
              <a:ahLst/>
              <a:cxnLst/>
              <a:rect l="l" t="t" r="r" b="b"/>
              <a:pathLst>
                <a:path w="2214" h="1598" extrusionOk="0">
                  <a:moveTo>
                    <a:pt x="1366" y="0"/>
                  </a:moveTo>
                  <a:cubicBezTo>
                    <a:pt x="1119" y="157"/>
                    <a:pt x="902" y="357"/>
                    <a:pt x="767" y="520"/>
                  </a:cubicBezTo>
                  <a:cubicBezTo>
                    <a:pt x="481" y="870"/>
                    <a:pt x="224" y="1227"/>
                    <a:pt x="0" y="1598"/>
                  </a:cubicBezTo>
                  <a:cubicBezTo>
                    <a:pt x="603" y="1366"/>
                    <a:pt x="1198" y="1120"/>
                    <a:pt x="1790" y="859"/>
                  </a:cubicBezTo>
                  <a:cubicBezTo>
                    <a:pt x="2214" y="674"/>
                    <a:pt x="2182" y="349"/>
                    <a:pt x="1801" y="147"/>
                  </a:cubicBezTo>
                  <a:cubicBezTo>
                    <a:pt x="1676" y="75"/>
                    <a:pt x="1526" y="28"/>
                    <a:pt x="1366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5" name="Google Shape;2525;p58"/>
            <p:cNvSpPr/>
            <p:nvPr/>
          </p:nvSpPr>
          <p:spPr>
            <a:xfrm>
              <a:off x="2486262" y="3887494"/>
              <a:ext cx="316153" cy="104785"/>
            </a:xfrm>
            <a:custGeom>
              <a:avLst/>
              <a:gdLst/>
              <a:ahLst/>
              <a:cxnLst/>
              <a:rect l="l" t="t" r="r" b="b"/>
              <a:pathLst>
                <a:path w="11245" h="3727" extrusionOk="0">
                  <a:moveTo>
                    <a:pt x="9404" y="0"/>
                  </a:moveTo>
                  <a:cubicBezTo>
                    <a:pt x="9536" y="172"/>
                    <a:pt x="9586" y="382"/>
                    <a:pt x="9483" y="624"/>
                  </a:cubicBezTo>
                  <a:cubicBezTo>
                    <a:pt x="9436" y="738"/>
                    <a:pt x="9386" y="853"/>
                    <a:pt x="9340" y="963"/>
                  </a:cubicBezTo>
                  <a:cubicBezTo>
                    <a:pt x="9604" y="878"/>
                    <a:pt x="9875" y="802"/>
                    <a:pt x="10150" y="738"/>
                  </a:cubicBezTo>
                  <a:cubicBezTo>
                    <a:pt x="10150" y="417"/>
                    <a:pt x="9793" y="143"/>
                    <a:pt x="9404" y="0"/>
                  </a:cubicBezTo>
                  <a:close/>
                  <a:moveTo>
                    <a:pt x="5364" y="688"/>
                  </a:moveTo>
                  <a:lnTo>
                    <a:pt x="5364" y="688"/>
                  </a:lnTo>
                  <a:cubicBezTo>
                    <a:pt x="4633" y="892"/>
                    <a:pt x="3906" y="1113"/>
                    <a:pt x="3185" y="1355"/>
                  </a:cubicBezTo>
                  <a:cubicBezTo>
                    <a:pt x="3111" y="1480"/>
                    <a:pt x="3043" y="1608"/>
                    <a:pt x="2971" y="1733"/>
                  </a:cubicBezTo>
                  <a:cubicBezTo>
                    <a:pt x="3766" y="1376"/>
                    <a:pt x="4562" y="1031"/>
                    <a:pt x="5364" y="688"/>
                  </a:cubicBezTo>
                  <a:close/>
                  <a:moveTo>
                    <a:pt x="511" y="1786"/>
                  </a:moveTo>
                  <a:cubicBezTo>
                    <a:pt x="412" y="1837"/>
                    <a:pt x="312" y="1883"/>
                    <a:pt x="211" y="1933"/>
                  </a:cubicBezTo>
                  <a:cubicBezTo>
                    <a:pt x="162" y="2219"/>
                    <a:pt x="98" y="2500"/>
                    <a:pt x="22" y="2785"/>
                  </a:cubicBezTo>
                  <a:cubicBezTo>
                    <a:pt x="12" y="2828"/>
                    <a:pt x="5" y="2871"/>
                    <a:pt x="1" y="2910"/>
                  </a:cubicBezTo>
                  <a:cubicBezTo>
                    <a:pt x="162" y="2528"/>
                    <a:pt x="333" y="2158"/>
                    <a:pt x="511" y="1786"/>
                  </a:cubicBezTo>
                  <a:close/>
                  <a:moveTo>
                    <a:pt x="11233" y="2397"/>
                  </a:moveTo>
                  <a:lnTo>
                    <a:pt x="11233" y="2397"/>
                  </a:lnTo>
                  <a:cubicBezTo>
                    <a:pt x="10103" y="2543"/>
                    <a:pt x="9034" y="2984"/>
                    <a:pt x="8085" y="3720"/>
                  </a:cubicBezTo>
                  <a:cubicBezTo>
                    <a:pt x="8082" y="3722"/>
                    <a:pt x="8080" y="3724"/>
                    <a:pt x="8078" y="3725"/>
                  </a:cubicBezTo>
                  <a:lnTo>
                    <a:pt x="8078" y="3725"/>
                  </a:lnTo>
                  <a:cubicBezTo>
                    <a:pt x="8929" y="3476"/>
                    <a:pt x="9779" y="3227"/>
                    <a:pt x="10634" y="2978"/>
                  </a:cubicBezTo>
                  <a:cubicBezTo>
                    <a:pt x="11076" y="2846"/>
                    <a:pt x="11244" y="2628"/>
                    <a:pt x="11233" y="2397"/>
                  </a:cubicBezTo>
                  <a:close/>
                  <a:moveTo>
                    <a:pt x="8078" y="3725"/>
                  </a:moveTo>
                  <a:cubicBezTo>
                    <a:pt x="8077" y="3726"/>
                    <a:pt x="8076" y="3726"/>
                    <a:pt x="8074" y="3726"/>
                  </a:cubicBezTo>
                  <a:cubicBezTo>
                    <a:pt x="8076" y="3726"/>
                    <a:pt x="8077" y="3726"/>
                    <a:pt x="8078" y="372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6" name="Google Shape;2526;p58"/>
            <p:cNvSpPr/>
            <p:nvPr/>
          </p:nvSpPr>
          <p:spPr>
            <a:xfrm>
              <a:off x="2484266" y="3875376"/>
              <a:ext cx="317840" cy="121119"/>
            </a:xfrm>
            <a:custGeom>
              <a:avLst/>
              <a:gdLst/>
              <a:ahLst/>
              <a:cxnLst/>
              <a:rect l="l" t="t" r="r" b="b"/>
              <a:pathLst>
                <a:path w="11305" h="4308" extrusionOk="0">
                  <a:moveTo>
                    <a:pt x="1556" y="0"/>
                  </a:moveTo>
                  <a:cubicBezTo>
                    <a:pt x="1018" y="0"/>
                    <a:pt x="496" y="242"/>
                    <a:pt x="468" y="752"/>
                  </a:cubicBezTo>
                  <a:cubicBezTo>
                    <a:pt x="468" y="756"/>
                    <a:pt x="468" y="763"/>
                    <a:pt x="465" y="767"/>
                  </a:cubicBezTo>
                  <a:cubicBezTo>
                    <a:pt x="707" y="660"/>
                    <a:pt x="953" y="560"/>
                    <a:pt x="1196" y="456"/>
                  </a:cubicBezTo>
                  <a:cubicBezTo>
                    <a:pt x="1438" y="356"/>
                    <a:pt x="1623" y="313"/>
                    <a:pt x="1762" y="313"/>
                  </a:cubicBezTo>
                  <a:cubicBezTo>
                    <a:pt x="2447" y="313"/>
                    <a:pt x="1969" y="1348"/>
                    <a:pt x="1163" y="1679"/>
                  </a:cubicBezTo>
                  <a:cubicBezTo>
                    <a:pt x="885" y="1794"/>
                    <a:pt x="611" y="1914"/>
                    <a:pt x="336" y="2036"/>
                  </a:cubicBezTo>
                  <a:cubicBezTo>
                    <a:pt x="318" y="2143"/>
                    <a:pt x="300" y="2253"/>
                    <a:pt x="282" y="2364"/>
                  </a:cubicBezTo>
                  <a:cubicBezTo>
                    <a:pt x="383" y="2314"/>
                    <a:pt x="483" y="2268"/>
                    <a:pt x="582" y="2217"/>
                  </a:cubicBezTo>
                  <a:lnTo>
                    <a:pt x="582" y="2217"/>
                  </a:lnTo>
                  <a:cubicBezTo>
                    <a:pt x="404" y="2589"/>
                    <a:pt x="233" y="2959"/>
                    <a:pt x="72" y="3341"/>
                  </a:cubicBezTo>
                  <a:cubicBezTo>
                    <a:pt x="1" y="3950"/>
                    <a:pt x="646" y="4307"/>
                    <a:pt x="1245" y="4307"/>
                  </a:cubicBezTo>
                  <a:cubicBezTo>
                    <a:pt x="1413" y="4307"/>
                    <a:pt x="1577" y="4279"/>
                    <a:pt x="1719" y="4218"/>
                  </a:cubicBezTo>
                  <a:cubicBezTo>
                    <a:pt x="3363" y="3540"/>
                    <a:pt x="5032" y="2970"/>
                    <a:pt x="6737" y="2517"/>
                  </a:cubicBezTo>
                  <a:lnTo>
                    <a:pt x="6737" y="2517"/>
                  </a:lnTo>
                  <a:cubicBezTo>
                    <a:pt x="6630" y="2727"/>
                    <a:pt x="6533" y="2949"/>
                    <a:pt x="6444" y="3177"/>
                  </a:cubicBezTo>
                  <a:cubicBezTo>
                    <a:pt x="6156" y="3919"/>
                    <a:pt x="6997" y="4233"/>
                    <a:pt x="7653" y="4233"/>
                  </a:cubicBezTo>
                  <a:cubicBezTo>
                    <a:pt x="7810" y="4233"/>
                    <a:pt x="7953" y="4215"/>
                    <a:pt x="8070" y="4182"/>
                  </a:cubicBezTo>
                  <a:cubicBezTo>
                    <a:pt x="8095" y="4175"/>
                    <a:pt x="8121" y="4169"/>
                    <a:pt x="8145" y="4157"/>
                  </a:cubicBezTo>
                  <a:cubicBezTo>
                    <a:pt x="8149" y="4157"/>
                    <a:pt x="8152" y="4154"/>
                    <a:pt x="8156" y="4151"/>
                  </a:cubicBezTo>
                  <a:cubicBezTo>
                    <a:pt x="9105" y="3415"/>
                    <a:pt x="10174" y="2974"/>
                    <a:pt x="11304" y="2828"/>
                  </a:cubicBezTo>
                  <a:cubicBezTo>
                    <a:pt x="11283" y="2389"/>
                    <a:pt x="10616" y="1908"/>
                    <a:pt x="9964" y="1908"/>
                  </a:cubicBezTo>
                  <a:cubicBezTo>
                    <a:pt x="9871" y="1908"/>
                    <a:pt x="9782" y="1914"/>
                    <a:pt x="9693" y="1936"/>
                  </a:cubicBezTo>
                  <a:cubicBezTo>
                    <a:pt x="9793" y="1822"/>
                    <a:pt x="9900" y="1708"/>
                    <a:pt x="10010" y="1597"/>
                  </a:cubicBezTo>
                  <a:cubicBezTo>
                    <a:pt x="10160" y="1451"/>
                    <a:pt x="10221" y="1305"/>
                    <a:pt x="10221" y="1169"/>
                  </a:cubicBezTo>
                  <a:lnTo>
                    <a:pt x="10221" y="1169"/>
                  </a:lnTo>
                  <a:cubicBezTo>
                    <a:pt x="9946" y="1233"/>
                    <a:pt x="9675" y="1309"/>
                    <a:pt x="9411" y="1394"/>
                  </a:cubicBezTo>
                  <a:cubicBezTo>
                    <a:pt x="9457" y="1284"/>
                    <a:pt x="9507" y="1169"/>
                    <a:pt x="9554" y="1055"/>
                  </a:cubicBezTo>
                  <a:cubicBezTo>
                    <a:pt x="9657" y="813"/>
                    <a:pt x="9607" y="603"/>
                    <a:pt x="9475" y="431"/>
                  </a:cubicBezTo>
                  <a:cubicBezTo>
                    <a:pt x="9293" y="367"/>
                    <a:pt x="9105" y="328"/>
                    <a:pt x="8940" y="328"/>
                  </a:cubicBezTo>
                  <a:cubicBezTo>
                    <a:pt x="8887" y="328"/>
                    <a:pt x="8833" y="331"/>
                    <a:pt x="8787" y="342"/>
                  </a:cubicBezTo>
                  <a:cubicBezTo>
                    <a:pt x="7657" y="556"/>
                    <a:pt x="6541" y="816"/>
                    <a:pt x="5435" y="1119"/>
                  </a:cubicBezTo>
                  <a:cubicBezTo>
                    <a:pt x="4633" y="1462"/>
                    <a:pt x="3837" y="1807"/>
                    <a:pt x="3042" y="2164"/>
                  </a:cubicBezTo>
                  <a:cubicBezTo>
                    <a:pt x="3114" y="2039"/>
                    <a:pt x="3182" y="1911"/>
                    <a:pt x="3256" y="1786"/>
                  </a:cubicBezTo>
                  <a:lnTo>
                    <a:pt x="3256" y="1786"/>
                  </a:lnTo>
                  <a:cubicBezTo>
                    <a:pt x="3050" y="1854"/>
                    <a:pt x="2843" y="1926"/>
                    <a:pt x="2636" y="2000"/>
                  </a:cubicBezTo>
                  <a:cubicBezTo>
                    <a:pt x="2690" y="1629"/>
                    <a:pt x="2729" y="1259"/>
                    <a:pt x="2751" y="877"/>
                  </a:cubicBezTo>
                  <a:cubicBezTo>
                    <a:pt x="2782" y="306"/>
                    <a:pt x="2158" y="0"/>
                    <a:pt x="1556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7" name="Google Shape;2527;p58"/>
            <p:cNvSpPr/>
            <p:nvPr/>
          </p:nvSpPr>
          <p:spPr>
            <a:xfrm>
              <a:off x="2493712" y="3884176"/>
              <a:ext cx="59351" cy="48442"/>
            </a:xfrm>
            <a:custGeom>
              <a:avLst/>
              <a:gdLst/>
              <a:ahLst/>
              <a:cxnLst/>
              <a:rect l="l" t="t" r="r" b="b"/>
              <a:pathLst>
                <a:path w="2111" h="1723" extrusionOk="0">
                  <a:moveTo>
                    <a:pt x="1426" y="0"/>
                  </a:moveTo>
                  <a:cubicBezTo>
                    <a:pt x="1287" y="0"/>
                    <a:pt x="1102" y="43"/>
                    <a:pt x="860" y="143"/>
                  </a:cubicBezTo>
                  <a:cubicBezTo>
                    <a:pt x="617" y="247"/>
                    <a:pt x="371" y="347"/>
                    <a:pt x="129" y="454"/>
                  </a:cubicBezTo>
                  <a:cubicBezTo>
                    <a:pt x="104" y="885"/>
                    <a:pt x="65" y="1302"/>
                    <a:pt x="0" y="1723"/>
                  </a:cubicBezTo>
                  <a:cubicBezTo>
                    <a:pt x="275" y="1601"/>
                    <a:pt x="549" y="1481"/>
                    <a:pt x="827" y="1366"/>
                  </a:cubicBezTo>
                  <a:cubicBezTo>
                    <a:pt x="1633" y="1035"/>
                    <a:pt x="2111" y="0"/>
                    <a:pt x="1426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28" name="Google Shape;2528;p58"/>
          <p:cNvGrpSpPr/>
          <p:nvPr/>
        </p:nvGrpSpPr>
        <p:grpSpPr>
          <a:xfrm>
            <a:off x="7224440" y="4447106"/>
            <a:ext cx="1745583" cy="230173"/>
            <a:chOff x="1394800" y="3522000"/>
            <a:chExt cx="1048650" cy="138275"/>
          </a:xfrm>
        </p:grpSpPr>
        <p:sp>
          <p:nvSpPr>
            <p:cNvPr id="2529" name="Google Shape;2529;p58"/>
            <p:cNvSpPr/>
            <p:nvPr/>
          </p:nvSpPr>
          <p:spPr>
            <a:xfrm>
              <a:off x="1394800" y="3522000"/>
              <a:ext cx="1048650" cy="125000"/>
            </a:xfrm>
            <a:custGeom>
              <a:avLst/>
              <a:gdLst/>
              <a:ahLst/>
              <a:cxnLst/>
              <a:rect l="l" t="t" r="r" b="b"/>
              <a:pathLst>
                <a:path w="41946" h="5000" extrusionOk="0">
                  <a:moveTo>
                    <a:pt x="39862" y="375"/>
                  </a:moveTo>
                  <a:cubicBezTo>
                    <a:pt x="39752" y="375"/>
                    <a:pt x="39641" y="393"/>
                    <a:pt x="39545" y="429"/>
                  </a:cubicBezTo>
                  <a:cubicBezTo>
                    <a:pt x="38422" y="860"/>
                    <a:pt x="37231" y="1220"/>
                    <a:pt x="36143" y="1737"/>
                  </a:cubicBezTo>
                  <a:cubicBezTo>
                    <a:pt x="35848" y="1880"/>
                    <a:pt x="35723" y="1951"/>
                    <a:pt x="35630" y="1951"/>
                  </a:cubicBezTo>
                  <a:cubicBezTo>
                    <a:pt x="35516" y="1951"/>
                    <a:pt x="35452" y="1837"/>
                    <a:pt x="35173" y="1598"/>
                  </a:cubicBezTo>
                  <a:cubicBezTo>
                    <a:pt x="34984" y="1431"/>
                    <a:pt x="34785" y="1277"/>
                    <a:pt x="34571" y="1141"/>
                  </a:cubicBezTo>
                  <a:lnTo>
                    <a:pt x="34571" y="1141"/>
                  </a:lnTo>
                  <a:cubicBezTo>
                    <a:pt x="34760" y="1337"/>
                    <a:pt x="34920" y="1576"/>
                    <a:pt x="35020" y="1741"/>
                  </a:cubicBezTo>
                  <a:cubicBezTo>
                    <a:pt x="35131" y="1926"/>
                    <a:pt x="35491" y="2693"/>
                    <a:pt x="35038" y="2721"/>
                  </a:cubicBezTo>
                  <a:cubicBezTo>
                    <a:pt x="34856" y="2736"/>
                    <a:pt x="34678" y="2739"/>
                    <a:pt x="34500" y="2739"/>
                  </a:cubicBezTo>
                  <a:cubicBezTo>
                    <a:pt x="34336" y="2739"/>
                    <a:pt x="34171" y="2736"/>
                    <a:pt x="34008" y="2725"/>
                  </a:cubicBezTo>
                  <a:lnTo>
                    <a:pt x="34008" y="2725"/>
                  </a:lnTo>
                  <a:cubicBezTo>
                    <a:pt x="34282" y="3003"/>
                    <a:pt x="34556" y="3274"/>
                    <a:pt x="34974" y="3420"/>
                  </a:cubicBezTo>
                  <a:cubicBezTo>
                    <a:pt x="35244" y="3516"/>
                    <a:pt x="35509" y="3559"/>
                    <a:pt x="35766" y="3559"/>
                  </a:cubicBezTo>
                  <a:cubicBezTo>
                    <a:pt x="36322" y="3559"/>
                    <a:pt x="36853" y="3370"/>
                    <a:pt x="37410" y="3164"/>
                  </a:cubicBezTo>
                  <a:cubicBezTo>
                    <a:pt x="38547" y="2736"/>
                    <a:pt x="39677" y="2290"/>
                    <a:pt x="40811" y="1851"/>
                  </a:cubicBezTo>
                  <a:cubicBezTo>
                    <a:pt x="41945" y="1416"/>
                    <a:pt x="40747" y="375"/>
                    <a:pt x="39862" y="375"/>
                  </a:cubicBezTo>
                  <a:close/>
                  <a:moveTo>
                    <a:pt x="1498" y="1719"/>
                  </a:moveTo>
                  <a:cubicBezTo>
                    <a:pt x="1242" y="1894"/>
                    <a:pt x="996" y="2076"/>
                    <a:pt x="761" y="2265"/>
                  </a:cubicBezTo>
                  <a:cubicBezTo>
                    <a:pt x="1" y="2874"/>
                    <a:pt x="1103" y="3669"/>
                    <a:pt x="1926" y="3669"/>
                  </a:cubicBezTo>
                  <a:cubicBezTo>
                    <a:pt x="2130" y="3669"/>
                    <a:pt x="2311" y="3623"/>
                    <a:pt x="2451" y="3513"/>
                  </a:cubicBezTo>
                  <a:cubicBezTo>
                    <a:pt x="2618" y="3381"/>
                    <a:pt x="2793" y="3242"/>
                    <a:pt x="2975" y="3106"/>
                  </a:cubicBezTo>
                  <a:cubicBezTo>
                    <a:pt x="2436" y="3031"/>
                    <a:pt x="1502" y="2211"/>
                    <a:pt x="1498" y="1719"/>
                  </a:cubicBezTo>
                  <a:close/>
                  <a:moveTo>
                    <a:pt x="6376" y="1"/>
                  </a:moveTo>
                  <a:cubicBezTo>
                    <a:pt x="5271" y="1"/>
                    <a:pt x="4137" y="310"/>
                    <a:pt x="3064" y="814"/>
                  </a:cubicBezTo>
                  <a:cubicBezTo>
                    <a:pt x="3998" y="475"/>
                    <a:pt x="4989" y="264"/>
                    <a:pt x="5977" y="264"/>
                  </a:cubicBezTo>
                  <a:cubicBezTo>
                    <a:pt x="6366" y="264"/>
                    <a:pt x="6755" y="297"/>
                    <a:pt x="7136" y="368"/>
                  </a:cubicBezTo>
                  <a:cubicBezTo>
                    <a:pt x="7849" y="500"/>
                    <a:pt x="8519" y="789"/>
                    <a:pt x="9090" y="1242"/>
                  </a:cubicBezTo>
                  <a:cubicBezTo>
                    <a:pt x="9771" y="1780"/>
                    <a:pt x="10310" y="2889"/>
                    <a:pt x="11236" y="3003"/>
                  </a:cubicBezTo>
                  <a:cubicBezTo>
                    <a:pt x="11843" y="3082"/>
                    <a:pt x="13137" y="4686"/>
                    <a:pt x="12449" y="4686"/>
                  </a:cubicBezTo>
                  <a:cubicBezTo>
                    <a:pt x="12428" y="4686"/>
                    <a:pt x="12403" y="4686"/>
                    <a:pt x="12378" y="4683"/>
                  </a:cubicBezTo>
                  <a:cubicBezTo>
                    <a:pt x="10777" y="4479"/>
                    <a:pt x="10120" y="3574"/>
                    <a:pt x="9033" y="2557"/>
                  </a:cubicBezTo>
                  <a:cubicBezTo>
                    <a:pt x="8787" y="2329"/>
                    <a:pt x="8501" y="2168"/>
                    <a:pt x="8191" y="2061"/>
                  </a:cubicBezTo>
                  <a:lnTo>
                    <a:pt x="8191" y="2061"/>
                  </a:lnTo>
                  <a:cubicBezTo>
                    <a:pt x="8366" y="2204"/>
                    <a:pt x="8534" y="2372"/>
                    <a:pt x="8698" y="2571"/>
                  </a:cubicBezTo>
                  <a:cubicBezTo>
                    <a:pt x="9742" y="3855"/>
                    <a:pt x="10719" y="4903"/>
                    <a:pt x="12481" y="4903"/>
                  </a:cubicBezTo>
                  <a:cubicBezTo>
                    <a:pt x="12528" y="4903"/>
                    <a:pt x="12574" y="4903"/>
                    <a:pt x="12620" y="4900"/>
                  </a:cubicBezTo>
                  <a:cubicBezTo>
                    <a:pt x="14603" y="4843"/>
                    <a:pt x="15879" y="3509"/>
                    <a:pt x="17384" y="2415"/>
                  </a:cubicBezTo>
                  <a:cubicBezTo>
                    <a:pt x="17687" y="2193"/>
                    <a:pt x="17983" y="2001"/>
                    <a:pt x="18268" y="1862"/>
                  </a:cubicBezTo>
                  <a:lnTo>
                    <a:pt x="18268" y="1862"/>
                  </a:lnTo>
                  <a:cubicBezTo>
                    <a:pt x="18140" y="1880"/>
                    <a:pt x="17997" y="1923"/>
                    <a:pt x="17826" y="2001"/>
                  </a:cubicBezTo>
                  <a:cubicBezTo>
                    <a:pt x="17259" y="2261"/>
                    <a:pt x="16703" y="2860"/>
                    <a:pt x="16157" y="3188"/>
                  </a:cubicBezTo>
                  <a:cubicBezTo>
                    <a:pt x="15630" y="3502"/>
                    <a:pt x="15081" y="3763"/>
                    <a:pt x="14521" y="4008"/>
                  </a:cubicBezTo>
                  <a:cubicBezTo>
                    <a:pt x="14381" y="4069"/>
                    <a:pt x="14125" y="4158"/>
                    <a:pt x="13914" y="4158"/>
                  </a:cubicBezTo>
                  <a:cubicBezTo>
                    <a:pt x="13740" y="4158"/>
                    <a:pt x="13593" y="4097"/>
                    <a:pt x="13565" y="3908"/>
                  </a:cubicBezTo>
                  <a:cubicBezTo>
                    <a:pt x="13501" y="3506"/>
                    <a:pt x="14389" y="3103"/>
                    <a:pt x="14663" y="2985"/>
                  </a:cubicBezTo>
                  <a:cubicBezTo>
                    <a:pt x="16246" y="2293"/>
                    <a:pt x="17441" y="703"/>
                    <a:pt x="19241" y="493"/>
                  </a:cubicBezTo>
                  <a:cubicBezTo>
                    <a:pt x="19366" y="478"/>
                    <a:pt x="19495" y="468"/>
                    <a:pt x="19623" y="468"/>
                  </a:cubicBezTo>
                  <a:cubicBezTo>
                    <a:pt x="20097" y="468"/>
                    <a:pt x="20582" y="585"/>
                    <a:pt x="20936" y="921"/>
                  </a:cubicBezTo>
                  <a:cubicBezTo>
                    <a:pt x="21221" y="1195"/>
                    <a:pt x="21278" y="1566"/>
                    <a:pt x="21535" y="1859"/>
                  </a:cubicBezTo>
                  <a:cubicBezTo>
                    <a:pt x="21848" y="2211"/>
                    <a:pt x="22233" y="2346"/>
                    <a:pt x="22672" y="2504"/>
                  </a:cubicBezTo>
                  <a:cubicBezTo>
                    <a:pt x="23003" y="2621"/>
                    <a:pt x="22255" y="3313"/>
                    <a:pt x="21563" y="3620"/>
                  </a:cubicBezTo>
                  <a:cubicBezTo>
                    <a:pt x="21749" y="3773"/>
                    <a:pt x="21945" y="3919"/>
                    <a:pt x="22159" y="4055"/>
                  </a:cubicBezTo>
                  <a:cubicBezTo>
                    <a:pt x="23121" y="4661"/>
                    <a:pt x="24266" y="4986"/>
                    <a:pt x="25407" y="4999"/>
                  </a:cubicBezTo>
                  <a:cubicBezTo>
                    <a:pt x="24968" y="4464"/>
                    <a:pt x="24783" y="3694"/>
                    <a:pt x="25393" y="3541"/>
                  </a:cubicBezTo>
                  <a:cubicBezTo>
                    <a:pt x="26395" y="3288"/>
                    <a:pt x="27272" y="2835"/>
                    <a:pt x="28034" y="2137"/>
                  </a:cubicBezTo>
                  <a:cubicBezTo>
                    <a:pt x="28666" y="1555"/>
                    <a:pt x="29183" y="960"/>
                    <a:pt x="30024" y="689"/>
                  </a:cubicBezTo>
                  <a:cubicBezTo>
                    <a:pt x="30085" y="671"/>
                    <a:pt x="30146" y="664"/>
                    <a:pt x="30206" y="664"/>
                  </a:cubicBezTo>
                  <a:cubicBezTo>
                    <a:pt x="30723" y="664"/>
                    <a:pt x="31291" y="1302"/>
                    <a:pt x="31433" y="1865"/>
                  </a:cubicBezTo>
                  <a:cubicBezTo>
                    <a:pt x="31647" y="1812"/>
                    <a:pt x="31864" y="1787"/>
                    <a:pt x="32082" y="1787"/>
                  </a:cubicBezTo>
                  <a:lnTo>
                    <a:pt x="32193" y="1787"/>
                  </a:lnTo>
                  <a:cubicBezTo>
                    <a:pt x="32175" y="1762"/>
                    <a:pt x="32160" y="1737"/>
                    <a:pt x="32142" y="1712"/>
                  </a:cubicBezTo>
                  <a:cubicBezTo>
                    <a:pt x="32071" y="1591"/>
                    <a:pt x="31697" y="725"/>
                    <a:pt x="32078" y="725"/>
                  </a:cubicBezTo>
                  <a:cubicBezTo>
                    <a:pt x="32093" y="725"/>
                    <a:pt x="32111" y="725"/>
                    <a:pt x="32125" y="728"/>
                  </a:cubicBezTo>
                  <a:cubicBezTo>
                    <a:pt x="32545" y="792"/>
                    <a:pt x="32963" y="824"/>
                    <a:pt x="33380" y="824"/>
                  </a:cubicBezTo>
                  <a:cubicBezTo>
                    <a:pt x="33559" y="824"/>
                    <a:pt x="33740" y="817"/>
                    <a:pt x="33918" y="806"/>
                  </a:cubicBezTo>
                  <a:lnTo>
                    <a:pt x="33947" y="806"/>
                  </a:lnTo>
                  <a:cubicBezTo>
                    <a:pt x="33195" y="457"/>
                    <a:pt x="32356" y="271"/>
                    <a:pt x="31522" y="271"/>
                  </a:cubicBezTo>
                  <a:cubicBezTo>
                    <a:pt x="30919" y="271"/>
                    <a:pt x="30320" y="368"/>
                    <a:pt x="29754" y="575"/>
                  </a:cubicBezTo>
                  <a:cubicBezTo>
                    <a:pt x="27928" y="1242"/>
                    <a:pt x="27186" y="3406"/>
                    <a:pt x="25090" y="3491"/>
                  </a:cubicBezTo>
                  <a:cubicBezTo>
                    <a:pt x="25044" y="3495"/>
                    <a:pt x="24996" y="3495"/>
                    <a:pt x="24950" y="3495"/>
                  </a:cubicBezTo>
                  <a:cubicBezTo>
                    <a:pt x="22857" y="3495"/>
                    <a:pt x="22544" y="1462"/>
                    <a:pt x="20967" y="542"/>
                  </a:cubicBezTo>
                  <a:cubicBezTo>
                    <a:pt x="20340" y="175"/>
                    <a:pt x="19641" y="11"/>
                    <a:pt x="18938" y="11"/>
                  </a:cubicBezTo>
                  <a:cubicBezTo>
                    <a:pt x="18072" y="11"/>
                    <a:pt x="17202" y="257"/>
                    <a:pt x="16446" y="671"/>
                  </a:cubicBezTo>
                  <a:cubicBezTo>
                    <a:pt x="15515" y="1177"/>
                    <a:pt x="14781" y="1966"/>
                    <a:pt x="13918" y="2568"/>
                  </a:cubicBezTo>
                  <a:cubicBezTo>
                    <a:pt x="13369" y="2950"/>
                    <a:pt x="12941" y="3224"/>
                    <a:pt x="12352" y="3224"/>
                  </a:cubicBezTo>
                  <a:cubicBezTo>
                    <a:pt x="12210" y="3224"/>
                    <a:pt x="12057" y="3210"/>
                    <a:pt x="11889" y="3174"/>
                  </a:cubicBezTo>
                  <a:cubicBezTo>
                    <a:pt x="11090" y="3003"/>
                    <a:pt x="11012" y="2667"/>
                    <a:pt x="10534" y="2061"/>
                  </a:cubicBezTo>
                  <a:cubicBezTo>
                    <a:pt x="9365" y="589"/>
                    <a:pt x="7899" y="1"/>
                    <a:pt x="6376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" name="Google Shape;2530;p58"/>
            <p:cNvSpPr/>
            <p:nvPr/>
          </p:nvSpPr>
          <p:spPr>
            <a:xfrm>
              <a:off x="1432150" y="3542325"/>
              <a:ext cx="167450" cy="57425"/>
            </a:xfrm>
            <a:custGeom>
              <a:avLst/>
              <a:gdLst/>
              <a:ahLst/>
              <a:cxnLst/>
              <a:rect l="l" t="t" r="r" b="b"/>
              <a:pathLst>
                <a:path w="6698" h="2297" extrusionOk="0">
                  <a:moveTo>
                    <a:pt x="1570" y="1"/>
                  </a:moveTo>
                  <a:lnTo>
                    <a:pt x="1570" y="1"/>
                  </a:lnTo>
                  <a:cubicBezTo>
                    <a:pt x="1278" y="108"/>
                    <a:pt x="989" y="228"/>
                    <a:pt x="707" y="361"/>
                  </a:cubicBezTo>
                  <a:cubicBezTo>
                    <a:pt x="682" y="368"/>
                    <a:pt x="657" y="378"/>
                    <a:pt x="636" y="393"/>
                  </a:cubicBezTo>
                  <a:cubicBezTo>
                    <a:pt x="482" y="468"/>
                    <a:pt x="329" y="542"/>
                    <a:pt x="176" y="625"/>
                  </a:cubicBezTo>
                  <a:cubicBezTo>
                    <a:pt x="54" y="689"/>
                    <a:pt x="1" y="789"/>
                    <a:pt x="4" y="906"/>
                  </a:cubicBezTo>
                  <a:cubicBezTo>
                    <a:pt x="500" y="564"/>
                    <a:pt x="1028" y="257"/>
                    <a:pt x="1570" y="1"/>
                  </a:cubicBezTo>
                  <a:close/>
                  <a:moveTo>
                    <a:pt x="5093" y="685"/>
                  </a:moveTo>
                  <a:cubicBezTo>
                    <a:pt x="3862" y="685"/>
                    <a:pt x="2557" y="1480"/>
                    <a:pt x="1481" y="2293"/>
                  </a:cubicBezTo>
                  <a:cubicBezTo>
                    <a:pt x="1505" y="2297"/>
                    <a:pt x="1530" y="2297"/>
                    <a:pt x="1556" y="2297"/>
                  </a:cubicBezTo>
                  <a:cubicBezTo>
                    <a:pt x="1588" y="2297"/>
                    <a:pt x="1616" y="2293"/>
                    <a:pt x="1645" y="2286"/>
                  </a:cubicBezTo>
                  <a:cubicBezTo>
                    <a:pt x="1984" y="2204"/>
                    <a:pt x="2009" y="2186"/>
                    <a:pt x="2254" y="1983"/>
                  </a:cubicBezTo>
                  <a:cubicBezTo>
                    <a:pt x="3232" y="1530"/>
                    <a:pt x="4497" y="1092"/>
                    <a:pt x="5631" y="1092"/>
                  </a:cubicBezTo>
                  <a:cubicBezTo>
                    <a:pt x="6006" y="1092"/>
                    <a:pt x="6365" y="1138"/>
                    <a:pt x="6697" y="1248"/>
                  </a:cubicBezTo>
                  <a:cubicBezTo>
                    <a:pt x="6199" y="849"/>
                    <a:pt x="5653" y="685"/>
                    <a:pt x="5093" y="685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" name="Google Shape;2531;p58"/>
            <p:cNvSpPr/>
            <p:nvPr/>
          </p:nvSpPr>
          <p:spPr>
            <a:xfrm>
              <a:off x="1432250" y="3528600"/>
              <a:ext cx="291000" cy="110575"/>
            </a:xfrm>
            <a:custGeom>
              <a:avLst/>
              <a:gdLst/>
              <a:ahLst/>
              <a:cxnLst/>
              <a:rect l="l" t="t" r="r" b="b"/>
              <a:pathLst>
                <a:path w="11640" h="4423" extrusionOk="0">
                  <a:moveTo>
                    <a:pt x="4479" y="0"/>
                  </a:moveTo>
                  <a:cubicBezTo>
                    <a:pt x="3491" y="0"/>
                    <a:pt x="2500" y="211"/>
                    <a:pt x="1566" y="550"/>
                  </a:cubicBezTo>
                  <a:cubicBezTo>
                    <a:pt x="1024" y="806"/>
                    <a:pt x="496" y="1113"/>
                    <a:pt x="0" y="1455"/>
                  </a:cubicBezTo>
                  <a:cubicBezTo>
                    <a:pt x="4" y="1947"/>
                    <a:pt x="938" y="2767"/>
                    <a:pt x="1477" y="2842"/>
                  </a:cubicBezTo>
                  <a:cubicBezTo>
                    <a:pt x="2553" y="2029"/>
                    <a:pt x="3858" y="1234"/>
                    <a:pt x="5089" y="1234"/>
                  </a:cubicBezTo>
                  <a:cubicBezTo>
                    <a:pt x="5649" y="1234"/>
                    <a:pt x="6195" y="1398"/>
                    <a:pt x="6693" y="1797"/>
                  </a:cubicBezTo>
                  <a:cubicBezTo>
                    <a:pt x="7003" y="1904"/>
                    <a:pt x="7289" y="2065"/>
                    <a:pt x="7535" y="2293"/>
                  </a:cubicBezTo>
                  <a:cubicBezTo>
                    <a:pt x="8622" y="3310"/>
                    <a:pt x="9279" y="4215"/>
                    <a:pt x="10880" y="4419"/>
                  </a:cubicBezTo>
                  <a:cubicBezTo>
                    <a:pt x="10905" y="4422"/>
                    <a:pt x="10930" y="4422"/>
                    <a:pt x="10951" y="4422"/>
                  </a:cubicBezTo>
                  <a:cubicBezTo>
                    <a:pt x="11639" y="4422"/>
                    <a:pt x="10345" y="2818"/>
                    <a:pt x="9738" y="2739"/>
                  </a:cubicBezTo>
                  <a:cubicBezTo>
                    <a:pt x="8812" y="2625"/>
                    <a:pt x="8273" y="1516"/>
                    <a:pt x="7592" y="978"/>
                  </a:cubicBezTo>
                  <a:cubicBezTo>
                    <a:pt x="7021" y="525"/>
                    <a:pt x="6351" y="236"/>
                    <a:pt x="5638" y="104"/>
                  </a:cubicBezTo>
                  <a:cubicBezTo>
                    <a:pt x="5257" y="33"/>
                    <a:pt x="4868" y="0"/>
                    <a:pt x="447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" name="Google Shape;2532;p58"/>
            <p:cNvSpPr/>
            <p:nvPr/>
          </p:nvSpPr>
          <p:spPr>
            <a:xfrm>
              <a:off x="1851500" y="3562750"/>
              <a:ext cx="82400" cy="53425"/>
            </a:xfrm>
            <a:custGeom>
              <a:avLst/>
              <a:gdLst/>
              <a:ahLst/>
              <a:cxnLst/>
              <a:rect l="l" t="t" r="r" b="b"/>
              <a:pathLst>
                <a:path w="3296" h="2137" extrusionOk="0">
                  <a:moveTo>
                    <a:pt x="881" y="0"/>
                  </a:moveTo>
                  <a:cubicBezTo>
                    <a:pt x="596" y="0"/>
                    <a:pt x="300" y="86"/>
                    <a:pt x="0" y="232"/>
                  </a:cubicBezTo>
                  <a:cubicBezTo>
                    <a:pt x="36" y="229"/>
                    <a:pt x="68" y="224"/>
                    <a:pt x="104" y="224"/>
                  </a:cubicBezTo>
                  <a:cubicBezTo>
                    <a:pt x="667" y="224"/>
                    <a:pt x="817" y="852"/>
                    <a:pt x="1259" y="1369"/>
                  </a:cubicBezTo>
                  <a:cubicBezTo>
                    <a:pt x="1594" y="1758"/>
                    <a:pt x="2097" y="1940"/>
                    <a:pt x="2564" y="2107"/>
                  </a:cubicBezTo>
                  <a:cubicBezTo>
                    <a:pt x="2614" y="2125"/>
                    <a:pt x="2671" y="2136"/>
                    <a:pt x="2735" y="2136"/>
                  </a:cubicBezTo>
                  <a:cubicBezTo>
                    <a:pt x="2899" y="2136"/>
                    <a:pt x="3096" y="2079"/>
                    <a:pt x="3295" y="1990"/>
                  </a:cubicBezTo>
                  <a:cubicBezTo>
                    <a:pt x="2920" y="1669"/>
                    <a:pt x="2599" y="1302"/>
                    <a:pt x="2293" y="881"/>
                  </a:cubicBezTo>
                  <a:cubicBezTo>
                    <a:pt x="1833" y="250"/>
                    <a:pt x="1366" y="0"/>
                    <a:pt x="881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3" name="Google Shape;2533;p58"/>
            <p:cNvSpPr/>
            <p:nvPr/>
          </p:nvSpPr>
          <p:spPr>
            <a:xfrm>
              <a:off x="1732300" y="3533675"/>
              <a:ext cx="237600" cy="92300"/>
            </a:xfrm>
            <a:custGeom>
              <a:avLst/>
              <a:gdLst/>
              <a:ahLst/>
              <a:cxnLst/>
              <a:rect l="l" t="t" r="r" b="b"/>
              <a:pathLst>
                <a:path w="9504" h="3692" extrusionOk="0">
                  <a:moveTo>
                    <a:pt x="6123" y="1"/>
                  </a:moveTo>
                  <a:cubicBezTo>
                    <a:pt x="5995" y="1"/>
                    <a:pt x="5866" y="11"/>
                    <a:pt x="5741" y="26"/>
                  </a:cubicBezTo>
                  <a:cubicBezTo>
                    <a:pt x="3941" y="236"/>
                    <a:pt x="2746" y="1826"/>
                    <a:pt x="1163" y="2518"/>
                  </a:cubicBezTo>
                  <a:cubicBezTo>
                    <a:pt x="889" y="2636"/>
                    <a:pt x="1" y="3039"/>
                    <a:pt x="65" y="3441"/>
                  </a:cubicBezTo>
                  <a:cubicBezTo>
                    <a:pt x="93" y="3630"/>
                    <a:pt x="240" y="3691"/>
                    <a:pt x="414" y="3691"/>
                  </a:cubicBezTo>
                  <a:cubicBezTo>
                    <a:pt x="625" y="3691"/>
                    <a:pt x="881" y="3602"/>
                    <a:pt x="1021" y="3541"/>
                  </a:cubicBezTo>
                  <a:cubicBezTo>
                    <a:pt x="1581" y="3296"/>
                    <a:pt x="2130" y="3035"/>
                    <a:pt x="2657" y="2721"/>
                  </a:cubicBezTo>
                  <a:cubicBezTo>
                    <a:pt x="3203" y="2393"/>
                    <a:pt x="3759" y="1794"/>
                    <a:pt x="4326" y="1534"/>
                  </a:cubicBezTo>
                  <a:cubicBezTo>
                    <a:pt x="4497" y="1456"/>
                    <a:pt x="4640" y="1413"/>
                    <a:pt x="4768" y="1395"/>
                  </a:cubicBezTo>
                  <a:cubicBezTo>
                    <a:pt x="5068" y="1249"/>
                    <a:pt x="5364" y="1163"/>
                    <a:pt x="5649" y="1163"/>
                  </a:cubicBezTo>
                  <a:cubicBezTo>
                    <a:pt x="6134" y="1163"/>
                    <a:pt x="6601" y="1413"/>
                    <a:pt x="7061" y="2044"/>
                  </a:cubicBezTo>
                  <a:cubicBezTo>
                    <a:pt x="7367" y="2465"/>
                    <a:pt x="7688" y="2832"/>
                    <a:pt x="8063" y="3153"/>
                  </a:cubicBezTo>
                  <a:cubicBezTo>
                    <a:pt x="8755" y="2846"/>
                    <a:pt x="9503" y="2154"/>
                    <a:pt x="9172" y="2037"/>
                  </a:cubicBezTo>
                  <a:cubicBezTo>
                    <a:pt x="8733" y="1879"/>
                    <a:pt x="8348" y="1744"/>
                    <a:pt x="8035" y="1392"/>
                  </a:cubicBezTo>
                  <a:cubicBezTo>
                    <a:pt x="7778" y="1099"/>
                    <a:pt x="7721" y="728"/>
                    <a:pt x="7436" y="454"/>
                  </a:cubicBezTo>
                  <a:cubicBezTo>
                    <a:pt x="7082" y="118"/>
                    <a:pt x="6597" y="1"/>
                    <a:pt x="6123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" name="Google Shape;2534;p58"/>
            <p:cNvSpPr/>
            <p:nvPr/>
          </p:nvSpPr>
          <p:spPr>
            <a:xfrm>
              <a:off x="2029975" y="3568625"/>
              <a:ext cx="152875" cy="91650"/>
            </a:xfrm>
            <a:custGeom>
              <a:avLst/>
              <a:gdLst/>
              <a:ahLst/>
              <a:cxnLst/>
              <a:rect l="l" t="t" r="r" b="b"/>
              <a:pathLst>
                <a:path w="6115" h="3666" extrusionOk="0">
                  <a:moveTo>
                    <a:pt x="6026" y="0"/>
                  </a:moveTo>
                  <a:lnTo>
                    <a:pt x="6026" y="0"/>
                  </a:lnTo>
                  <a:cubicBezTo>
                    <a:pt x="5730" y="79"/>
                    <a:pt x="5441" y="203"/>
                    <a:pt x="5185" y="374"/>
                  </a:cubicBezTo>
                  <a:cubicBezTo>
                    <a:pt x="4329" y="942"/>
                    <a:pt x="3812" y="1880"/>
                    <a:pt x="2920" y="2415"/>
                  </a:cubicBezTo>
                  <a:cubicBezTo>
                    <a:pt x="2346" y="2757"/>
                    <a:pt x="1701" y="2956"/>
                    <a:pt x="1049" y="3060"/>
                  </a:cubicBezTo>
                  <a:cubicBezTo>
                    <a:pt x="731" y="3110"/>
                    <a:pt x="410" y="3134"/>
                    <a:pt x="89" y="3134"/>
                  </a:cubicBezTo>
                  <a:lnTo>
                    <a:pt x="0" y="3134"/>
                  </a:lnTo>
                  <a:cubicBezTo>
                    <a:pt x="249" y="3438"/>
                    <a:pt x="581" y="3666"/>
                    <a:pt x="895" y="3666"/>
                  </a:cubicBezTo>
                  <a:cubicBezTo>
                    <a:pt x="945" y="3666"/>
                    <a:pt x="995" y="3659"/>
                    <a:pt x="1041" y="3648"/>
                  </a:cubicBezTo>
                  <a:cubicBezTo>
                    <a:pt x="1954" y="3417"/>
                    <a:pt x="2835" y="3027"/>
                    <a:pt x="3583" y="2454"/>
                  </a:cubicBezTo>
                  <a:cubicBezTo>
                    <a:pt x="4283" y="1919"/>
                    <a:pt x="4814" y="1074"/>
                    <a:pt x="5677" y="795"/>
                  </a:cubicBezTo>
                  <a:cubicBezTo>
                    <a:pt x="6037" y="678"/>
                    <a:pt x="6115" y="357"/>
                    <a:pt x="6026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5" name="Google Shape;2535;p58"/>
            <p:cNvSpPr/>
            <p:nvPr/>
          </p:nvSpPr>
          <p:spPr>
            <a:xfrm>
              <a:off x="2014350" y="3538575"/>
              <a:ext cx="166275" cy="108425"/>
            </a:xfrm>
            <a:custGeom>
              <a:avLst/>
              <a:gdLst/>
              <a:ahLst/>
              <a:cxnLst/>
              <a:rect l="l" t="t" r="r" b="b"/>
              <a:pathLst>
                <a:path w="6651" h="4337" extrusionOk="0">
                  <a:moveTo>
                    <a:pt x="5424" y="1"/>
                  </a:moveTo>
                  <a:cubicBezTo>
                    <a:pt x="5364" y="1"/>
                    <a:pt x="5303" y="8"/>
                    <a:pt x="5242" y="26"/>
                  </a:cubicBezTo>
                  <a:cubicBezTo>
                    <a:pt x="4401" y="297"/>
                    <a:pt x="3884" y="892"/>
                    <a:pt x="3252" y="1474"/>
                  </a:cubicBezTo>
                  <a:cubicBezTo>
                    <a:pt x="2490" y="2172"/>
                    <a:pt x="1613" y="2625"/>
                    <a:pt x="611" y="2878"/>
                  </a:cubicBezTo>
                  <a:cubicBezTo>
                    <a:pt x="1" y="3031"/>
                    <a:pt x="186" y="3801"/>
                    <a:pt x="625" y="4336"/>
                  </a:cubicBezTo>
                  <a:lnTo>
                    <a:pt x="714" y="4336"/>
                  </a:lnTo>
                  <a:cubicBezTo>
                    <a:pt x="1035" y="4336"/>
                    <a:pt x="1356" y="4312"/>
                    <a:pt x="1674" y="4262"/>
                  </a:cubicBezTo>
                  <a:cubicBezTo>
                    <a:pt x="2326" y="4158"/>
                    <a:pt x="2971" y="3959"/>
                    <a:pt x="3545" y="3617"/>
                  </a:cubicBezTo>
                  <a:cubicBezTo>
                    <a:pt x="4437" y="3082"/>
                    <a:pt x="4954" y="2144"/>
                    <a:pt x="5810" y="1576"/>
                  </a:cubicBezTo>
                  <a:cubicBezTo>
                    <a:pt x="6066" y="1405"/>
                    <a:pt x="6355" y="1281"/>
                    <a:pt x="6651" y="1202"/>
                  </a:cubicBezTo>
                  <a:cubicBezTo>
                    <a:pt x="6509" y="639"/>
                    <a:pt x="5941" y="1"/>
                    <a:pt x="5424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6" name="Google Shape;2536;p58"/>
            <p:cNvSpPr/>
            <p:nvPr/>
          </p:nvSpPr>
          <p:spPr>
            <a:xfrm>
              <a:off x="2199600" y="3542125"/>
              <a:ext cx="59475" cy="48000"/>
            </a:xfrm>
            <a:custGeom>
              <a:avLst/>
              <a:gdLst/>
              <a:ahLst/>
              <a:cxnLst/>
              <a:rect l="l" t="t" r="r" b="b"/>
              <a:pathLst>
                <a:path w="2379" h="1920" extrusionOk="0">
                  <a:moveTo>
                    <a:pt x="1755" y="1"/>
                  </a:moveTo>
                  <a:cubicBezTo>
                    <a:pt x="1897" y="65"/>
                    <a:pt x="2033" y="137"/>
                    <a:pt x="2168" y="212"/>
                  </a:cubicBezTo>
                  <a:cubicBezTo>
                    <a:pt x="2239" y="251"/>
                    <a:pt x="2308" y="294"/>
                    <a:pt x="2379" y="336"/>
                  </a:cubicBezTo>
                  <a:cubicBezTo>
                    <a:pt x="2193" y="147"/>
                    <a:pt x="1979" y="1"/>
                    <a:pt x="1759" y="1"/>
                  </a:cubicBezTo>
                  <a:close/>
                  <a:moveTo>
                    <a:pt x="1" y="982"/>
                  </a:moveTo>
                  <a:cubicBezTo>
                    <a:pt x="243" y="1367"/>
                    <a:pt x="589" y="1770"/>
                    <a:pt x="1052" y="1838"/>
                  </a:cubicBezTo>
                  <a:cubicBezTo>
                    <a:pt x="1306" y="1877"/>
                    <a:pt x="1559" y="1905"/>
                    <a:pt x="1816" y="1920"/>
                  </a:cubicBezTo>
                  <a:cubicBezTo>
                    <a:pt x="1640" y="1745"/>
                    <a:pt x="1466" y="1567"/>
                    <a:pt x="1252" y="1413"/>
                  </a:cubicBezTo>
                  <a:cubicBezTo>
                    <a:pt x="878" y="1139"/>
                    <a:pt x="442" y="1003"/>
                    <a:pt x="1" y="982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7" name="Google Shape;2537;p58"/>
            <p:cNvSpPr/>
            <p:nvPr/>
          </p:nvSpPr>
          <p:spPr>
            <a:xfrm>
              <a:off x="2187225" y="3540100"/>
              <a:ext cx="94850" cy="50400"/>
            </a:xfrm>
            <a:custGeom>
              <a:avLst/>
              <a:gdLst/>
              <a:ahLst/>
              <a:cxnLst/>
              <a:rect l="l" t="t" r="r" b="b"/>
              <a:pathLst>
                <a:path w="3794" h="2016" extrusionOk="0">
                  <a:moveTo>
                    <a:pt x="381" y="1"/>
                  </a:moveTo>
                  <a:cubicBezTo>
                    <a:pt x="0" y="1"/>
                    <a:pt x="374" y="867"/>
                    <a:pt x="445" y="988"/>
                  </a:cubicBezTo>
                  <a:cubicBezTo>
                    <a:pt x="463" y="1013"/>
                    <a:pt x="478" y="1038"/>
                    <a:pt x="496" y="1063"/>
                  </a:cubicBezTo>
                  <a:cubicBezTo>
                    <a:pt x="937" y="1084"/>
                    <a:pt x="1373" y="1220"/>
                    <a:pt x="1747" y="1494"/>
                  </a:cubicBezTo>
                  <a:cubicBezTo>
                    <a:pt x="1961" y="1648"/>
                    <a:pt x="2135" y="1826"/>
                    <a:pt x="2311" y="2001"/>
                  </a:cubicBezTo>
                  <a:cubicBezTo>
                    <a:pt x="2474" y="2012"/>
                    <a:pt x="2639" y="2015"/>
                    <a:pt x="2803" y="2015"/>
                  </a:cubicBezTo>
                  <a:cubicBezTo>
                    <a:pt x="2981" y="2015"/>
                    <a:pt x="3159" y="2012"/>
                    <a:pt x="3341" y="1997"/>
                  </a:cubicBezTo>
                  <a:cubicBezTo>
                    <a:pt x="3794" y="1969"/>
                    <a:pt x="3434" y="1202"/>
                    <a:pt x="3323" y="1017"/>
                  </a:cubicBezTo>
                  <a:cubicBezTo>
                    <a:pt x="3223" y="852"/>
                    <a:pt x="3063" y="613"/>
                    <a:pt x="2874" y="417"/>
                  </a:cubicBezTo>
                  <a:cubicBezTo>
                    <a:pt x="2803" y="375"/>
                    <a:pt x="2734" y="332"/>
                    <a:pt x="2663" y="293"/>
                  </a:cubicBezTo>
                  <a:cubicBezTo>
                    <a:pt x="2528" y="218"/>
                    <a:pt x="2392" y="146"/>
                    <a:pt x="2250" y="82"/>
                  </a:cubicBezTo>
                  <a:lnTo>
                    <a:pt x="2221" y="82"/>
                  </a:lnTo>
                  <a:cubicBezTo>
                    <a:pt x="2043" y="93"/>
                    <a:pt x="1862" y="100"/>
                    <a:pt x="1683" y="100"/>
                  </a:cubicBezTo>
                  <a:cubicBezTo>
                    <a:pt x="1266" y="100"/>
                    <a:pt x="848" y="68"/>
                    <a:pt x="428" y="4"/>
                  </a:cubicBezTo>
                  <a:cubicBezTo>
                    <a:pt x="414" y="1"/>
                    <a:pt x="396" y="1"/>
                    <a:pt x="381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38" name="Google Shape;2538;p58"/>
          <p:cNvGrpSpPr/>
          <p:nvPr/>
        </p:nvGrpSpPr>
        <p:grpSpPr>
          <a:xfrm rot="514806">
            <a:off x="7460656" y="1566156"/>
            <a:ext cx="1118061" cy="876421"/>
            <a:chOff x="378575" y="1776375"/>
            <a:chExt cx="737425" cy="578050"/>
          </a:xfrm>
        </p:grpSpPr>
        <p:sp>
          <p:nvSpPr>
            <p:cNvPr id="2539" name="Google Shape;2539;p58"/>
            <p:cNvSpPr/>
            <p:nvPr/>
          </p:nvSpPr>
          <p:spPr>
            <a:xfrm>
              <a:off x="378575" y="1776375"/>
              <a:ext cx="737425" cy="60825"/>
            </a:xfrm>
            <a:custGeom>
              <a:avLst/>
              <a:gdLst/>
              <a:ahLst/>
              <a:cxnLst/>
              <a:rect l="l" t="t" r="r" b="b"/>
              <a:pathLst>
                <a:path w="29497" h="2433" extrusionOk="0">
                  <a:moveTo>
                    <a:pt x="19316" y="1"/>
                  </a:moveTo>
                  <a:cubicBezTo>
                    <a:pt x="13215" y="1"/>
                    <a:pt x="7118" y="143"/>
                    <a:pt x="1024" y="432"/>
                  </a:cubicBezTo>
                  <a:cubicBezTo>
                    <a:pt x="0" y="478"/>
                    <a:pt x="75" y="1520"/>
                    <a:pt x="649" y="2101"/>
                  </a:cubicBezTo>
                  <a:cubicBezTo>
                    <a:pt x="635" y="1847"/>
                    <a:pt x="621" y="1595"/>
                    <a:pt x="610" y="1342"/>
                  </a:cubicBezTo>
                  <a:cubicBezTo>
                    <a:pt x="596" y="1103"/>
                    <a:pt x="760" y="1006"/>
                    <a:pt x="999" y="1006"/>
                  </a:cubicBezTo>
                  <a:cubicBezTo>
                    <a:pt x="1587" y="1006"/>
                    <a:pt x="2646" y="1609"/>
                    <a:pt x="2674" y="2172"/>
                  </a:cubicBezTo>
                  <a:cubicBezTo>
                    <a:pt x="2678" y="2261"/>
                    <a:pt x="2681" y="2347"/>
                    <a:pt x="2689" y="2433"/>
                  </a:cubicBezTo>
                  <a:cubicBezTo>
                    <a:pt x="8398" y="2179"/>
                    <a:pt x="14114" y="2051"/>
                    <a:pt x="19826" y="2051"/>
                  </a:cubicBezTo>
                  <a:cubicBezTo>
                    <a:pt x="21669" y="2051"/>
                    <a:pt x="23509" y="2066"/>
                    <a:pt x="25349" y="2090"/>
                  </a:cubicBezTo>
                  <a:cubicBezTo>
                    <a:pt x="25321" y="1798"/>
                    <a:pt x="25285" y="1502"/>
                    <a:pt x="25246" y="1205"/>
                  </a:cubicBezTo>
                  <a:cubicBezTo>
                    <a:pt x="25150" y="547"/>
                    <a:pt x="25809" y="172"/>
                    <a:pt x="26444" y="172"/>
                  </a:cubicBezTo>
                  <a:cubicBezTo>
                    <a:pt x="26950" y="172"/>
                    <a:pt x="27439" y="410"/>
                    <a:pt x="27514" y="938"/>
                  </a:cubicBezTo>
                  <a:cubicBezTo>
                    <a:pt x="27571" y="1338"/>
                    <a:pt x="27617" y="1733"/>
                    <a:pt x="27649" y="2133"/>
                  </a:cubicBezTo>
                  <a:cubicBezTo>
                    <a:pt x="27774" y="2133"/>
                    <a:pt x="27899" y="2137"/>
                    <a:pt x="28024" y="2140"/>
                  </a:cubicBezTo>
                  <a:lnTo>
                    <a:pt x="28060" y="2140"/>
                  </a:lnTo>
                  <a:cubicBezTo>
                    <a:pt x="29496" y="2140"/>
                    <a:pt x="29343" y="125"/>
                    <a:pt x="28030" y="97"/>
                  </a:cubicBezTo>
                  <a:cubicBezTo>
                    <a:pt x="25124" y="33"/>
                    <a:pt x="22219" y="1"/>
                    <a:pt x="19316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0" name="Google Shape;2540;p58"/>
            <p:cNvSpPr/>
            <p:nvPr/>
          </p:nvSpPr>
          <p:spPr>
            <a:xfrm>
              <a:off x="1004275" y="1828625"/>
              <a:ext cx="74725" cy="327700"/>
            </a:xfrm>
            <a:custGeom>
              <a:avLst/>
              <a:gdLst/>
              <a:ahLst/>
              <a:cxnLst/>
              <a:rect l="l" t="t" r="r" b="b"/>
              <a:pathLst>
                <a:path w="2989" h="13108" extrusionOk="0">
                  <a:moveTo>
                    <a:pt x="321" y="0"/>
                  </a:moveTo>
                  <a:lnTo>
                    <a:pt x="321" y="0"/>
                  </a:lnTo>
                  <a:cubicBezTo>
                    <a:pt x="724" y="4054"/>
                    <a:pt x="0" y="8130"/>
                    <a:pt x="353" y="12184"/>
                  </a:cubicBezTo>
                  <a:cubicBezTo>
                    <a:pt x="585" y="12152"/>
                    <a:pt x="817" y="12131"/>
                    <a:pt x="1038" y="12131"/>
                  </a:cubicBezTo>
                  <a:cubicBezTo>
                    <a:pt x="1516" y="12131"/>
                    <a:pt x="1954" y="12230"/>
                    <a:pt x="2293" y="12508"/>
                  </a:cubicBezTo>
                  <a:cubicBezTo>
                    <a:pt x="2471" y="12658"/>
                    <a:pt x="2660" y="12869"/>
                    <a:pt x="2753" y="13108"/>
                  </a:cubicBezTo>
                  <a:cubicBezTo>
                    <a:pt x="2753" y="13065"/>
                    <a:pt x="2749" y="13026"/>
                    <a:pt x="2746" y="12983"/>
                  </a:cubicBezTo>
                  <a:cubicBezTo>
                    <a:pt x="2150" y="8679"/>
                    <a:pt x="2989" y="4350"/>
                    <a:pt x="2621" y="43"/>
                  </a:cubicBezTo>
                  <a:cubicBezTo>
                    <a:pt x="1855" y="25"/>
                    <a:pt x="1088" y="11"/>
                    <a:pt x="321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1" name="Google Shape;2541;p58"/>
            <p:cNvSpPr/>
            <p:nvPr/>
          </p:nvSpPr>
          <p:spPr>
            <a:xfrm>
              <a:off x="1007300" y="1780650"/>
              <a:ext cx="62500" cy="49075"/>
            </a:xfrm>
            <a:custGeom>
              <a:avLst/>
              <a:gdLst/>
              <a:ahLst/>
              <a:cxnLst/>
              <a:rect l="l" t="t" r="r" b="b"/>
              <a:pathLst>
                <a:path w="2500" h="1963" extrusionOk="0">
                  <a:moveTo>
                    <a:pt x="1295" y="1"/>
                  </a:moveTo>
                  <a:cubicBezTo>
                    <a:pt x="660" y="1"/>
                    <a:pt x="1" y="376"/>
                    <a:pt x="97" y="1034"/>
                  </a:cubicBezTo>
                  <a:cubicBezTo>
                    <a:pt x="136" y="1331"/>
                    <a:pt x="172" y="1627"/>
                    <a:pt x="200" y="1919"/>
                  </a:cubicBezTo>
                  <a:cubicBezTo>
                    <a:pt x="967" y="1930"/>
                    <a:pt x="1734" y="1944"/>
                    <a:pt x="2500" y="1962"/>
                  </a:cubicBezTo>
                  <a:cubicBezTo>
                    <a:pt x="2468" y="1562"/>
                    <a:pt x="2422" y="1167"/>
                    <a:pt x="2365" y="767"/>
                  </a:cubicBezTo>
                  <a:cubicBezTo>
                    <a:pt x="2290" y="239"/>
                    <a:pt x="1801" y="1"/>
                    <a:pt x="1295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2" name="Google Shape;2542;p58"/>
            <p:cNvSpPr/>
            <p:nvPr/>
          </p:nvSpPr>
          <p:spPr>
            <a:xfrm>
              <a:off x="785225" y="2133225"/>
              <a:ext cx="290025" cy="69200"/>
            </a:xfrm>
            <a:custGeom>
              <a:avLst/>
              <a:gdLst/>
              <a:ahLst/>
              <a:cxnLst/>
              <a:rect l="l" t="t" r="r" b="b"/>
              <a:pathLst>
                <a:path w="11601" h="2768" extrusionOk="0">
                  <a:moveTo>
                    <a:pt x="9115" y="0"/>
                  </a:moveTo>
                  <a:cubicBezTo>
                    <a:pt x="8323" y="115"/>
                    <a:pt x="7503" y="378"/>
                    <a:pt x="6904" y="453"/>
                  </a:cubicBezTo>
                  <a:cubicBezTo>
                    <a:pt x="4990" y="692"/>
                    <a:pt x="3065" y="799"/>
                    <a:pt x="1135" y="799"/>
                  </a:cubicBezTo>
                  <a:cubicBezTo>
                    <a:pt x="1" y="803"/>
                    <a:pt x="126" y="1962"/>
                    <a:pt x="822" y="2507"/>
                  </a:cubicBezTo>
                  <a:cubicBezTo>
                    <a:pt x="832" y="2454"/>
                    <a:pt x="843" y="2396"/>
                    <a:pt x="857" y="2343"/>
                  </a:cubicBezTo>
                  <a:cubicBezTo>
                    <a:pt x="925" y="1993"/>
                    <a:pt x="1641" y="1861"/>
                    <a:pt x="2252" y="1861"/>
                  </a:cubicBezTo>
                  <a:cubicBezTo>
                    <a:pt x="2732" y="1861"/>
                    <a:pt x="3150" y="1947"/>
                    <a:pt x="3124" y="2069"/>
                  </a:cubicBezTo>
                  <a:cubicBezTo>
                    <a:pt x="3078" y="2304"/>
                    <a:pt x="3035" y="2536"/>
                    <a:pt x="2996" y="2768"/>
                  </a:cubicBezTo>
                  <a:cubicBezTo>
                    <a:pt x="4006" y="2742"/>
                    <a:pt x="5011" y="2686"/>
                    <a:pt x="6013" y="2589"/>
                  </a:cubicBezTo>
                  <a:cubicBezTo>
                    <a:pt x="6744" y="2521"/>
                    <a:pt x="7475" y="2432"/>
                    <a:pt x="8203" y="2329"/>
                  </a:cubicBezTo>
                  <a:cubicBezTo>
                    <a:pt x="8338" y="2307"/>
                    <a:pt x="9586" y="2154"/>
                    <a:pt x="9811" y="1972"/>
                  </a:cubicBezTo>
                  <a:cubicBezTo>
                    <a:pt x="10021" y="2079"/>
                    <a:pt x="10263" y="2143"/>
                    <a:pt x="10502" y="2143"/>
                  </a:cubicBezTo>
                  <a:cubicBezTo>
                    <a:pt x="10891" y="2143"/>
                    <a:pt x="11265" y="1980"/>
                    <a:pt x="11458" y="1591"/>
                  </a:cubicBezTo>
                  <a:cubicBezTo>
                    <a:pt x="11473" y="1562"/>
                    <a:pt x="11486" y="1534"/>
                    <a:pt x="11504" y="1505"/>
                  </a:cubicBezTo>
                  <a:cubicBezTo>
                    <a:pt x="11601" y="1309"/>
                    <a:pt x="11586" y="1109"/>
                    <a:pt x="11515" y="924"/>
                  </a:cubicBezTo>
                  <a:lnTo>
                    <a:pt x="11515" y="924"/>
                  </a:lnTo>
                  <a:cubicBezTo>
                    <a:pt x="11511" y="1505"/>
                    <a:pt x="10898" y="1833"/>
                    <a:pt x="10306" y="1833"/>
                  </a:cubicBezTo>
                  <a:cubicBezTo>
                    <a:pt x="9796" y="1833"/>
                    <a:pt x="9307" y="1594"/>
                    <a:pt x="9236" y="1066"/>
                  </a:cubicBezTo>
                  <a:cubicBezTo>
                    <a:pt x="9187" y="710"/>
                    <a:pt x="9147" y="357"/>
                    <a:pt x="9115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3" name="Google Shape;2543;p58"/>
            <p:cNvSpPr/>
            <p:nvPr/>
          </p:nvSpPr>
          <p:spPr>
            <a:xfrm>
              <a:off x="1013075" y="2131900"/>
              <a:ext cx="60050" cy="47175"/>
            </a:xfrm>
            <a:custGeom>
              <a:avLst/>
              <a:gdLst/>
              <a:ahLst/>
              <a:cxnLst/>
              <a:rect l="l" t="t" r="r" b="b"/>
              <a:pathLst>
                <a:path w="2402" h="1887" extrusionOk="0">
                  <a:moveTo>
                    <a:pt x="686" y="0"/>
                  </a:moveTo>
                  <a:cubicBezTo>
                    <a:pt x="465" y="0"/>
                    <a:pt x="233" y="21"/>
                    <a:pt x="1" y="53"/>
                  </a:cubicBezTo>
                  <a:cubicBezTo>
                    <a:pt x="33" y="410"/>
                    <a:pt x="73" y="763"/>
                    <a:pt x="122" y="1119"/>
                  </a:cubicBezTo>
                  <a:cubicBezTo>
                    <a:pt x="193" y="1647"/>
                    <a:pt x="682" y="1886"/>
                    <a:pt x="1192" y="1886"/>
                  </a:cubicBezTo>
                  <a:cubicBezTo>
                    <a:pt x="1784" y="1886"/>
                    <a:pt x="2397" y="1558"/>
                    <a:pt x="2401" y="977"/>
                  </a:cubicBezTo>
                  <a:cubicBezTo>
                    <a:pt x="2308" y="738"/>
                    <a:pt x="2119" y="527"/>
                    <a:pt x="1941" y="377"/>
                  </a:cubicBezTo>
                  <a:cubicBezTo>
                    <a:pt x="1602" y="99"/>
                    <a:pt x="1164" y="0"/>
                    <a:pt x="686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4" name="Google Shape;2544;p58"/>
            <p:cNvSpPr/>
            <p:nvPr/>
          </p:nvSpPr>
          <p:spPr>
            <a:xfrm>
              <a:off x="798250" y="2195875"/>
              <a:ext cx="62525" cy="151150"/>
            </a:xfrm>
            <a:custGeom>
              <a:avLst/>
              <a:gdLst/>
              <a:ahLst/>
              <a:cxnLst/>
              <a:rect l="l" t="t" r="r" b="b"/>
              <a:pathLst>
                <a:path w="2501" h="6046" extrusionOk="0">
                  <a:moveTo>
                    <a:pt x="301" y="1"/>
                  </a:moveTo>
                  <a:cubicBezTo>
                    <a:pt x="129" y="886"/>
                    <a:pt x="29" y="1766"/>
                    <a:pt x="1" y="2647"/>
                  </a:cubicBezTo>
                  <a:cubicBezTo>
                    <a:pt x="464" y="3367"/>
                    <a:pt x="928" y="4084"/>
                    <a:pt x="1388" y="4801"/>
                  </a:cubicBezTo>
                  <a:cubicBezTo>
                    <a:pt x="1652" y="5207"/>
                    <a:pt x="1709" y="5724"/>
                    <a:pt x="1612" y="6045"/>
                  </a:cubicBezTo>
                  <a:cubicBezTo>
                    <a:pt x="2094" y="5956"/>
                    <a:pt x="2501" y="5785"/>
                    <a:pt x="2468" y="5581"/>
                  </a:cubicBezTo>
                  <a:cubicBezTo>
                    <a:pt x="2190" y="3799"/>
                    <a:pt x="2190" y="2033"/>
                    <a:pt x="2475" y="262"/>
                  </a:cubicBezTo>
                  <a:lnTo>
                    <a:pt x="2475" y="262"/>
                  </a:lnTo>
                  <a:cubicBezTo>
                    <a:pt x="2016" y="275"/>
                    <a:pt x="1552" y="279"/>
                    <a:pt x="1089" y="279"/>
                  </a:cubicBezTo>
                  <a:cubicBezTo>
                    <a:pt x="785" y="279"/>
                    <a:pt x="518" y="172"/>
                    <a:pt x="301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5" name="Google Shape;2545;p58"/>
            <p:cNvSpPr/>
            <p:nvPr/>
          </p:nvSpPr>
          <p:spPr>
            <a:xfrm>
              <a:off x="805750" y="2179750"/>
              <a:ext cx="58250" cy="23100"/>
            </a:xfrm>
            <a:custGeom>
              <a:avLst/>
              <a:gdLst/>
              <a:ahLst/>
              <a:cxnLst/>
              <a:rect l="l" t="t" r="r" b="b"/>
              <a:pathLst>
                <a:path w="2330" h="924" extrusionOk="0">
                  <a:moveTo>
                    <a:pt x="1431" y="0"/>
                  </a:moveTo>
                  <a:cubicBezTo>
                    <a:pt x="820" y="0"/>
                    <a:pt x="104" y="132"/>
                    <a:pt x="36" y="482"/>
                  </a:cubicBezTo>
                  <a:cubicBezTo>
                    <a:pt x="22" y="535"/>
                    <a:pt x="11" y="593"/>
                    <a:pt x="1" y="646"/>
                  </a:cubicBezTo>
                  <a:cubicBezTo>
                    <a:pt x="218" y="817"/>
                    <a:pt x="485" y="924"/>
                    <a:pt x="789" y="924"/>
                  </a:cubicBezTo>
                  <a:cubicBezTo>
                    <a:pt x="1252" y="924"/>
                    <a:pt x="1716" y="920"/>
                    <a:pt x="2175" y="907"/>
                  </a:cubicBezTo>
                  <a:cubicBezTo>
                    <a:pt x="2214" y="675"/>
                    <a:pt x="2257" y="443"/>
                    <a:pt x="2303" y="208"/>
                  </a:cubicBezTo>
                  <a:cubicBezTo>
                    <a:pt x="2329" y="86"/>
                    <a:pt x="1911" y="0"/>
                    <a:pt x="1431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6" name="Google Shape;2546;p58"/>
            <p:cNvSpPr/>
            <p:nvPr/>
          </p:nvSpPr>
          <p:spPr>
            <a:xfrm>
              <a:off x="799950" y="2316150"/>
              <a:ext cx="21675" cy="32475"/>
            </a:xfrm>
            <a:custGeom>
              <a:avLst/>
              <a:gdLst/>
              <a:ahLst/>
              <a:cxnLst/>
              <a:rect l="l" t="t" r="r" b="b"/>
              <a:pathLst>
                <a:path w="867" h="1299" extrusionOk="0">
                  <a:moveTo>
                    <a:pt x="1" y="0"/>
                  </a:moveTo>
                  <a:lnTo>
                    <a:pt x="1" y="0"/>
                  </a:lnTo>
                  <a:cubicBezTo>
                    <a:pt x="32" y="350"/>
                    <a:pt x="79" y="696"/>
                    <a:pt x="132" y="1045"/>
                  </a:cubicBezTo>
                  <a:cubicBezTo>
                    <a:pt x="161" y="1223"/>
                    <a:pt x="475" y="1298"/>
                    <a:pt x="863" y="1298"/>
                  </a:cubicBezTo>
                  <a:lnTo>
                    <a:pt x="867" y="1298"/>
                  </a:lnTo>
                  <a:cubicBezTo>
                    <a:pt x="799" y="1223"/>
                    <a:pt x="728" y="1127"/>
                    <a:pt x="653" y="1013"/>
                  </a:cubicBezTo>
                  <a:cubicBezTo>
                    <a:pt x="435" y="674"/>
                    <a:pt x="218" y="339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7" name="Google Shape;2547;p58"/>
            <p:cNvSpPr/>
            <p:nvPr/>
          </p:nvSpPr>
          <p:spPr>
            <a:xfrm>
              <a:off x="475450" y="2160675"/>
              <a:ext cx="363125" cy="193750"/>
            </a:xfrm>
            <a:custGeom>
              <a:avLst/>
              <a:gdLst/>
              <a:ahLst/>
              <a:cxnLst/>
              <a:rect l="l" t="t" r="r" b="b"/>
              <a:pathLst>
                <a:path w="14525" h="7750" extrusionOk="0">
                  <a:moveTo>
                    <a:pt x="2935" y="1"/>
                  </a:moveTo>
                  <a:cubicBezTo>
                    <a:pt x="2012" y="1"/>
                    <a:pt x="1095" y="82"/>
                    <a:pt x="197" y="403"/>
                  </a:cubicBezTo>
                  <a:cubicBezTo>
                    <a:pt x="101" y="436"/>
                    <a:pt x="37" y="507"/>
                    <a:pt x="1" y="603"/>
                  </a:cubicBezTo>
                  <a:cubicBezTo>
                    <a:pt x="26" y="710"/>
                    <a:pt x="55" y="814"/>
                    <a:pt x="83" y="921"/>
                  </a:cubicBezTo>
                  <a:cubicBezTo>
                    <a:pt x="843" y="1199"/>
                    <a:pt x="1702" y="2108"/>
                    <a:pt x="911" y="2368"/>
                  </a:cubicBezTo>
                  <a:cubicBezTo>
                    <a:pt x="882" y="2379"/>
                    <a:pt x="853" y="2386"/>
                    <a:pt x="825" y="2393"/>
                  </a:cubicBezTo>
                  <a:cubicBezTo>
                    <a:pt x="914" y="2440"/>
                    <a:pt x="1000" y="2468"/>
                    <a:pt x="1089" y="2468"/>
                  </a:cubicBezTo>
                  <a:cubicBezTo>
                    <a:pt x="1135" y="2468"/>
                    <a:pt x="1181" y="2461"/>
                    <a:pt x="1228" y="2443"/>
                  </a:cubicBezTo>
                  <a:cubicBezTo>
                    <a:pt x="2048" y="2151"/>
                    <a:pt x="2914" y="2069"/>
                    <a:pt x="3791" y="2069"/>
                  </a:cubicBezTo>
                  <a:cubicBezTo>
                    <a:pt x="4775" y="2069"/>
                    <a:pt x="5771" y="2172"/>
                    <a:pt x="6722" y="2215"/>
                  </a:cubicBezTo>
                  <a:cubicBezTo>
                    <a:pt x="7571" y="2251"/>
                    <a:pt x="8417" y="2290"/>
                    <a:pt x="9265" y="2325"/>
                  </a:cubicBezTo>
                  <a:cubicBezTo>
                    <a:pt x="9525" y="2336"/>
                    <a:pt x="9989" y="2432"/>
                    <a:pt x="10399" y="2432"/>
                  </a:cubicBezTo>
                  <a:cubicBezTo>
                    <a:pt x="10445" y="2432"/>
                    <a:pt x="10492" y="2432"/>
                    <a:pt x="10535" y="2429"/>
                  </a:cubicBezTo>
                  <a:cubicBezTo>
                    <a:pt x="11351" y="3691"/>
                    <a:pt x="12164" y="4957"/>
                    <a:pt x="12981" y="6219"/>
                  </a:cubicBezTo>
                  <a:cubicBezTo>
                    <a:pt x="12910" y="5495"/>
                    <a:pt x="12888" y="4775"/>
                    <a:pt x="12913" y="4055"/>
                  </a:cubicBezTo>
                  <a:cubicBezTo>
                    <a:pt x="12342" y="3171"/>
                    <a:pt x="11768" y="2282"/>
                    <a:pt x="11198" y="1398"/>
                  </a:cubicBezTo>
                  <a:cubicBezTo>
                    <a:pt x="11126" y="1138"/>
                    <a:pt x="10991" y="892"/>
                    <a:pt x="10873" y="735"/>
                  </a:cubicBezTo>
                  <a:cubicBezTo>
                    <a:pt x="10851" y="710"/>
                    <a:pt x="10830" y="681"/>
                    <a:pt x="10809" y="653"/>
                  </a:cubicBezTo>
                  <a:cubicBezTo>
                    <a:pt x="10698" y="510"/>
                    <a:pt x="10377" y="100"/>
                    <a:pt x="10103" y="100"/>
                  </a:cubicBezTo>
                  <a:cubicBezTo>
                    <a:pt x="10053" y="100"/>
                    <a:pt x="10003" y="115"/>
                    <a:pt x="9957" y="146"/>
                  </a:cubicBezTo>
                  <a:cubicBezTo>
                    <a:pt x="9936" y="161"/>
                    <a:pt x="9918" y="176"/>
                    <a:pt x="9896" y="189"/>
                  </a:cubicBezTo>
                  <a:cubicBezTo>
                    <a:pt x="9839" y="229"/>
                    <a:pt x="9796" y="275"/>
                    <a:pt x="9765" y="329"/>
                  </a:cubicBezTo>
                  <a:cubicBezTo>
                    <a:pt x="9658" y="350"/>
                    <a:pt x="9533" y="357"/>
                    <a:pt x="9397" y="357"/>
                  </a:cubicBezTo>
                  <a:cubicBezTo>
                    <a:pt x="8798" y="357"/>
                    <a:pt x="7989" y="204"/>
                    <a:pt x="7682" y="189"/>
                  </a:cubicBezTo>
                  <a:cubicBezTo>
                    <a:pt x="6740" y="151"/>
                    <a:pt x="5799" y="108"/>
                    <a:pt x="4858" y="69"/>
                  </a:cubicBezTo>
                  <a:cubicBezTo>
                    <a:pt x="4212" y="39"/>
                    <a:pt x="3570" y="1"/>
                    <a:pt x="2935" y="1"/>
                  </a:cubicBezTo>
                  <a:close/>
                  <a:moveTo>
                    <a:pt x="14524" y="7453"/>
                  </a:moveTo>
                  <a:lnTo>
                    <a:pt x="14524" y="7453"/>
                  </a:lnTo>
                  <a:cubicBezTo>
                    <a:pt x="14304" y="7493"/>
                    <a:pt x="14065" y="7517"/>
                    <a:pt x="13847" y="7517"/>
                  </a:cubicBezTo>
                  <a:cubicBezTo>
                    <a:pt x="13996" y="7682"/>
                    <a:pt x="14125" y="7749"/>
                    <a:pt x="14232" y="7749"/>
                  </a:cubicBezTo>
                  <a:cubicBezTo>
                    <a:pt x="14371" y="7749"/>
                    <a:pt x="14475" y="7631"/>
                    <a:pt x="14524" y="745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8" name="Google Shape;2548;p58"/>
            <p:cNvSpPr/>
            <p:nvPr/>
          </p:nvSpPr>
          <p:spPr>
            <a:xfrm>
              <a:off x="797650" y="2262025"/>
              <a:ext cx="43350" cy="86600"/>
            </a:xfrm>
            <a:custGeom>
              <a:avLst/>
              <a:gdLst/>
              <a:ahLst/>
              <a:cxnLst/>
              <a:rect l="l" t="t" r="r" b="b"/>
              <a:pathLst>
                <a:path w="1734" h="3464" extrusionOk="0">
                  <a:moveTo>
                    <a:pt x="25" y="1"/>
                  </a:moveTo>
                  <a:lnTo>
                    <a:pt x="25" y="1"/>
                  </a:lnTo>
                  <a:cubicBezTo>
                    <a:pt x="0" y="721"/>
                    <a:pt x="22" y="1441"/>
                    <a:pt x="93" y="2165"/>
                  </a:cubicBezTo>
                  <a:cubicBezTo>
                    <a:pt x="310" y="2504"/>
                    <a:pt x="527" y="2839"/>
                    <a:pt x="745" y="3178"/>
                  </a:cubicBezTo>
                  <a:cubicBezTo>
                    <a:pt x="820" y="3292"/>
                    <a:pt x="891" y="3388"/>
                    <a:pt x="959" y="3463"/>
                  </a:cubicBezTo>
                  <a:cubicBezTo>
                    <a:pt x="1177" y="3463"/>
                    <a:pt x="1416" y="3439"/>
                    <a:pt x="1636" y="3399"/>
                  </a:cubicBezTo>
                  <a:cubicBezTo>
                    <a:pt x="1733" y="3078"/>
                    <a:pt x="1676" y="2561"/>
                    <a:pt x="1412" y="2155"/>
                  </a:cubicBezTo>
                  <a:cubicBezTo>
                    <a:pt x="952" y="1438"/>
                    <a:pt x="488" y="721"/>
                    <a:pt x="25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9" name="Google Shape;2549;p58"/>
            <p:cNvSpPr/>
            <p:nvPr/>
          </p:nvSpPr>
          <p:spPr>
            <a:xfrm>
              <a:off x="394775" y="1828875"/>
              <a:ext cx="101325" cy="394500"/>
            </a:xfrm>
            <a:custGeom>
              <a:avLst/>
              <a:gdLst/>
              <a:ahLst/>
              <a:cxnLst/>
              <a:rect l="l" t="t" r="r" b="b"/>
              <a:pathLst>
                <a:path w="4053" h="15780" extrusionOk="0">
                  <a:moveTo>
                    <a:pt x="1" y="1"/>
                  </a:moveTo>
                  <a:cubicBezTo>
                    <a:pt x="190" y="3417"/>
                    <a:pt x="465" y="6825"/>
                    <a:pt x="839" y="10224"/>
                  </a:cubicBezTo>
                  <a:cubicBezTo>
                    <a:pt x="1017" y="11864"/>
                    <a:pt x="1078" y="15780"/>
                    <a:pt x="3338" y="15780"/>
                  </a:cubicBezTo>
                  <a:cubicBezTo>
                    <a:pt x="3557" y="15780"/>
                    <a:pt x="3792" y="15744"/>
                    <a:pt x="4052" y="15665"/>
                  </a:cubicBezTo>
                  <a:cubicBezTo>
                    <a:pt x="3524" y="15383"/>
                    <a:pt x="3057" y="14338"/>
                    <a:pt x="3228" y="13875"/>
                  </a:cubicBezTo>
                  <a:cubicBezTo>
                    <a:pt x="3017" y="12955"/>
                    <a:pt x="3000" y="11947"/>
                    <a:pt x="2904" y="11055"/>
                  </a:cubicBezTo>
                  <a:cubicBezTo>
                    <a:pt x="2775" y="9871"/>
                    <a:pt x="2654" y="8683"/>
                    <a:pt x="2547" y="7492"/>
                  </a:cubicBezTo>
                  <a:cubicBezTo>
                    <a:pt x="2333" y="5110"/>
                    <a:pt x="2166" y="2721"/>
                    <a:pt x="2041" y="333"/>
                  </a:cubicBezTo>
                  <a:cubicBezTo>
                    <a:pt x="1666" y="351"/>
                    <a:pt x="1296" y="368"/>
                    <a:pt x="925" y="386"/>
                  </a:cubicBezTo>
                  <a:lnTo>
                    <a:pt x="871" y="386"/>
                  </a:lnTo>
                  <a:cubicBezTo>
                    <a:pt x="529" y="386"/>
                    <a:pt x="226" y="229"/>
                    <a:pt x="1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0" name="Google Shape;2550;p58"/>
            <p:cNvSpPr/>
            <p:nvPr/>
          </p:nvSpPr>
          <p:spPr>
            <a:xfrm>
              <a:off x="471175" y="2175750"/>
              <a:ext cx="46850" cy="44750"/>
            </a:xfrm>
            <a:custGeom>
              <a:avLst/>
              <a:gdLst/>
              <a:ahLst/>
              <a:cxnLst/>
              <a:rect l="l" t="t" r="r" b="b"/>
              <a:pathLst>
                <a:path w="1874" h="1790" extrusionOk="0">
                  <a:moveTo>
                    <a:pt x="172" y="0"/>
                  </a:moveTo>
                  <a:lnTo>
                    <a:pt x="172" y="0"/>
                  </a:lnTo>
                  <a:cubicBezTo>
                    <a:pt x="1" y="463"/>
                    <a:pt x="468" y="1508"/>
                    <a:pt x="996" y="1790"/>
                  </a:cubicBezTo>
                  <a:cubicBezTo>
                    <a:pt x="1024" y="1783"/>
                    <a:pt x="1053" y="1776"/>
                    <a:pt x="1082" y="1765"/>
                  </a:cubicBezTo>
                  <a:cubicBezTo>
                    <a:pt x="1873" y="1505"/>
                    <a:pt x="1014" y="596"/>
                    <a:pt x="254" y="318"/>
                  </a:cubicBezTo>
                  <a:cubicBezTo>
                    <a:pt x="226" y="211"/>
                    <a:pt x="197" y="107"/>
                    <a:pt x="172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51" name="Google Shape;2551;p58"/>
          <p:cNvGrpSpPr/>
          <p:nvPr/>
        </p:nvGrpSpPr>
        <p:grpSpPr>
          <a:xfrm rot="-130633" flipH="1">
            <a:off x="3036539" y="1224627"/>
            <a:ext cx="3355563" cy="230166"/>
            <a:chOff x="4345425" y="2175475"/>
            <a:chExt cx="800750" cy="176025"/>
          </a:xfrm>
        </p:grpSpPr>
        <p:sp>
          <p:nvSpPr>
            <p:cNvPr id="2552" name="Google Shape;2552;p58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A2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3" name="Google Shape;2553;p58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A2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3433474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0537125"/>
              </p:ext>
            </p:extLst>
          </p:nvPr>
        </p:nvGraphicFramePr>
        <p:xfrm>
          <a:off x="709670" y="175706"/>
          <a:ext cx="2995356" cy="26685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488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88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88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88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67148"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rgbClr val="0070C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rgbClr val="0070C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dm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rgbClr val="0070C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cm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rgbClr val="0070C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mm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7148"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7148"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7148"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1"/>
              <p:cNvSpPr>
                <a:spLocks noChangeArrowheads="1"/>
              </p:cNvSpPr>
              <p:nvPr/>
            </p:nvSpPr>
            <p:spPr bwMode="auto">
              <a:xfrm>
                <a:off x="3793461" y="188184"/>
                <a:ext cx="5244866" cy="1254061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lvl="0">
                  <a:lnSpc>
                    <a:spcPct val="150000"/>
                  </a:lnSpc>
                  <a:buClrTx/>
                  <a:buFontTx/>
                  <a:buChar char="•"/>
                </a:pPr>
                <a:r>
                  <a:rPr kumimoji="0" lang="en-US" altLang="en-US" sz="1800" b="0" i="0" u="none" strike="noStrike" cap="none" normalizeH="0" baseline="0" dirty="0">
                    <a:ln>
                      <a:noFill/>
                    </a:ln>
                    <a:solidFill>
                      <a:schemeClr val="bg2"/>
                    </a:solidFill>
                    <a:effectLst/>
                    <a:latin typeface="+mj-lt"/>
                    <a:ea typeface="Cambria" panose="02040503050406030204" pitchFamily="18" charset="0"/>
                    <a:cs typeface="Open Sans" panose="020B0606030504020204" pitchFamily="34" charset="0"/>
                  </a:rPr>
                  <a:t> 2m 7dm hay 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kumimoji="0" lang="en-US" altLang="en-US" sz="1800" b="0" i="0" u="none" strike="noStrike" cap="none" normalizeH="0" baseline="0" dirty="0">
                    <a:ln>
                      <a:noFill/>
                    </a:ln>
                    <a:solidFill>
                      <a:schemeClr val="bg2"/>
                    </a:solidFill>
                    <a:effectLst/>
                    <a:latin typeface="+mj-lt"/>
                    <a:ea typeface="Cambria" panose="02040503050406030204" pitchFamily="18" charset="0"/>
                    <a:cs typeface="Open Sans" panose="020B0606030504020204" pitchFamily="34" charset="0"/>
                  </a:rPr>
                  <a:t> m </a:t>
                </a:r>
                <a:r>
                  <a:rPr kumimoji="0" lang="en-US" altLang="en-US" sz="1800" b="0" i="0" u="none" strike="noStrike" cap="none" normalizeH="0" baseline="0" dirty="0" err="1">
                    <a:ln>
                      <a:noFill/>
                    </a:ln>
                    <a:solidFill>
                      <a:schemeClr val="bg2"/>
                    </a:solidFill>
                    <a:effectLst/>
                    <a:latin typeface="+mj-lt"/>
                    <a:ea typeface="Cambria" panose="02040503050406030204" pitchFamily="18" charset="0"/>
                    <a:cs typeface="Open Sans" panose="020B0606030504020204" pitchFamily="34" charset="0"/>
                  </a:rPr>
                  <a:t>còn</a:t>
                </a:r>
                <a:r>
                  <a:rPr kumimoji="0" lang="en-US" altLang="en-US" sz="1800" b="0" i="0" u="none" strike="noStrike" cap="none" normalizeH="0" baseline="0" dirty="0">
                    <a:ln>
                      <a:noFill/>
                    </a:ln>
                    <a:solidFill>
                      <a:schemeClr val="bg2"/>
                    </a:solidFill>
                    <a:effectLst/>
                    <a:latin typeface="+mj-lt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1800" b="0" i="0" u="none" strike="noStrike" cap="none" normalizeH="0" baseline="0" dirty="0" err="1">
                    <a:ln>
                      <a:noFill/>
                    </a:ln>
                    <a:solidFill>
                      <a:schemeClr val="bg2"/>
                    </a:solidFill>
                    <a:effectLst/>
                    <a:latin typeface="+mj-lt"/>
                    <a:ea typeface="Cambria" panose="02040503050406030204" pitchFamily="18" charset="0"/>
                    <a:cs typeface="Open Sans" panose="020B0606030504020204" pitchFamily="34" charset="0"/>
                  </a:rPr>
                  <a:t>được</a:t>
                </a:r>
                <a:r>
                  <a:rPr kumimoji="0" lang="en-US" altLang="en-US" sz="1800" b="0" i="0" u="none" strike="noStrike" cap="none" normalizeH="0" baseline="0" dirty="0">
                    <a:ln>
                      <a:noFill/>
                    </a:ln>
                    <a:solidFill>
                      <a:schemeClr val="bg2"/>
                    </a:solidFill>
                    <a:effectLst/>
                    <a:latin typeface="+mj-lt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1800" b="0" i="0" u="none" strike="noStrike" cap="none" normalizeH="0" baseline="0" dirty="0" err="1">
                    <a:ln>
                      <a:noFill/>
                    </a:ln>
                    <a:solidFill>
                      <a:schemeClr val="bg2"/>
                    </a:solidFill>
                    <a:effectLst/>
                    <a:latin typeface="+mj-lt"/>
                    <a:ea typeface="Cambria" panose="02040503050406030204" pitchFamily="18" charset="0"/>
                    <a:cs typeface="Open Sans" panose="020B0606030504020204" pitchFamily="34" charset="0"/>
                  </a:rPr>
                  <a:t>viết</a:t>
                </a:r>
                <a:r>
                  <a:rPr kumimoji="0" lang="en-US" altLang="en-US" sz="1800" b="0" i="0" u="none" strike="noStrike" cap="none" normalizeH="0" baseline="0" dirty="0">
                    <a:ln>
                      <a:noFill/>
                    </a:ln>
                    <a:solidFill>
                      <a:schemeClr val="bg2"/>
                    </a:solidFill>
                    <a:effectLst/>
                    <a:latin typeface="+mj-lt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1800" b="0" i="0" u="none" strike="noStrike" cap="none" normalizeH="0" baseline="0" dirty="0" err="1">
                    <a:ln>
                      <a:noFill/>
                    </a:ln>
                    <a:solidFill>
                      <a:schemeClr val="bg2"/>
                    </a:solidFill>
                    <a:effectLst/>
                    <a:latin typeface="+mj-lt"/>
                    <a:ea typeface="Cambria" panose="02040503050406030204" pitchFamily="18" charset="0"/>
                    <a:cs typeface="Open Sans" panose="020B0606030504020204" pitchFamily="34" charset="0"/>
                  </a:rPr>
                  <a:t>thành</a:t>
                </a:r>
                <a:r>
                  <a:rPr kumimoji="0" lang="en-US" altLang="en-US" sz="1800" b="0" i="0" u="none" strike="noStrike" cap="none" normalizeH="0" baseline="0" dirty="0">
                    <a:ln>
                      <a:noFill/>
                    </a:ln>
                    <a:solidFill>
                      <a:schemeClr val="bg2"/>
                    </a:solidFill>
                    <a:effectLst/>
                    <a:latin typeface="+mj-lt"/>
                    <a:ea typeface="Cambria" panose="02040503050406030204" pitchFamily="18" charset="0"/>
                    <a:cs typeface="Open Sans" panose="020B0606030504020204" pitchFamily="34" charset="0"/>
                  </a:rPr>
                  <a:t> 2,7m;</a:t>
                </a:r>
              </a:p>
              <a:p>
                <a:pPr lvl="0">
                  <a:lnSpc>
                    <a:spcPct val="150000"/>
                  </a:lnSpc>
                  <a:buClrTx/>
                </a:pPr>
                <a:r>
                  <a:rPr lang="fr-FR" sz="1800" dirty="0">
                    <a:solidFill>
                      <a:schemeClr val="bg2"/>
                    </a:solidFill>
                    <a:latin typeface="+mj-lt"/>
                    <a:ea typeface="Cambria" panose="02040503050406030204" pitchFamily="18" charset="0"/>
                  </a:rPr>
                  <a:t>2,7 m </a:t>
                </a:r>
                <a:r>
                  <a:rPr lang="fr-FR" sz="1800" dirty="0" err="1">
                    <a:solidFill>
                      <a:schemeClr val="bg2"/>
                    </a:solidFill>
                    <a:latin typeface="+mj-lt"/>
                    <a:ea typeface="Cambria" panose="02040503050406030204" pitchFamily="18" charset="0"/>
                  </a:rPr>
                  <a:t>đọc</a:t>
                </a:r>
                <a:r>
                  <a:rPr lang="fr-FR" sz="1800" dirty="0">
                    <a:solidFill>
                      <a:schemeClr val="bg2"/>
                    </a:solidFill>
                    <a:latin typeface="+mj-lt"/>
                    <a:ea typeface="Cambria" panose="02040503050406030204" pitchFamily="18" charset="0"/>
                  </a:rPr>
                  <a:t> là: </a:t>
                </a:r>
                <a:r>
                  <a:rPr lang="fr-FR" sz="1800" i="1" dirty="0" err="1">
                    <a:solidFill>
                      <a:schemeClr val="bg2"/>
                    </a:solidFill>
                    <a:latin typeface="+mj-lt"/>
                    <a:ea typeface="Cambria" panose="02040503050406030204" pitchFamily="18" charset="0"/>
                  </a:rPr>
                  <a:t>hai</a:t>
                </a:r>
                <a:r>
                  <a:rPr lang="fr-FR" sz="1800" i="1" dirty="0">
                    <a:solidFill>
                      <a:schemeClr val="bg2"/>
                    </a:solidFill>
                    <a:latin typeface="+mj-lt"/>
                    <a:ea typeface="Cambria" panose="02040503050406030204" pitchFamily="18" charset="0"/>
                  </a:rPr>
                  <a:t> </a:t>
                </a:r>
                <a:r>
                  <a:rPr lang="fr-FR" sz="1800" i="1" dirty="0" err="1">
                    <a:solidFill>
                      <a:schemeClr val="bg2"/>
                    </a:solidFill>
                    <a:latin typeface="+mj-lt"/>
                    <a:ea typeface="Cambria" panose="02040503050406030204" pitchFamily="18" charset="0"/>
                  </a:rPr>
                  <a:t>phẩy</a:t>
                </a:r>
                <a:r>
                  <a:rPr lang="fr-FR" sz="1800" i="1" dirty="0">
                    <a:solidFill>
                      <a:schemeClr val="bg2"/>
                    </a:solidFill>
                    <a:latin typeface="+mj-lt"/>
                    <a:ea typeface="Cambria" panose="02040503050406030204" pitchFamily="18" charset="0"/>
                  </a:rPr>
                  <a:t> </a:t>
                </a:r>
                <a:r>
                  <a:rPr lang="fr-FR" sz="1800" i="1" dirty="0" err="1">
                    <a:solidFill>
                      <a:schemeClr val="bg2"/>
                    </a:solidFill>
                    <a:latin typeface="+mj-lt"/>
                    <a:ea typeface="Cambria" panose="02040503050406030204" pitchFamily="18" charset="0"/>
                  </a:rPr>
                  <a:t>bảy</a:t>
                </a:r>
                <a:r>
                  <a:rPr lang="fr-FR" sz="1800" i="1" dirty="0">
                    <a:solidFill>
                      <a:schemeClr val="bg2"/>
                    </a:solidFill>
                    <a:latin typeface="+mj-lt"/>
                    <a:ea typeface="Cambria" panose="02040503050406030204" pitchFamily="18" charset="0"/>
                  </a:rPr>
                  <a:t> </a:t>
                </a:r>
                <a:r>
                  <a:rPr lang="fr-FR" sz="1800" i="1" dirty="0" err="1">
                    <a:solidFill>
                      <a:schemeClr val="bg2"/>
                    </a:solidFill>
                    <a:latin typeface="+mj-lt"/>
                    <a:ea typeface="Cambria" panose="02040503050406030204" pitchFamily="18" charset="0"/>
                  </a:rPr>
                  <a:t>mét</a:t>
                </a:r>
                <a:r>
                  <a:rPr kumimoji="0" lang="en-US" altLang="en-US" sz="1800" b="0" i="0" u="none" strike="noStrike" cap="none" normalizeH="0" baseline="0" dirty="0">
                    <a:ln>
                      <a:noFill/>
                    </a:ln>
                    <a:solidFill>
                      <a:schemeClr val="bg2"/>
                    </a:solidFill>
                    <a:effectLst/>
                    <a:latin typeface="+mj-lt"/>
                    <a:ea typeface="Cambria" panose="02040503050406030204" pitchFamily="18" charset="0"/>
                    <a:cs typeface="Open Sans" panose="020B0606030504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93461" y="188184"/>
                <a:ext cx="5244866" cy="1254061"/>
              </a:xfrm>
              <a:prstGeom prst="rect">
                <a:avLst/>
              </a:prstGeom>
              <a:blipFill>
                <a:blip r:embed="rId3"/>
                <a:stretch>
                  <a:fillRect l="-929" b="-7282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1579551" y="915304"/>
            <a:ext cx="5332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solidFill>
                  <a:srgbClr val="FF0000"/>
                </a:solidFill>
                <a:latin typeface="+mj-lt"/>
                <a:ea typeface="Cambria" panose="02040503050406030204" pitchFamily="18" charset="0"/>
              </a:rPr>
              <a:t>7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11884" y="915303"/>
            <a:ext cx="5332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solidFill>
                  <a:srgbClr val="FF0000"/>
                </a:solidFill>
                <a:latin typeface="+mj-lt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306928" y="1593977"/>
            <a:ext cx="5332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solidFill>
                  <a:srgbClr val="FF0000"/>
                </a:solidFill>
                <a:latin typeface="+mj-lt"/>
                <a:ea typeface="Cambria" panose="02040503050406030204" pitchFamily="18" charset="0"/>
              </a:rPr>
              <a:t>6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579551" y="1593976"/>
            <a:ext cx="5332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solidFill>
                  <a:srgbClr val="FF0000"/>
                </a:solidFill>
                <a:latin typeface="+mj-lt"/>
                <a:ea typeface="Cambria" panose="02040503050406030204" pitchFamily="18" charset="0"/>
              </a:rPr>
              <a:t>5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09670" y="1593975"/>
            <a:ext cx="5332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solidFill>
                  <a:srgbClr val="FF0000"/>
                </a:solidFill>
                <a:latin typeface="+mj-lt"/>
                <a:ea typeface="Cambria" panose="02040503050406030204" pitchFamily="18" charset="0"/>
              </a:rPr>
              <a:t>8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064970" y="2315087"/>
            <a:ext cx="5332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solidFill>
                  <a:srgbClr val="FF0000"/>
                </a:solidFill>
                <a:latin typeface="+mj-lt"/>
                <a:ea typeface="Cambria" panose="02040503050406030204" pitchFamily="18" charset="0"/>
              </a:rPr>
              <a:t>5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337593" y="2315086"/>
            <a:ext cx="5332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solidFill>
                  <a:srgbClr val="FF0000"/>
                </a:solidFill>
                <a:latin typeface="+mj-lt"/>
                <a:ea typeface="Cambria" panose="02040503050406030204" pitchFamily="18" charset="0"/>
              </a:rPr>
              <a:t>9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79551" y="2315086"/>
            <a:ext cx="5332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solidFill>
                  <a:srgbClr val="FF0000"/>
                </a:solidFill>
                <a:latin typeface="+mj-lt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09906" y="2315085"/>
            <a:ext cx="5332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solidFill>
                  <a:srgbClr val="FF0000"/>
                </a:solidFill>
                <a:latin typeface="+mj-lt"/>
                <a:ea typeface="Cambria" panose="02040503050406030204" pitchFamily="18" charset="0"/>
              </a:rPr>
              <a:t>0</a:t>
            </a:r>
          </a:p>
        </p:txBody>
      </p:sp>
      <p:grpSp>
        <p:nvGrpSpPr>
          <p:cNvPr id="20" name="Google Shape;825;p30"/>
          <p:cNvGrpSpPr/>
          <p:nvPr/>
        </p:nvGrpSpPr>
        <p:grpSpPr>
          <a:xfrm rot="546397">
            <a:off x="7395173" y="-260425"/>
            <a:ext cx="2423407" cy="879163"/>
            <a:chOff x="4038775" y="3369325"/>
            <a:chExt cx="1789725" cy="711700"/>
          </a:xfrm>
        </p:grpSpPr>
        <p:sp>
          <p:nvSpPr>
            <p:cNvPr id="21" name="Google Shape;826;p30"/>
            <p:cNvSpPr/>
            <p:nvPr/>
          </p:nvSpPr>
          <p:spPr>
            <a:xfrm>
              <a:off x="4059950" y="3603700"/>
              <a:ext cx="523950" cy="276175"/>
            </a:xfrm>
            <a:custGeom>
              <a:avLst/>
              <a:gdLst/>
              <a:ahLst/>
              <a:cxnLst/>
              <a:rect l="l" t="t" r="r" b="b"/>
              <a:pathLst>
                <a:path w="20958" h="11047" extrusionOk="0">
                  <a:moveTo>
                    <a:pt x="19281" y="1"/>
                  </a:moveTo>
                  <a:lnTo>
                    <a:pt x="0" y="3534"/>
                  </a:lnTo>
                  <a:cubicBezTo>
                    <a:pt x="334" y="5373"/>
                    <a:pt x="794" y="7176"/>
                    <a:pt x="1389" y="8942"/>
                  </a:cubicBezTo>
                  <a:cubicBezTo>
                    <a:pt x="1695" y="9898"/>
                    <a:pt x="2344" y="10484"/>
                    <a:pt x="3345" y="10691"/>
                  </a:cubicBezTo>
                  <a:cubicBezTo>
                    <a:pt x="4481" y="10928"/>
                    <a:pt x="5812" y="11047"/>
                    <a:pt x="7335" y="11047"/>
                  </a:cubicBezTo>
                  <a:cubicBezTo>
                    <a:pt x="10850" y="11047"/>
                    <a:pt x="15393" y="10416"/>
                    <a:pt x="20958" y="9159"/>
                  </a:cubicBezTo>
                  <a:lnTo>
                    <a:pt x="19281" y="1"/>
                  </a:lnTo>
                  <a:close/>
                </a:path>
              </a:pathLst>
            </a:custGeom>
            <a:solidFill>
              <a:srgbClr val="3033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2" name="Google Shape;827;p30"/>
            <p:cNvSpPr/>
            <p:nvPr/>
          </p:nvSpPr>
          <p:spPr>
            <a:xfrm>
              <a:off x="4043050" y="3372050"/>
              <a:ext cx="501200" cy="322275"/>
            </a:xfrm>
            <a:custGeom>
              <a:avLst/>
              <a:gdLst/>
              <a:ahLst/>
              <a:cxnLst/>
              <a:rect l="l" t="t" r="r" b="b"/>
              <a:pathLst>
                <a:path w="20048" h="12891" extrusionOk="0">
                  <a:moveTo>
                    <a:pt x="16729" y="1088"/>
                  </a:moveTo>
                  <a:cubicBezTo>
                    <a:pt x="17056" y="1088"/>
                    <a:pt x="17120" y="1244"/>
                    <a:pt x="17145" y="1362"/>
                  </a:cubicBezTo>
                  <a:cubicBezTo>
                    <a:pt x="17172" y="1506"/>
                    <a:pt x="17154" y="1677"/>
                    <a:pt x="16802" y="1740"/>
                  </a:cubicBezTo>
                  <a:cubicBezTo>
                    <a:pt x="16759" y="1748"/>
                    <a:pt x="16717" y="1752"/>
                    <a:pt x="16678" y="1752"/>
                  </a:cubicBezTo>
                  <a:cubicBezTo>
                    <a:pt x="16549" y="1752"/>
                    <a:pt x="16448" y="1708"/>
                    <a:pt x="16379" y="1632"/>
                  </a:cubicBezTo>
                  <a:lnTo>
                    <a:pt x="16289" y="1461"/>
                  </a:lnTo>
                  <a:cubicBezTo>
                    <a:pt x="16253" y="1253"/>
                    <a:pt x="16334" y="1145"/>
                    <a:pt x="16550" y="1109"/>
                  </a:cubicBezTo>
                  <a:cubicBezTo>
                    <a:pt x="16577" y="1100"/>
                    <a:pt x="16613" y="1100"/>
                    <a:pt x="16649" y="1091"/>
                  </a:cubicBezTo>
                  <a:cubicBezTo>
                    <a:pt x="16677" y="1089"/>
                    <a:pt x="16704" y="1088"/>
                    <a:pt x="16729" y="1088"/>
                  </a:cubicBezTo>
                  <a:close/>
                  <a:moveTo>
                    <a:pt x="5761" y="3632"/>
                  </a:moveTo>
                  <a:cubicBezTo>
                    <a:pt x="6046" y="3632"/>
                    <a:pt x="6104" y="3792"/>
                    <a:pt x="6130" y="3912"/>
                  </a:cubicBezTo>
                  <a:cubicBezTo>
                    <a:pt x="6148" y="3985"/>
                    <a:pt x="6130" y="4066"/>
                    <a:pt x="6094" y="4147"/>
                  </a:cubicBezTo>
                  <a:cubicBezTo>
                    <a:pt x="6049" y="4237"/>
                    <a:pt x="5968" y="4300"/>
                    <a:pt x="5850" y="4318"/>
                  </a:cubicBezTo>
                  <a:cubicBezTo>
                    <a:pt x="5811" y="4325"/>
                    <a:pt x="5775" y="4329"/>
                    <a:pt x="5742" y="4329"/>
                  </a:cubicBezTo>
                  <a:cubicBezTo>
                    <a:pt x="5558" y="4329"/>
                    <a:pt x="5456" y="4224"/>
                    <a:pt x="5418" y="4003"/>
                  </a:cubicBezTo>
                  <a:cubicBezTo>
                    <a:pt x="5364" y="3723"/>
                    <a:pt x="5490" y="3660"/>
                    <a:pt x="5607" y="3642"/>
                  </a:cubicBezTo>
                  <a:cubicBezTo>
                    <a:pt x="5634" y="3633"/>
                    <a:pt x="5670" y="3633"/>
                    <a:pt x="5715" y="3633"/>
                  </a:cubicBezTo>
                  <a:cubicBezTo>
                    <a:pt x="5731" y="3632"/>
                    <a:pt x="5747" y="3632"/>
                    <a:pt x="5761" y="3632"/>
                  </a:cubicBezTo>
                  <a:close/>
                  <a:moveTo>
                    <a:pt x="4640" y="4196"/>
                  </a:moveTo>
                  <a:cubicBezTo>
                    <a:pt x="4834" y="4196"/>
                    <a:pt x="4880" y="4293"/>
                    <a:pt x="4895" y="4390"/>
                  </a:cubicBezTo>
                  <a:cubicBezTo>
                    <a:pt x="4922" y="4507"/>
                    <a:pt x="4823" y="4715"/>
                    <a:pt x="4264" y="5066"/>
                  </a:cubicBezTo>
                  <a:cubicBezTo>
                    <a:pt x="3813" y="5355"/>
                    <a:pt x="3372" y="5544"/>
                    <a:pt x="2957" y="5616"/>
                  </a:cubicBezTo>
                  <a:cubicBezTo>
                    <a:pt x="2891" y="5627"/>
                    <a:pt x="2818" y="5637"/>
                    <a:pt x="2750" y="5637"/>
                  </a:cubicBezTo>
                  <a:cubicBezTo>
                    <a:pt x="2652" y="5637"/>
                    <a:pt x="2563" y="5617"/>
                    <a:pt x="2515" y="5553"/>
                  </a:cubicBezTo>
                  <a:cubicBezTo>
                    <a:pt x="2506" y="5544"/>
                    <a:pt x="2479" y="5508"/>
                    <a:pt x="2452" y="5373"/>
                  </a:cubicBezTo>
                  <a:cubicBezTo>
                    <a:pt x="2452" y="5346"/>
                    <a:pt x="2515" y="5174"/>
                    <a:pt x="3651" y="4561"/>
                  </a:cubicBezTo>
                  <a:cubicBezTo>
                    <a:pt x="4003" y="4363"/>
                    <a:pt x="4291" y="4246"/>
                    <a:pt x="4498" y="4210"/>
                  </a:cubicBezTo>
                  <a:cubicBezTo>
                    <a:pt x="4553" y="4201"/>
                    <a:pt x="4600" y="4196"/>
                    <a:pt x="4640" y="4196"/>
                  </a:cubicBezTo>
                  <a:close/>
                  <a:moveTo>
                    <a:pt x="18335" y="0"/>
                  </a:moveTo>
                  <a:lnTo>
                    <a:pt x="18263" y="9"/>
                  </a:lnTo>
                  <a:cubicBezTo>
                    <a:pt x="16802" y="217"/>
                    <a:pt x="15414" y="442"/>
                    <a:pt x="14116" y="676"/>
                  </a:cubicBezTo>
                  <a:cubicBezTo>
                    <a:pt x="8104" y="1776"/>
                    <a:pt x="3732" y="3263"/>
                    <a:pt x="1109" y="5093"/>
                  </a:cubicBezTo>
                  <a:cubicBezTo>
                    <a:pt x="370" y="5634"/>
                    <a:pt x="0" y="6409"/>
                    <a:pt x="18" y="7383"/>
                  </a:cubicBezTo>
                  <a:cubicBezTo>
                    <a:pt x="91" y="9086"/>
                    <a:pt x="262" y="10772"/>
                    <a:pt x="532" y="12413"/>
                  </a:cubicBezTo>
                  <a:cubicBezTo>
                    <a:pt x="559" y="12548"/>
                    <a:pt x="586" y="12674"/>
                    <a:pt x="604" y="12809"/>
                  </a:cubicBezTo>
                  <a:lnTo>
                    <a:pt x="613" y="12890"/>
                  </a:lnTo>
                  <a:lnTo>
                    <a:pt x="20047" y="9330"/>
                  </a:lnTo>
                  <a:lnTo>
                    <a:pt x="18335" y="0"/>
                  </a:lnTo>
                  <a:close/>
                </a:path>
              </a:pathLst>
            </a:custGeom>
            <a:solidFill>
              <a:srgbClr val="3C3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3" name="Google Shape;828;p30"/>
            <p:cNvSpPr/>
            <p:nvPr/>
          </p:nvSpPr>
          <p:spPr>
            <a:xfrm>
              <a:off x="4101875" y="3397400"/>
              <a:ext cx="372750" cy="117625"/>
            </a:xfrm>
            <a:custGeom>
              <a:avLst/>
              <a:gdLst/>
              <a:ahLst/>
              <a:cxnLst/>
              <a:rect l="l" t="t" r="r" b="b"/>
              <a:pathLst>
                <a:path w="14910" h="4705" extrusionOk="0">
                  <a:moveTo>
                    <a:pt x="14392" y="1"/>
                  </a:moveTo>
                  <a:cubicBezTo>
                    <a:pt x="14361" y="1"/>
                    <a:pt x="14329" y="2"/>
                    <a:pt x="14296" y="5"/>
                  </a:cubicBezTo>
                  <a:cubicBezTo>
                    <a:pt x="13954" y="23"/>
                    <a:pt x="13809" y="176"/>
                    <a:pt x="13863" y="456"/>
                  </a:cubicBezTo>
                  <a:lnTo>
                    <a:pt x="13963" y="654"/>
                  </a:lnTo>
                  <a:cubicBezTo>
                    <a:pt x="14053" y="758"/>
                    <a:pt x="14169" y="814"/>
                    <a:pt x="14316" y="814"/>
                  </a:cubicBezTo>
                  <a:cubicBezTo>
                    <a:pt x="14361" y="814"/>
                    <a:pt x="14408" y="809"/>
                    <a:pt x="14458" y="798"/>
                  </a:cubicBezTo>
                  <a:cubicBezTo>
                    <a:pt x="14774" y="744"/>
                    <a:pt x="14909" y="582"/>
                    <a:pt x="14864" y="329"/>
                  </a:cubicBezTo>
                  <a:cubicBezTo>
                    <a:pt x="14823" y="110"/>
                    <a:pt x="14666" y="1"/>
                    <a:pt x="14392" y="1"/>
                  </a:cubicBezTo>
                  <a:close/>
                  <a:moveTo>
                    <a:pt x="3386" y="2537"/>
                  </a:moveTo>
                  <a:cubicBezTo>
                    <a:pt x="3375" y="2537"/>
                    <a:pt x="3364" y="2538"/>
                    <a:pt x="3353" y="2538"/>
                  </a:cubicBezTo>
                  <a:cubicBezTo>
                    <a:pt x="3056" y="2538"/>
                    <a:pt x="2930" y="2700"/>
                    <a:pt x="2993" y="2998"/>
                  </a:cubicBezTo>
                  <a:cubicBezTo>
                    <a:pt x="3039" y="3258"/>
                    <a:pt x="3169" y="3388"/>
                    <a:pt x="3390" y="3388"/>
                  </a:cubicBezTo>
                  <a:cubicBezTo>
                    <a:pt x="3429" y="3388"/>
                    <a:pt x="3471" y="3384"/>
                    <a:pt x="3516" y="3376"/>
                  </a:cubicBezTo>
                  <a:cubicBezTo>
                    <a:pt x="3651" y="3349"/>
                    <a:pt x="3750" y="3286"/>
                    <a:pt x="3804" y="3169"/>
                  </a:cubicBezTo>
                  <a:cubicBezTo>
                    <a:pt x="3858" y="3070"/>
                    <a:pt x="3867" y="2971"/>
                    <a:pt x="3858" y="2880"/>
                  </a:cubicBezTo>
                  <a:cubicBezTo>
                    <a:pt x="3815" y="2646"/>
                    <a:pt x="3655" y="2537"/>
                    <a:pt x="3386" y="2537"/>
                  </a:cubicBezTo>
                  <a:close/>
                  <a:moveTo>
                    <a:pt x="2290" y="3104"/>
                  </a:moveTo>
                  <a:cubicBezTo>
                    <a:pt x="2061" y="3104"/>
                    <a:pt x="1719" y="3229"/>
                    <a:pt x="1262" y="3475"/>
                  </a:cubicBezTo>
                  <a:cubicBezTo>
                    <a:pt x="415" y="3935"/>
                    <a:pt x="0" y="4232"/>
                    <a:pt x="27" y="4377"/>
                  </a:cubicBezTo>
                  <a:cubicBezTo>
                    <a:pt x="45" y="4485"/>
                    <a:pt x="72" y="4566"/>
                    <a:pt x="108" y="4593"/>
                  </a:cubicBezTo>
                  <a:cubicBezTo>
                    <a:pt x="164" y="4668"/>
                    <a:pt x="264" y="4704"/>
                    <a:pt x="404" y="4704"/>
                  </a:cubicBezTo>
                  <a:cubicBezTo>
                    <a:pt x="466" y="4704"/>
                    <a:pt x="536" y="4697"/>
                    <a:pt x="613" y="4683"/>
                  </a:cubicBezTo>
                  <a:cubicBezTo>
                    <a:pt x="1046" y="4602"/>
                    <a:pt x="1487" y="4413"/>
                    <a:pt x="1947" y="4115"/>
                  </a:cubicBezTo>
                  <a:cubicBezTo>
                    <a:pt x="2434" y="3818"/>
                    <a:pt x="2659" y="3565"/>
                    <a:pt x="2623" y="3367"/>
                  </a:cubicBezTo>
                  <a:cubicBezTo>
                    <a:pt x="2590" y="3191"/>
                    <a:pt x="2479" y="3104"/>
                    <a:pt x="2290" y="3104"/>
                  </a:cubicBezTo>
                  <a:close/>
                </a:path>
              </a:pathLst>
            </a:custGeom>
            <a:solidFill>
              <a:srgbClr val="4547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4" name="Google Shape;829;p30"/>
            <p:cNvSpPr/>
            <p:nvPr/>
          </p:nvSpPr>
          <p:spPr>
            <a:xfrm>
              <a:off x="4038775" y="3369325"/>
              <a:ext cx="550325" cy="519150"/>
            </a:xfrm>
            <a:custGeom>
              <a:avLst/>
              <a:gdLst/>
              <a:ahLst/>
              <a:cxnLst/>
              <a:rect l="l" t="t" r="r" b="b"/>
              <a:pathLst>
                <a:path w="22013" h="20766" extrusionOk="0">
                  <a:moveTo>
                    <a:pt x="18293" y="414"/>
                  </a:moveTo>
                  <a:cubicBezTo>
                    <a:pt x="18449" y="1112"/>
                    <a:pt x="18591" y="1809"/>
                    <a:pt x="18740" y="2507"/>
                  </a:cubicBezTo>
                  <a:lnTo>
                    <a:pt x="19200" y="4797"/>
                  </a:lnTo>
                  <a:cubicBezTo>
                    <a:pt x="19506" y="6320"/>
                    <a:pt x="19795" y="7843"/>
                    <a:pt x="20065" y="9376"/>
                  </a:cubicBezTo>
                  <a:cubicBezTo>
                    <a:pt x="20345" y="10908"/>
                    <a:pt x="20624" y="12431"/>
                    <a:pt x="20876" y="13964"/>
                  </a:cubicBezTo>
                  <a:lnTo>
                    <a:pt x="21255" y="16262"/>
                  </a:lnTo>
                  <a:cubicBezTo>
                    <a:pt x="21362" y="16971"/>
                    <a:pt x="21477" y="17673"/>
                    <a:pt x="21585" y="18374"/>
                  </a:cubicBezTo>
                  <a:lnTo>
                    <a:pt x="21585" y="18374"/>
                  </a:lnTo>
                  <a:cubicBezTo>
                    <a:pt x="20571" y="18546"/>
                    <a:pt x="19557" y="18733"/>
                    <a:pt x="18551" y="18903"/>
                  </a:cubicBezTo>
                  <a:cubicBezTo>
                    <a:pt x="18010" y="18994"/>
                    <a:pt x="17478" y="19093"/>
                    <a:pt x="16937" y="19183"/>
                  </a:cubicBezTo>
                  <a:lnTo>
                    <a:pt x="16135" y="19309"/>
                  </a:lnTo>
                  <a:lnTo>
                    <a:pt x="15333" y="19435"/>
                  </a:lnTo>
                  <a:cubicBezTo>
                    <a:pt x="14801" y="19525"/>
                    <a:pt x="14260" y="19588"/>
                    <a:pt x="13728" y="19670"/>
                  </a:cubicBezTo>
                  <a:lnTo>
                    <a:pt x="12917" y="19769"/>
                  </a:lnTo>
                  <a:cubicBezTo>
                    <a:pt x="12647" y="19796"/>
                    <a:pt x="12385" y="19832"/>
                    <a:pt x="12115" y="19850"/>
                  </a:cubicBezTo>
                  <a:cubicBezTo>
                    <a:pt x="11033" y="19967"/>
                    <a:pt x="9961" y="20030"/>
                    <a:pt x="8879" y="20066"/>
                  </a:cubicBezTo>
                  <a:cubicBezTo>
                    <a:pt x="8626" y="20073"/>
                    <a:pt x="8372" y="20076"/>
                    <a:pt x="8118" y="20076"/>
                  </a:cubicBezTo>
                  <a:cubicBezTo>
                    <a:pt x="7297" y="20076"/>
                    <a:pt x="6473" y="20041"/>
                    <a:pt x="5661" y="19958"/>
                  </a:cubicBezTo>
                  <a:cubicBezTo>
                    <a:pt x="5400" y="19922"/>
                    <a:pt x="5129" y="19895"/>
                    <a:pt x="4868" y="19850"/>
                  </a:cubicBezTo>
                  <a:lnTo>
                    <a:pt x="4480" y="19778"/>
                  </a:lnTo>
                  <a:lnTo>
                    <a:pt x="4282" y="19742"/>
                  </a:lnTo>
                  <a:cubicBezTo>
                    <a:pt x="4219" y="19733"/>
                    <a:pt x="4165" y="19715"/>
                    <a:pt x="4102" y="19706"/>
                  </a:cubicBezTo>
                  <a:cubicBezTo>
                    <a:pt x="3624" y="19579"/>
                    <a:pt x="3209" y="19336"/>
                    <a:pt x="2921" y="18957"/>
                  </a:cubicBezTo>
                  <a:cubicBezTo>
                    <a:pt x="2776" y="18777"/>
                    <a:pt x="2668" y="18561"/>
                    <a:pt x="2578" y="18326"/>
                  </a:cubicBezTo>
                  <a:cubicBezTo>
                    <a:pt x="2542" y="18218"/>
                    <a:pt x="2497" y="18083"/>
                    <a:pt x="2452" y="17957"/>
                  </a:cubicBezTo>
                  <a:lnTo>
                    <a:pt x="2326" y="17569"/>
                  </a:lnTo>
                  <a:cubicBezTo>
                    <a:pt x="2164" y="17056"/>
                    <a:pt x="2010" y="16533"/>
                    <a:pt x="1866" y="16019"/>
                  </a:cubicBezTo>
                  <a:cubicBezTo>
                    <a:pt x="1578" y="14973"/>
                    <a:pt x="1343" y="13919"/>
                    <a:pt x="1145" y="12855"/>
                  </a:cubicBezTo>
                  <a:cubicBezTo>
                    <a:pt x="947" y="11800"/>
                    <a:pt x="802" y="10728"/>
                    <a:pt x="694" y="9664"/>
                  </a:cubicBezTo>
                  <a:cubicBezTo>
                    <a:pt x="649" y="9123"/>
                    <a:pt x="604" y="8591"/>
                    <a:pt x="568" y="8051"/>
                  </a:cubicBezTo>
                  <a:lnTo>
                    <a:pt x="550" y="7645"/>
                  </a:lnTo>
                  <a:cubicBezTo>
                    <a:pt x="541" y="7510"/>
                    <a:pt x="541" y="7393"/>
                    <a:pt x="550" y="7266"/>
                  </a:cubicBezTo>
                  <a:cubicBezTo>
                    <a:pt x="559" y="7023"/>
                    <a:pt x="595" y="6771"/>
                    <a:pt x="676" y="6545"/>
                  </a:cubicBezTo>
                  <a:cubicBezTo>
                    <a:pt x="829" y="6086"/>
                    <a:pt x="1145" y="5698"/>
                    <a:pt x="1569" y="5419"/>
                  </a:cubicBezTo>
                  <a:cubicBezTo>
                    <a:pt x="2001" y="5121"/>
                    <a:pt x="2461" y="4851"/>
                    <a:pt x="2930" y="4598"/>
                  </a:cubicBezTo>
                  <a:cubicBezTo>
                    <a:pt x="3867" y="4094"/>
                    <a:pt x="4859" y="3661"/>
                    <a:pt x="5868" y="3291"/>
                  </a:cubicBezTo>
                  <a:cubicBezTo>
                    <a:pt x="7878" y="2543"/>
                    <a:pt x="9970" y="1984"/>
                    <a:pt x="12079" y="1525"/>
                  </a:cubicBezTo>
                  <a:cubicBezTo>
                    <a:pt x="14139" y="1077"/>
                    <a:pt x="16208" y="716"/>
                    <a:pt x="18293" y="414"/>
                  </a:cubicBezTo>
                  <a:close/>
                  <a:moveTo>
                    <a:pt x="18441" y="0"/>
                  </a:moveTo>
                  <a:cubicBezTo>
                    <a:pt x="18436" y="0"/>
                    <a:pt x="18430" y="1"/>
                    <a:pt x="18425" y="1"/>
                  </a:cubicBezTo>
                  <a:lnTo>
                    <a:pt x="18416" y="1"/>
                  </a:lnTo>
                  <a:cubicBezTo>
                    <a:pt x="16261" y="299"/>
                    <a:pt x="14116" y="650"/>
                    <a:pt x="11989" y="1101"/>
                  </a:cubicBezTo>
                  <a:cubicBezTo>
                    <a:pt x="9861" y="1543"/>
                    <a:pt x="7752" y="2092"/>
                    <a:pt x="5697" y="2832"/>
                  </a:cubicBezTo>
                  <a:cubicBezTo>
                    <a:pt x="4669" y="3201"/>
                    <a:pt x="3660" y="3634"/>
                    <a:pt x="2686" y="4148"/>
                  </a:cubicBezTo>
                  <a:cubicBezTo>
                    <a:pt x="2200" y="4400"/>
                    <a:pt x="1731" y="4679"/>
                    <a:pt x="1262" y="4995"/>
                  </a:cubicBezTo>
                  <a:cubicBezTo>
                    <a:pt x="784" y="5301"/>
                    <a:pt x="361" y="5797"/>
                    <a:pt x="171" y="6374"/>
                  </a:cubicBezTo>
                  <a:cubicBezTo>
                    <a:pt x="72" y="6653"/>
                    <a:pt x="18" y="6951"/>
                    <a:pt x="9" y="7239"/>
                  </a:cubicBezTo>
                  <a:cubicBezTo>
                    <a:pt x="0" y="7393"/>
                    <a:pt x="0" y="7537"/>
                    <a:pt x="9" y="7672"/>
                  </a:cubicBezTo>
                  <a:lnTo>
                    <a:pt x="27" y="8078"/>
                  </a:lnTo>
                  <a:cubicBezTo>
                    <a:pt x="54" y="8628"/>
                    <a:pt x="90" y="9168"/>
                    <a:pt x="135" y="9709"/>
                  </a:cubicBezTo>
                  <a:cubicBezTo>
                    <a:pt x="244" y="10800"/>
                    <a:pt x="379" y="11882"/>
                    <a:pt x="568" y="12963"/>
                  </a:cubicBezTo>
                  <a:cubicBezTo>
                    <a:pt x="757" y="14036"/>
                    <a:pt x="992" y="15118"/>
                    <a:pt x="1271" y="16172"/>
                  </a:cubicBezTo>
                  <a:cubicBezTo>
                    <a:pt x="1406" y="16704"/>
                    <a:pt x="1560" y="17236"/>
                    <a:pt x="1722" y="17759"/>
                  </a:cubicBezTo>
                  <a:lnTo>
                    <a:pt x="1848" y="18155"/>
                  </a:lnTo>
                  <a:cubicBezTo>
                    <a:pt x="1893" y="18281"/>
                    <a:pt x="1929" y="18408"/>
                    <a:pt x="1983" y="18552"/>
                  </a:cubicBezTo>
                  <a:cubicBezTo>
                    <a:pt x="2082" y="18831"/>
                    <a:pt x="2218" y="19111"/>
                    <a:pt x="2407" y="19354"/>
                  </a:cubicBezTo>
                  <a:cubicBezTo>
                    <a:pt x="2776" y="19859"/>
                    <a:pt x="3353" y="20192"/>
                    <a:pt x="3930" y="20346"/>
                  </a:cubicBezTo>
                  <a:cubicBezTo>
                    <a:pt x="4002" y="20364"/>
                    <a:pt x="4074" y="20382"/>
                    <a:pt x="4147" y="20400"/>
                  </a:cubicBezTo>
                  <a:lnTo>
                    <a:pt x="4354" y="20436"/>
                  </a:lnTo>
                  <a:lnTo>
                    <a:pt x="4760" y="20508"/>
                  </a:lnTo>
                  <a:cubicBezTo>
                    <a:pt x="5039" y="20562"/>
                    <a:pt x="5309" y="20589"/>
                    <a:pt x="5589" y="20625"/>
                  </a:cubicBezTo>
                  <a:cubicBezTo>
                    <a:pt x="6490" y="20728"/>
                    <a:pt x="7397" y="20765"/>
                    <a:pt x="8301" y="20765"/>
                  </a:cubicBezTo>
                  <a:cubicBezTo>
                    <a:pt x="8500" y="20765"/>
                    <a:pt x="8698" y="20763"/>
                    <a:pt x="8897" y="20760"/>
                  </a:cubicBezTo>
                  <a:cubicBezTo>
                    <a:pt x="9997" y="20742"/>
                    <a:pt x="11096" y="20670"/>
                    <a:pt x="12187" y="20544"/>
                  </a:cubicBezTo>
                  <a:cubicBezTo>
                    <a:pt x="12457" y="20526"/>
                    <a:pt x="12728" y="20490"/>
                    <a:pt x="12998" y="20454"/>
                  </a:cubicBezTo>
                  <a:lnTo>
                    <a:pt x="13819" y="20355"/>
                  </a:lnTo>
                  <a:cubicBezTo>
                    <a:pt x="14359" y="20273"/>
                    <a:pt x="14900" y="20210"/>
                    <a:pt x="15441" y="20120"/>
                  </a:cubicBezTo>
                  <a:cubicBezTo>
                    <a:pt x="16523" y="19949"/>
                    <a:pt x="17595" y="19742"/>
                    <a:pt x="18668" y="19516"/>
                  </a:cubicBezTo>
                  <a:cubicBezTo>
                    <a:pt x="19200" y="19399"/>
                    <a:pt x="19732" y="19264"/>
                    <a:pt x="20263" y="19147"/>
                  </a:cubicBezTo>
                  <a:cubicBezTo>
                    <a:pt x="20795" y="19012"/>
                    <a:pt x="21318" y="18876"/>
                    <a:pt x="21850" y="18723"/>
                  </a:cubicBezTo>
                  <a:lnTo>
                    <a:pt x="21859" y="18723"/>
                  </a:lnTo>
                  <a:cubicBezTo>
                    <a:pt x="21958" y="18696"/>
                    <a:pt x="22012" y="18597"/>
                    <a:pt x="21994" y="18498"/>
                  </a:cubicBezTo>
                  <a:cubicBezTo>
                    <a:pt x="21823" y="17741"/>
                    <a:pt x="21670" y="16983"/>
                    <a:pt x="21507" y="16217"/>
                  </a:cubicBezTo>
                  <a:lnTo>
                    <a:pt x="21057" y="13937"/>
                  </a:lnTo>
                  <a:cubicBezTo>
                    <a:pt x="20750" y="12413"/>
                    <a:pt x="20462" y="10881"/>
                    <a:pt x="20173" y="9358"/>
                  </a:cubicBezTo>
                  <a:cubicBezTo>
                    <a:pt x="19894" y="7825"/>
                    <a:pt x="19623" y="6302"/>
                    <a:pt x="19362" y="4770"/>
                  </a:cubicBezTo>
                  <a:lnTo>
                    <a:pt x="18983" y="2471"/>
                  </a:lnTo>
                  <a:cubicBezTo>
                    <a:pt x="18866" y="1696"/>
                    <a:pt x="18740" y="930"/>
                    <a:pt x="18632" y="163"/>
                  </a:cubicBezTo>
                  <a:cubicBezTo>
                    <a:pt x="18623" y="70"/>
                    <a:pt x="18535" y="0"/>
                    <a:pt x="184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5" name="Google Shape;830;p30"/>
            <p:cNvSpPr/>
            <p:nvPr/>
          </p:nvSpPr>
          <p:spPr>
            <a:xfrm>
              <a:off x="4780825" y="3534300"/>
              <a:ext cx="393725" cy="234375"/>
            </a:xfrm>
            <a:custGeom>
              <a:avLst/>
              <a:gdLst/>
              <a:ahLst/>
              <a:cxnLst/>
              <a:rect l="l" t="t" r="r" b="b"/>
              <a:pathLst>
                <a:path w="15749" h="9375" extrusionOk="0">
                  <a:moveTo>
                    <a:pt x="9397" y="3441"/>
                  </a:moveTo>
                  <a:cubicBezTo>
                    <a:pt x="9426" y="3441"/>
                    <a:pt x="9456" y="3446"/>
                    <a:pt x="9484" y="3453"/>
                  </a:cubicBezTo>
                  <a:cubicBezTo>
                    <a:pt x="9511" y="3453"/>
                    <a:pt x="9538" y="3462"/>
                    <a:pt x="9565" y="3471"/>
                  </a:cubicBezTo>
                  <a:cubicBezTo>
                    <a:pt x="9781" y="3561"/>
                    <a:pt x="9862" y="3705"/>
                    <a:pt x="9808" y="3930"/>
                  </a:cubicBezTo>
                  <a:cubicBezTo>
                    <a:pt x="9765" y="4109"/>
                    <a:pt x="9683" y="4191"/>
                    <a:pt x="9539" y="4191"/>
                  </a:cubicBezTo>
                  <a:cubicBezTo>
                    <a:pt x="9501" y="4191"/>
                    <a:pt x="9459" y="4185"/>
                    <a:pt x="9412" y="4174"/>
                  </a:cubicBezTo>
                  <a:cubicBezTo>
                    <a:pt x="9267" y="4147"/>
                    <a:pt x="9186" y="4066"/>
                    <a:pt x="9168" y="3939"/>
                  </a:cubicBezTo>
                  <a:cubicBezTo>
                    <a:pt x="9159" y="3795"/>
                    <a:pt x="9159" y="3714"/>
                    <a:pt x="9159" y="3705"/>
                  </a:cubicBezTo>
                  <a:cubicBezTo>
                    <a:pt x="9207" y="3492"/>
                    <a:pt x="9303" y="3441"/>
                    <a:pt x="9397" y="3441"/>
                  </a:cubicBezTo>
                  <a:close/>
                  <a:moveTo>
                    <a:pt x="8451" y="3776"/>
                  </a:moveTo>
                  <a:cubicBezTo>
                    <a:pt x="8510" y="3776"/>
                    <a:pt x="8562" y="3781"/>
                    <a:pt x="8609" y="3786"/>
                  </a:cubicBezTo>
                  <a:cubicBezTo>
                    <a:pt x="8717" y="3813"/>
                    <a:pt x="8844" y="3885"/>
                    <a:pt x="8781" y="4147"/>
                  </a:cubicBezTo>
                  <a:cubicBezTo>
                    <a:pt x="8763" y="4183"/>
                    <a:pt x="8582" y="4336"/>
                    <a:pt x="7095" y="4733"/>
                  </a:cubicBezTo>
                  <a:cubicBezTo>
                    <a:pt x="6230" y="4952"/>
                    <a:pt x="5579" y="5062"/>
                    <a:pt x="5151" y="5062"/>
                  </a:cubicBezTo>
                  <a:cubicBezTo>
                    <a:pt x="5017" y="5062"/>
                    <a:pt x="4905" y="5052"/>
                    <a:pt x="4814" y="5030"/>
                  </a:cubicBezTo>
                  <a:cubicBezTo>
                    <a:pt x="4445" y="4949"/>
                    <a:pt x="4436" y="4769"/>
                    <a:pt x="4472" y="4616"/>
                  </a:cubicBezTo>
                  <a:cubicBezTo>
                    <a:pt x="4517" y="4435"/>
                    <a:pt x="4697" y="4336"/>
                    <a:pt x="5031" y="4300"/>
                  </a:cubicBezTo>
                  <a:cubicBezTo>
                    <a:pt x="5851" y="4237"/>
                    <a:pt x="6500" y="4156"/>
                    <a:pt x="6942" y="4066"/>
                  </a:cubicBezTo>
                  <a:cubicBezTo>
                    <a:pt x="7257" y="4003"/>
                    <a:pt x="7726" y="3903"/>
                    <a:pt x="8312" y="3786"/>
                  </a:cubicBezTo>
                  <a:cubicBezTo>
                    <a:pt x="8361" y="3779"/>
                    <a:pt x="8408" y="3776"/>
                    <a:pt x="8451" y="3776"/>
                  </a:cubicBezTo>
                  <a:close/>
                  <a:moveTo>
                    <a:pt x="587" y="3687"/>
                  </a:moveTo>
                  <a:lnTo>
                    <a:pt x="1" y="6238"/>
                  </a:lnTo>
                  <a:lnTo>
                    <a:pt x="1416" y="6563"/>
                  </a:lnTo>
                  <a:lnTo>
                    <a:pt x="2002" y="4012"/>
                  </a:lnTo>
                  <a:lnTo>
                    <a:pt x="587" y="3687"/>
                  </a:lnTo>
                  <a:close/>
                  <a:moveTo>
                    <a:pt x="13116" y="1235"/>
                  </a:moveTo>
                  <a:lnTo>
                    <a:pt x="12972" y="1289"/>
                  </a:lnTo>
                  <a:cubicBezTo>
                    <a:pt x="12008" y="1668"/>
                    <a:pt x="10556" y="2110"/>
                    <a:pt x="8654" y="2623"/>
                  </a:cubicBezTo>
                  <a:cubicBezTo>
                    <a:pt x="5806" y="3399"/>
                    <a:pt x="3922" y="3795"/>
                    <a:pt x="3075" y="3795"/>
                  </a:cubicBezTo>
                  <a:lnTo>
                    <a:pt x="3012" y="3795"/>
                  </a:lnTo>
                  <a:lnTo>
                    <a:pt x="2327" y="6770"/>
                  </a:lnTo>
                  <a:lnTo>
                    <a:pt x="11368" y="8843"/>
                  </a:lnTo>
                  <a:lnTo>
                    <a:pt x="13116" y="1235"/>
                  </a:lnTo>
                  <a:close/>
                  <a:moveTo>
                    <a:pt x="14288" y="0"/>
                  </a:moveTo>
                  <a:lnTo>
                    <a:pt x="12215" y="9041"/>
                  </a:lnTo>
                  <a:lnTo>
                    <a:pt x="13675" y="9375"/>
                  </a:lnTo>
                  <a:lnTo>
                    <a:pt x="15748" y="334"/>
                  </a:lnTo>
                  <a:lnTo>
                    <a:pt x="14288" y="0"/>
                  </a:lnTo>
                  <a:close/>
                </a:path>
              </a:pathLst>
            </a:custGeom>
            <a:solidFill>
              <a:srgbClr val="3C3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6" name="Google Shape;831;p30"/>
            <p:cNvSpPr/>
            <p:nvPr/>
          </p:nvSpPr>
          <p:spPr>
            <a:xfrm>
              <a:off x="4772275" y="3553675"/>
              <a:ext cx="363275" cy="417375"/>
            </a:xfrm>
            <a:custGeom>
              <a:avLst/>
              <a:gdLst/>
              <a:ahLst/>
              <a:cxnLst/>
              <a:rect l="l" t="t" r="r" b="b"/>
              <a:pathLst>
                <a:path w="14531" h="16695" extrusionOk="0">
                  <a:moveTo>
                    <a:pt x="14531" y="1"/>
                  </a:moveTo>
                  <a:cubicBezTo>
                    <a:pt x="14279" y="172"/>
                    <a:pt x="13891" y="370"/>
                    <a:pt x="13350" y="587"/>
                  </a:cubicBezTo>
                  <a:lnTo>
                    <a:pt x="11646" y="7978"/>
                  </a:lnTo>
                  <a:lnTo>
                    <a:pt x="2759" y="5941"/>
                  </a:lnTo>
                  <a:lnTo>
                    <a:pt x="3318" y="3534"/>
                  </a:lnTo>
                  <a:lnTo>
                    <a:pt x="2254" y="3291"/>
                  </a:lnTo>
                  <a:lnTo>
                    <a:pt x="1704" y="5697"/>
                  </a:lnTo>
                  <a:lnTo>
                    <a:pt x="433" y="5400"/>
                  </a:lnTo>
                  <a:lnTo>
                    <a:pt x="109" y="6842"/>
                  </a:lnTo>
                  <a:lnTo>
                    <a:pt x="0" y="7311"/>
                  </a:lnTo>
                  <a:lnTo>
                    <a:pt x="2326" y="7852"/>
                  </a:lnTo>
                  <a:lnTo>
                    <a:pt x="2236" y="8248"/>
                  </a:lnTo>
                  <a:cubicBezTo>
                    <a:pt x="2984" y="8501"/>
                    <a:pt x="4507" y="9645"/>
                    <a:pt x="6797" y="11683"/>
                  </a:cubicBezTo>
                  <a:cubicBezTo>
                    <a:pt x="9014" y="13648"/>
                    <a:pt x="10384" y="15027"/>
                    <a:pt x="10907" y="15811"/>
                  </a:cubicBezTo>
                  <a:lnTo>
                    <a:pt x="10772" y="16397"/>
                  </a:lnTo>
                  <a:lnTo>
                    <a:pt x="12079" y="16694"/>
                  </a:lnTo>
                  <a:lnTo>
                    <a:pt x="13954" y="8510"/>
                  </a:lnTo>
                  <a:lnTo>
                    <a:pt x="12656" y="8203"/>
                  </a:lnTo>
                  <a:lnTo>
                    <a:pt x="14531" y="1"/>
                  </a:lnTo>
                  <a:close/>
                </a:path>
              </a:pathLst>
            </a:custGeom>
            <a:solidFill>
              <a:srgbClr val="3033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7" name="Google Shape;832;p30"/>
            <p:cNvSpPr/>
            <p:nvPr/>
          </p:nvSpPr>
          <p:spPr>
            <a:xfrm>
              <a:off x="4702650" y="3626025"/>
              <a:ext cx="70775" cy="58375"/>
            </a:xfrm>
            <a:custGeom>
              <a:avLst/>
              <a:gdLst/>
              <a:ahLst/>
              <a:cxnLst/>
              <a:rect l="l" t="t" r="r" b="b"/>
              <a:pathLst>
                <a:path w="2831" h="2335" extrusionOk="0">
                  <a:moveTo>
                    <a:pt x="0" y="0"/>
                  </a:moveTo>
                  <a:lnTo>
                    <a:pt x="198" y="1118"/>
                  </a:lnTo>
                  <a:lnTo>
                    <a:pt x="325" y="1848"/>
                  </a:lnTo>
                  <a:lnTo>
                    <a:pt x="2443" y="2335"/>
                  </a:lnTo>
                  <a:lnTo>
                    <a:pt x="2831" y="6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8" name="Google Shape;833;p30"/>
            <p:cNvSpPr/>
            <p:nvPr/>
          </p:nvSpPr>
          <p:spPr>
            <a:xfrm>
              <a:off x="4710750" y="3642250"/>
              <a:ext cx="82050" cy="82500"/>
            </a:xfrm>
            <a:custGeom>
              <a:avLst/>
              <a:gdLst/>
              <a:ahLst/>
              <a:cxnLst/>
              <a:rect l="l" t="t" r="r" b="b"/>
              <a:pathLst>
                <a:path w="3282" h="3300" extrusionOk="0">
                  <a:moveTo>
                    <a:pt x="2507" y="0"/>
                  </a:moveTo>
                  <a:lnTo>
                    <a:pt x="2119" y="1686"/>
                  </a:lnTo>
                  <a:lnTo>
                    <a:pt x="1" y="1199"/>
                  </a:lnTo>
                  <a:lnTo>
                    <a:pt x="298" y="2776"/>
                  </a:lnTo>
                  <a:lnTo>
                    <a:pt x="2570" y="3299"/>
                  </a:lnTo>
                  <a:lnTo>
                    <a:pt x="2894" y="1857"/>
                  </a:lnTo>
                  <a:lnTo>
                    <a:pt x="3282" y="180"/>
                  </a:lnTo>
                  <a:lnTo>
                    <a:pt x="250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9" name="Google Shape;834;p30"/>
            <p:cNvSpPr/>
            <p:nvPr/>
          </p:nvSpPr>
          <p:spPr>
            <a:xfrm>
              <a:off x="4889225" y="3618300"/>
              <a:ext cx="140200" cy="44575"/>
            </a:xfrm>
            <a:custGeom>
              <a:avLst/>
              <a:gdLst/>
              <a:ahLst/>
              <a:cxnLst/>
              <a:rect l="l" t="t" r="r" b="b"/>
              <a:pathLst>
                <a:path w="5608" h="1783" extrusionOk="0">
                  <a:moveTo>
                    <a:pt x="5066" y="0"/>
                  </a:moveTo>
                  <a:cubicBezTo>
                    <a:pt x="4904" y="0"/>
                    <a:pt x="4798" y="107"/>
                    <a:pt x="4751" y="327"/>
                  </a:cubicBezTo>
                  <a:cubicBezTo>
                    <a:pt x="4751" y="336"/>
                    <a:pt x="4751" y="426"/>
                    <a:pt x="4751" y="579"/>
                  </a:cubicBezTo>
                  <a:cubicBezTo>
                    <a:pt x="4778" y="751"/>
                    <a:pt x="4886" y="850"/>
                    <a:pt x="5057" y="895"/>
                  </a:cubicBezTo>
                  <a:cubicBezTo>
                    <a:pt x="5106" y="907"/>
                    <a:pt x="5152" y="913"/>
                    <a:pt x="5194" y="913"/>
                  </a:cubicBezTo>
                  <a:cubicBezTo>
                    <a:pt x="5379" y="913"/>
                    <a:pt x="5500" y="801"/>
                    <a:pt x="5544" y="588"/>
                  </a:cubicBezTo>
                  <a:cubicBezTo>
                    <a:pt x="5607" y="318"/>
                    <a:pt x="5508" y="138"/>
                    <a:pt x="5256" y="39"/>
                  </a:cubicBezTo>
                  <a:cubicBezTo>
                    <a:pt x="5186" y="13"/>
                    <a:pt x="5123" y="0"/>
                    <a:pt x="5066" y="0"/>
                  </a:cubicBezTo>
                  <a:close/>
                  <a:moveTo>
                    <a:pt x="4110" y="337"/>
                  </a:moveTo>
                  <a:cubicBezTo>
                    <a:pt x="4066" y="337"/>
                    <a:pt x="4018" y="340"/>
                    <a:pt x="3967" y="345"/>
                  </a:cubicBezTo>
                  <a:cubicBezTo>
                    <a:pt x="3372" y="471"/>
                    <a:pt x="2912" y="561"/>
                    <a:pt x="2588" y="625"/>
                  </a:cubicBezTo>
                  <a:cubicBezTo>
                    <a:pt x="2146" y="724"/>
                    <a:pt x="1506" y="805"/>
                    <a:pt x="686" y="868"/>
                  </a:cubicBezTo>
                  <a:cubicBezTo>
                    <a:pt x="316" y="904"/>
                    <a:pt x="109" y="1021"/>
                    <a:pt x="64" y="1237"/>
                  </a:cubicBezTo>
                  <a:cubicBezTo>
                    <a:pt x="1" y="1508"/>
                    <a:pt x="136" y="1670"/>
                    <a:pt x="460" y="1751"/>
                  </a:cubicBezTo>
                  <a:cubicBezTo>
                    <a:pt x="551" y="1772"/>
                    <a:pt x="662" y="1782"/>
                    <a:pt x="792" y="1782"/>
                  </a:cubicBezTo>
                  <a:cubicBezTo>
                    <a:pt x="1230" y="1782"/>
                    <a:pt x="1890" y="1667"/>
                    <a:pt x="2786" y="1445"/>
                  </a:cubicBezTo>
                  <a:cubicBezTo>
                    <a:pt x="3913" y="1147"/>
                    <a:pt x="4490" y="931"/>
                    <a:pt x="4517" y="805"/>
                  </a:cubicBezTo>
                  <a:cubicBezTo>
                    <a:pt x="4589" y="493"/>
                    <a:pt x="4455" y="337"/>
                    <a:pt x="4110" y="337"/>
                  </a:cubicBezTo>
                  <a:close/>
                </a:path>
              </a:pathLst>
            </a:custGeom>
            <a:solidFill>
              <a:srgbClr val="4547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0" name="Google Shape;835;p30"/>
            <p:cNvSpPr/>
            <p:nvPr/>
          </p:nvSpPr>
          <p:spPr>
            <a:xfrm>
              <a:off x="5118850" y="3528450"/>
              <a:ext cx="709650" cy="395050"/>
            </a:xfrm>
            <a:custGeom>
              <a:avLst/>
              <a:gdLst/>
              <a:ahLst/>
              <a:cxnLst/>
              <a:rect l="l" t="t" r="r" b="b"/>
              <a:pathLst>
                <a:path w="28386" h="15802" extrusionOk="0">
                  <a:moveTo>
                    <a:pt x="4413" y="2577"/>
                  </a:moveTo>
                  <a:cubicBezTo>
                    <a:pt x="4514" y="2577"/>
                    <a:pt x="4667" y="2596"/>
                    <a:pt x="4895" y="2650"/>
                  </a:cubicBezTo>
                  <a:cubicBezTo>
                    <a:pt x="4986" y="2668"/>
                    <a:pt x="5085" y="2695"/>
                    <a:pt x="5193" y="2722"/>
                  </a:cubicBezTo>
                  <a:cubicBezTo>
                    <a:pt x="5833" y="2912"/>
                    <a:pt x="7771" y="3497"/>
                    <a:pt x="10944" y="4462"/>
                  </a:cubicBezTo>
                  <a:cubicBezTo>
                    <a:pt x="13432" y="5219"/>
                    <a:pt x="15865" y="5922"/>
                    <a:pt x="18164" y="6553"/>
                  </a:cubicBezTo>
                  <a:cubicBezTo>
                    <a:pt x="19137" y="6878"/>
                    <a:pt x="19579" y="7283"/>
                    <a:pt x="19471" y="7752"/>
                  </a:cubicBezTo>
                  <a:cubicBezTo>
                    <a:pt x="19426" y="7923"/>
                    <a:pt x="19327" y="8067"/>
                    <a:pt x="19155" y="8185"/>
                  </a:cubicBezTo>
                  <a:cubicBezTo>
                    <a:pt x="19012" y="8280"/>
                    <a:pt x="18869" y="8324"/>
                    <a:pt x="18725" y="8324"/>
                  </a:cubicBezTo>
                  <a:cubicBezTo>
                    <a:pt x="18679" y="8324"/>
                    <a:pt x="18633" y="8320"/>
                    <a:pt x="18588" y="8311"/>
                  </a:cubicBezTo>
                  <a:cubicBezTo>
                    <a:pt x="13179" y="6652"/>
                    <a:pt x="10241" y="5769"/>
                    <a:pt x="9862" y="5670"/>
                  </a:cubicBezTo>
                  <a:cubicBezTo>
                    <a:pt x="6752" y="4777"/>
                    <a:pt x="4922" y="4219"/>
                    <a:pt x="4436" y="4002"/>
                  </a:cubicBezTo>
                  <a:cubicBezTo>
                    <a:pt x="4030" y="3822"/>
                    <a:pt x="3868" y="3552"/>
                    <a:pt x="3958" y="3173"/>
                  </a:cubicBezTo>
                  <a:cubicBezTo>
                    <a:pt x="4030" y="2848"/>
                    <a:pt x="4138" y="2659"/>
                    <a:pt x="4273" y="2596"/>
                  </a:cubicBezTo>
                  <a:cubicBezTo>
                    <a:pt x="4302" y="2585"/>
                    <a:pt x="4346" y="2577"/>
                    <a:pt x="4413" y="2577"/>
                  </a:cubicBezTo>
                  <a:close/>
                  <a:moveTo>
                    <a:pt x="2200" y="0"/>
                  </a:moveTo>
                  <a:lnTo>
                    <a:pt x="1" y="9573"/>
                  </a:lnTo>
                  <a:lnTo>
                    <a:pt x="27133" y="15801"/>
                  </a:lnTo>
                  <a:lnTo>
                    <a:pt x="27151" y="15729"/>
                  </a:lnTo>
                  <a:cubicBezTo>
                    <a:pt x="27619" y="13755"/>
                    <a:pt x="27971" y="11718"/>
                    <a:pt x="28196" y="9699"/>
                  </a:cubicBezTo>
                  <a:cubicBezTo>
                    <a:pt x="28386" y="8825"/>
                    <a:pt x="27926" y="8248"/>
                    <a:pt x="26853" y="7977"/>
                  </a:cubicBezTo>
                  <a:cubicBezTo>
                    <a:pt x="18768" y="5048"/>
                    <a:pt x="10493" y="2371"/>
                    <a:pt x="2272" y="27"/>
                  </a:cubicBezTo>
                  <a:lnTo>
                    <a:pt x="22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1" name="Google Shape;836;p30"/>
            <p:cNvSpPr/>
            <p:nvPr/>
          </p:nvSpPr>
          <p:spPr>
            <a:xfrm>
              <a:off x="5213500" y="3590975"/>
              <a:ext cx="396875" cy="147475"/>
            </a:xfrm>
            <a:custGeom>
              <a:avLst/>
              <a:gdLst/>
              <a:ahLst/>
              <a:cxnLst/>
              <a:rect l="l" t="t" r="r" b="b"/>
              <a:pathLst>
                <a:path w="15875" h="5899" extrusionOk="0">
                  <a:moveTo>
                    <a:pt x="630" y="1"/>
                  </a:moveTo>
                  <a:cubicBezTo>
                    <a:pt x="562" y="1"/>
                    <a:pt x="505" y="8"/>
                    <a:pt x="460" y="23"/>
                  </a:cubicBezTo>
                  <a:cubicBezTo>
                    <a:pt x="298" y="95"/>
                    <a:pt x="181" y="302"/>
                    <a:pt x="100" y="663"/>
                  </a:cubicBezTo>
                  <a:cubicBezTo>
                    <a:pt x="1" y="1078"/>
                    <a:pt x="172" y="1384"/>
                    <a:pt x="623" y="1573"/>
                  </a:cubicBezTo>
                  <a:cubicBezTo>
                    <a:pt x="1118" y="1799"/>
                    <a:pt x="2921" y="2349"/>
                    <a:pt x="6049" y="3241"/>
                  </a:cubicBezTo>
                  <a:cubicBezTo>
                    <a:pt x="6437" y="3340"/>
                    <a:pt x="9348" y="4223"/>
                    <a:pt x="14784" y="5882"/>
                  </a:cubicBezTo>
                  <a:cubicBezTo>
                    <a:pt x="14838" y="5893"/>
                    <a:pt x="14891" y="5899"/>
                    <a:pt x="14944" y="5899"/>
                  </a:cubicBezTo>
                  <a:cubicBezTo>
                    <a:pt x="15103" y="5899"/>
                    <a:pt x="15257" y="5848"/>
                    <a:pt x="15405" y="5747"/>
                  </a:cubicBezTo>
                  <a:cubicBezTo>
                    <a:pt x="15595" y="5621"/>
                    <a:pt x="15712" y="5458"/>
                    <a:pt x="15757" y="5269"/>
                  </a:cubicBezTo>
                  <a:cubicBezTo>
                    <a:pt x="15874" y="4755"/>
                    <a:pt x="15424" y="4323"/>
                    <a:pt x="14405" y="3980"/>
                  </a:cubicBezTo>
                  <a:cubicBezTo>
                    <a:pt x="12088" y="3349"/>
                    <a:pt x="9682" y="2646"/>
                    <a:pt x="7176" y="1889"/>
                  </a:cubicBezTo>
                  <a:cubicBezTo>
                    <a:pt x="3976" y="915"/>
                    <a:pt x="2065" y="329"/>
                    <a:pt x="1425" y="149"/>
                  </a:cubicBezTo>
                  <a:cubicBezTo>
                    <a:pt x="1073" y="51"/>
                    <a:pt x="810" y="1"/>
                    <a:pt x="6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2" name="Google Shape;837;p30"/>
            <p:cNvSpPr/>
            <p:nvPr/>
          </p:nvSpPr>
          <p:spPr>
            <a:xfrm>
              <a:off x="5070850" y="3766400"/>
              <a:ext cx="724975" cy="311175"/>
            </a:xfrm>
            <a:custGeom>
              <a:avLst/>
              <a:gdLst/>
              <a:ahLst/>
              <a:cxnLst/>
              <a:rect l="l" t="t" r="r" b="b"/>
              <a:pathLst>
                <a:path w="28999" h="12447" extrusionOk="0">
                  <a:moveTo>
                    <a:pt x="2011" y="1"/>
                  </a:moveTo>
                  <a:lnTo>
                    <a:pt x="136" y="8185"/>
                  </a:lnTo>
                  <a:lnTo>
                    <a:pt x="1" y="8753"/>
                  </a:lnTo>
                  <a:cubicBezTo>
                    <a:pt x="8672" y="10592"/>
                    <a:pt x="17172" y="11818"/>
                    <a:pt x="25501" y="12413"/>
                  </a:cubicBezTo>
                  <a:cubicBezTo>
                    <a:pt x="25660" y="12435"/>
                    <a:pt x="25809" y="12446"/>
                    <a:pt x="25949" y="12446"/>
                  </a:cubicBezTo>
                  <a:cubicBezTo>
                    <a:pt x="26720" y="12446"/>
                    <a:pt x="27220" y="12112"/>
                    <a:pt x="27448" y="11448"/>
                  </a:cubicBezTo>
                  <a:cubicBezTo>
                    <a:pt x="28061" y="9718"/>
                    <a:pt x="28575" y="7969"/>
                    <a:pt x="28999" y="6193"/>
                  </a:cubicBezTo>
                  <a:lnTo>
                    <a:pt x="201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3" name="Google Shape;838;p30"/>
            <p:cNvSpPr/>
            <p:nvPr/>
          </p:nvSpPr>
          <p:spPr>
            <a:xfrm>
              <a:off x="4697000" y="3525875"/>
              <a:ext cx="1131500" cy="555150"/>
            </a:xfrm>
            <a:custGeom>
              <a:avLst/>
              <a:gdLst/>
              <a:ahLst/>
              <a:cxnLst/>
              <a:rect l="l" t="t" r="r" b="b"/>
              <a:pathLst>
                <a:path w="45260" h="22206" extrusionOk="0">
                  <a:moveTo>
                    <a:pt x="19277" y="430"/>
                  </a:moveTo>
                  <a:cubicBezTo>
                    <a:pt x="20268" y="625"/>
                    <a:pt x="21223" y="951"/>
                    <a:pt x="22193" y="1230"/>
                  </a:cubicBezTo>
                  <a:cubicBezTo>
                    <a:pt x="23221" y="1545"/>
                    <a:pt x="24248" y="1852"/>
                    <a:pt x="25276" y="2185"/>
                  </a:cubicBezTo>
                  <a:cubicBezTo>
                    <a:pt x="27331" y="2834"/>
                    <a:pt x="29377" y="3501"/>
                    <a:pt x="31414" y="4177"/>
                  </a:cubicBezTo>
                  <a:cubicBezTo>
                    <a:pt x="33460" y="4844"/>
                    <a:pt x="35489" y="5565"/>
                    <a:pt x="37544" y="6205"/>
                  </a:cubicBezTo>
                  <a:cubicBezTo>
                    <a:pt x="39599" y="6836"/>
                    <a:pt x="41627" y="7567"/>
                    <a:pt x="43637" y="8315"/>
                  </a:cubicBezTo>
                  <a:lnTo>
                    <a:pt x="43655" y="8324"/>
                  </a:lnTo>
                  <a:cubicBezTo>
                    <a:pt x="44016" y="8423"/>
                    <a:pt x="44367" y="8567"/>
                    <a:pt x="44602" y="8810"/>
                  </a:cubicBezTo>
                  <a:cubicBezTo>
                    <a:pt x="44710" y="8937"/>
                    <a:pt x="44782" y="9081"/>
                    <a:pt x="44818" y="9234"/>
                  </a:cubicBezTo>
                  <a:cubicBezTo>
                    <a:pt x="44845" y="9396"/>
                    <a:pt x="44836" y="9568"/>
                    <a:pt x="44800" y="9739"/>
                  </a:cubicBezTo>
                  <a:cubicBezTo>
                    <a:pt x="44791" y="9748"/>
                    <a:pt x="44791" y="9748"/>
                    <a:pt x="44791" y="9757"/>
                  </a:cubicBezTo>
                  <a:cubicBezTo>
                    <a:pt x="44728" y="10262"/>
                    <a:pt x="44665" y="10766"/>
                    <a:pt x="44593" y="11271"/>
                  </a:cubicBezTo>
                  <a:lnTo>
                    <a:pt x="44358" y="12777"/>
                  </a:lnTo>
                  <a:cubicBezTo>
                    <a:pt x="44268" y="13281"/>
                    <a:pt x="44196" y="13777"/>
                    <a:pt x="44097" y="14282"/>
                  </a:cubicBezTo>
                  <a:cubicBezTo>
                    <a:pt x="44016" y="14778"/>
                    <a:pt x="43908" y="15282"/>
                    <a:pt x="43799" y="15778"/>
                  </a:cubicBezTo>
                  <a:cubicBezTo>
                    <a:pt x="43637" y="16454"/>
                    <a:pt x="43457" y="17130"/>
                    <a:pt x="43259" y="17797"/>
                  </a:cubicBezTo>
                  <a:cubicBezTo>
                    <a:pt x="43051" y="18473"/>
                    <a:pt x="42853" y="19140"/>
                    <a:pt x="42646" y="19807"/>
                  </a:cubicBezTo>
                  <a:cubicBezTo>
                    <a:pt x="42546" y="20141"/>
                    <a:pt x="42438" y="20474"/>
                    <a:pt x="42321" y="20808"/>
                  </a:cubicBezTo>
                  <a:cubicBezTo>
                    <a:pt x="42294" y="20889"/>
                    <a:pt x="42267" y="20970"/>
                    <a:pt x="42240" y="21051"/>
                  </a:cubicBezTo>
                  <a:cubicBezTo>
                    <a:pt x="42213" y="21123"/>
                    <a:pt x="42177" y="21196"/>
                    <a:pt x="42141" y="21268"/>
                  </a:cubicBezTo>
                  <a:cubicBezTo>
                    <a:pt x="42069" y="21412"/>
                    <a:pt x="41970" y="21529"/>
                    <a:pt x="41852" y="21628"/>
                  </a:cubicBezTo>
                  <a:cubicBezTo>
                    <a:pt x="41618" y="21827"/>
                    <a:pt x="41294" y="21917"/>
                    <a:pt x="40969" y="21935"/>
                  </a:cubicBezTo>
                  <a:cubicBezTo>
                    <a:pt x="40798" y="21935"/>
                    <a:pt x="40636" y="21926"/>
                    <a:pt x="40455" y="21908"/>
                  </a:cubicBezTo>
                  <a:lnTo>
                    <a:pt x="39932" y="21872"/>
                  </a:lnTo>
                  <a:cubicBezTo>
                    <a:pt x="38526" y="21799"/>
                    <a:pt x="37138" y="21673"/>
                    <a:pt x="35741" y="21538"/>
                  </a:cubicBezTo>
                  <a:cubicBezTo>
                    <a:pt x="34344" y="21385"/>
                    <a:pt x="32947" y="21241"/>
                    <a:pt x="31559" y="21051"/>
                  </a:cubicBezTo>
                  <a:cubicBezTo>
                    <a:pt x="30864" y="20961"/>
                    <a:pt x="30170" y="20853"/>
                    <a:pt x="29485" y="20754"/>
                  </a:cubicBezTo>
                  <a:cubicBezTo>
                    <a:pt x="28791" y="20646"/>
                    <a:pt x="28097" y="20547"/>
                    <a:pt x="27403" y="20438"/>
                  </a:cubicBezTo>
                  <a:cubicBezTo>
                    <a:pt x="26015" y="20222"/>
                    <a:pt x="24636" y="19988"/>
                    <a:pt x="23257" y="19753"/>
                  </a:cubicBezTo>
                  <a:cubicBezTo>
                    <a:pt x="20562" y="19287"/>
                    <a:pt x="17868" y="18768"/>
                    <a:pt x="15191" y="18224"/>
                  </a:cubicBezTo>
                  <a:lnTo>
                    <a:pt x="15191" y="18224"/>
                  </a:lnTo>
                  <a:lnTo>
                    <a:pt x="15279" y="17851"/>
                  </a:lnTo>
                  <a:cubicBezTo>
                    <a:pt x="15297" y="17743"/>
                    <a:pt x="15234" y="17644"/>
                    <a:pt x="15135" y="17617"/>
                  </a:cubicBezTo>
                  <a:lnTo>
                    <a:pt x="14017" y="17362"/>
                  </a:lnTo>
                  <a:lnTo>
                    <a:pt x="14017" y="17362"/>
                  </a:lnTo>
                  <a:lnTo>
                    <a:pt x="14108" y="16968"/>
                  </a:lnTo>
                  <a:lnTo>
                    <a:pt x="14108" y="16959"/>
                  </a:lnTo>
                  <a:cubicBezTo>
                    <a:pt x="14117" y="16905"/>
                    <a:pt x="14108" y="16860"/>
                    <a:pt x="14081" y="16815"/>
                  </a:cubicBezTo>
                  <a:cubicBezTo>
                    <a:pt x="13774" y="16409"/>
                    <a:pt x="13441" y="16058"/>
                    <a:pt x="13098" y="15706"/>
                  </a:cubicBezTo>
                  <a:cubicBezTo>
                    <a:pt x="12756" y="15364"/>
                    <a:pt x="12413" y="15030"/>
                    <a:pt x="12061" y="14697"/>
                  </a:cubicBezTo>
                  <a:cubicBezTo>
                    <a:pt x="11349" y="14039"/>
                    <a:pt x="10628" y="13399"/>
                    <a:pt x="9907" y="12759"/>
                  </a:cubicBezTo>
                  <a:cubicBezTo>
                    <a:pt x="9177" y="12119"/>
                    <a:pt x="8447" y="11497"/>
                    <a:pt x="7708" y="10866"/>
                  </a:cubicBezTo>
                  <a:cubicBezTo>
                    <a:pt x="7338" y="10559"/>
                    <a:pt x="6969" y="10244"/>
                    <a:pt x="6581" y="9946"/>
                  </a:cubicBezTo>
                  <a:cubicBezTo>
                    <a:pt x="6392" y="9802"/>
                    <a:pt x="6184" y="9658"/>
                    <a:pt x="5977" y="9532"/>
                  </a:cubicBezTo>
                  <a:cubicBezTo>
                    <a:pt x="5818" y="9428"/>
                    <a:pt x="5653" y="9329"/>
                    <a:pt x="5471" y="9244"/>
                  </a:cubicBezTo>
                  <a:lnTo>
                    <a:pt x="5471" y="9244"/>
                  </a:lnTo>
                  <a:cubicBezTo>
                    <a:pt x="5490" y="9164"/>
                    <a:pt x="5510" y="9082"/>
                    <a:pt x="5526" y="9000"/>
                  </a:cubicBezTo>
                  <a:lnTo>
                    <a:pt x="5535" y="8955"/>
                  </a:lnTo>
                  <a:cubicBezTo>
                    <a:pt x="5535" y="8946"/>
                    <a:pt x="5535" y="8937"/>
                    <a:pt x="5535" y="8928"/>
                  </a:cubicBezTo>
                  <a:cubicBezTo>
                    <a:pt x="5535" y="8838"/>
                    <a:pt x="5463" y="8774"/>
                    <a:pt x="5382" y="8774"/>
                  </a:cubicBezTo>
                  <a:cubicBezTo>
                    <a:pt x="5175" y="8774"/>
                    <a:pt x="4976" y="8747"/>
                    <a:pt x="4778" y="8720"/>
                  </a:cubicBezTo>
                  <a:cubicBezTo>
                    <a:pt x="4580" y="8693"/>
                    <a:pt x="4382" y="8657"/>
                    <a:pt x="4192" y="8612"/>
                  </a:cubicBezTo>
                  <a:cubicBezTo>
                    <a:pt x="3994" y="8567"/>
                    <a:pt x="3805" y="8513"/>
                    <a:pt x="3615" y="8450"/>
                  </a:cubicBezTo>
                  <a:cubicBezTo>
                    <a:pt x="3488" y="8413"/>
                    <a:pt x="3360" y="8369"/>
                    <a:pt x="3236" y="8316"/>
                  </a:cubicBezTo>
                  <a:lnTo>
                    <a:pt x="3236" y="8316"/>
                  </a:lnTo>
                  <a:lnTo>
                    <a:pt x="3309" y="7999"/>
                  </a:lnTo>
                  <a:lnTo>
                    <a:pt x="3318" y="7963"/>
                  </a:lnTo>
                  <a:cubicBezTo>
                    <a:pt x="3318" y="7954"/>
                    <a:pt x="3318" y="7945"/>
                    <a:pt x="3318" y="7936"/>
                  </a:cubicBezTo>
                  <a:cubicBezTo>
                    <a:pt x="3318" y="7846"/>
                    <a:pt x="3255" y="7765"/>
                    <a:pt x="3165" y="7765"/>
                  </a:cubicBezTo>
                  <a:cubicBezTo>
                    <a:pt x="2966" y="7756"/>
                    <a:pt x="2768" y="7729"/>
                    <a:pt x="2579" y="7702"/>
                  </a:cubicBezTo>
                  <a:cubicBezTo>
                    <a:pt x="2390" y="7666"/>
                    <a:pt x="2200" y="7630"/>
                    <a:pt x="2011" y="7585"/>
                  </a:cubicBezTo>
                  <a:cubicBezTo>
                    <a:pt x="1680" y="7506"/>
                    <a:pt x="1350" y="7420"/>
                    <a:pt x="1031" y="7298"/>
                  </a:cubicBezTo>
                  <a:lnTo>
                    <a:pt x="1031" y="7298"/>
                  </a:lnTo>
                  <a:cubicBezTo>
                    <a:pt x="992" y="6753"/>
                    <a:pt x="915" y="6209"/>
                    <a:pt x="821" y="5665"/>
                  </a:cubicBezTo>
                  <a:cubicBezTo>
                    <a:pt x="746" y="5190"/>
                    <a:pt x="677" y="4708"/>
                    <a:pt x="519" y="4242"/>
                  </a:cubicBezTo>
                  <a:lnTo>
                    <a:pt x="519" y="4242"/>
                  </a:lnTo>
                  <a:cubicBezTo>
                    <a:pt x="712" y="4272"/>
                    <a:pt x="903" y="4309"/>
                    <a:pt x="1092" y="4349"/>
                  </a:cubicBezTo>
                  <a:cubicBezTo>
                    <a:pt x="1398" y="4403"/>
                    <a:pt x="1695" y="4475"/>
                    <a:pt x="1993" y="4547"/>
                  </a:cubicBezTo>
                  <a:cubicBezTo>
                    <a:pt x="2597" y="4691"/>
                    <a:pt x="3201" y="4844"/>
                    <a:pt x="3787" y="5025"/>
                  </a:cubicBezTo>
                  <a:lnTo>
                    <a:pt x="3805" y="5025"/>
                  </a:lnTo>
                  <a:cubicBezTo>
                    <a:pt x="3820" y="5029"/>
                    <a:pt x="3836" y="5031"/>
                    <a:pt x="3851" y="5031"/>
                  </a:cubicBezTo>
                  <a:cubicBezTo>
                    <a:pt x="3931" y="5031"/>
                    <a:pt x="3998" y="4973"/>
                    <a:pt x="4021" y="4889"/>
                  </a:cubicBezTo>
                  <a:lnTo>
                    <a:pt x="4021" y="4880"/>
                  </a:lnTo>
                  <a:lnTo>
                    <a:pt x="4148" y="4317"/>
                  </a:lnTo>
                  <a:lnTo>
                    <a:pt x="4148" y="4317"/>
                  </a:lnTo>
                  <a:cubicBezTo>
                    <a:pt x="4481" y="4347"/>
                    <a:pt x="4813" y="4416"/>
                    <a:pt x="5139" y="4484"/>
                  </a:cubicBezTo>
                  <a:cubicBezTo>
                    <a:pt x="5526" y="4583"/>
                    <a:pt x="5905" y="4682"/>
                    <a:pt x="6284" y="4835"/>
                  </a:cubicBezTo>
                  <a:cubicBezTo>
                    <a:pt x="6293" y="4844"/>
                    <a:pt x="6302" y="4844"/>
                    <a:pt x="6311" y="4844"/>
                  </a:cubicBezTo>
                  <a:cubicBezTo>
                    <a:pt x="6322" y="4847"/>
                    <a:pt x="6334" y="4848"/>
                    <a:pt x="6345" y="4848"/>
                  </a:cubicBezTo>
                  <a:cubicBezTo>
                    <a:pt x="6421" y="4848"/>
                    <a:pt x="6485" y="4797"/>
                    <a:pt x="6509" y="4718"/>
                  </a:cubicBezTo>
                  <a:lnTo>
                    <a:pt x="6509" y="4691"/>
                  </a:lnTo>
                  <a:lnTo>
                    <a:pt x="6584" y="4392"/>
                  </a:lnTo>
                  <a:lnTo>
                    <a:pt x="6584" y="4392"/>
                  </a:lnTo>
                  <a:cubicBezTo>
                    <a:pt x="7031" y="4355"/>
                    <a:pt x="7460" y="4267"/>
                    <a:pt x="7888" y="4186"/>
                  </a:cubicBezTo>
                  <a:cubicBezTo>
                    <a:pt x="8366" y="4087"/>
                    <a:pt x="8834" y="3970"/>
                    <a:pt x="9303" y="3862"/>
                  </a:cubicBezTo>
                  <a:cubicBezTo>
                    <a:pt x="9781" y="3745"/>
                    <a:pt x="10250" y="3627"/>
                    <a:pt x="10718" y="3501"/>
                  </a:cubicBezTo>
                  <a:lnTo>
                    <a:pt x="12116" y="3132"/>
                  </a:lnTo>
                  <a:cubicBezTo>
                    <a:pt x="13053" y="2888"/>
                    <a:pt x="13981" y="2627"/>
                    <a:pt x="14919" y="2348"/>
                  </a:cubicBezTo>
                  <a:cubicBezTo>
                    <a:pt x="15379" y="2203"/>
                    <a:pt x="15838" y="2050"/>
                    <a:pt x="16298" y="1888"/>
                  </a:cubicBezTo>
                  <a:cubicBezTo>
                    <a:pt x="16758" y="1717"/>
                    <a:pt x="17217" y="1545"/>
                    <a:pt x="17659" y="1275"/>
                  </a:cubicBezTo>
                  <a:cubicBezTo>
                    <a:pt x="17695" y="1248"/>
                    <a:pt x="17722" y="1212"/>
                    <a:pt x="17731" y="1167"/>
                  </a:cubicBezTo>
                  <a:lnTo>
                    <a:pt x="17731" y="1158"/>
                  </a:lnTo>
                  <a:lnTo>
                    <a:pt x="17858" y="621"/>
                  </a:lnTo>
                  <a:lnTo>
                    <a:pt x="17858" y="621"/>
                  </a:lnTo>
                  <a:cubicBezTo>
                    <a:pt x="18019" y="634"/>
                    <a:pt x="18172" y="666"/>
                    <a:pt x="18326" y="698"/>
                  </a:cubicBezTo>
                  <a:cubicBezTo>
                    <a:pt x="18542" y="761"/>
                    <a:pt x="18759" y="824"/>
                    <a:pt x="18966" y="923"/>
                  </a:cubicBezTo>
                  <a:cubicBezTo>
                    <a:pt x="18975" y="923"/>
                    <a:pt x="18984" y="932"/>
                    <a:pt x="19002" y="932"/>
                  </a:cubicBezTo>
                  <a:cubicBezTo>
                    <a:pt x="19013" y="935"/>
                    <a:pt x="19023" y="936"/>
                    <a:pt x="19034" y="936"/>
                  </a:cubicBezTo>
                  <a:cubicBezTo>
                    <a:pt x="19103" y="936"/>
                    <a:pt x="19168" y="886"/>
                    <a:pt x="19191" y="815"/>
                  </a:cubicBezTo>
                  <a:lnTo>
                    <a:pt x="19200" y="779"/>
                  </a:lnTo>
                  <a:lnTo>
                    <a:pt x="19277" y="430"/>
                  </a:lnTo>
                  <a:close/>
                  <a:moveTo>
                    <a:pt x="19118" y="0"/>
                  </a:moveTo>
                  <a:cubicBezTo>
                    <a:pt x="19034" y="0"/>
                    <a:pt x="18964" y="53"/>
                    <a:pt x="18948" y="139"/>
                  </a:cubicBezTo>
                  <a:lnTo>
                    <a:pt x="18939" y="157"/>
                  </a:lnTo>
                  <a:lnTo>
                    <a:pt x="18855" y="537"/>
                  </a:lnTo>
                  <a:lnTo>
                    <a:pt x="18855" y="537"/>
                  </a:lnTo>
                  <a:cubicBezTo>
                    <a:pt x="18695" y="524"/>
                    <a:pt x="18535" y="496"/>
                    <a:pt x="18380" y="464"/>
                  </a:cubicBezTo>
                  <a:cubicBezTo>
                    <a:pt x="18164" y="410"/>
                    <a:pt x="17948" y="355"/>
                    <a:pt x="17749" y="238"/>
                  </a:cubicBezTo>
                  <a:cubicBezTo>
                    <a:pt x="17731" y="238"/>
                    <a:pt x="17722" y="229"/>
                    <a:pt x="17704" y="229"/>
                  </a:cubicBezTo>
                  <a:cubicBezTo>
                    <a:pt x="17692" y="227"/>
                    <a:pt x="17680" y="225"/>
                    <a:pt x="17669" y="225"/>
                  </a:cubicBezTo>
                  <a:cubicBezTo>
                    <a:pt x="17601" y="225"/>
                    <a:pt x="17539" y="269"/>
                    <a:pt x="17524" y="346"/>
                  </a:cubicBezTo>
                  <a:lnTo>
                    <a:pt x="17515" y="391"/>
                  </a:lnTo>
                  <a:lnTo>
                    <a:pt x="17379" y="989"/>
                  </a:lnTo>
                  <a:lnTo>
                    <a:pt x="17379" y="989"/>
                  </a:lnTo>
                  <a:cubicBezTo>
                    <a:pt x="17029" y="1231"/>
                    <a:pt x="16601" y="1419"/>
                    <a:pt x="16181" y="1590"/>
                  </a:cubicBezTo>
                  <a:cubicBezTo>
                    <a:pt x="15739" y="1771"/>
                    <a:pt x="15288" y="1924"/>
                    <a:pt x="14829" y="2077"/>
                  </a:cubicBezTo>
                  <a:cubicBezTo>
                    <a:pt x="13918" y="2384"/>
                    <a:pt x="12990" y="2645"/>
                    <a:pt x="12052" y="2897"/>
                  </a:cubicBezTo>
                  <a:cubicBezTo>
                    <a:pt x="11593" y="3024"/>
                    <a:pt x="11124" y="3159"/>
                    <a:pt x="10655" y="3276"/>
                  </a:cubicBezTo>
                  <a:cubicBezTo>
                    <a:pt x="10187" y="3393"/>
                    <a:pt x="9718" y="3510"/>
                    <a:pt x="9249" y="3618"/>
                  </a:cubicBezTo>
                  <a:cubicBezTo>
                    <a:pt x="8780" y="3727"/>
                    <a:pt x="8303" y="3808"/>
                    <a:pt x="7834" y="3889"/>
                  </a:cubicBezTo>
                  <a:cubicBezTo>
                    <a:pt x="7600" y="3934"/>
                    <a:pt x="7356" y="3961"/>
                    <a:pt x="7122" y="3988"/>
                  </a:cubicBezTo>
                  <a:cubicBezTo>
                    <a:pt x="6953" y="4008"/>
                    <a:pt x="6784" y="4022"/>
                    <a:pt x="6618" y="4022"/>
                  </a:cubicBezTo>
                  <a:cubicBezTo>
                    <a:pt x="6554" y="4022"/>
                    <a:pt x="6491" y="4020"/>
                    <a:pt x="6428" y="4015"/>
                  </a:cubicBezTo>
                  <a:cubicBezTo>
                    <a:pt x="6338" y="4015"/>
                    <a:pt x="6256" y="4069"/>
                    <a:pt x="6238" y="4159"/>
                  </a:cubicBezTo>
                  <a:lnTo>
                    <a:pt x="6238" y="4168"/>
                  </a:lnTo>
                  <a:lnTo>
                    <a:pt x="6176" y="4441"/>
                  </a:lnTo>
                  <a:lnTo>
                    <a:pt x="6176" y="4441"/>
                  </a:lnTo>
                  <a:cubicBezTo>
                    <a:pt x="5842" y="4407"/>
                    <a:pt x="5510" y="4345"/>
                    <a:pt x="5184" y="4276"/>
                  </a:cubicBezTo>
                  <a:cubicBezTo>
                    <a:pt x="4796" y="4186"/>
                    <a:pt x="4418" y="4078"/>
                    <a:pt x="4039" y="3925"/>
                  </a:cubicBezTo>
                  <a:cubicBezTo>
                    <a:pt x="4030" y="3925"/>
                    <a:pt x="4021" y="3916"/>
                    <a:pt x="4012" y="3916"/>
                  </a:cubicBezTo>
                  <a:cubicBezTo>
                    <a:pt x="4000" y="3914"/>
                    <a:pt x="3989" y="3912"/>
                    <a:pt x="3978" y="3912"/>
                  </a:cubicBezTo>
                  <a:cubicBezTo>
                    <a:pt x="3902" y="3912"/>
                    <a:pt x="3837" y="3964"/>
                    <a:pt x="3814" y="4042"/>
                  </a:cubicBezTo>
                  <a:lnTo>
                    <a:pt x="3805" y="4069"/>
                  </a:lnTo>
                  <a:lnTo>
                    <a:pt x="3683" y="4611"/>
                  </a:lnTo>
                  <a:lnTo>
                    <a:pt x="3683" y="4611"/>
                  </a:lnTo>
                  <a:cubicBezTo>
                    <a:pt x="3136" y="4513"/>
                    <a:pt x="2596" y="4406"/>
                    <a:pt x="2056" y="4285"/>
                  </a:cubicBezTo>
                  <a:cubicBezTo>
                    <a:pt x="1759" y="4222"/>
                    <a:pt x="1452" y="4159"/>
                    <a:pt x="1155" y="4078"/>
                  </a:cubicBezTo>
                  <a:cubicBezTo>
                    <a:pt x="857" y="3997"/>
                    <a:pt x="560" y="3916"/>
                    <a:pt x="262" y="3817"/>
                  </a:cubicBezTo>
                  <a:cubicBezTo>
                    <a:pt x="253" y="3808"/>
                    <a:pt x="235" y="3808"/>
                    <a:pt x="217" y="3808"/>
                  </a:cubicBezTo>
                  <a:cubicBezTo>
                    <a:pt x="212" y="3807"/>
                    <a:pt x="206" y="3807"/>
                    <a:pt x="200" y="3807"/>
                  </a:cubicBezTo>
                  <a:cubicBezTo>
                    <a:pt x="109" y="3807"/>
                    <a:pt x="37" y="3876"/>
                    <a:pt x="37" y="3970"/>
                  </a:cubicBezTo>
                  <a:lnTo>
                    <a:pt x="28" y="4042"/>
                  </a:lnTo>
                  <a:cubicBezTo>
                    <a:pt x="1" y="4637"/>
                    <a:pt x="127" y="5205"/>
                    <a:pt x="235" y="5773"/>
                  </a:cubicBezTo>
                  <a:cubicBezTo>
                    <a:pt x="352" y="6341"/>
                    <a:pt x="488" y="6909"/>
                    <a:pt x="659" y="7467"/>
                  </a:cubicBezTo>
                  <a:lnTo>
                    <a:pt x="677" y="7521"/>
                  </a:lnTo>
                  <a:cubicBezTo>
                    <a:pt x="686" y="7576"/>
                    <a:pt x="740" y="7621"/>
                    <a:pt x="803" y="7621"/>
                  </a:cubicBezTo>
                  <a:cubicBezTo>
                    <a:pt x="1200" y="7648"/>
                    <a:pt x="1578" y="7720"/>
                    <a:pt x="1957" y="7801"/>
                  </a:cubicBezTo>
                  <a:cubicBezTo>
                    <a:pt x="2146" y="7846"/>
                    <a:pt x="2335" y="7891"/>
                    <a:pt x="2525" y="7945"/>
                  </a:cubicBezTo>
                  <a:cubicBezTo>
                    <a:pt x="2646" y="7981"/>
                    <a:pt x="2771" y="8022"/>
                    <a:pt x="2894" y="8069"/>
                  </a:cubicBezTo>
                  <a:lnTo>
                    <a:pt x="2894" y="8069"/>
                  </a:lnTo>
                  <a:lnTo>
                    <a:pt x="2822" y="8387"/>
                  </a:lnTo>
                  <a:lnTo>
                    <a:pt x="2813" y="8423"/>
                  </a:lnTo>
                  <a:cubicBezTo>
                    <a:pt x="2804" y="8432"/>
                    <a:pt x="2804" y="8441"/>
                    <a:pt x="2804" y="8450"/>
                  </a:cubicBezTo>
                  <a:cubicBezTo>
                    <a:pt x="2804" y="8540"/>
                    <a:pt x="2876" y="8612"/>
                    <a:pt x="2966" y="8612"/>
                  </a:cubicBezTo>
                  <a:cubicBezTo>
                    <a:pt x="3174" y="8612"/>
                    <a:pt x="3372" y="8639"/>
                    <a:pt x="3570" y="8666"/>
                  </a:cubicBezTo>
                  <a:cubicBezTo>
                    <a:pt x="3760" y="8693"/>
                    <a:pt x="3958" y="8729"/>
                    <a:pt x="4156" y="8774"/>
                  </a:cubicBezTo>
                  <a:cubicBezTo>
                    <a:pt x="4346" y="8819"/>
                    <a:pt x="4535" y="8874"/>
                    <a:pt x="4733" y="8928"/>
                  </a:cubicBezTo>
                  <a:cubicBezTo>
                    <a:pt x="4859" y="8970"/>
                    <a:pt x="4986" y="9016"/>
                    <a:pt x="5109" y="9069"/>
                  </a:cubicBezTo>
                  <a:lnTo>
                    <a:pt x="5109" y="9069"/>
                  </a:lnTo>
                  <a:cubicBezTo>
                    <a:pt x="5091" y="9149"/>
                    <a:pt x="5074" y="9232"/>
                    <a:pt x="5058" y="9315"/>
                  </a:cubicBezTo>
                  <a:cubicBezTo>
                    <a:pt x="5031" y="9414"/>
                    <a:pt x="5085" y="9514"/>
                    <a:pt x="5184" y="9541"/>
                  </a:cubicBezTo>
                  <a:cubicBezTo>
                    <a:pt x="5382" y="9604"/>
                    <a:pt x="5598" y="9712"/>
                    <a:pt x="5797" y="9829"/>
                  </a:cubicBezTo>
                  <a:cubicBezTo>
                    <a:pt x="6004" y="9937"/>
                    <a:pt x="6211" y="10063"/>
                    <a:pt x="6410" y="10199"/>
                  </a:cubicBezTo>
                  <a:cubicBezTo>
                    <a:pt x="6806" y="10460"/>
                    <a:pt x="7194" y="10739"/>
                    <a:pt x="7582" y="11028"/>
                  </a:cubicBezTo>
                  <a:cubicBezTo>
                    <a:pt x="8348" y="11614"/>
                    <a:pt x="9069" y="12254"/>
                    <a:pt x="9790" y="12894"/>
                  </a:cubicBezTo>
                  <a:cubicBezTo>
                    <a:pt x="10502" y="13534"/>
                    <a:pt x="11214" y="14192"/>
                    <a:pt x="11890" y="14868"/>
                  </a:cubicBezTo>
                  <a:cubicBezTo>
                    <a:pt x="12233" y="15210"/>
                    <a:pt x="12566" y="15553"/>
                    <a:pt x="12882" y="15913"/>
                  </a:cubicBezTo>
                  <a:cubicBezTo>
                    <a:pt x="13178" y="16252"/>
                    <a:pt x="13474" y="16590"/>
                    <a:pt x="13710" y="16958"/>
                  </a:cubicBezTo>
                  <a:lnTo>
                    <a:pt x="13710" y="16958"/>
                  </a:lnTo>
                  <a:lnTo>
                    <a:pt x="13594" y="17464"/>
                  </a:lnTo>
                  <a:cubicBezTo>
                    <a:pt x="13567" y="17572"/>
                    <a:pt x="13639" y="17671"/>
                    <a:pt x="13738" y="17698"/>
                  </a:cubicBezTo>
                  <a:lnTo>
                    <a:pt x="14855" y="17952"/>
                  </a:lnTo>
                  <a:lnTo>
                    <a:pt x="14855" y="17952"/>
                  </a:lnTo>
                  <a:lnTo>
                    <a:pt x="14766" y="18329"/>
                  </a:lnTo>
                  <a:lnTo>
                    <a:pt x="14766" y="18338"/>
                  </a:lnTo>
                  <a:cubicBezTo>
                    <a:pt x="14748" y="18437"/>
                    <a:pt x="14811" y="18545"/>
                    <a:pt x="14919" y="18563"/>
                  </a:cubicBezTo>
                  <a:cubicBezTo>
                    <a:pt x="17659" y="19167"/>
                    <a:pt x="20417" y="19690"/>
                    <a:pt x="23194" y="20150"/>
                  </a:cubicBezTo>
                  <a:cubicBezTo>
                    <a:pt x="23879" y="20258"/>
                    <a:pt x="24573" y="20375"/>
                    <a:pt x="25267" y="20474"/>
                  </a:cubicBezTo>
                  <a:cubicBezTo>
                    <a:pt x="25961" y="20583"/>
                    <a:pt x="26655" y="20682"/>
                    <a:pt x="27358" y="20772"/>
                  </a:cubicBezTo>
                  <a:cubicBezTo>
                    <a:pt x="28746" y="20961"/>
                    <a:pt x="30143" y="21132"/>
                    <a:pt x="31531" y="21286"/>
                  </a:cubicBezTo>
                  <a:cubicBezTo>
                    <a:pt x="34326" y="21601"/>
                    <a:pt x="37120" y="21863"/>
                    <a:pt x="39905" y="22115"/>
                  </a:cubicBezTo>
                  <a:lnTo>
                    <a:pt x="40428" y="22160"/>
                  </a:lnTo>
                  <a:cubicBezTo>
                    <a:pt x="40608" y="22187"/>
                    <a:pt x="40789" y="22205"/>
                    <a:pt x="40969" y="22205"/>
                  </a:cubicBezTo>
                  <a:cubicBezTo>
                    <a:pt x="41339" y="22196"/>
                    <a:pt x="41735" y="22115"/>
                    <a:pt x="42051" y="21872"/>
                  </a:cubicBezTo>
                  <a:cubicBezTo>
                    <a:pt x="42204" y="21745"/>
                    <a:pt x="42330" y="21592"/>
                    <a:pt x="42429" y="21421"/>
                  </a:cubicBezTo>
                  <a:cubicBezTo>
                    <a:pt x="42474" y="21340"/>
                    <a:pt x="42510" y="21250"/>
                    <a:pt x="42546" y="21159"/>
                  </a:cubicBezTo>
                  <a:cubicBezTo>
                    <a:pt x="42583" y="21078"/>
                    <a:pt x="42610" y="20997"/>
                    <a:pt x="42637" y="20916"/>
                  </a:cubicBezTo>
                  <a:cubicBezTo>
                    <a:pt x="42754" y="20583"/>
                    <a:pt x="42871" y="20249"/>
                    <a:pt x="42988" y="19916"/>
                  </a:cubicBezTo>
                  <a:cubicBezTo>
                    <a:pt x="43214" y="19249"/>
                    <a:pt x="43421" y="18582"/>
                    <a:pt x="43601" y="17896"/>
                  </a:cubicBezTo>
                  <a:cubicBezTo>
                    <a:pt x="43772" y="17220"/>
                    <a:pt x="43944" y="16535"/>
                    <a:pt x="44106" y="15850"/>
                  </a:cubicBezTo>
                  <a:cubicBezTo>
                    <a:pt x="44232" y="15355"/>
                    <a:pt x="44340" y="14850"/>
                    <a:pt x="44457" y="14354"/>
                  </a:cubicBezTo>
                  <a:cubicBezTo>
                    <a:pt x="44575" y="13858"/>
                    <a:pt x="44683" y="13353"/>
                    <a:pt x="44773" y="12849"/>
                  </a:cubicBezTo>
                  <a:cubicBezTo>
                    <a:pt x="44872" y="12344"/>
                    <a:pt x="44944" y="11839"/>
                    <a:pt x="45016" y="11334"/>
                  </a:cubicBezTo>
                  <a:cubicBezTo>
                    <a:pt x="45088" y="10821"/>
                    <a:pt x="45152" y="10316"/>
                    <a:pt x="45206" y="9802"/>
                  </a:cubicBezTo>
                  <a:lnTo>
                    <a:pt x="45206" y="9802"/>
                  </a:lnTo>
                  <a:lnTo>
                    <a:pt x="45197" y="9829"/>
                  </a:lnTo>
                  <a:cubicBezTo>
                    <a:pt x="45242" y="9613"/>
                    <a:pt x="45260" y="9387"/>
                    <a:pt x="45206" y="9153"/>
                  </a:cubicBezTo>
                  <a:cubicBezTo>
                    <a:pt x="45161" y="8928"/>
                    <a:pt x="45034" y="8711"/>
                    <a:pt x="44881" y="8549"/>
                  </a:cubicBezTo>
                  <a:cubicBezTo>
                    <a:pt x="44719" y="8387"/>
                    <a:pt x="44530" y="8270"/>
                    <a:pt x="44331" y="8179"/>
                  </a:cubicBezTo>
                  <a:cubicBezTo>
                    <a:pt x="44142" y="8089"/>
                    <a:pt x="43944" y="8026"/>
                    <a:pt x="43745" y="7981"/>
                  </a:cubicBezTo>
                  <a:lnTo>
                    <a:pt x="43763" y="7981"/>
                  </a:lnTo>
                  <a:cubicBezTo>
                    <a:pt x="41726" y="7278"/>
                    <a:pt x="39689" y="6566"/>
                    <a:pt x="37679" y="5809"/>
                  </a:cubicBezTo>
                  <a:cubicBezTo>
                    <a:pt x="35660" y="5052"/>
                    <a:pt x="33605" y="4412"/>
                    <a:pt x="31550" y="3754"/>
                  </a:cubicBezTo>
                  <a:cubicBezTo>
                    <a:pt x="29494" y="3105"/>
                    <a:pt x="27439" y="2483"/>
                    <a:pt x="25366" y="1879"/>
                  </a:cubicBezTo>
                  <a:lnTo>
                    <a:pt x="22265" y="977"/>
                  </a:lnTo>
                  <a:lnTo>
                    <a:pt x="20715" y="527"/>
                  </a:lnTo>
                  <a:cubicBezTo>
                    <a:pt x="20201" y="382"/>
                    <a:pt x="19687" y="220"/>
                    <a:pt x="19182" y="13"/>
                  </a:cubicBezTo>
                  <a:cubicBezTo>
                    <a:pt x="19173" y="13"/>
                    <a:pt x="19164" y="13"/>
                    <a:pt x="19155" y="4"/>
                  </a:cubicBezTo>
                  <a:cubicBezTo>
                    <a:pt x="19143" y="2"/>
                    <a:pt x="19130" y="0"/>
                    <a:pt x="191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4" name="Google Shape;839;p30"/>
            <p:cNvSpPr/>
            <p:nvPr/>
          </p:nvSpPr>
          <p:spPr>
            <a:xfrm>
              <a:off x="5068825" y="3761150"/>
              <a:ext cx="57725" cy="214775"/>
            </a:xfrm>
            <a:custGeom>
              <a:avLst/>
              <a:gdLst/>
              <a:ahLst/>
              <a:cxnLst/>
              <a:rect l="l" t="t" r="r" b="b"/>
              <a:pathLst>
                <a:path w="2309" h="8591" extrusionOk="0">
                  <a:moveTo>
                    <a:pt x="2095" y="1"/>
                  </a:moveTo>
                  <a:cubicBezTo>
                    <a:pt x="2000" y="1"/>
                    <a:pt x="1919" y="69"/>
                    <a:pt x="1903" y="166"/>
                  </a:cubicBezTo>
                  <a:cubicBezTo>
                    <a:pt x="1795" y="860"/>
                    <a:pt x="1623" y="1536"/>
                    <a:pt x="1470" y="2221"/>
                  </a:cubicBezTo>
                  <a:lnTo>
                    <a:pt x="992" y="4267"/>
                  </a:lnTo>
                  <a:cubicBezTo>
                    <a:pt x="677" y="5628"/>
                    <a:pt x="352" y="6989"/>
                    <a:pt x="28" y="8350"/>
                  </a:cubicBezTo>
                  <a:cubicBezTo>
                    <a:pt x="28" y="8350"/>
                    <a:pt x="28" y="8359"/>
                    <a:pt x="28" y="8359"/>
                  </a:cubicBezTo>
                  <a:cubicBezTo>
                    <a:pt x="1" y="8458"/>
                    <a:pt x="73" y="8567"/>
                    <a:pt x="172" y="8585"/>
                  </a:cubicBezTo>
                  <a:cubicBezTo>
                    <a:pt x="189" y="8589"/>
                    <a:pt x="206" y="8591"/>
                    <a:pt x="222" y="8591"/>
                  </a:cubicBezTo>
                  <a:cubicBezTo>
                    <a:pt x="309" y="8591"/>
                    <a:pt x="384" y="8532"/>
                    <a:pt x="406" y="8440"/>
                  </a:cubicBezTo>
                  <a:cubicBezTo>
                    <a:pt x="704" y="7070"/>
                    <a:pt x="1010" y="5709"/>
                    <a:pt x="1317" y="4339"/>
                  </a:cubicBezTo>
                  <a:lnTo>
                    <a:pt x="1786" y="2293"/>
                  </a:lnTo>
                  <a:cubicBezTo>
                    <a:pt x="1939" y="1608"/>
                    <a:pt x="2083" y="923"/>
                    <a:pt x="2281" y="247"/>
                  </a:cubicBezTo>
                  <a:cubicBezTo>
                    <a:pt x="2290" y="247"/>
                    <a:pt x="2290" y="238"/>
                    <a:pt x="2290" y="229"/>
                  </a:cubicBezTo>
                  <a:cubicBezTo>
                    <a:pt x="2308" y="121"/>
                    <a:pt x="2236" y="21"/>
                    <a:pt x="2128" y="3"/>
                  </a:cubicBezTo>
                  <a:cubicBezTo>
                    <a:pt x="2117" y="2"/>
                    <a:pt x="2106" y="1"/>
                    <a:pt x="20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5" name="Google Shape;840;p30"/>
            <p:cNvSpPr/>
            <p:nvPr/>
          </p:nvSpPr>
          <p:spPr>
            <a:xfrm>
              <a:off x="4825225" y="3697850"/>
              <a:ext cx="21000" cy="56475"/>
            </a:xfrm>
            <a:custGeom>
              <a:avLst/>
              <a:gdLst/>
              <a:ahLst/>
              <a:cxnLst/>
              <a:rect l="l" t="t" r="r" b="b"/>
              <a:pathLst>
                <a:path w="840" h="2259" extrusionOk="0">
                  <a:moveTo>
                    <a:pt x="640" y="0"/>
                  </a:moveTo>
                  <a:cubicBezTo>
                    <a:pt x="562" y="0"/>
                    <a:pt x="487" y="50"/>
                    <a:pt x="451" y="129"/>
                  </a:cubicBezTo>
                  <a:cubicBezTo>
                    <a:pt x="334" y="435"/>
                    <a:pt x="262" y="751"/>
                    <a:pt x="190" y="1075"/>
                  </a:cubicBezTo>
                  <a:cubicBezTo>
                    <a:pt x="118" y="1391"/>
                    <a:pt x="55" y="1715"/>
                    <a:pt x="19" y="2040"/>
                  </a:cubicBezTo>
                  <a:cubicBezTo>
                    <a:pt x="1" y="2130"/>
                    <a:pt x="55" y="2220"/>
                    <a:pt x="145" y="2247"/>
                  </a:cubicBezTo>
                  <a:cubicBezTo>
                    <a:pt x="168" y="2254"/>
                    <a:pt x="190" y="2258"/>
                    <a:pt x="212" y="2258"/>
                  </a:cubicBezTo>
                  <a:cubicBezTo>
                    <a:pt x="295" y="2258"/>
                    <a:pt x="369" y="2206"/>
                    <a:pt x="397" y="2121"/>
                  </a:cubicBezTo>
                  <a:cubicBezTo>
                    <a:pt x="497" y="1814"/>
                    <a:pt x="587" y="1499"/>
                    <a:pt x="659" y="1183"/>
                  </a:cubicBezTo>
                  <a:cubicBezTo>
                    <a:pt x="740" y="859"/>
                    <a:pt x="803" y="543"/>
                    <a:pt x="830" y="210"/>
                  </a:cubicBezTo>
                  <a:cubicBezTo>
                    <a:pt x="839" y="129"/>
                    <a:pt x="794" y="48"/>
                    <a:pt x="704" y="12"/>
                  </a:cubicBezTo>
                  <a:cubicBezTo>
                    <a:pt x="683" y="4"/>
                    <a:pt x="662" y="0"/>
                    <a:pt x="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6" name="Google Shape;841;p30"/>
            <p:cNvSpPr/>
            <p:nvPr/>
          </p:nvSpPr>
          <p:spPr>
            <a:xfrm>
              <a:off x="5115925" y="3539325"/>
              <a:ext cx="61550" cy="232125"/>
            </a:xfrm>
            <a:custGeom>
              <a:avLst/>
              <a:gdLst/>
              <a:ahLst/>
              <a:cxnLst/>
              <a:rect l="l" t="t" r="r" b="b"/>
              <a:pathLst>
                <a:path w="2462" h="9285" extrusionOk="0">
                  <a:moveTo>
                    <a:pt x="2244" y="0"/>
                  </a:moveTo>
                  <a:cubicBezTo>
                    <a:pt x="2159" y="0"/>
                    <a:pt x="2080" y="60"/>
                    <a:pt x="2065" y="151"/>
                  </a:cubicBezTo>
                  <a:lnTo>
                    <a:pt x="1046" y="4595"/>
                  </a:lnTo>
                  <a:lnTo>
                    <a:pt x="542" y="6821"/>
                  </a:lnTo>
                  <a:lnTo>
                    <a:pt x="289" y="7930"/>
                  </a:lnTo>
                  <a:cubicBezTo>
                    <a:pt x="199" y="8300"/>
                    <a:pt x="127" y="8669"/>
                    <a:pt x="19" y="9039"/>
                  </a:cubicBezTo>
                  <a:cubicBezTo>
                    <a:pt x="19" y="9048"/>
                    <a:pt x="19" y="9048"/>
                    <a:pt x="19" y="9057"/>
                  </a:cubicBezTo>
                  <a:cubicBezTo>
                    <a:pt x="1" y="9165"/>
                    <a:pt x="73" y="9264"/>
                    <a:pt x="172" y="9282"/>
                  </a:cubicBezTo>
                  <a:cubicBezTo>
                    <a:pt x="183" y="9284"/>
                    <a:pt x="194" y="9285"/>
                    <a:pt x="205" y="9285"/>
                  </a:cubicBezTo>
                  <a:cubicBezTo>
                    <a:pt x="300" y="9285"/>
                    <a:pt x="381" y="9217"/>
                    <a:pt x="397" y="9120"/>
                  </a:cubicBezTo>
                  <a:cubicBezTo>
                    <a:pt x="469" y="8750"/>
                    <a:pt x="560" y="8381"/>
                    <a:pt x="641" y="8011"/>
                  </a:cubicBezTo>
                  <a:lnTo>
                    <a:pt x="902" y="6902"/>
                  </a:lnTo>
                  <a:lnTo>
                    <a:pt x="1416" y="4676"/>
                  </a:lnTo>
                  <a:lnTo>
                    <a:pt x="2443" y="241"/>
                  </a:lnTo>
                  <a:lnTo>
                    <a:pt x="2443" y="232"/>
                  </a:lnTo>
                  <a:cubicBezTo>
                    <a:pt x="2461" y="133"/>
                    <a:pt x="2398" y="25"/>
                    <a:pt x="2290" y="7"/>
                  </a:cubicBezTo>
                  <a:cubicBezTo>
                    <a:pt x="2275" y="3"/>
                    <a:pt x="2259" y="0"/>
                    <a:pt x="22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7" name="Google Shape;842;p30"/>
            <p:cNvSpPr/>
            <p:nvPr/>
          </p:nvSpPr>
          <p:spPr>
            <a:xfrm>
              <a:off x="5039525" y="3548650"/>
              <a:ext cx="101450" cy="405350"/>
            </a:xfrm>
            <a:custGeom>
              <a:avLst/>
              <a:gdLst/>
              <a:ahLst/>
              <a:cxnLst/>
              <a:rect l="l" t="t" r="r" b="b"/>
              <a:pathLst>
                <a:path w="4058" h="16214" extrusionOk="0">
                  <a:moveTo>
                    <a:pt x="3853" y="1"/>
                  </a:moveTo>
                  <a:cubicBezTo>
                    <a:pt x="3758" y="1"/>
                    <a:pt x="3676" y="68"/>
                    <a:pt x="3652" y="157"/>
                  </a:cubicBezTo>
                  <a:cubicBezTo>
                    <a:pt x="3390" y="1482"/>
                    <a:pt x="3111" y="2807"/>
                    <a:pt x="2822" y="4132"/>
                  </a:cubicBezTo>
                  <a:cubicBezTo>
                    <a:pt x="2543" y="5448"/>
                    <a:pt x="2236" y="6764"/>
                    <a:pt x="1948" y="8089"/>
                  </a:cubicBezTo>
                  <a:cubicBezTo>
                    <a:pt x="1641" y="9405"/>
                    <a:pt x="1335" y="10721"/>
                    <a:pt x="1020" y="12037"/>
                  </a:cubicBezTo>
                  <a:lnTo>
                    <a:pt x="533" y="14002"/>
                  </a:lnTo>
                  <a:cubicBezTo>
                    <a:pt x="371" y="14660"/>
                    <a:pt x="199" y="15318"/>
                    <a:pt x="28" y="15967"/>
                  </a:cubicBezTo>
                  <a:cubicBezTo>
                    <a:pt x="28" y="15976"/>
                    <a:pt x="28" y="15976"/>
                    <a:pt x="28" y="15985"/>
                  </a:cubicBezTo>
                  <a:cubicBezTo>
                    <a:pt x="1" y="16084"/>
                    <a:pt x="73" y="16192"/>
                    <a:pt x="181" y="16210"/>
                  </a:cubicBezTo>
                  <a:cubicBezTo>
                    <a:pt x="192" y="16212"/>
                    <a:pt x="202" y="16213"/>
                    <a:pt x="212" y="16213"/>
                  </a:cubicBezTo>
                  <a:cubicBezTo>
                    <a:pt x="302" y="16213"/>
                    <a:pt x="390" y="16146"/>
                    <a:pt x="407" y="16057"/>
                  </a:cubicBezTo>
                  <a:cubicBezTo>
                    <a:pt x="533" y="15390"/>
                    <a:pt x="668" y="14732"/>
                    <a:pt x="803" y="14065"/>
                  </a:cubicBezTo>
                  <a:lnTo>
                    <a:pt x="1227" y="12082"/>
                  </a:lnTo>
                  <a:cubicBezTo>
                    <a:pt x="1524" y="10766"/>
                    <a:pt x="1813" y="9441"/>
                    <a:pt x="2119" y="8125"/>
                  </a:cubicBezTo>
                  <a:cubicBezTo>
                    <a:pt x="2426" y="6809"/>
                    <a:pt x="2723" y="5493"/>
                    <a:pt x="3048" y="4177"/>
                  </a:cubicBezTo>
                  <a:cubicBezTo>
                    <a:pt x="3372" y="2870"/>
                    <a:pt x="3688" y="1554"/>
                    <a:pt x="4030" y="247"/>
                  </a:cubicBezTo>
                  <a:cubicBezTo>
                    <a:pt x="4039" y="238"/>
                    <a:pt x="4039" y="238"/>
                    <a:pt x="4039" y="238"/>
                  </a:cubicBezTo>
                  <a:cubicBezTo>
                    <a:pt x="4057" y="129"/>
                    <a:pt x="3985" y="30"/>
                    <a:pt x="3886" y="3"/>
                  </a:cubicBezTo>
                  <a:cubicBezTo>
                    <a:pt x="3875" y="1"/>
                    <a:pt x="3864" y="1"/>
                    <a:pt x="38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8" name="Google Shape;843;p30"/>
            <p:cNvSpPr/>
            <p:nvPr/>
          </p:nvSpPr>
          <p:spPr>
            <a:xfrm>
              <a:off x="4836050" y="3636975"/>
              <a:ext cx="24350" cy="70875"/>
            </a:xfrm>
            <a:custGeom>
              <a:avLst/>
              <a:gdLst/>
              <a:ahLst/>
              <a:cxnLst/>
              <a:rect l="l" t="t" r="r" b="b"/>
              <a:pathLst>
                <a:path w="974" h="2835" extrusionOk="0">
                  <a:moveTo>
                    <a:pt x="763" y="1"/>
                  </a:moveTo>
                  <a:cubicBezTo>
                    <a:pt x="675" y="1"/>
                    <a:pt x="593" y="68"/>
                    <a:pt x="577" y="157"/>
                  </a:cubicBezTo>
                  <a:cubicBezTo>
                    <a:pt x="541" y="364"/>
                    <a:pt x="505" y="563"/>
                    <a:pt x="460" y="770"/>
                  </a:cubicBezTo>
                  <a:cubicBezTo>
                    <a:pt x="424" y="968"/>
                    <a:pt x="379" y="1167"/>
                    <a:pt x="334" y="1374"/>
                  </a:cubicBezTo>
                  <a:cubicBezTo>
                    <a:pt x="244" y="1770"/>
                    <a:pt x="181" y="2176"/>
                    <a:pt x="18" y="2564"/>
                  </a:cubicBezTo>
                  <a:cubicBezTo>
                    <a:pt x="9" y="2582"/>
                    <a:pt x="9" y="2600"/>
                    <a:pt x="9" y="2627"/>
                  </a:cubicBezTo>
                  <a:cubicBezTo>
                    <a:pt x="0" y="2735"/>
                    <a:pt x="82" y="2825"/>
                    <a:pt x="190" y="2834"/>
                  </a:cubicBezTo>
                  <a:cubicBezTo>
                    <a:pt x="195" y="2835"/>
                    <a:pt x="200" y="2835"/>
                    <a:pt x="205" y="2835"/>
                  </a:cubicBezTo>
                  <a:cubicBezTo>
                    <a:pt x="307" y="2835"/>
                    <a:pt x="397" y="2748"/>
                    <a:pt x="397" y="2645"/>
                  </a:cubicBezTo>
                  <a:cubicBezTo>
                    <a:pt x="424" y="2230"/>
                    <a:pt x="541" y="1843"/>
                    <a:pt x="631" y="1437"/>
                  </a:cubicBezTo>
                  <a:cubicBezTo>
                    <a:pt x="685" y="1239"/>
                    <a:pt x="740" y="1040"/>
                    <a:pt x="785" y="842"/>
                  </a:cubicBezTo>
                  <a:cubicBezTo>
                    <a:pt x="839" y="644"/>
                    <a:pt x="893" y="445"/>
                    <a:pt x="947" y="247"/>
                  </a:cubicBezTo>
                  <a:cubicBezTo>
                    <a:pt x="956" y="238"/>
                    <a:pt x="956" y="229"/>
                    <a:pt x="956" y="229"/>
                  </a:cubicBezTo>
                  <a:cubicBezTo>
                    <a:pt x="974" y="121"/>
                    <a:pt x="902" y="22"/>
                    <a:pt x="794" y="4"/>
                  </a:cubicBezTo>
                  <a:cubicBezTo>
                    <a:pt x="783" y="2"/>
                    <a:pt x="773" y="1"/>
                    <a:pt x="7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9" name="Google Shape;844;p30"/>
            <p:cNvSpPr/>
            <p:nvPr/>
          </p:nvSpPr>
          <p:spPr>
            <a:xfrm>
              <a:off x="4769575" y="3641500"/>
              <a:ext cx="28650" cy="88500"/>
            </a:xfrm>
            <a:custGeom>
              <a:avLst/>
              <a:gdLst/>
              <a:ahLst/>
              <a:cxnLst/>
              <a:rect l="l" t="t" r="r" b="b"/>
              <a:pathLst>
                <a:path w="1146" h="3540" extrusionOk="0">
                  <a:moveTo>
                    <a:pt x="932" y="0"/>
                  </a:moveTo>
                  <a:cubicBezTo>
                    <a:pt x="837" y="0"/>
                    <a:pt x="756" y="68"/>
                    <a:pt x="739" y="165"/>
                  </a:cubicBezTo>
                  <a:cubicBezTo>
                    <a:pt x="703" y="427"/>
                    <a:pt x="649" y="688"/>
                    <a:pt x="604" y="949"/>
                  </a:cubicBezTo>
                  <a:cubicBezTo>
                    <a:pt x="550" y="1211"/>
                    <a:pt x="487" y="1472"/>
                    <a:pt x="433" y="1734"/>
                  </a:cubicBezTo>
                  <a:cubicBezTo>
                    <a:pt x="370" y="1995"/>
                    <a:pt x="307" y="2256"/>
                    <a:pt x="244" y="2518"/>
                  </a:cubicBezTo>
                  <a:cubicBezTo>
                    <a:pt x="172" y="2770"/>
                    <a:pt x="108" y="3032"/>
                    <a:pt x="27" y="3284"/>
                  </a:cubicBezTo>
                  <a:cubicBezTo>
                    <a:pt x="18" y="3293"/>
                    <a:pt x="18" y="3302"/>
                    <a:pt x="18" y="3311"/>
                  </a:cubicBezTo>
                  <a:cubicBezTo>
                    <a:pt x="0" y="3419"/>
                    <a:pt x="72" y="3518"/>
                    <a:pt x="181" y="3536"/>
                  </a:cubicBezTo>
                  <a:cubicBezTo>
                    <a:pt x="192" y="3538"/>
                    <a:pt x="203" y="3539"/>
                    <a:pt x="214" y="3539"/>
                  </a:cubicBezTo>
                  <a:cubicBezTo>
                    <a:pt x="308" y="3539"/>
                    <a:pt x="390" y="3471"/>
                    <a:pt x="406" y="3374"/>
                  </a:cubicBezTo>
                  <a:cubicBezTo>
                    <a:pt x="442" y="3104"/>
                    <a:pt x="496" y="2842"/>
                    <a:pt x="541" y="2581"/>
                  </a:cubicBezTo>
                  <a:cubicBezTo>
                    <a:pt x="595" y="2320"/>
                    <a:pt x="658" y="2058"/>
                    <a:pt x="712" y="1797"/>
                  </a:cubicBezTo>
                  <a:cubicBezTo>
                    <a:pt x="775" y="1544"/>
                    <a:pt x="839" y="1283"/>
                    <a:pt x="902" y="1022"/>
                  </a:cubicBezTo>
                  <a:cubicBezTo>
                    <a:pt x="974" y="769"/>
                    <a:pt x="1037" y="508"/>
                    <a:pt x="1118" y="255"/>
                  </a:cubicBezTo>
                  <a:cubicBezTo>
                    <a:pt x="1118" y="246"/>
                    <a:pt x="1127" y="228"/>
                    <a:pt x="1127" y="219"/>
                  </a:cubicBezTo>
                  <a:cubicBezTo>
                    <a:pt x="1145" y="111"/>
                    <a:pt x="1073" y="12"/>
                    <a:pt x="965" y="3"/>
                  </a:cubicBezTo>
                  <a:cubicBezTo>
                    <a:pt x="954" y="1"/>
                    <a:pt x="943" y="0"/>
                    <a:pt x="9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1"/>
              <p:cNvSpPr>
                <a:spLocks noChangeArrowheads="1"/>
              </p:cNvSpPr>
              <p:nvPr/>
            </p:nvSpPr>
            <p:spPr bwMode="auto">
              <a:xfrm>
                <a:off x="3705026" y="1014098"/>
                <a:ext cx="5244866" cy="1681679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lvl="0">
                  <a:lnSpc>
                    <a:spcPct val="150000"/>
                  </a:lnSpc>
                  <a:buClrTx/>
                  <a:buFontTx/>
                  <a:buChar char="•"/>
                </a:pPr>
                <a:r>
                  <a:rPr kumimoji="0" lang="en-US" altLang="en-US" sz="1800" b="0" i="0" u="none" strike="noStrike" cap="none" normalizeH="0" baseline="0" dirty="0">
                    <a:ln>
                      <a:noFill/>
                    </a:ln>
                    <a:solidFill>
                      <a:schemeClr val="bg2"/>
                    </a:solidFill>
                    <a:effectLst/>
                    <a:latin typeface="+mj-lt"/>
                    <a:ea typeface="Cambria" panose="02040503050406030204" pitchFamily="18" charset="0"/>
                    <a:cs typeface="Open Sans" panose="020B0606030504020204" pitchFamily="34" charset="0"/>
                  </a:rPr>
                  <a:t> 8m 56cm hay 8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56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en-US" sz="24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kumimoji="0" lang="en-US" altLang="en-US" sz="1800" b="0" i="0" u="none" strike="noStrike" cap="none" normalizeH="0" baseline="0" dirty="0">
                    <a:ln>
                      <a:noFill/>
                    </a:ln>
                    <a:solidFill>
                      <a:schemeClr val="bg2"/>
                    </a:solidFill>
                    <a:effectLst/>
                    <a:latin typeface="+mj-lt"/>
                    <a:ea typeface="Cambria" panose="02040503050406030204" pitchFamily="18" charset="0"/>
                    <a:cs typeface="Open Sans" panose="020B0606030504020204" pitchFamily="34" charset="0"/>
                  </a:rPr>
                  <a:t> m </a:t>
                </a:r>
                <a:r>
                  <a:rPr kumimoji="0" lang="en-US" altLang="en-US" sz="1800" b="0" i="0" u="none" strike="noStrike" cap="none" normalizeH="0" baseline="0" dirty="0" err="1">
                    <a:ln>
                      <a:noFill/>
                    </a:ln>
                    <a:solidFill>
                      <a:schemeClr val="bg2"/>
                    </a:solidFill>
                    <a:effectLst/>
                    <a:latin typeface="+mj-lt"/>
                    <a:ea typeface="Cambria" panose="02040503050406030204" pitchFamily="18" charset="0"/>
                    <a:cs typeface="Open Sans" panose="020B0606030504020204" pitchFamily="34" charset="0"/>
                  </a:rPr>
                  <a:t>còn</a:t>
                </a:r>
                <a:r>
                  <a:rPr kumimoji="0" lang="en-US" altLang="en-US" sz="1800" b="0" i="0" u="none" strike="noStrike" cap="none" normalizeH="0" baseline="0" dirty="0">
                    <a:ln>
                      <a:noFill/>
                    </a:ln>
                    <a:solidFill>
                      <a:schemeClr val="bg2"/>
                    </a:solidFill>
                    <a:effectLst/>
                    <a:latin typeface="+mj-lt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1800" b="0" i="0" u="none" strike="noStrike" cap="none" normalizeH="0" baseline="0" dirty="0" err="1">
                    <a:ln>
                      <a:noFill/>
                    </a:ln>
                    <a:solidFill>
                      <a:schemeClr val="bg2"/>
                    </a:solidFill>
                    <a:effectLst/>
                    <a:latin typeface="+mj-lt"/>
                    <a:ea typeface="Cambria" panose="02040503050406030204" pitchFamily="18" charset="0"/>
                    <a:cs typeface="Open Sans" panose="020B0606030504020204" pitchFamily="34" charset="0"/>
                  </a:rPr>
                  <a:t>được</a:t>
                </a:r>
                <a:r>
                  <a:rPr kumimoji="0" lang="en-US" altLang="en-US" sz="1800" b="0" i="0" u="none" strike="noStrike" cap="none" normalizeH="0" baseline="0" dirty="0">
                    <a:ln>
                      <a:noFill/>
                    </a:ln>
                    <a:solidFill>
                      <a:schemeClr val="bg2"/>
                    </a:solidFill>
                    <a:effectLst/>
                    <a:latin typeface="+mj-lt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1800" b="0" i="0" u="none" strike="noStrike" cap="none" normalizeH="0" baseline="0" dirty="0" err="1">
                    <a:ln>
                      <a:noFill/>
                    </a:ln>
                    <a:solidFill>
                      <a:schemeClr val="bg2"/>
                    </a:solidFill>
                    <a:effectLst/>
                    <a:latin typeface="+mj-lt"/>
                    <a:ea typeface="Cambria" panose="02040503050406030204" pitchFamily="18" charset="0"/>
                    <a:cs typeface="Open Sans" panose="020B0606030504020204" pitchFamily="34" charset="0"/>
                  </a:rPr>
                  <a:t>viết</a:t>
                </a:r>
                <a:r>
                  <a:rPr kumimoji="0" lang="en-US" altLang="en-US" sz="1800" b="0" i="0" u="none" strike="noStrike" cap="none" normalizeH="0" baseline="0" dirty="0">
                    <a:ln>
                      <a:noFill/>
                    </a:ln>
                    <a:solidFill>
                      <a:schemeClr val="bg2"/>
                    </a:solidFill>
                    <a:effectLst/>
                    <a:latin typeface="+mj-lt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1800" b="0" i="0" u="none" strike="noStrike" cap="none" normalizeH="0" baseline="0" dirty="0" err="1">
                    <a:ln>
                      <a:noFill/>
                    </a:ln>
                    <a:solidFill>
                      <a:schemeClr val="bg2"/>
                    </a:solidFill>
                    <a:effectLst/>
                    <a:latin typeface="+mj-lt"/>
                    <a:ea typeface="Cambria" panose="02040503050406030204" pitchFamily="18" charset="0"/>
                    <a:cs typeface="Open Sans" panose="020B0606030504020204" pitchFamily="34" charset="0"/>
                  </a:rPr>
                  <a:t>thành</a:t>
                </a:r>
                <a:r>
                  <a:rPr kumimoji="0" lang="en-US" altLang="en-US" sz="1800" b="0" i="0" u="none" strike="noStrike" cap="none" normalizeH="0" baseline="0" dirty="0">
                    <a:ln>
                      <a:noFill/>
                    </a:ln>
                    <a:solidFill>
                      <a:schemeClr val="bg2"/>
                    </a:solidFill>
                    <a:effectLst/>
                    <a:latin typeface="+mj-lt"/>
                    <a:ea typeface="Cambria" panose="02040503050406030204" pitchFamily="18" charset="0"/>
                    <a:cs typeface="Open Sans" panose="020B0606030504020204" pitchFamily="34" charset="0"/>
                  </a:rPr>
                  <a:t> 8,56m;</a:t>
                </a:r>
              </a:p>
              <a:p>
                <a:pPr lvl="0">
                  <a:lnSpc>
                    <a:spcPct val="150000"/>
                  </a:lnSpc>
                  <a:buClrTx/>
                </a:pPr>
                <a:r>
                  <a:rPr lang="vi-VN" sz="1800" dirty="0">
                    <a:solidFill>
                      <a:schemeClr val="bg2"/>
                    </a:solidFill>
                    <a:latin typeface="+mj-lt"/>
                    <a:ea typeface="Cambria" panose="02040503050406030204" pitchFamily="18" charset="0"/>
                  </a:rPr>
                  <a:t>8,56m đọc là: </a:t>
                </a:r>
                <a:r>
                  <a:rPr lang="vi-VN" sz="1800" i="1" dirty="0">
                    <a:solidFill>
                      <a:schemeClr val="bg2"/>
                    </a:solidFill>
                    <a:latin typeface="+mj-lt"/>
                    <a:ea typeface="Cambria" panose="02040503050406030204" pitchFamily="18" charset="0"/>
                  </a:rPr>
                  <a:t>tám phẩy năm mươi sáu mét</a:t>
                </a:r>
                <a:r>
                  <a:rPr lang="vi-VN" sz="1800" dirty="0">
                    <a:solidFill>
                      <a:schemeClr val="bg2"/>
                    </a:solidFill>
                    <a:latin typeface="+mj-lt"/>
                    <a:ea typeface="Cambria" panose="02040503050406030204" pitchFamily="18" charset="0"/>
                  </a:rPr>
                  <a:t>.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bg2"/>
                  </a:solidFill>
                  <a:effectLst/>
                  <a:latin typeface="+mj-lt"/>
                  <a:ea typeface="Cambria" panose="02040503050406030204" pitchFamily="18" charset="0"/>
                  <a:cs typeface="Open Sans" panose="020B0606030504020204" pitchFamily="34" charset="0"/>
                </a:endParaRPr>
              </a:p>
            </p:txBody>
          </p:sp>
        </mc:Choice>
        <mc:Fallback xmlns="">
          <p:sp>
            <p:nvSpPr>
              <p:cNvPr id="40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05026" y="1014098"/>
                <a:ext cx="5244866" cy="1681679"/>
              </a:xfrm>
              <a:prstGeom prst="rect">
                <a:avLst/>
              </a:prstGeom>
              <a:blipFill>
                <a:blip r:embed="rId4"/>
                <a:stretch>
                  <a:fillRect l="-1047" b="-5435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1" name="Rectangle 1"/>
              <p:cNvSpPr>
                <a:spLocks noChangeArrowheads="1"/>
              </p:cNvSpPr>
              <p:nvPr/>
            </p:nvSpPr>
            <p:spPr bwMode="auto">
              <a:xfrm>
                <a:off x="736889" y="2680851"/>
                <a:ext cx="6149848" cy="1681679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lvl="0">
                  <a:lnSpc>
                    <a:spcPct val="150000"/>
                  </a:lnSpc>
                  <a:buClrTx/>
                  <a:buFontTx/>
                  <a:buChar char="•"/>
                </a:pPr>
                <a:r>
                  <a:rPr kumimoji="0" lang="en-US" altLang="en-US" sz="1800" b="0" i="0" u="none" strike="noStrike" cap="none" normalizeH="0" baseline="0" dirty="0">
                    <a:ln>
                      <a:noFill/>
                    </a:ln>
                    <a:solidFill>
                      <a:schemeClr val="bg2"/>
                    </a:solidFill>
                    <a:effectLst/>
                    <a:latin typeface="+mj-lt"/>
                    <a:ea typeface="Cambria" panose="02040503050406030204" pitchFamily="18" charset="0"/>
                    <a:cs typeface="Open Sans" panose="020B0606030504020204" pitchFamily="34" charset="0"/>
                  </a:rPr>
                  <a:t> 0m 195cm hay 0m </a:t>
                </a:r>
                <a:r>
                  <a:rPr kumimoji="0" lang="en-US" altLang="en-US" sz="1800" b="0" i="0" u="none" strike="noStrike" cap="none" normalizeH="0" baseline="0" dirty="0" err="1">
                    <a:ln>
                      <a:noFill/>
                    </a:ln>
                    <a:solidFill>
                      <a:schemeClr val="bg2"/>
                    </a:solidFill>
                    <a:effectLst/>
                    <a:latin typeface="+mj-lt"/>
                    <a:ea typeface="Cambria" panose="02040503050406030204" pitchFamily="18" charset="0"/>
                    <a:cs typeface="Open Sans" panose="020B0606030504020204" pitchFamily="34" charset="0"/>
                  </a:rPr>
                  <a:t>và</a:t>
                </a:r>
                <a:r>
                  <a:rPr kumimoji="0" lang="en-US" altLang="en-US" sz="1800" b="0" i="0" u="none" strike="noStrike" cap="none" normalizeH="0" baseline="0" dirty="0">
                    <a:ln>
                      <a:noFill/>
                    </a:ln>
                    <a:solidFill>
                      <a:schemeClr val="bg2"/>
                    </a:solidFill>
                    <a:effectLst/>
                    <a:latin typeface="+mj-lt"/>
                    <a:ea typeface="Cambria" panose="02040503050406030204" pitchFamily="18" charset="0"/>
                    <a:cs typeface="Open Sans" panose="020B0606030504020204" pitchFamily="34" charset="0"/>
                  </a:rPr>
                  <a:t>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195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en-US" sz="24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00</m:t>
                        </m:r>
                      </m:den>
                    </m:f>
                  </m:oMath>
                </a14:m>
                <a:r>
                  <a:rPr kumimoji="0" lang="en-US" altLang="en-US" sz="1800" b="0" i="0" u="none" strike="noStrike" cap="none" normalizeH="0" baseline="0" dirty="0">
                    <a:ln>
                      <a:noFill/>
                    </a:ln>
                    <a:solidFill>
                      <a:schemeClr val="bg2"/>
                    </a:solidFill>
                    <a:effectLst/>
                    <a:latin typeface="+mj-lt"/>
                    <a:ea typeface="Cambria" panose="02040503050406030204" pitchFamily="18" charset="0"/>
                    <a:cs typeface="Open Sans" panose="020B0606030504020204" pitchFamily="34" charset="0"/>
                  </a:rPr>
                  <a:t> m </a:t>
                </a:r>
                <a:r>
                  <a:rPr kumimoji="0" lang="en-US" altLang="en-US" sz="1800" b="0" i="0" u="none" strike="noStrike" cap="none" normalizeH="0" baseline="0" dirty="0" err="1">
                    <a:ln>
                      <a:noFill/>
                    </a:ln>
                    <a:solidFill>
                      <a:schemeClr val="bg2"/>
                    </a:solidFill>
                    <a:effectLst/>
                    <a:latin typeface="+mj-lt"/>
                    <a:ea typeface="Cambria" panose="02040503050406030204" pitchFamily="18" charset="0"/>
                    <a:cs typeface="Open Sans" panose="020B0606030504020204" pitchFamily="34" charset="0"/>
                  </a:rPr>
                  <a:t>còn</a:t>
                </a:r>
                <a:r>
                  <a:rPr kumimoji="0" lang="en-US" altLang="en-US" sz="1800" b="0" i="0" u="none" strike="noStrike" cap="none" normalizeH="0" baseline="0" dirty="0">
                    <a:ln>
                      <a:noFill/>
                    </a:ln>
                    <a:solidFill>
                      <a:schemeClr val="bg2"/>
                    </a:solidFill>
                    <a:effectLst/>
                    <a:latin typeface="+mj-lt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1800" b="0" i="0" u="none" strike="noStrike" cap="none" normalizeH="0" baseline="0" dirty="0" err="1">
                    <a:ln>
                      <a:noFill/>
                    </a:ln>
                    <a:solidFill>
                      <a:schemeClr val="bg2"/>
                    </a:solidFill>
                    <a:effectLst/>
                    <a:latin typeface="+mj-lt"/>
                    <a:ea typeface="Cambria" panose="02040503050406030204" pitchFamily="18" charset="0"/>
                    <a:cs typeface="Open Sans" panose="020B0606030504020204" pitchFamily="34" charset="0"/>
                  </a:rPr>
                  <a:t>được</a:t>
                </a:r>
                <a:r>
                  <a:rPr kumimoji="0" lang="en-US" altLang="en-US" sz="1800" b="0" i="0" u="none" strike="noStrike" cap="none" normalizeH="0" baseline="0" dirty="0">
                    <a:ln>
                      <a:noFill/>
                    </a:ln>
                    <a:solidFill>
                      <a:schemeClr val="bg2"/>
                    </a:solidFill>
                    <a:effectLst/>
                    <a:latin typeface="+mj-lt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1800" b="0" i="0" u="none" strike="noStrike" cap="none" normalizeH="0" baseline="0" dirty="0" err="1">
                    <a:ln>
                      <a:noFill/>
                    </a:ln>
                    <a:solidFill>
                      <a:schemeClr val="bg2"/>
                    </a:solidFill>
                    <a:effectLst/>
                    <a:latin typeface="+mj-lt"/>
                    <a:ea typeface="Cambria" panose="02040503050406030204" pitchFamily="18" charset="0"/>
                    <a:cs typeface="Open Sans" panose="020B0606030504020204" pitchFamily="34" charset="0"/>
                  </a:rPr>
                  <a:t>viết</a:t>
                </a:r>
                <a:r>
                  <a:rPr kumimoji="0" lang="en-US" altLang="en-US" sz="1800" b="0" i="0" u="none" strike="noStrike" cap="none" normalizeH="0" baseline="0" dirty="0">
                    <a:ln>
                      <a:noFill/>
                    </a:ln>
                    <a:solidFill>
                      <a:schemeClr val="bg2"/>
                    </a:solidFill>
                    <a:effectLst/>
                    <a:latin typeface="+mj-lt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1800" b="0" i="0" u="none" strike="noStrike" cap="none" normalizeH="0" baseline="0" dirty="0" err="1">
                    <a:ln>
                      <a:noFill/>
                    </a:ln>
                    <a:solidFill>
                      <a:schemeClr val="bg2"/>
                    </a:solidFill>
                    <a:effectLst/>
                    <a:latin typeface="+mj-lt"/>
                    <a:ea typeface="Cambria" panose="02040503050406030204" pitchFamily="18" charset="0"/>
                    <a:cs typeface="Open Sans" panose="020B0606030504020204" pitchFamily="34" charset="0"/>
                  </a:rPr>
                  <a:t>thành</a:t>
                </a:r>
                <a:r>
                  <a:rPr kumimoji="0" lang="en-US" altLang="en-US" sz="1800" b="0" i="0" u="none" strike="noStrike" cap="none" normalizeH="0" baseline="0" dirty="0">
                    <a:ln>
                      <a:noFill/>
                    </a:ln>
                    <a:solidFill>
                      <a:schemeClr val="bg2"/>
                    </a:solidFill>
                    <a:effectLst/>
                    <a:latin typeface="+mj-lt"/>
                    <a:ea typeface="Cambria" panose="02040503050406030204" pitchFamily="18" charset="0"/>
                    <a:cs typeface="Open Sans" panose="020B0606030504020204" pitchFamily="34" charset="0"/>
                  </a:rPr>
                  <a:t> 0,195m;</a:t>
                </a:r>
              </a:p>
              <a:p>
                <a:pPr lvl="0">
                  <a:lnSpc>
                    <a:spcPct val="150000"/>
                  </a:lnSpc>
                  <a:buClrTx/>
                </a:pPr>
                <a:r>
                  <a:rPr lang="vi-VN" sz="1800" dirty="0">
                    <a:solidFill>
                      <a:schemeClr val="bg2"/>
                    </a:solidFill>
                    <a:latin typeface="+mj-lt"/>
                    <a:ea typeface="Cambria" panose="02040503050406030204" pitchFamily="18" charset="0"/>
                  </a:rPr>
                  <a:t>  0,195m đọc là: </a:t>
                </a:r>
                <a:r>
                  <a:rPr lang="vi-VN" sz="1800" i="1" dirty="0">
                    <a:solidFill>
                      <a:schemeClr val="bg2"/>
                    </a:solidFill>
                    <a:latin typeface="+mj-lt"/>
                    <a:ea typeface="Cambria" panose="02040503050406030204" pitchFamily="18" charset="0"/>
                  </a:rPr>
                  <a:t>không phẩy một trăm chín mươi lăm mét.</a:t>
                </a:r>
                <a:endParaRPr kumimoji="0" lang="en-US" altLang="en-US" sz="1800" b="0" i="1" u="none" strike="noStrike" cap="none" normalizeH="0" baseline="0" dirty="0">
                  <a:ln>
                    <a:noFill/>
                  </a:ln>
                  <a:solidFill>
                    <a:schemeClr val="bg2"/>
                  </a:solidFill>
                  <a:effectLst/>
                  <a:latin typeface="+mj-lt"/>
                  <a:ea typeface="Cambria" panose="02040503050406030204" pitchFamily="18" charset="0"/>
                  <a:cs typeface="Open Sans" panose="020B0606030504020204" pitchFamily="34" charset="0"/>
                </a:endParaRPr>
              </a:p>
            </p:txBody>
          </p:sp>
        </mc:Choice>
        <mc:Fallback>
          <p:sp>
            <p:nvSpPr>
              <p:cNvPr id="41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36889" y="2680851"/>
                <a:ext cx="6149848" cy="1681679"/>
              </a:xfrm>
              <a:prstGeom prst="rect">
                <a:avLst/>
              </a:prstGeom>
              <a:blipFill>
                <a:blip r:embed="rId5"/>
                <a:stretch>
                  <a:fillRect l="-892" b="-4710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1599712" y="4504072"/>
            <a:ext cx="5756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>
                <a:latin typeface="+mj-lt"/>
                <a:ea typeface="Cambria" panose="02040503050406030204" pitchFamily="18" charset="0"/>
                <a:sym typeface="Wingdings" panose="05000000000000000000" pitchFamily="2" charset="2"/>
              </a:rPr>
              <a:t></a:t>
            </a:r>
            <a:r>
              <a:rPr lang="en-US" sz="1800" b="1">
                <a:latin typeface="+mj-lt"/>
                <a:ea typeface="Cambria" panose="02040503050406030204" pitchFamily="18" charset="0"/>
              </a:rPr>
              <a:t> </a:t>
            </a:r>
            <a:r>
              <a:rPr lang="en-US" sz="1800" b="1" dirty="0" err="1">
                <a:latin typeface="+mj-lt"/>
                <a:ea typeface="Cambria" panose="02040503050406030204" pitchFamily="18" charset="0"/>
              </a:rPr>
              <a:t>Các</a:t>
            </a:r>
            <a:r>
              <a:rPr lang="en-US" sz="1800" b="1" dirty="0">
                <a:latin typeface="+mj-lt"/>
                <a:ea typeface="Cambria" panose="02040503050406030204" pitchFamily="18" charset="0"/>
              </a:rPr>
              <a:t> </a:t>
            </a:r>
            <a:r>
              <a:rPr lang="en-US" sz="1800" b="1" dirty="0" err="1">
                <a:latin typeface="+mj-lt"/>
                <a:ea typeface="Cambria" panose="02040503050406030204" pitchFamily="18" charset="0"/>
              </a:rPr>
              <a:t>số</a:t>
            </a:r>
            <a:r>
              <a:rPr lang="en-US" sz="1800" b="1" dirty="0">
                <a:latin typeface="+mj-lt"/>
                <a:ea typeface="Cambria" panose="02040503050406030204" pitchFamily="18" charset="0"/>
              </a:rPr>
              <a:t>: 2,7 ;  8,56 ;  0,195 </a:t>
            </a:r>
            <a:r>
              <a:rPr lang="en-US" sz="1800" b="1" dirty="0" err="1">
                <a:latin typeface="+mj-lt"/>
                <a:ea typeface="Cambria" panose="02040503050406030204" pitchFamily="18" charset="0"/>
              </a:rPr>
              <a:t>cũng</a:t>
            </a:r>
            <a:r>
              <a:rPr lang="en-US" sz="1800" b="1" dirty="0">
                <a:latin typeface="+mj-lt"/>
                <a:ea typeface="Cambria" panose="02040503050406030204" pitchFamily="18" charset="0"/>
              </a:rPr>
              <a:t> </a:t>
            </a:r>
            <a:r>
              <a:rPr lang="en-US" sz="1800" b="1" dirty="0" err="1">
                <a:latin typeface="+mj-lt"/>
                <a:ea typeface="Cambria" panose="02040503050406030204" pitchFamily="18" charset="0"/>
              </a:rPr>
              <a:t>là</a:t>
            </a:r>
            <a:r>
              <a:rPr lang="en-US" sz="1800" b="1" dirty="0">
                <a:latin typeface="+mj-lt"/>
                <a:ea typeface="Cambria" panose="02040503050406030204" pitchFamily="18" charset="0"/>
              </a:rPr>
              <a:t> </a:t>
            </a:r>
            <a:r>
              <a:rPr lang="en-US" sz="1800" b="1" i="1" dirty="0" err="1">
                <a:latin typeface="+mj-lt"/>
                <a:ea typeface="Cambria" panose="02040503050406030204" pitchFamily="18" charset="0"/>
              </a:rPr>
              <a:t>số</a:t>
            </a:r>
            <a:r>
              <a:rPr lang="en-US" sz="1800" b="1" i="1" dirty="0">
                <a:latin typeface="+mj-lt"/>
                <a:ea typeface="Cambria" panose="02040503050406030204" pitchFamily="18" charset="0"/>
              </a:rPr>
              <a:t> </a:t>
            </a:r>
            <a:r>
              <a:rPr lang="en-US" sz="1800" b="1" i="1" dirty="0" err="1">
                <a:latin typeface="+mj-lt"/>
                <a:ea typeface="Cambria" panose="02040503050406030204" pitchFamily="18" charset="0"/>
              </a:rPr>
              <a:t>thập</a:t>
            </a:r>
            <a:r>
              <a:rPr lang="en-US" sz="1800" b="1" i="1" dirty="0">
                <a:latin typeface="+mj-lt"/>
                <a:ea typeface="Cambria" panose="02040503050406030204" pitchFamily="18" charset="0"/>
              </a:rPr>
              <a:t> </a:t>
            </a:r>
            <a:r>
              <a:rPr lang="en-US" sz="1800" b="1" i="1" dirty="0" err="1">
                <a:latin typeface="+mj-lt"/>
                <a:ea typeface="Cambria" panose="02040503050406030204" pitchFamily="18" charset="0"/>
              </a:rPr>
              <a:t>phân</a:t>
            </a:r>
            <a:r>
              <a:rPr lang="en-US" sz="1800" b="1" i="1" dirty="0">
                <a:latin typeface="+mj-lt"/>
                <a:ea typeface="Cambria" panose="02040503050406030204" pitchFamily="18" charset="0"/>
              </a:rPr>
              <a:t>.</a:t>
            </a:r>
            <a:endParaRPr lang="en-US" sz="1800" b="1" dirty="0">
              <a:latin typeface="+mj-lt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3081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40" grpId="0"/>
      <p:bldP spid="41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" name="Google Shape;849;p31"/>
          <p:cNvSpPr txBox="1">
            <a:spLocks noGrp="1"/>
          </p:cNvSpPr>
          <p:nvPr>
            <p:ph type="title"/>
          </p:nvPr>
        </p:nvSpPr>
        <p:spPr>
          <a:xfrm>
            <a:off x="176466" y="176433"/>
            <a:ext cx="33687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Ghi nhớ</a:t>
            </a:r>
            <a:endParaRPr sz="320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51" name="Google Shape;851;p31"/>
          <p:cNvGrpSpPr/>
          <p:nvPr/>
        </p:nvGrpSpPr>
        <p:grpSpPr>
          <a:xfrm>
            <a:off x="741802" y="604385"/>
            <a:ext cx="2368961" cy="256660"/>
            <a:chOff x="4345425" y="2175475"/>
            <a:chExt cx="800750" cy="176025"/>
          </a:xfrm>
        </p:grpSpPr>
        <p:sp>
          <p:nvSpPr>
            <p:cNvPr id="852" name="Google Shape;852;p31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A2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53" name="Google Shape;853;p31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A2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59" name="Google Shape;859;p31"/>
          <p:cNvGrpSpPr/>
          <p:nvPr/>
        </p:nvGrpSpPr>
        <p:grpSpPr>
          <a:xfrm>
            <a:off x="-253337" y="1128770"/>
            <a:ext cx="4711913" cy="1467714"/>
            <a:chOff x="4345425" y="2175475"/>
            <a:chExt cx="800750" cy="176025"/>
          </a:xfrm>
        </p:grpSpPr>
        <p:sp>
          <p:nvSpPr>
            <p:cNvPr id="860" name="Google Shape;860;p31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61" name="Google Shape;861;p31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83" name="Google Shape;883;p31"/>
          <p:cNvGrpSpPr/>
          <p:nvPr/>
        </p:nvGrpSpPr>
        <p:grpSpPr>
          <a:xfrm>
            <a:off x="6046692" y="1333177"/>
            <a:ext cx="747025" cy="182679"/>
            <a:chOff x="1394800" y="3522000"/>
            <a:chExt cx="1048650" cy="138275"/>
          </a:xfrm>
        </p:grpSpPr>
        <p:sp>
          <p:nvSpPr>
            <p:cNvPr id="884" name="Google Shape;884;p31"/>
            <p:cNvSpPr/>
            <p:nvPr/>
          </p:nvSpPr>
          <p:spPr>
            <a:xfrm>
              <a:off x="1394800" y="3522000"/>
              <a:ext cx="1048650" cy="125000"/>
            </a:xfrm>
            <a:custGeom>
              <a:avLst/>
              <a:gdLst/>
              <a:ahLst/>
              <a:cxnLst/>
              <a:rect l="l" t="t" r="r" b="b"/>
              <a:pathLst>
                <a:path w="41946" h="5000" extrusionOk="0">
                  <a:moveTo>
                    <a:pt x="39862" y="375"/>
                  </a:moveTo>
                  <a:cubicBezTo>
                    <a:pt x="39752" y="375"/>
                    <a:pt x="39641" y="393"/>
                    <a:pt x="39545" y="429"/>
                  </a:cubicBezTo>
                  <a:cubicBezTo>
                    <a:pt x="38422" y="860"/>
                    <a:pt x="37231" y="1220"/>
                    <a:pt x="36143" y="1737"/>
                  </a:cubicBezTo>
                  <a:cubicBezTo>
                    <a:pt x="35848" y="1880"/>
                    <a:pt x="35723" y="1951"/>
                    <a:pt x="35630" y="1951"/>
                  </a:cubicBezTo>
                  <a:cubicBezTo>
                    <a:pt x="35516" y="1951"/>
                    <a:pt x="35452" y="1837"/>
                    <a:pt x="35173" y="1598"/>
                  </a:cubicBezTo>
                  <a:cubicBezTo>
                    <a:pt x="34984" y="1431"/>
                    <a:pt x="34785" y="1277"/>
                    <a:pt x="34571" y="1141"/>
                  </a:cubicBezTo>
                  <a:lnTo>
                    <a:pt x="34571" y="1141"/>
                  </a:lnTo>
                  <a:cubicBezTo>
                    <a:pt x="34760" y="1337"/>
                    <a:pt x="34920" y="1576"/>
                    <a:pt x="35020" y="1741"/>
                  </a:cubicBezTo>
                  <a:cubicBezTo>
                    <a:pt x="35131" y="1926"/>
                    <a:pt x="35491" y="2693"/>
                    <a:pt x="35038" y="2721"/>
                  </a:cubicBezTo>
                  <a:cubicBezTo>
                    <a:pt x="34856" y="2736"/>
                    <a:pt x="34678" y="2739"/>
                    <a:pt x="34500" y="2739"/>
                  </a:cubicBezTo>
                  <a:cubicBezTo>
                    <a:pt x="34336" y="2739"/>
                    <a:pt x="34171" y="2736"/>
                    <a:pt x="34008" y="2725"/>
                  </a:cubicBezTo>
                  <a:lnTo>
                    <a:pt x="34008" y="2725"/>
                  </a:lnTo>
                  <a:cubicBezTo>
                    <a:pt x="34282" y="3003"/>
                    <a:pt x="34556" y="3274"/>
                    <a:pt x="34974" y="3420"/>
                  </a:cubicBezTo>
                  <a:cubicBezTo>
                    <a:pt x="35244" y="3516"/>
                    <a:pt x="35509" y="3559"/>
                    <a:pt x="35766" y="3559"/>
                  </a:cubicBezTo>
                  <a:cubicBezTo>
                    <a:pt x="36322" y="3559"/>
                    <a:pt x="36853" y="3370"/>
                    <a:pt x="37410" y="3164"/>
                  </a:cubicBezTo>
                  <a:cubicBezTo>
                    <a:pt x="38547" y="2736"/>
                    <a:pt x="39677" y="2290"/>
                    <a:pt x="40811" y="1851"/>
                  </a:cubicBezTo>
                  <a:cubicBezTo>
                    <a:pt x="41945" y="1416"/>
                    <a:pt x="40747" y="375"/>
                    <a:pt x="39862" y="375"/>
                  </a:cubicBezTo>
                  <a:close/>
                  <a:moveTo>
                    <a:pt x="1498" y="1719"/>
                  </a:moveTo>
                  <a:cubicBezTo>
                    <a:pt x="1242" y="1894"/>
                    <a:pt x="996" y="2076"/>
                    <a:pt x="761" y="2265"/>
                  </a:cubicBezTo>
                  <a:cubicBezTo>
                    <a:pt x="1" y="2874"/>
                    <a:pt x="1103" y="3669"/>
                    <a:pt x="1926" y="3669"/>
                  </a:cubicBezTo>
                  <a:cubicBezTo>
                    <a:pt x="2130" y="3669"/>
                    <a:pt x="2311" y="3623"/>
                    <a:pt x="2451" y="3513"/>
                  </a:cubicBezTo>
                  <a:cubicBezTo>
                    <a:pt x="2618" y="3381"/>
                    <a:pt x="2793" y="3242"/>
                    <a:pt x="2975" y="3106"/>
                  </a:cubicBezTo>
                  <a:cubicBezTo>
                    <a:pt x="2436" y="3031"/>
                    <a:pt x="1502" y="2211"/>
                    <a:pt x="1498" y="1719"/>
                  </a:cubicBezTo>
                  <a:close/>
                  <a:moveTo>
                    <a:pt x="6376" y="1"/>
                  </a:moveTo>
                  <a:cubicBezTo>
                    <a:pt x="5271" y="1"/>
                    <a:pt x="4137" y="310"/>
                    <a:pt x="3064" y="814"/>
                  </a:cubicBezTo>
                  <a:cubicBezTo>
                    <a:pt x="3998" y="475"/>
                    <a:pt x="4989" y="264"/>
                    <a:pt x="5977" y="264"/>
                  </a:cubicBezTo>
                  <a:cubicBezTo>
                    <a:pt x="6366" y="264"/>
                    <a:pt x="6755" y="297"/>
                    <a:pt x="7136" y="368"/>
                  </a:cubicBezTo>
                  <a:cubicBezTo>
                    <a:pt x="7849" y="500"/>
                    <a:pt x="8519" y="789"/>
                    <a:pt x="9090" y="1242"/>
                  </a:cubicBezTo>
                  <a:cubicBezTo>
                    <a:pt x="9771" y="1780"/>
                    <a:pt x="10310" y="2889"/>
                    <a:pt x="11236" y="3003"/>
                  </a:cubicBezTo>
                  <a:cubicBezTo>
                    <a:pt x="11843" y="3082"/>
                    <a:pt x="13137" y="4686"/>
                    <a:pt x="12449" y="4686"/>
                  </a:cubicBezTo>
                  <a:cubicBezTo>
                    <a:pt x="12428" y="4686"/>
                    <a:pt x="12403" y="4686"/>
                    <a:pt x="12378" y="4683"/>
                  </a:cubicBezTo>
                  <a:cubicBezTo>
                    <a:pt x="10777" y="4479"/>
                    <a:pt x="10120" y="3574"/>
                    <a:pt x="9033" y="2557"/>
                  </a:cubicBezTo>
                  <a:cubicBezTo>
                    <a:pt x="8787" y="2329"/>
                    <a:pt x="8501" y="2168"/>
                    <a:pt x="8191" y="2061"/>
                  </a:cubicBezTo>
                  <a:lnTo>
                    <a:pt x="8191" y="2061"/>
                  </a:lnTo>
                  <a:cubicBezTo>
                    <a:pt x="8366" y="2204"/>
                    <a:pt x="8534" y="2372"/>
                    <a:pt x="8698" y="2571"/>
                  </a:cubicBezTo>
                  <a:cubicBezTo>
                    <a:pt x="9742" y="3855"/>
                    <a:pt x="10719" y="4903"/>
                    <a:pt x="12481" y="4903"/>
                  </a:cubicBezTo>
                  <a:cubicBezTo>
                    <a:pt x="12528" y="4903"/>
                    <a:pt x="12574" y="4903"/>
                    <a:pt x="12620" y="4900"/>
                  </a:cubicBezTo>
                  <a:cubicBezTo>
                    <a:pt x="14603" y="4843"/>
                    <a:pt x="15879" y="3509"/>
                    <a:pt x="17384" y="2415"/>
                  </a:cubicBezTo>
                  <a:cubicBezTo>
                    <a:pt x="17687" y="2193"/>
                    <a:pt x="17983" y="2001"/>
                    <a:pt x="18268" y="1862"/>
                  </a:cubicBezTo>
                  <a:lnTo>
                    <a:pt x="18268" y="1862"/>
                  </a:lnTo>
                  <a:cubicBezTo>
                    <a:pt x="18140" y="1880"/>
                    <a:pt x="17997" y="1923"/>
                    <a:pt x="17826" y="2001"/>
                  </a:cubicBezTo>
                  <a:cubicBezTo>
                    <a:pt x="17259" y="2261"/>
                    <a:pt x="16703" y="2860"/>
                    <a:pt x="16157" y="3188"/>
                  </a:cubicBezTo>
                  <a:cubicBezTo>
                    <a:pt x="15630" y="3502"/>
                    <a:pt x="15081" y="3763"/>
                    <a:pt x="14521" y="4008"/>
                  </a:cubicBezTo>
                  <a:cubicBezTo>
                    <a:pt x="14381" y="4069"/>
                    <a:pt x="14125" y="4158"/>
                    <a:pt x="13914" y="4158"/>
                  </a:cubicBezTo>
                  <a:cubicBezTo>
                    <a:pt x="13740" y="4158"/>
                    <a:pt x="13593" y="4097"/>
                    <a:pt x="13565" y="3908"/>
                  </a:cubicBezTo>
                  <a:cubicBezTo>
                    <a:pt x="13501" y="3506"/>
                    <a:pt x="14389" y="3103"/>
                    <a:pt x="14663" y="2985"/>
                  </a:cubicBezTo>
                  <a:cubicBezTo>
                    <a:pt x="16246" y="2293"/>
                    <a:pt x="17441" y="703"/>
                    <a:pt x="19241" y="493"/>
                  </a:cubicBezTo>
                  <a:cubicBezTo>
                    <a:pt x="19366" y="478"/>
                    <a:pt x="19495" y="468"/>
                    <a:pt x="19623" y="468"/>
                  </a:cubicBezTo>
                  <a:cubicBezTo>
                    <a:pt x="20097" y="468"/>
                    <a:pt x="20582" y="585"/>
                    <a:pt x="20936" y="921"/>
                  </a:cubicBezTo>
                  <a:cubicBezTo>
                    <a:pt x="21221" y="1195"/>
                    <a:pt x="21278" y="1566"/>
                    <a:pt x="21535" y="1859"/>
                  </a:cubicBezTo>
                  <a:cubicBezTo>
                    <a:pt x="21848" y="2211"/>
                    <a:pt x="22233" y="2346"/>
                    <a:pt x="22672" y="2504"/>
                  </a:cubicBezTo>
                  <a:cubicBezTo>
                    <a:pt x="23003" y="2621"/>
                    <a:pt x="22255" y="3313"/>
                    <a:pt x="21563" y="3620"/>
                  </a:cubicBezTo>
                  <a:cubicBezTo>
                    <a:pt x="21749" y="3773"/>
                    <a:pt x="21945" y="3919"/>
                    <a:pt x="22159" y="4055"/>
                  </a:cubicBezTo>
                  <a:cubicBezTo>
                    <a:pt x="23121" y="4661"/>
                    <a:pt x="24266" y="4986"/>
                    <a:pt x="25407" y="4999"/>
                  </a:cubicBezTo>
                  <a:cubicBezTo>
                    <a:pt x="24968" y="4464"/>
                    <a:pt x="24783" y="3694"/>
                    <a:pt x="25393" y="3541"/>
                  </a:cubicBezTo>
                  <a:cubicBezTo>
                    <a:pt x="26395" y="3288"/>
                    <a:pt x="27272" y="2835"/>
                    <a:pt x="28034" y="2137"/>
                  </a:cubicBezTo>
                  <a:cubicBezTo>
                    <a:pt x="28666" y="1555"/>
                    <a:pt x="29183" y="960"/>
                    <a:pt x="30024" y="689"/>
                  </a:cubicBezTo>
                  <a:cubicBezTo>
                    <a:pt x="30085" y="671"/>
                    <a:pt x="30146" y="664"/>
                    <a:pt x="30206" y="664"/>
                  </a:cubicBezTo>
                  <a:cubicBezTo>
                    <a:pt x="30723" y="664"/>
                    <a:pt x="31291" y="1302"/>
                    <a:pt x="31433" y="1865"/>
                  </a:cubicBezTo>
                  <a:cubicBezTo>
                    <a:pt x="31647" y="1812"/>
                    <a:pt x="31864" y="1787"/>
                    <a:pt x="32082" y="1787"/>
                  </a:cubicBezTo>
                  <a:lnTo>
                    <a:pt x="32193" y="1787"/>
                  </a:lnTo>
                  <a:cubicBezTo>
                    <a:pt x="32175" y="1762"/>
                    <a:pt x="32160" y="1737"/>
                    <a:pt x="32142" y="1712"/>
                  </a:cubicBezTo>
                  <a:cubicBezTo>
                    <a:pt x="32071" y="1591"/>
                    <a:pt x="31697" y="725"/>
                    <a:pt x="32078" y="725"/>
                  </a:cubicBezTo>
                  <a:cubicBezTo>
                    <a:pt x="32093" y="725"/>
                    <a:pt x="32111" y="725"/>
                    <a:pt x="32125" y="728"/>
                  </a:cubicBezTo>
                  <a:cubicBezTo>
                    <a:pt x="32545" y="792"/>
                    <a:pt x="32963" y="824"/>
                    <a:pt x="33380" y="824"/>
                  </a:cubicBezTo>
                  <a:cubicBezTo>
                    <a:pt x="33559" y="824"/>
                    <a:pt x="33740" y="817"/>
                    <a:pt x="33918" y="806"/>
                  </a:cubicBezTo>
                  <a:lnTo>
                    <a:pt x="33947" y="806"/>
                  </a:lnTo>
                  <a:cubicBezTo>
                    <a:pt x="33195" y="457"/>
                    <a:pt x="32356" y="271"/>
                    <a:pt x="31522" y="271"/>
                  </a:cubicBezTo>
                  <a:cubicBezTo>
                    <a:pt x="30919" y="271"/>
                    <a:pt x="30320" y="368"/>
                    <a:pt x="29754" y="575"/>
                  </a:cubicBezTo>
                  <a:cubicBezTo>
                    <a:pt x="27928" y="1242"/>
                    <a:pt x="27186" y="3406"/>
                    <a:pt x="25090" y="3491"/>
                  </a:cubicBezTo>
                  <a:cubicBezTo>
                    <a:pt x="25044" y="3495"/>
                    <a:pt x="24996" y="3495"/>
                    <a:pt x="24950" y="3495"/>
                  </a:cubicBezTo>
                  <a:cubicBezTo>
                    <a:pt x="22857" y="3495"/>
                    <a:pt x="22544" y="1462"/>
                    <a:pt x="20967" y="542"/>
                  </a:cubicBezTo>
                  <a:cubicBezTo>
                    <a:pt x="20340" y="175"/>
                    <a:pt x="19641" y="11"/>
                    <a:pt x="18938" y="11"/>
                  </a:cubicBezTo>
                  <a:cubicBezTo>
                    <a:pt x="18072" y="11"/>
                    <a:pt x="17202" y="257"/>
                    <a:pt x="16446" y="671"/>
                  </a:cubicBezTo>
                  <a:cubicBezTo>
                    <a:pt x="15515" y="1177"/>
                    <a:pt x="14781" y="1966"/>
                    <a:pt x="13918" y="2568"/>
                  </a:cubicBezTo>
                  <a:cubicBezTo>
                    <a:pt x="13369" y="2950"/>
                    <a:pt x="12941" y="3224"/>
                    <a:pt x="12352" y="3224"/>
                  </a:cubicBezTo>
                  <a:cubicBezTo>
                    <a:pt x="12210" y="3224"/>
                    <a:pt x="12057" y="3210"/>
                    <a:pt x="11889" y="3174"/>
                  </a:cubicBezTo>
                  <a:cubicBezTo>
                    <a:pt x="11090" y="3003"/>
                    <a:pt x="11012" y="2667"/>
                    <a:pt x="10534" y="2061"/>
                  </a:cubicBezTo>
                  <a:cubicBezTo>
                    <a:pt x="9365" y="589"/>
                    <a:pt x="7899" y="1"/>
                    <a:pt x="63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85" name="Google Shape;885;p31"/>
            <p:cNvSpPr/>
            <p:nvPr/>
          </p:nvSpPr>
          <p:spPr>
            <a:xfrm>
              <a:off x="1432150" y="3542325"/>
              <a:ext cx="167450" cy="57425"/>
            </a:xfrm>
            <a:custGeom>
              <a:avLst/>
              <a:gdLst/>
              <a:ahLst/>
              <a:cxnLst/>
              <a:rect l="l" t="t" r="r" b="b"/>
              <a:pathLst>
                <a:path w="6698" h="2297" extrusionOk="0">
                  <a:moveTo>
                    <a:pt x="1570" y="1"/>
                  </a:moveTo>
                  <a:lnTo>
                    <a:pt x="1570" y="1"/>
                  </a:lnTo>
                  <a:cubicBezTo>
                    <a:pt x="1278" y="108"/>
                    <a:pt x="989" y="228"/>
                    <a:pt x="707" y="361"/>
                  </a:cubicBezTo>
                  <a:cubicBezTo>
                    <a:pt x="682" y="368"/>
                    <a:pt x="657" y="378"/>
                    <a:pt x="636" y="393"/>
                  </a:cubicBezTo>
                  <a:cubicBezTo>
                    <a:pt x="482" y="468"/>
                    <a:pt x="329" y="542"/>
                    <a:pt x="176" y="625"/>
                  </a:cubicBezTo>
                  <a:cubicBezTo>
                    <a:pt x="54" y="689"/>
                    <a:pt x="1" y="789"/>
                    <a:pt x="4" y="906"/>
                  </a:cubicBezTo>
                  <a:cubicBezTo>
                    <a:pt x="500" y="564"/>
                    <a:pt x="1028" y="257"/>
                    <a:pt x="1570" y="1"/>
                  </a:cubicBezTo>
                  <a:close/>
                  <a:moveTo>
                    <a:pt x="5093" y="685"/>
                  </a:moveTo>
                  <a:cubicBezTo>
                    <a:pt x="3862" y="685"/>
                    <a:pt x="2557" y="1480"/>
                    <a:pt x="1481" y="2293"/>
                  </a:cubicBezTo>
                  <a:cubicBezTo>
                    <a:pt x="1505" y="2297"/>
                    <a:pt x="1530" y="2297"/>
                    <a:pt x="1556" y="2297"/>
                  </a:cubicBezTo>
                  <a:cubicBezTo>
                    <a:pt x="1588" y="2297"/>
                    <a:pt x="1616" y="2293"/>
                    <a:pt x="1645" y="2286"/>
                  </a:cubicBezTo>
                  <a:cubicBezTo>
                    <a:pt x="1984" y="2204"/>
                    <a:pt x="2009" y="2186"/>
                    <a:pt x="2254" y="1983"/>
                  </a:cubicBezTo>
                  <a:cubicBezTo>
                    <a:pt x="3232" y="1530"/>
                    <a:pt x="4497" y="1092"/>
                    <a:pt x="5631" y="1092"/>
                  </a:cubicBezTo>
                  <a:cubicBezTo>
                    <a:pt x="6006" y="1092"/>
                    <a:pt x="6365" y="1138"/>
                    <a:pt x="6697" y="1248"/>
                  </a:cubicBezTo>
                  <a:cubicBezTo>
                    <a:pt x="6199" y="849"/>
                    <a:pt x="5653" y="685"/>
                    <a:pt x="5093" y="68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86" name="Google Shape;886;p31"/>
            <p:cNvSpPr/>
            <p:nvPr/>
          </p:nvSpPr>
          <p:spPr>
            <a:xfrm>
              <a:off x="1432250" y="3528600"/>
              <a:ext cx="291000" cy="110575"/>
            </a:xfrm>
            <a:custGeom>
              <a:avLst/>
              <a:gdLst/>
              <a:ahLst/>
              <a:cxnLst/>
              <a:rect l="l" t="t" r="r" b="b"/>
              <a:pathLst>
                <a:path w="11640" h="4423" extrusionOk="0">
                  <a:moveTo>
                    <a:pt x="4479" y="0"/>
                  </a:moveTo>
                  <a:cubicBezTo>
                    <a:pt x="3491" y="0"/>
                    <a:pt x="2500" y="211"/>
                    <a:pt x="1566" y="550"/>
                  </a:cubicBezTo>
                  <a:cubicBezTo>
                    <a:pt x="1024" y="806"/>
                    <a:pt x="496" y="1113"/>
                    <a:pt x="0" y="1455"/>
                  </a:cubicBezTo>
                  <a:cubicBezTo>
                    <a:pt x="4" y="1947"/>
                    <a:pt x="938" y="2767"/>
                    <a:pt x="1477" y="2842"/>
                  </a:cubicBezTo>
                  <a:cubicBezTo>
                    <a:pt x="2553" y="2029"/>
                    <a:pt x="3858" y="1234"/>
                    <a:pt x="5089" y="1234"/>
                  </a:cubicBezTo>
                  <a:cubicBezTo>
                    <a:pt x="5649" y="1234"/>
                    <a:pt x="6195" y="1398"/>
                    <a:pt x="6693" y="1797"/>
                  </a:cubicBezTo>
                  <a:cubicBezTo>
                    <a:pt x="7003" y="1904"/>
                    <a:pt x="7289" y="2065"/>
                    <a:pt x="7535" y="2293"/>
                  </a:cubicBezTo>
                  <a:cubicBezTo>
                    <a:pt x="8622" y="3310"/>
                    <a:pt x="9279" y="4215"/>
                    <a:pt x="10880" y="4419"/>
                  </a:cubicBezTo>
                  <a:cubicBezTo>
                    <a:pt x="10905" y="4422"/>
                    <a:pt x="10930" y="4422"/>
                    <a:pt x="10951" y="4422"/>
                  </a:cubicBezTo>
                  <a:cubicBezTo>
                    <a:pt x="11639" y="4422"/>
                    <a:pt x="10345" y="2818"/>
                    <a:pt x="9738" y="2739"/>
                  </a:cubicBezTo>
                  <a:cubicBezTo>
                    <a:pt x="8812" y="2625"/>
                    <a:pt x="8273" y="1516"/>
                    <a:pt x="7592" y="978"/>
                  </a:cubicBezTo>
                  <a:cubicBezTo>
                    <a:pt x="7021" y="525"/>
                    <a:pt x="6351" y="236"/>
                    <a:pt x="5638" y="104"/>
                  </a:cubicBezTo>
                  <a:cubicBezTo>
                    <a:pt x="5257" y="33"/>
                    <a:pt x="4868" y="0"/>
                    <a:pt x="44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87" name="Google Shape;887;p31"/>
            <p:cNvSpPr/>
            <p:nvPr/>
          </p:nvSpPr>
          <p:spPr>
            <a:xfrm>
              <a:off x="1851500" y="3562750"/>
              <a:ext cx="82400" cy="53425"/>
            </a:xfrm>
            <a:custGeom>
              <a:avLst/>
              <a:gdLst/>
              <a:ahLst/>
              <a:cxnLst/>
              <a:rect l="l" t="t" r="r" b="b"/>
              <a:pathLst>
                <a:path w="3296" h="2137" extrusionOk="0">
                  <a:moveTo>
                    <a:pt x="881" y="0"/>
                  </a:moveTo>
                  <a:cubicBezTo>
                    <a:pt x="596" y="0"/>
                    <a:pt x="300" y="86"/>
                    <a:pt x="0" y="232"/>
                  </a:cubicBezTo>
                  <a:cubicBezTo>
                    <a:pt x="36" y="229"/>
                    <a:pt x="68" y="224"/>
                    <a:pt x="104" y="224"/>
                  </a:cubicBezTo>
                  <a:cubicBezTo>
                    <a:pt x="667" y="224"/>
                    <a:pt x="817" y="852"/>
                    <a:pt x="1259" y="1369"/>
                  </a:cubicBezTo>
                  <a:cubicBezTo>
                    <a:pt x="1594" y="1758"/>
                    <a:pt x="2097" y="1940"/>
                    <a:pt x="2564" y="2107"/>
                  </a:cubicBezTo>
                  <a:cubicBezTo>
                    <a:pt x="2614" y="2125"/>
                    <a:pt x="2671" y="2136"/>
                    <a:pt x="2735" y="2136"/>
                  </a:cubicBezTo>
                  <a:cubicBezTo>
                    <a:pt x="2899" y="2136"/>
                    <a:pt x="3096" y="2079"/>
                    <a:pt x="3295" y="1990"/>
                  </a:cubicBezTo>
                  <a:cubicBezTo>
                    <a:pt x="2920" y="1669"/>
                    <a:pt x="2599" y="1302"/>
                    <a:pt x="2293" y="881"/>
                  </a:cubicBezTo>
                  <a:cubicBezTo>
                    <a:pt x="1833" y="250"/>
                    <a:pt x="1366" y="0"/>
                    <a:pt x="88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88" name="Google Shape;888;p31"/>
            <p:cNvSpPr/>
            <p:nvPr/>
          </p:nvSpPr>
          <p:spPr>
            <a:xfrm>
              <a:off x="1732300" y="3533675"/>
              <a:ext cx="237600" cy="92300"/>
            </a:xfrm>
            <a:custGeom>
              <a:avLst/>
              <a:gdLst/>
              <a:ahLst/>
              <a:cxnLst/>
              <a:rect l="l" t="t" r="r" b="b"/>
              <a:pathLst>
                <a:path w="9504" h="3692" extrusionOk="0">
                  <a:moveTo>
                    <a:pt x="6123" y="1"/>
                  </a:moveTo>
                  <a:cubicBezTo>
                    <a:pt x="5995" y="1"/>
                    <a:pt x="5866" y="11"/>
                    <a:pt x="5741" y="26"/>
                  </a:cubicBezTo>
                  <a:cubicBezTo>
                    <a:pt x="3941" y="236"/>
                    <a:pt x="2746" y="1826"/>
                    <a:pt x="1163" y="2518"/>
                  </a:cubicBezTo>
                  <a:cubicBezTo>
                    <a:pt x="889" y="2636"/>
                    <a:pt x="1" y="3039"/>
                    <a:pt x="65" y="3441"/>
                  </a:cubicBezTo>
                  <a:cubicBezTo>
                    <a:pt x="93" y="3630"/>
                    <a:pt x="240" y="3691"/>
                    <a:pt x="414" y="3691"/>
                  </a:cubicBezTo>
                  <a:cubicBezTo>
                    <a:pt x="625" y="3691"/>
                    <a:pt x="881" y="3602"/>
                    <a:pt x="1021" y="3541"/>
                  </a:cubicBezTo>
                  <a:cubicBezTo>
                    <a:pt x="1581" y="3296"/>
                    <a:pt x="2130" y="3035"/>
                    <a:pt x="2657" y="2721"/>
                  </a:cubicBezTo>
                  <a:cubicBezTo>
                    <a:pt x="3203" y="2393"/>
                    <a:pt x="3759" y="1794"/>
                    <a:pt x="4326" y="1534"/>
                  </a:cubicBezTo>
                  <a:cubicBezTo>
                    <a:pt x="4497" y="1456"/>
                    <a:pt x="4640" y="1413"/>
                    <a:pt x="4768" y="1395"/>
                  </a:cubicBezTo>
                  <a:cubicBezTo>
                    <a:pt x="5068" y="1249"/>
                    <a:pt x="5364" y="1163"/>
                    <a:pt x="5649" y="1163"/>
                  </a:cubicBezTo>
                  <a:cubicBezTo>
                    <a:pt x="6134" y="1163"/>
                    <a:pt x="6601" y="1413"/>
                    <a:pt x="7061" y="2044"/>
                  </a:cubicBezTo>
                  <a:cubicBezTo>
                    <a:pt x="7367" y="2465"/>
                    <a:pt x="7688" y="2832"/>
                    <a:pt x="8063" y="3153"/>
                  </a:cubicBezTo>
                  <a:cubicBezTo>
                    <a:pt x="8755" y="2846"/>
                    <a:pt x="9503" y="2154"/>
                    <a:pt x="9172" y="2037"/>
                  </a:cubicBezTo>
                  <a:cubicBezTo>
                    <a:pt x="8733" y="1879"/>
                    <a:pt x="8348" y="1744"/>
                    <a:pt x="8035" y="1392"/>
                  </a:cubicBezTo>
                  <a:cubicBezTo>
                    <a:pt x="7778" y="1099"/>
                    <a:pt x="7721" y="728"/>
                    <a:pt x="7436" y="454"/>
                  </a:cubicBezTo>
                  <a:cubicBezTo>
                    <a:pt x="7082" y="118"/>
                    <a:pt x="6597" y="1"/>
                    <a:pt x="61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89" name="Google Shape;889;p31"/>
            <p:cNvSpPr/>
            <p:nvPr/>
          </p:nvSpPr>
          <p:spPr>
            <a:xfrm>
              <a:off x="2029975" y="3568625"/>
              <a:ext cx="152875" cy="91650"/>
            </a:xfrm>
            <a:custGeom>
              <a:avLst/>
              <a:gdLst/>
              <a:ahLst/>
              <a:cxnLst/>
              <a:rect l="l" t="t" r="r" b="b"/>
              <a:pathLst>
                <a:path w="6115" h="3666" extrusionOk="0">
                  <a:moveTo>
                    <a:pt x="6026" y="0"/>
                  </a:moveTo>
                  <a:lnTo>
                    <a:pt x="6026" y="0"/>
                  </a:lnTo>
                  <a:cubicBezTo>
                    <a:pt x="5730" y="79"/>
                    <a:pt x="5441" y="203"/>
                    <a:pt x="5185" y="374"/>
                  </a:cubicBezTo>
                  <a:cubicBezTo>
                    <a:pt x="4329" y="942"/>
                    <a:pt x="3812" y="1880"/>
                    <a:pt x="2920" y="2415"/>
                  </a:cubicBezTo>
                  <a:cubicBezTo>
                    <a:pt x="2346" y="2757"/>
                    <a:pt x="1701" y="2956"/>
                    <a:pt x="1049" y="3060"/>
                  </a:cubicBezTo>
                  <a:cubicBezTo>
                    <a:pt x="731" y="3110"/>
                    <a:pt x="410" y="3134"/>
                    <a:pt x="89" y="3134"/>
                  </a:cubicBezTo>
                  <a:lnTo>
                    <a:pt x="0" y="3134"/>
                  </a:lnTo>
                  <a:cubicBezTo>
                    <a:pt x="249" y="3438"/>
                    <a:pt x="581" y="3666"/>
                    <a:pt x="895" y="3666"/>
                  </a:cubicBezTo>
                  <a:cubicBezTo>
                    <a:pt x="945" y="3666"/>
                    <a:pt x="995" y="3659"/>
                    <a:pt x="1041" y="3648"/>
                  </a:cubicBezTo>
                  <a:cubicBezTo>
                    <a:pt x="1954" y="3417"/>
                    <a:pt x="2835" y="3027"/>
                    <a:pt x="3583" y="2454"/>
                  </a:cubicBezTo>
                  <a:cubicBezTo>
                    <a:pt x="4283" y="1919"/>
                    <a:pt x="4814" y="1074"/>
                    <a:pt x="5677" y="795"/>
                  </a:cubicBezTo>
                  <a:cubicBezTo>
                    <a:pt x="6037" y="678"/>
                    <a:pt x="6115" y="357"/>
                    <a:pt x="60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90" name="Google Shape;890;p31"/>
            <p:cNvSpPr/>
            <p:nvPr/>
          </p:nvSpPr>
          <p:spPr>
            <a:xfrm>
              <a:off x="2014350" y="3538575"/>
              <a:ext cx="166275" cy="108425"/>
            </a:xfrm>
            <a:custGeom>
              <a:avLst/>
              <a:gdLst/>
              <a:ahLst/>
              <a:cxnLst/>
              <a:rect l="l" t="t" r="r" b="b"/>
              <a:pathLst>
                <a:path w="6651" h="4337" extrusionOk="0">
                  <a:moveTo>
                    <a:pt x="5424" y="1"/>
                  </a:moveTo>
                  <a:cubicBezTo>
                    <a:pt x="5364" y="1"/>
                    <a:pt x="5303" y="8"/>
                    <a:pt x="5242" y="26"/>
                  </a:cubicBezTo>
                  <a:cubicBezTo>
                    <a:pt x="4401" y="297"/>
                    <a:pt x="3884" y="892"/>
                    <a:pt x="3252" y="1474"/>
                  </a:cubicBezTo>
                  <a:cubicBezTo>
                    <a:pt x="2490" y="2172"/>
                    <a:pt x="1613" y="2625"/>
                    <a:pt x="611" y="2878"/>
                  </a:cubicBezTo>
                  <a:cubicBezTo>
                    <a:pt x="1" y="3031"/>
                    <a:pt x="186" y="3801"/>
                    <a:pt x="625" y="4336"/>
                  </a:cubicBezTo>
                  <a:lnTo>
                    <a:pt x="714" y="4336"/>
                  </a:lnTo>
                  <a:cubicBezTo>
                    <a:pt x="1035" y="4336"/>
                    <a:pt x="1356" y="4312"/>
                    <a:pt x="1674" y="4262"/>
                  </a:cubicBezTo>
                  <a:cubicBezTo>
                    <a:pt x="2326" y="4158"/>
                    <a:pt x="2971" y="3959"/>
                    <a:pt x="3545" y="3617"/>
                  </a:cubicBezTo>
                  <a:cubicBezTo>
                    <a:pt x="4437" y="3082"/>
                    <a:pt x="4954" y="2144"/>
                    <a:pt x="5810" y="1576"/>
                  </a:cubicBezTo>
                  <a:cubicBezTo>
                    <a:pt x="6066" y="1405"/>
                    <a:pt x="6355" y="1281"/>
                    <a:pt x="6651" y="1202"/>
                  </a:cubicBezTo>
                  <a:cubicBezTo>
                    <a:pt x="6509" y="639"/>
                    <a:pt x="5941" y="1"/>
                    <a:pt x="54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91" name="Google Shape;891;p31"/>
            <p:cNvSpPr/>
            <p:nvPr/>
          </p:nvSpPr>
          <p:spPr>
            <a:xfrm>
              <a:off x="2199600" y="3542125"/>
              <a:ext cx="59475" cy="48000"/>
            </a:xfrm>
            <a:custGeom>
              <a:avLst/>
              <a:gdLst/>
              <a:ahLst/>
              <a:cxnLst/>
              <a:rect l="l" t="t" r="r" b="b"/>
              <a:pathLst>
                <a:path w="2379" h="1920" extrusionOk="0">
                  <a:moveTo>
                    <a:pt x="1755" y="1"/>
                  </a:moveTo>
                  <a:cubicBezTo>
                    <a:pt x="1897" y="65"/>
                    <a:pt x="2033" y="137"/>
                    <a:pt x="2168" y="212"/>
                  </a:cubicBezTo>
                  <a:cubicBezTo>
                    <a:pt x="2239" y="251"/>
                    <a:pt x="2308" y="294"/>
                    <a:pt x="2379" y="336"/>
                  </a:cubicBezTo>
                  <a:cubicBezTo>
                    <a:pt x="2193" y="147"/>
                    <a:pt x="1979" y="1"/>
                    <a:pt x="1759" y="1"/>
                  </a:cubicBezTo>
                  <a:close/>
                  <a:moveTo>
                    <a:pt x="1" y="982"/>
                  </a:moveTo>
                  <a:cubicBezTo>
                    <a:pt x="243" y="1367"/>
                    <a:pt x="589" y="1770"/>
                    <a:pt x="1052" y="1838"/>
                  </a:cubicBezTo>
                  <a:cubicBezTo>
                    <a:pt x="1306" y="1877"/>
                    <a:pt x="1559" y="1905"/>
                    <a:pt x="1816" y="1920"/>
                  </a:cubicBezTo>
                  <a:cubicBezTo>
                    <a:pt x="1640" y="1745"/>
                    <a:pt x="1466" y="1567"/>
                    <a:pt x="1252" y="1413"/>
                  </a:cubicBezTo>
                  <a:cubicBezTo>
                    <a:pt x="878" y="1139"/>
                    <a:pt x="442" y="1003"/>
                    <a:pt x="1" y="98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92" name="Google Shape;892;p31"/>
            <p:cNvSpPr/>
            <p:nvPr/>
          </p:nvSpPr>
          <p:spPr>
            <a:xfrm>
              <a:off x="2187225" y="3540100"/>
              <a:ext cx="94850" cy="50400"/>
            </a:xfrm>
            <a:custGeom>
              <a:avLst/>
              <a:gdLst/>
              <a:ahLst/>
              <a:cxnLst/>
              <a:rect l="l" t="t" r="r" b="b"/>
              <a:pathLst>
                <a:path w="3794" h="2016" extrusionOk="0">
                  <a:moveTo>
                    <a:pt x="381" y="1"/>
                  </a:moveTo>
                  <a:cubicBezTo>
                    <a:pt x="0" y="1"/>
                    <a:pt x="374" y="867"/>
                    <a:pt x="445" y="988"/>
                  </a:cubicBezTo>
                  <a:cubicBezTo>
                    <a:pt x="463" y="1013"/>
                    <a:pt x="478" y="1038"/>
                    <a:pt x="496" y="1063"/>
                  </a:cubicBezTo>
                  <a:cubicBezTo>
                    <a:pt x="937" y="1084"/>
                    <a:pt x="1373" y="1220"/>
                    <a:pt x="1747" y="1494"/>
                  </a:cubicBezTo>
                  <a:cubicBezTo>
                    <a:pt x="1961" y="1648"/>
                    <a:pt x="2135" y="1826"/>
                    <a:pt x="2311" y="2001"/>
                  </a:cubicBezTo>
                  <a:cubicBezTo>
                    <a:pt x="2474" y="2012"/>
                    <a:pt x="2639" y="2015"/>
                    <a:pt x="2803" y="2015"/>
                  </a:cubicBezTo>
                  <a:cubicBezTo>
                    <a:pt x="2981" y="2015"/>
                    <a:pt x="3159" y="2012"/>
                    <a:pt x="3341" y="1997"/>
                  </a:cubicBezTo>
                  <a:cubicBezTo>
                    <a:pt x="3794" y="1969"/>
                    <a:pt x="3434" y="1202"/>
                    <a:pt x="3323" y="1017"/>
                  </a:cubicBezTo>
                  <a:cubicBezTo>
                    <a:pt x="3223" y="852"/>
                    <a:pt x="3063" y="613"/>
                    <a:pt x="2874" y="417"/>
                  </a:cubicBezTo>
                  <a:cubicBezTo>
                    <a:pt x="2803" y="375"/>
                    <a:pt x="2734" y="332"/>
                    <a:pt x="2663" y="293"/>
                  </a:cubicBezTo>
                  <a:cubicBezTo>
                    <a:pt x="2528" y="218"/>
                    <a:pt x="2392" y="146"/>
                    <a:pt x="2250" y="82"/>
                  </a:cubicBezTo>
                  <a:lnTo>
                    <a:pt x="2221" y="82"/>
                  </a:lnTo>
                  <a:cubicBezTo>
                    <a:pt x="2043" y="93"/>
                    <a:pt x="1862" y="100"/>
                    <a:pt x="1683" y="100"/>
                  </a:cubicBezTo>
                  <a:cubicBezTo>
                    <a:pt x="1266" y="100"/>
                    <a:pt x="848" y="68"/>
                    <a:pt x="428" y="4"/>
                  </a:cubicBezTo>
                  <a:cubicBezTo>
                    <a:pt x="414" y="1"/>
                    <a:pt x="396" y="1"/>
                    <a:pt x="3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0" y="1314056"/>
            <a:ext cx="40589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latinLnBrk="0"/>
            <a:r>
              <a:rPr lang="vi-VN" sz="1800" b="1" i="1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Mỗi số thập phân gồm hai phần: phần nguyên và phần thập phân,</a:t>
            </a:r>
            <a:r>
              <a:rPr lang="en-US" sz="1800" b="1" i="1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sz="1800" b="1" i="1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chúng được phân cách nhau bởi dấu phẩy.</a:t>
            </a:r>
            <a:endParaRPr lang="vi-VN" sz="1800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5" name="Google Shape;859;p31"/>
          <p:cNvGrpSpPr/>
          <p:nvPr/>
        </p:nvGrpSpPr>
        <p:grpSpPr>
          <a:xfrm>
            <a:off x="-391725" y="2676557"/>
            <a:ext cx="4711913" cy="1467714"/>
            <a:chOff x="4345425" y="2175475"/>
            <a:chExt cx="800750" cy="176025"/>
          </a:xfrm>
        </p:grpSpPr>
        <p:sp>
          <p:nvSpPr>
            <p:cNvPr id="56" name="Google Shape;860;p31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" name="Google Shape;861;p31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8" name="Rectangle 57"/>
          <p:cNvSpPr/>
          <p:nvPr/>
        </p:nvSpPr>
        <p:spPr>
          <a:xfrm>
            <a:off x="0" y="2809656"/>
            <a:ext cx="40589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latinLnBrk="0"/>
            <a:r>
              <a:rPr lang="en-US" sz="1800" b="1" i="1" dirty="0" err="1">
                <a:solidFill>
                  <a:srgbClr val="3936EA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</a:t>
            </a:r>
            <a:r>
              <a:rPr lang="en-US" sz="1800" b="1" i="1" dirty="0">
                <a:solidFill>
                  <a:srgbClr val="3936EA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3936EA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chữ</a:t>
            </a:r>
            <a:r>
              <a:rPr lang="en-US" sz="1800" b="1" i="1" dirty="0">
                <a:solidFill>
                  <a:srgbClr val="3936EA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3936EA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1800" b="1" i="1" dirty="0">
                <a:solidFill>
                  <a:srgbClr val="3936EA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ở </a:t>
            </a:r>
            <a:r>
              <a:rPr lang="en-US" sz="1800" b="1" i="1" dirty="0" err="1">
                <a:solidFill>
                  <a:srgbClr val="3936EA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bên</a:t>
            </a:r>
            <a:r>
              <a:rPr lang="en-US" sz="1800" b="1" i="1" dirty="0">
                <a:solidFill>
                  <a:srgbClr val="3936EA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3936EA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trái</a:t>
            </a:r>
            <a:r>
              <a:rPr lang="en-US" sz="1800" b="1" i="1" dirty="0">
                <a:solidFill>
                  <a:srgbClr val="3936EA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3936EA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dấu</a:t>
            </a:r>
            <a:r>
              <a:rPr lang="en-US" sz="1800" b="1" i="1" dirty="0">
                <a:solidFill>
                  <a:srgbClr val="3936EA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3936EA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phẩy</a:t>
            </a:r>
            <a:r>
              <a:rPr lang="en-US" sz="1800" b="1" i="1" dirty="0">
                <a:solidFill>
                  <a:srgbClr val="3936EA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3936EA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thuộc</a:t>
            </a:r>
            <a:r>
              <a:rPr lang="en-US" sz="1800" b="1" i="1" dirty="0">
                <a:solidFill>
                  <a:srgbClr val="3936EA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3936EA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về</a:t>
            </a:r>
            <a:r>
              <a:rPr lang="en-US" sz="1800" b="1" i="1" dirty="0">
                <a:solidFill>
                  <a:srgbClr val="3936EA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3936EA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phần</a:t>
            </a:r>
            <a:r>
              <a:rPr lang="en-US" sz="1800" b="1" i="1" dirty="0">
                <a:solidFill>
                  <a:srgbClr val="3936EA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3936EA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nguyên</a:t>
            </a:r>
            <a:r>
              <a:rPr lang="en-US" sz="1800" b="1" i="1" dirty="0">
                <a:solidFill>
                  <a:srgbClr val="3936EA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1800" b="1" i="1" dirty="0" err="1">
                <a:solidFill>
                  <a:srgbClr val="3936EA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</a:t>
            </a:r>
            <a:r>
              <a:rPr lang="en-US" sz="1800" b="1" i="1" dirty="0">
                <a:solidFill>
                  <a:srgbClr val="3936EA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3936EA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chữ</a:t>
            </a:r>
            <a:r>
              <a:rPr lang="en-US" sz="1800" b="1" i="1" dirty="0">
                <a:solidFill>
                  <a:srgbClr val="3936EA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3936EA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1800" b="1" i="1" dirty="0">
                <a:solidFill>
                  <a:srgbClr val="3936EA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ở </a:t>
            </a:r>
            <a:r>
              <a:rPr lang="en-US" sz="1800" b="1" i="1" dirty="0" err="1">
                <a:solidFill>
                  <a:srgbClr val="3936EA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bên</a:t>
            </a:r>
            <a:r>
              <a:rPr lang="en-US" sz="1800" b="1" i="1" dirty="0">
                <a:solidFill>
                  <a:srgbClr val="3936EA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3936EA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phải</a:t>
            </a:r>
            <a:r>
              <a:rPr lang="en-US" sz="1800" b="1" i="1" dirty="0">
                <a:solidFill>
                  <a:srgbClr val="3936EA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3936EA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dấu</a:t>
            </a:r>
            <a:r>
              <a:rPr lang="en-US" sz="1800" b="1" i="1" dirty="0">
                <a:solidFill>
                  <a:srgbClr val="3936EA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3936EA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phẩy</a:t>
            </a:r>
            <a:r>
              <a:rPr lang="en-US" sz="1800" b="1" i="1" dirty="0">
                <a:solidFill>
                  <a:srgbClr val="3936EA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3936EA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thuộc</a:t>
            </a:r>
            <a:r>
              <a:rPr lang="en-US" sz="1800" b="1" i="1" dirty="0">
                <a:solidFill>
                  <a:srgbClr val="3936EA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3936EA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về</a:t>
            </a:r>
            <a:r>
              <a:rPr lang="en-US" sz="1800" b="1" i="1" dirty="0">
                <a:solidFill>
                  <a:srgbClr val="3936EA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3936EA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phần</a:t>
            </a:r>
            <a:r>
              <a:rPr lang="en-US" sz="1800" b="1" i="1" dirty="0">
                <a:solidFill>
                  <a:srgbClr val="3936EA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3936EA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thập</a:t>
            </a:r>
            <a:r>
              <a:rPr lang="en-US" sz="1800" b="1" i="1" dirty="0">
                <a:solidFill>
                  <a:srgbClr val="3936EA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3936EA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phân</a:t>
            </a:r>
            <a:r>
              <a:rPr lang="en-US" sz="1800" b="1" i="1" dirty="0">
                <a:solidFill>
                  <a:srgbClr val="3936EA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vi-VN" sz="1800" dirty="0">
              <a:solidFill>
                <a:srgbClr val="3936EA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Google Shape;849;p31"/>
          <p:cNvSpPr txBox="1">
            <a:spLocks/>
          </p:cNvSpPr>
          <p:nvPr/>
        </p:nvSpPr>
        <p:spPr>
          <a:xfrm>
            <a:off x="5249276" y="708928"/>
            <a:ext cx="33687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pPr algn="ctr"/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8 , 56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6152198" y="1549867"/>
            <a:ext cx="203047" cy="211516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Google Shape;849;p31"/>
          <p:cNvSpPr txBox="1">
            <a:spLocks/>
          </p:cNvSpPr>
          <p:nvPr/>
        </p:nvSpPr>
        <p:spPr>
          <a:xfrm>
            <a:off x="4994807" y="1751841"/>
            <a:ext cx="2192214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pPr algn="ctr"/>
            <a:r>
              <a:rPr 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nguyên</a:t>
            </a:r>
          </a:p>
        </p:txBody>
      </p:sp>
      <p:grpSp>
        <p:nvGrpSpPr>
          <p:cNvPr id="74" name="Google Shape;883;p31"/>
          <p:cNvGrpSpPr/>
          <p:nvPr/>
        </p:nvGrpSpPr>
        <p:grpSpPr>
          <a:xfrm>
            <a:off x="6882529" y="1315639"/>
            <a:ext cx="747025" cy="182679"/>
            <a:chOff x="1394800" y="3522000"/>
            <a:chExt cx="1048650" cy="138275"/>
          </a:xfrm>
        </p:grpSpPr>
        <p:sp>
          <p:nvSpPr>
            <p:cNvPr id="75" name="Google Shape;884;p31"/>
            <p:cNvSpPr/>
            <p:nvPr/>
          </p:nvSpPr>
          <p:spPr>
            <a:xfrm>
              <a:off x="1394800" y="3522000"/>
              <a:ext cx="1048650" cy="125000"/>
            </a:xfrm>
            <a:custGeom>
              <a:avLst/>
              <a:gdLst/>
              <a:ahLst/>
              <a:cxnLst/>
              <a:rect l="l" t="t" r="r" b="b"/>
              <a:pathLst>
                <a:path w="41946" h="5000" extrusionOk="0">
                  <a:moveTo>
                    <a:pt x="39862" y="375"/>
                  </a:moveTo>
                  <a:cubicBezTo>
                    <a:pt x="39752" y="375"/>
                    <a:pt x="39641" y="393"/>
                    <a:pt x="39545" y="429"/>
                  </a:cubicBezTo>
                  <a:cubicBezTo>
                    <a:pt x="38422" y="860"/>
                    <a:pt x="37231" y="1220"/>
                    <a:pt x="36143" y="1737"/>
                  </a:cubicBezTo>
                  <a:cubicBezTo>
                    <a:pt x="35848" y="1880"/>
                    <a:pt x="35723" y="1951"/>
                    <a:pt x="35630" y="1951"/>
                  </a:cubicBezTo>
                  <a:cubicBezTo>
                    <a:pt x="35516" y="1951"/>
                    <a:pt x="35452" y="1837"/>
                    <a:pt x="35173" y="1598"/>
                  </a:cubicBezTo>
                  <a:cubicBezTo>
                    <a:pt x="34984" y="1431"/>
                    <a:pt x="34785" y="1277"/>
                    <a:pt x="34571" y="1141"/>
                  </a:cubicBezTo>
                  <a:lnTo>
                    <a:pt x="34571" y="1141"/>
                  </a:lnTo>
                  <a:cubicBezTo>
                    <a:pt x="34760" y="1337"/>
                    <a:pt x="34920" y="1576"/>
                    <a:pt x="35020" y="1741"/>
                  </a:cubicBezTo>
                  <a:cubicBezTo>
                    <a:pt x="35131" y="1926"/>
                    <a:pt x="35491" y="2693"/>
                    <a:pt x="35038" y="2721"/>
                  </a:cubicBezTo>
                  <a:cubicBezTo>
                    <a:pt x="34856" y="2736"/>
                    <a:pt x="34678" y="2739"/>
                    <a:pt x="34500" y="2739"/>
                  </a:cubicBezTo>
                  <a:cubicBezTo>
                    <a:pt x="34336" y="2739"/>
                    <a:pt x="34171" y="2736"/>
                    <a:pt x="34008" y="2725"/>
                  </a:cubicBezTo>
                  <a:lnTo>
                    <a:pt x="34008" y="2725"/>
                  </a:lnTo>
                  <a:cubicBezTo>
                    <a:pt x="34282" y="3003"/>
                    <a:pt x="34556" y="3274"/>
                    <a:pt x="34974" y="3420"/>
                  </a:cubicBezTo>
                  <a:cubicBezTo>
                    <a:pt x="35244" y="3516"/>
                    <a:pt x="35509" y="3559"/>
                    <a:pt x="35766" y="3559"/>
                  </a:cubicBezTo>
                  <a:cubicBezTo>
                    <a:pt x="36322" y="3559"/>
                    <a:pt x="36853" y="3370"/>
                    <a:pt x="37410" y="3164"/>
                  </a:cubicBezTo>
                  <a:cubicBezTo>
                    <a:pt x="38547" y="2736"/>
                    <a:pt x="39677" y="2290"/>
                    <a:pt x="40811" y="1851"/>
                  </a:cubicBezTo>
                  <a:cubicBezTo>
                    <a:pt x="41945" y="1416"/>
                    <a:pt x="40747" y="375"/>
                    <a:pt x="39862" y="375"/>
                  </a:cubicBezTo>
                  <a:close/>
                  <a:moveTo>
                    <a:pt x="1498" y="1719"/>
                  </a:moveTo>
                  <a:cubicBezTo>
                    <a:pt x="1242" y="1894"/>
                    <a:pt x="996" y="2076"/>
                    <a:pt x="761" y="2265"/>
                  </a:cubicBezTo>
                  <a:cubicBezTo>
                    <a:pt x="1" y="2874"/>
                    <a:pt x="1103" y="3669"/>
                    <a:pt x="1926" y="3669"/>
                  </a:cubicBezTo>
                  <a:cubicBezTo>
                    <a:pt x="2130" y="3669"/>
                    <a:pt x="2311" y="3623"/>
                    <a:pt x="2451" y="3513"/>
                  </a:cubicBezTo>
                  <a:cubicBezTo>
                    <a:pt x="2618" y="3381"/>
                    <a:pt x="2793" y="3242"/>
                    <a:pt x="2975" y="3106"/>
                  </a:cubicBezTo>
                  <a:cubicBezTo>
                    <a:pt x="2436" y="3031"/>
                    <a:pt x="1502" y="2211"/>
                    <a:pt x="1498" y="1719"/>
                  </a:cubicBezTo>
                  <a:close/>
                  <a:moveTo>
                    <a:pt x="6376" y="1"/>
                  </a:moveTo>
                  <a:cubicBezTo>
                    <a:pt x="5271" y="1"/>
                    <a:pt x="4137" y="310"/>
                    <a:pt x="3064" y="814"/>
                  </a:cubicBezTo>
                  <a:cubicBezTo>
                    <a:pt x="3998" y="475"/>
                    <a:pt x="4989" y="264"/>
                    <a:pt x="5977" y="264"/>
                  </a:cubicBezTo>
                  <a:cubicBezTo>
                    <a:pt x="6366" y="264"/>
                    <a:pt x="6755" y="297"/>
                    <a:pt x="7136" y="368"/>
                  </a:cubicBezTo>
                  <a:cubicBezTo>
                    <a:pt x="7849" y="500"/>
                    <a:pt x="8519" y="789"/>
                    <a:pt x="9090" y="1242"/>
                  </a:cubicBezTo>
                  <a:cubicBezTo>
                    <a:pt x="9771" y="1780"/>
                    <a:pt x="10310" y="2889"/>
                    <a:pt x="11236" y="3003"/>
                  </a:cubicBezTo>
                  <a:cubicBezTo>
                    <a:pt x="11843" y="3082"/>
                    <a:pt x="13137" y="4686"/>
                    <a:pt x="12449" y="4686"/>
                  </a:cubicBezTo>
                  <a:cubicBezTo>
                    <a:pt x="12428" y="4686"/>
                    <a:pt x="12403" y="4686"/>
                    <a:pt x="12378" y="4683"/>
                  </a:cubicBezTo>
                  <a:cubicBezTo>
                    <a:pt x="10777" y="4479"/>
                    <a:pt x="10120" y="3574"/>
                    <a:pt x="9033" y="2557"/>
                  </a:cubicBezTo>
                  <a:cubicBezTo>
                    <a:pt x="8787" y="2329"/>
                    <a:pt x="8501" y="2168"/>
                    <a:pt x="8191" y="2061"/>
                  </a:cubicBezTo>
                  <a:lnTo>
                    <a:pt x="8191" y="2061"/>
                  </a:lnTo>
                  <a:cubicBezTo>
                    <a:pt x="8366" y="2204"/>
                    <a:pt x="8534" y="2372"/>
                    <a:pt x="8698" y="2571"/>
                  </a:cubicBezTo>
                  <a:cubicBezTo>
                    <a:pt x="9742" y="3855"/>
                    <a:pt x="10719" y="4903"/>
                    <a:pt x="12481" y="4903"/>
                  </a:cubicBezTo>
                  <a:cubicBezTo>
                    <a:pt x="12528" y="4903"/>
                    <a:pt x="12574" y="4903"/>
                    <a:pt x="12620" y="4900"/>
                  </a:cubicBezTo>
                  <a:cubicBezTo>
                    <a:pt x="14603" y="4843"/>
                    <a:pt x="15879" y="3509"/>
                    <a:pt x="17384" y="2415"/>
                  </a:cubicBezTo>
                  <a:cubicBezTo>
                    <a:pt x="17687" y="2193"/>
                    <a:pt x="17983" y="2001"/>
                    <a:pt x="18268" y="1862"/>
                  </a:cubicBezTo>
                  <a:lnTo>
                    <a:pt x="18268" y="1862"/>
                  </a:lnTo>
                  <a:cubicBezTo>
                    <a:pt x="18140" y="1880"/>
                    <a:pt x="17997" y="1923"/>
                    <a:pt x="17826" y="2001"/>
                  </a:cubicBezTo>
                  <a:cubicBezTo>
                    <a:pt x="17259" y="2261"/>
                    <a:pt x="16703" y="2860"/>
                    <a:pt x="16157" y="3188"/>
                  </a:cubicBezTo>
                  <a:cubicBezTo>
                    <a:pt x="15630" y="3502"/>
                    <a:pt x="15081" y="3763"/>
                    <a:pt x="14521" y="4008"/>
                  </a:cubicBezTo>
                  <a:cubicBezTo>
                    <a:pt x="14381" y="4069"/>
                    <a:pt x="14125" y="4158"/>
                    <a:pt x="13914" y="4158"/>
                  </a:cubicBezTo>
                  <a:cubicBezTo>
                    <a:pt x="13740" y="4158"/>
                    <a:pt x="13593" y="4097"/>
                    <a:pt x="13565" y="3908"/>
                  </a:cubicBezTo>
                  <a:cubicBezTo>
                    <a:pt x="13501" y="3506"/>
                    <a:pt x="14389" y="3103"/>
                    <a:pt x="14663" y="2985"/>
                  </a:cubicBezTo>
                  <a:cubicBezTo>
                    <a:pt x="16246" y="2293"/>
                    <a:pt x="17441" y="703"/>
                    <a:pt x="19241" y="493"/>
                  </a:cubicBezTo>
                  <a:cubicBezTo>
                    <a:pt x="19366" y="478"/>
                    <a:pt x="19495" y="468"/>
                    <a:pt x="19623" y="468"/>
                  </a:cubicBezTo>
                  <a:cubicBezTo>
                    <a:pt x="20097" y="468"/>
                    <a:pt x="20582" y="585"/>
                    <a:pt x="20936" y="921"/>
                  </a:cubicBezTo>
                  <a:cubicBezTo>
                    <a:pt x="21221" y="1195"/>
                    <a:pt x="21278" y="1566"/>
                    <a:pt x="21535" y="1859"/>
                  </a:cubicBezTo>
                  <a:cubicBezTo>
                    <a:pt x="21848" y="2211"/>
                    <a:pt x="22233" y="2346"/>
                    <a:pt x="22672" y="2504"/>
                  </a:cubicBezTo>
                  <a:cubicBezTo>
                    <a:pt x="23003" y="2621"/>
                    <a:pt x="22255" y="3313"/>
                    <a:pt x="21563" y="3620"/>
                  </a:cubicBezTo>
                  <a:cubicBezTo>
                    <a:pt x="21749" y="3773"/>
                    <a:pt x="21945" y="3919"/>
                    <a:pt x="22159" y="4055"/>
                  </a:cubicBezTo>
                  <a:cubicBezTo>
                    <a:pt x="23121" y="4661"/>
                    <a:pt x="24266" y="4986"/>
                    <a:pt x="25407" y="4999"/>
                  </a:cubicBezTo>
                  <a:cubicBezTo>
                    <a:pt x="24968" y="4464"/>
                    <a:pt x="24783" y="3694"/>
                    <a:pt x="25393" y="3541"/>
                  </a:cubicBezTo>
                  <a:cubicBezTo>
                    <a:pt x="26395" y="3288"/>
                    <a:pt x="27272" y="2835"/>
                    <a:pt x="28034" y="2137"/>
                  </a:cubicBezTo>
                  <a:cubicBezTo>
                    <a:pt x="28666" y="1555"/>
                    <a:pt x="29183" y="960"/>
                    <a:pt x="30024" y="689"/>
                  </a:cubicBezTo>
                  <a:cubicBezTo>
                    <a:pt x="30085" y="671"/>
                    <a:pt x="30146" y="664"/>
                    <a:pt x="30206" y="664"/>
                  </a:cubicBezTo>
                  <a:cubicBezTo>
                    <a:pt x="30723" y="664"/>
                    <a:pt x="31291" y="1302"/>
                    <a:pt x="31433" y="1865"/>
                  </a:cubicBezTo>
                  <a:cubicBezTo>
                    <a:pt x="31647" y="1812"/>
                    <a:pt x="31864" y="1787"/>
                    <a:pt x="32082" y="1787"/>
                  </a:cubicBezTo>
                  <a:lnTo>
                    <a:pt x="32193" y="1787"/>
                  </a:lnTo>
                  <a:cubicBezTo>
                    <a:pt x="32175" y="1762"/>
                    <a:pt x="32160" y="1737"/>
                    <a:pt x="32142" y="1712"/>
                  </a:cubicBezTo>
                  <a:cubicBezTo>
                    <a:pt x="32071" y="1591"/>
                    <a:pt x="31697" y="725"/>
                    <a:pt x="32078" y="725"/>
                  </a:cubicBezTo>
                  <a:cubicBezTo>
                    <a:pt x="32093" y="725"/>
                    <a:pt x="32111" y="725"/>
                    <a:pt x="32125" y="728"/>
                  </a:cubicBezTo>
                  <a:cubicBezTo>
                    <a:pt x="32545" y="792"/>
                    <a:pt x="32963" y="824"/>
                    <a:pt x="33380" y="824"/>
                  </a:cubicBezTo>
                  <a:cubicBezTo>
                    <a:pt x="33559" y="824"/>
                    <a:pt x="33740" y="817"/>
                    <a:pt x="33918" y="806"/>
                  </a:cubicBezTo>
                  <a:lnTo>
                    <a:pt x="33947" y="806"/>
                  </a:lnTo>
                  <a:cubicBezTo>
                    <a:pt x="33195" y="457"/>
                    <a:pt x="32356" y="271"/>
                    <a:pt x="31522" y="271"/>
                  </a:cubicBezTo>
                  <a:cubicBezTo>
                    <a:pt x="30919" y="271"/>
                    <a:pt x="30320" y="368"/>
                    <a:pt x="29754" y="575"/>
                  </a:cubicBezTo>
                  <a:cubicBezTo>
                    <a:pt x="27928" y="1242"/>
                    <a:pt x="27186" y="3406"/>
                    <a:pt x="25090" y="3491"/>
                  </a:cubicBezTo>
                  <a:cubicBezTo>
                    <a:pt x="25044" y="3495"/>
                    <a:pt x="24996" y="3495"/>
                    <a:pt x="24950" y="3495"/>
                  </a:cubicBezTo>
                  <a:cubicBezTo>
                    <a:pt x="22857" y="3495"/>
                    <a:pt x="22544" y="1462"/>
                    <a:pt x="20967" y="542"/>
                  </a:cubicBezTo>
                  <a:cubicBezTo>
                    <a:pt x="20340" y="175"/>
                    <a:pt x="19641" y="11"/>
                    <a:pt x="18938" y="11"/>
                  </a:cubicBezTo>
                  <a:cubicBezTo>
                    <a:pt x="18072" y="11"/>
                    <a:pt x="17202" y="257"/>
                    <a:pt x="16446" y="671"/>
                  </a:cubicBezTo>
                  <a:cubicBezTo>
                    <a:pt x="15515" y="1177"/>
                    <a:pt x="14781" y="1966"/>
                    <a:pt x="13918" y="2568"/>
                  </a:cubicBezTo>
                  <a:cubicBezTo>
                    <a:pt x="13369" y="2950"/>
                    <a:pt x="12941" y="3224"/>
                    <a:pt x="12352" y="3224"/>
                  </a:cubicBezTo>
                  <a:cubicBezTo>
                    <a:pt x="12210" y="3224"/>
                    <a:pt x="12057" y="3210"/>
                    <a:pt x="11889" y="3174"/>
                  </a:cubicBezTo>
                  <a:cubicBezTo>
                    <a:pt x="11090" y="3003"/>
                    <a:pt x="11012" y="2667"/>
                    <a:pt x="10534" y="2061"/>
                  </a:cubicBezTo>
                  <a:cubicBezTo>
                    <a:pt x="9365" y="589"/>
                    <a:pt x="7899" y="1"/>
                    <a:pt x="63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6" name="Google Shape;885;p31"/>
            <p:cNvSpPr/>
            <p:nvPr/>
          </p:nvSpPr>
          <p:spPr>
            <a:xfrm>
              <a:off x="1432150" y="3542325"/>
              <a:ext cx="167450" cy="57425"/>
            </a:xfrm>
            <a:custGeom>
              <a:avLst/>
              <a:gdLst/>
              <a:ahLst/>
              <a:cxnLst/>
              <a:rect l="l" t="t" r="r" b="b"/>
              <a:pathLst>
                <a:path w="6698" h="2297" extrusionOk="0">
                  <a:moveTo>
                    <a:pt x="1570" y="1"/>
                  </a:moveTo>
                  <a:lnTo>
                    <a:pt x="1570" y="1"/>
                  </a:lnTo>
                  <a:cubicBezTo>
                    <a:pt x="1278" y="108"/>
                    <a:pt x="989" y="228"/>
                    <a:pt x="707" y="361"/>
                  </a:cubicBezTo>
                  <a:cubicBezTo>
                    <a:pt x="682" y="368"/>
                    <a:pt x="657" y="378"/>
                    <a:pt x="636" y="393"/>
                  </a:cubicBezTo>
                  <a:cubicBezTo>
                    <a:pt x="482" y="468"/>
                    <a:pt x="329" y="542"/>
                    <a:pt x="176" y="625"/>
                  </a:cubicBezTo>
                  <a:cubicBezTo>
                    <a:pt x="54" y="689"/>
                    <a:pt x="1" y="789"/>
                    <a:pt x="4" y="906"/>
                  </a:cubicBezTo>
                  <a:cubicBezTo>
                    <a:pt x="500" y="564"/>
                    <a:pt x="1028" y="257"/>
                    <a:pt x="1570" y="1"/>
                  </a:cubicBezTo>
                  <a:close/>
                  <a:moveTo>
                    <a:pt x="5093" y="685"/>
                  </a:moveTo>
                  <a:cubicBezTo>
                    <a:pt x="3862" y="685"/>
                    <a:pt x="2557" y="1480"/>
                    <a:pt x="1481" y="2293"/>
                  </a:cubicBezTo>
                  <a:cubicBezTo>
                    <a:pt x="1505" y="2297"/>
                    <a:pt x="1530" y="2297"/>
                    <a:pt x="1556" y="2297"/>
                  </a:cubicBezTo>
                  <a:cubicBezTo>
                    <a:pt x="1588" y="2297"/>
                    <a:pt x="1616" y="2293"/>
                    <a:pt x="1645" y="2286"/>
                  </a:cubicBezTo>
                  <a:cubicBezTo>
                    <a:pt x="1984" y="2204"/>
                    <a:pt x="2009" y="2186"/>
                    <a:pt x="2254" y="1983"/>
                  </a:cubicBezTo>
                  <a:cubicBezTo>
                    <a:pt x="3232" y="1530"/>
                    <a:pt x="4497" y="1092"/>
                    <a:pt x="5631" y="1092"/>
                  </a:cubicBezTo>
                  <a:cubicBezTo>
                    <a:pt x="6006" y="1092"/>
                    <a:pt x="6365" y="1138"/>
                    <a:pt x="6697" y="1248"/>
                  </a:cubicBezTo>
                  <a:cubicBezTo>
                    <a:pt x="6199" y="849"/>
                    <a:pt x="5653" y="685"/>
                    <a:pt x="5093" y="68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7" name="Google Shape;886;p31"/>
            <p:cNvSpPr/>
            <p:nvPr/>
          </p:nvSpPr>
          <p:spPr>
            <a:xfrm>
              <a:off x="1432250" y="3528600"/>
              <a:ext cx="291000" cy="110575"/>
            </a:xfrm>
            <a:custGeom>
              <a:avLst/>
              <a:gdLst/>
              <a:ahLst/>
              <a:cxnLst/>
              <a:rect l="l" t="t" r="r" b="b"/>
              <a:pathLst>
                <a:path w="11640" h="4423" extrusionOk="0">
                  <a:moveTo>
                    <a:pt x="4479" y="0"/>
                  </a:moveTo>
                  <a:cubicBezTo>
                    <a:pt x="3491" y="0"/>
                    <a:pt x="2500" y="211"/>
                    <a:pt x="1566" y="550"/>
                  </a:cubicBezTo>
                  <a:cubicBezTo>
                    <a:pt x="1024" y="806"/>
                    <a:pt x="496" y="1113"/>
                    <a:pt x="0" y="1455"/>
                  </a:cubicBezTo>
                  <a:cubicBezTo>
                    <a:pt x="4" y="1947"/>
                    <a:pt x="938" y="2767"/>
                    <a:pt x="1477" y="2842"/>
                  </a:cubicBezTo>
                  <a:cubicBezTo>
                    <a:pt x="2553" y="2029"/>
                    <a:pt x="3858" y="1234"/>
                    <a:pt x="5089" y="1234"/>
                  </a:cubicBezTo>
                  <a:cubicBezTo>
                    <a:pt x="5649" y="1234"/>
                    <a:pt x="6195" y="1398"/>
                    <a:pt x="6693" y="1797"/>
                  </a:cubicBezTo>
                  <a:cubicBezTo>
                    <a:pt x="7003" y="1904"/>
                    <a:pt x="7289" y="2065"/>
                    <a:pt x="7535" y="2293"/>
                  </a:cubicBezTo>
                  <a:cubicBezTo>
                    <a:pt x="8622" y="3310"/>
                    <a:pt x="9279" y="4215"/>
                    <a:pt x="10880" y="4419"/>
                  </a:cubicBezTo>
                  <a:cubicBezTo>
                    <a:pt x="10905" y="4422"/>
                    <a:pt x="10930" y="4422"/>
                    <a:pt x="10951" y="4422"/>
                  </a:cubicBezTo>
                  <a:cubicBezTo>
                    <a:pt x="11639" y="4422"/>
                    <a:pt x="10345" y="2818"/>
                    <a:pt x="9738" y="2739"/>
                  </a:cubicBezTo>
                  <a:cubicBezTo>
                    <a:pt x="8812" y="2625"/>
                    <a:pt x="8273" y="1516"/>
                    <a:pt x="7592" y="978"/>
                  </a:cubicBezTo>
                  <a:cubicBezTo>
                    <a:pt x="7021" y="525"/>
                    <a:pt x="6351" y="236"/>
                    <a:pt x="5638" y="104"/>
                  </a:cubicBezTo>
                  <a:cubicBezTo>
                    <a:pt x="5257" y="33"/>
                    <a:pt x="4868" y="0"/>
                    <a:pt x="44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8" name="Google Shape;887;p31"/>
            <p:cNvSpPr/>
            <p:nvPr/>
          </p:nvSpPr>
          <p:spPr>
            <a:xfrm>
              <a:off x="1851500" y="3562750"/>
              <a:ext cx="82400" cy="53425"/>
            </a:xfrm>
            <a:custGeom>
              <a:avLst/>
              <a:gdLst/>
              <a:ahLst/>
              <a:cxnLst/>
              <a:rect l="l" t="t" r="r" b="b"/>
              <a:pathLst>
                <a:path w="3296" h="2137" extrusionOk="0">
                  <a:moveTo>
                    <a:pt x="881" y="0"/>
                  </a:moveTo>
                  <a:cubicBezTo>
                    <a:pt x="596" y="0"/>
                    <a:pt x="300" y="86"/>
                    <a:pt x="0" y="232"/>
                  </a:cubicBezTo>
                  <a:cubicBezTo>
                    <a:pt x="36" y="229"/>
                    <a:pt x="68" y="224"/>
                    <a:pt x="104" y="224"/>
                  </a:cubicBezTo>
                  <a:cubicBezTo>
                    <a:pt x="667" y="224"/>
                    <a:pt x="817" y="852"/>
                    <a:pt x="1259" y="1369"/>
                  </a:cubicBezTo>
                  <a:cubicBezTo>
                    <a:pt x="1594" y="1758"/>
                    <a:pt x="2097" y="1940"/>
                    <a:pt x="2564" y="2107"/>
                  </a:cubicBezTo>
                  <a:cubicBezTo>
                    <a:pt x="2614" y="2125"/>
                    <a:pt x="2671" y="2136"/>
                    <a:pt x="2735" y="2136"/>
                  </a:cubicBezTo>
                  <a:cubicBezTo>
                    <a:pt x="2899" y="2136"/>
                    <a:pt x="3096" y="2079"/>
                    <a:pt x="3295" y="1990"/>
                  </a:cubicBezTo>
                  <a:cubicBezTo>
                    <a:pt x="2920" y="1669"/>
                    <a:pt x="2599" y="1302"/>
                    <a:pt x="2293" y="881"/>
                  </a:cubicBezTo>
                  <a:cubicBezTo>
                    <a:pt x="1833" y="250"/>
                    <a:pt x="1366" y="0"/>
                    <a:pt x="88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9" name="Google Shape;888;p31"/>
            <p:cNvSpPr/>
            <p:nvPr/>
          </p:nvSpPr>
          <p:spPr>
            <a:xfrm>
              <a:off x="1732300" y="3533675"/>
              <a:ext cx="237600" cy="92300"/>
            </a:xfrm>
            <a:custGeom>
              <a:avLst/>
              <a:gdLst/>
              <a:ahLst/>
              <a:cxnLst/>
              <a:rect l="l" t="t" r="r" b="b"/>
              <a:pathLst>
                <a:path w="9504" h="3692" extrusionOk="0">
                  <a:moveTo>
                    <a:pt x="6123" y="1"/>
                  </a:moveTo>
                  <a:cubicBezTo>
                    <a:pt x="5995" y="1"/>
                    <a:pt x="5866" y="11"/>
                    <a:pt x="5741" y="26"/>
                  </a:cubicBezTo>
                  <a:cubicBezTo>
                    <a:pt x="3941" y="236"/>
                    <a:pt x="2746" y="1826"/>
                    <a:pt x="1163" y="2518"/>
                  </a:cubicBezTo>
                  <a:cubicBezTo>
                    <a:pt x="889" y="2636"/>
                    <a:pt x="1" y="3039"/>
                    <a:pt x="65" y="3441"/>
                  </a:cubicBezTo>
                  <a:cubicBezTo>
                    <a:pt x="93" y="3630"/>
                    <a:pt x="240" y="3691"/>
                    <a:pt x="414" y="3691"/>
                  </a:cubicBezTo>
                  <a:cubicBezTo>
                    <a:pt x="625" y="3691"/>
                    <a:pt x="881" y="3602"/>
                    <a:pt x="1021" y="3541"/>
                  </a:cubicBezTo>
                  <a:cubicBezTo>
                    <a:pt x="1581" y="3296"/>
                    <a:pt x="2130" y="3035"/>
                    <a:pt x="2657" y="2721"/>
                  </a:cubicBezTo>
                  <a:cubicBezTo>
                    <a:pt x="3203" y="2393"/>
                    <a:pt x="3759" y="1794"/>
                    <a:pt x="4326" y="1534"/>
                  </a:cubicBezTo>
                  <a:cubicBezTo>
                    <a:pt x="4497" y="1456"/>
                    <a:pt x="4640" y="1413"/>
                    <a:pt x="4768" y="1395"/>
                  </a:cubicBezTo>
                  <a:cubicBezTo>
                    <a:pt x="5068" y="1249"/>
                    <a:pt x="5364" y="1163"/>
                    <a:pt x="5649" y="1163"/>
                  </a:cubicBezTo>
                  <a:cubicBezTo>
                    <a:pt x="6134" y="1163"/>
                    <a:pt x="6601" y="1413"/>
                    <a:pt x="7061" y="2044"/>
                  </a:cubicBezTo>
                  <a:cubicBezTo>
                    <a:pt x="7367" y="2465"/>
                    <a:pt x="7688" y="2832"/>
                    <a:pt x="8063" y="3153"/>
                  </a:cubicBezTo>
                  <a:cubicBezTo>
                    <a:pt x="8755" y="2846"/>
                    <a:pt x="9503" y="2154"/>
                    <a:pt x="9172" y="2037"/>
                  </a:cubicBezTo>
                  <a:cubicBezTo>
                    <a:pt x="8733" y="1879"/>
                    <a:pt x="8348" y="1744"/>
                    <a:pt x="8035" y="1392"/>
                  </a:cubicBezTo>
                  <a:cubicBezTo>
                    <a:pt x="7778" y="1099"/>
                    <a:pt x="7721" y="728"/>
                    <a:pt x="7436" y="454"/>
                  </a:cubicBezTo>
                  <a:cubicBezTo>
                    <a:pt x="7082" y="118"/>
                    <a:pt x="6597" y="1"/>
                    <a:pt x="61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0" name="Google Shape;889;p31"/>
            <p:cNvSpPr/>
            <p:nvPr/>
          </p:nvSpPr>
          <p:spPr>
            <a:xfrm>
              <a:off x="2029975" y="3568625"/>
              <a:ext cx="152875" cy="91650"/>
            </a:xfrm>
            <a:custGeom>
              <a:avLst/>
              <a:gdLst/>
              <a:ahLst/>
              <a:cxnLst/>
              <a:rect l="l" t="t" r="r" b="b"/>
              <a:pathLst>
                <a:path w="6115" h="3666" extrusionOk="0">
                  <a:moveTo>
                    <a:pt x="6026" y="0"/>
                  </a:moveTo>
                  <a:lnTo>
                    <a:pt x="6026" y="0"/>
                  </a:lnTo>
                  <a:cubicBezTo>
                    <a:pt x="5730" y="79"/>
                    <a:pt x="5441" y="203"/>
                    <a:pt x="5185" y="374"/>
                  </a:cubicBezTo>
                  <a:cubicBezTo>
                    <a:pt x="4329" y="942"/>
                    <a:pt x="3812" y="1880"/>
                    <a:pt x="2920" y="2415"/>
                  </a:cubicBezTo>
                  <a:cubicBezTo>
                    <a:pt x="2346" y="2757"/>
                    <a:pt x="1701" y="2956"/>
                    <a:pt x="1049" y="3060"/>
                  </a:cubicBezTo>
                  <a:cubicBezTo>
                    <a:pt x="731" y="3110"/>
                    <a:pt x="410" y="3134"/>
                    <a:pt x="89" y="3134"/>
                  </a:cubicBezTo>
                  <a:lnTo>
                    <a:pt x="0" y="3134"/>
                  </a:lnTo>
                  <a:cubicBezTo>
                    <a:pt x="249" y="3438"/>
                    <a:pt x="581" y="3666"/>
                    <a:pt x="895" y="3666"/>
                  </a:cubicBezTo>
                  <a:cubicBezTo>
                    <a:pt x="945" y="3666"/>
                    <a:pt x="995" y="3659"/>
                    <a:pt x="1041" y="3648"/>
                  </a:cubicBezTo>
                  <a:cubicBezTo>
                    <a:pt x="1954" y="3417"/>
                    <a:pt x="2835" y="3027"/>
                    <a:pt x="3583" y="2454"/>
                  </a:cubicBezTo>
                  <a:cubicBezTo>
                    <a:pt x="4283" y="1919"/>
                    <a:pt x="4814" y="1074"/>
                    <a:pt x="5677" y="795"/>
                  </a:cubicBezTo>
                  <a:cubicBezTo>
                    <a:pt x="6037" y="678"/>
                    <a:pt x="6115" y="357"/>
                    <a:pt x="60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1" name="Google Shape;890;p31"/>
            <p:cNvSpPr/>
            <p:nvPr/>
          </p:nvSpPr>
          <p:spPr>
            <a:xfrm>
              <a:off x="2014350" y="3538575"/>
              <a:ext cx="166275" cy="108425"/>
            </a:xfrm>
            <a:custGeom>
              <a:avLst/>
              <a:gdLst/>
              <a:ahLst/>
              <a:cxnLst/>
              <a:rect l="l" t="t" r="r" b="b"/>
              <a:pathLst>
                <a:path w="6651" h="4337" extrusionOk="0">
                  <a:moveTo>
                    <a:pt x="5424" y="1"/>
                  </a:moveTo>
                  <a:cubicBezTo>
                    <a:pt x="5364" y="1"/>
                    <a:pt x="5303" y="8"/>
                    <a:pt x="5242" y="26"/>
                  </a:cubicBezTo>
                  <a:cubicBezTo>
                    <a:pt x="4401" y="297"/>
                    <a:pt x="3884" y="892"/>
                    <a:pt x="3252" y="1474"/>
                  </a:cubicBezTo>
                  <a:cubicBezTo>
                    <a:pt x="2490" y="2172"/>
                    <a:pt x="1613" y="2625"/>
                    <a:pt x="611" y="2878"/>
                  </a:cubicBezTo>
                  <a:cubicBezTo>
                    <a:pt x="1" y="3031"/>
                    <a:pt x="186" y="3801"/>
                    <a:pt x="625" y="4336"/>
                  </a:cubicBezTo>
                  <a:lnTo>
                    <a:pt x="714" y="4336"/>
                  </a:lnTo>
                  <a:cubicBezTo>
                    <a:pt x="1035" y="4336"/>
                    <a:pt x="1356" y="4312"/>
                    <a:pt x="1674" y="4262"/>
                  </a:cubicBezTo>
                  <a:cubicBezTo>
                    <a:pt x="2326" y="4158"/>
                    <a:pt x="2971" y="3959"/>
                    <a:pt x="3545" y="3617"/>
                  </a:cubicBezTo>
                  <a:cubicBezTo>
                    <a:pt x="4437" y="3082"/>
                    <a:pt x="4954" y="2144"/>
                    <a:pt x="5810" y="1576"/>
                  </a:cubicBezTo>
                  <a:cubicBezTo>
                    <a:pt x="6066" y="1405"/>
                    <a:pt x="6355" y="1281"/>
                    <a:pt x="6651" y="1202"/>
                  </a:cubicBezTo>
                  <a:cubicBezTo>
                    <a:pt x="6509" y="639"/>
                    <a:pt x="5941" y="1"/>
                    <a:pt x="54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2" name="Google Shape;891;p31"/>
            <p:cNvSpPr/>
            <p:nvPr/>
          </p:nvSpPr>
          <p:spPr>
            <a:xfrm>
              <a:off x="2199600" y="3542125"/>
              <a:ext cx="59475" cy="48000"/>
            </a:xfrm>
            <a:custGeom>
              <a:avLst/>
              <a:gdLst/>
              <a:ahLst/>
              <a:cxnLst/>
              <a:rect l="l" t="t" r="r" b="b"/>
              <a:pathLst>
                <a:path w="2379" h="1920" extrusionOk="0">
                  <a:moveTo>
                    <a:pt x="1755" y="1"/>
                  </a:moveTo>
                  <a:cubicBezTo>
                    <a:pt x="1897" y="65"/>
                    <a:pt x="2033" y="137"/>
                    <a:pt x="2168" y="212"/>
                  </a:cubicBezTo>
                  <a:cubicBezTo>
                    <a:pt x="2239" y="251"/>
                    <a:pt x="2308" y="294"/>
                    <a:pt x="2379" y="336"/>
                  </a:cubicBezTo>
                  <a:cubicBezTo>
                    <a:pt x="2193" y="147"/>
                    <a:pt x="1979" y="1"/>
                    <a:pt x="1759" y="1"/>
                  </a:cubicBezTo>
                  <a:close/>
                  <a:moveTo>
                    <a:pt x="1" y="982"/>
                  </a:moveTo>
                  <a:cubicBezTo>
                    <a:pt x="243" y="1367"/>
                    <a:pt x="589" y="1770"/>
                    <a:pt x="1052" y="1838"/>
                  </a:cubicBezTo>
                  <a:cubicBezTo>
                    <a:pt x="1306" y="1877"/>
                    <a:pt x="1559" y="1905"/>
                    <a:pt x="1816" y="1920"/>
                  </a:cubicBezTo>
                  <a:cubicBezTo>
                    <a:pt x="1640" y="1745"/>
                    <a:pt x="1466" y="1567"/>
                    <a:pt x="1252" y="1413"/>
                  </a:cubicBezTo>
                  <a:cubicBezTo>
                    <a:pt x="878" y="1139"/>
                    <a:pt x="442" y="1003"/>
                    <a:pt x="1" y="98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3" name="Google Shape;892;p31"/>
            <p:cNvSpPr/>
            <p:nvPr/>
          </p:nvSpPr>
          <p:spPr>
            <a:xfrm>
              <a:off x="2187225" y="3540100"/>
              <a:ext cx="94850" cy="50400"/>
            </a:xfrm>
            <a:custGeom>
              <a:avLst/>
              <a:gdLst/>
              <a:ahLst/>
              <a:cxnLst/>
              <a:rect l="l" t="t" r="r" b="b"/>
              <a:pathLst>
                <a:path w="3794" h="2016" extrusionOk="0">
                  <a:moveTo>
                    <a:pt x="381" y="1"/>
                  </a:moveTo>
                  <a:cubicBezTo>
                    <a:pt x="0" y="1"/>
                    <a:pt x="374" y="867"/>
                    <a:pt x="445" y="988"/>
                  </a:cubicBezTo>
                  <a:cubicBezTo>
                    <a:pt x="463" y="1013"/>
                    <a:pt x="478" y="1038"/>
                    <a:pt x="496" y="1063"/>
                  </a:cubicBezTo>
                  <a:cubicBezTo>
                    <a:pt x="937" y="1084"/>
                    <a:pt x="1373" y="1220"/>
                    <a:pt x="1747" y="1494"/>
                  </a:cubicBezTo>
                  <a:cubicBezTo>
                    <a:pt x="1961" y="1648"/>
                    <a:pt x="2135" y="1826"/>
                    <a:pt x="2311" y="2001"/>
                  </a:cubicBezTo>
                  <a:cubicBezTo>
                    <a:pt x="2474" y="2012"/>
                    <a:pt x="2639" y="2015"/>
                    <a:pt x="2803" y="2015"/>
                  </a:cubicBezTo>
                  <a:cubicBezTo>
                    <a:pt x="2981" y="2015"/>
                    <a:pt x="3159" y="2012"/>
                    <a:pt x="3341" y="1997"/>
                  </a:cubicBezTo>
                  <a:cubicBezTo>
                    <a:pt x="3794" y="1969"/>
                    <a:pt x="3434" y="1202"/>
                    <a:pt x="3323" y="1017"/>
                  </a:cubicBezTo>
                  <a:cubicBezTo>
                    <a:pt x="3223" y="852"/>
                    <a:pt x="3063" y="613"/>
                    <a:pt x="2874" y="417"/>
                  </a:cubicBezTo>
                  <a:cubicBezTo>
                    <a:pt x="2803" y="375"/>
                    <a:pt x="2734" y="332"/>
                    <a:pt x="2663" y="293"/>
                  </a:cubicBezTo>
                  <a:cubicBezTo>
                    <a:pt x="2528" y="218"/>
                    <a:pt x="2392" y="146"/>
                    <a:pt x="2250" y="82"/>
                  </a:cubicBezTo>
                  <a:lnTo>
                    <a:pt x="2221" y="82"/>
                  </a:lnTo>
                  <a:cubicBezTo>
                    <a:pt x="2043" y="93"/>
                    <a:pt x="1862" y="100"/>
                    <a:pt x="1683" y="100"/>
                  </a:cubicBezTo>
                  <a:cubicBezTo>
                    <a:pt x="1266" y="100"/>
                    <a:pt x="848" y="68"/>
                    <a:pt x="428" y="4"/>
                  </a:cubicBezTo>
                  <a:cubicBezTo>
                    <a:pt x="414" y="1"/>
                    <a:pt x="396" y="1"/>
                    <a:pt x="3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84" name="Straight Arrow Connector 83"/>
          <p:cNvCxnSpPr/>
          <p:nvPr/>
        </p:nvCxnSpPr>
        <p:spPr>
          <a:xfrm>
            <a:off x="7191083" y="1532329"/>
            <a:ext cx="307128" cy="166631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Google Shape;849;p31"/>
          <p:cNvSpPr txBox="1">
            <a:spLocks/>
          </p:cNvSpPr>
          <p:nvPr/>
        </p:nvSpPr>
        <p:spPr>
          <a:xfrm>
            <a:off x="6420204" y="1745367"/>
            <a:ext cx="2951415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pPr algn="ctr"/>
            <a:r>
              <a:rPr 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thập phân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204508" y="2239383"/>
            <a:ext cx="3347391" cy="417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  <a:buClrTx/>
            </a:pPr>
            <a:r>
              <a:rPr lang="vi-VN" sz="1600" b="1">
                <a:solidFill>
                  <a:schemeClr val="bg2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8,56 đọc là: </a:t>
            </a:r>
            <a:r>
              <a:rPr lang="vi-VN" sz="1600" b="1" i="1">
                <a:solidFill>
                  <a:schemeClr val="bg2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tám phẩy năm mươi sáu</a:t>
            </a:r>
            <a:r>
              <a:rPr lang="vi-VN" sz="1600" b="1">
                <a:solidFill>
                  <a:schemeClr val="bg2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altLang="en-US" sz="1600" b="1">
              <a:solidFill>
                <a:schemeClr val="bg2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4" name="Google Shape;883;p31"/>
          <p:cNvGrpSpPr/>
          <p:nvPr/>
        </p:nvGrpSpPr>
        <p:grpSpPr>
          <a:xfrm>
            <a:off x="6080465" y="3479156"/>
            <a:ext cx="747025" cy="182679"/>
            <a:chOff x="1394800" y="3522000"/>
            <a:chExt cx="1048650" cy="138275"/>
          </a:xfrm>
        </p:grpSpPr>
        <p:sp>
          <p:nvSpPr>
            <p:cNvPr id="115" name="Google Shape;884;p31"/>
            <p:cNvSpPr/>
            <p:nvPr/>
          </p:nvSpPr>
          <p:spPr>
            <a:xfrm>
              <a:off x="1394800" y="3522000"/>
              <a:ext cx="1048650" cy="125000"/>
            </a:xfrm>
            <a:custGeom>
              <a:avLst/>
              <a:gdLst/>
              <a:ahLst/>
              <a:cxnLst/>
              <a:rect l="l" t="t" r="r" b="b"/>
              <a:pathLst>
                <a:path w="41946" h="5000" extrusionOk="0">
                  <a:moveTo>
                    <a:pt x="39862" y="375"/>
                  </a:moveTo>
                  <a:cubicBezTo>
                    <a:pt x="39752" y="375"/>
                    <a:pt x="39641" y="393"/>
                    <a:pt x="39545" y="429"/>
                  </a:cubicBezTo>
                  <a:cubicBezTo>
                    <a:pt x="38422" y="860"/>
                    <a:pt x="37231" y="1220"/>
                    <a:pt x="36143" y="1737"/>
                  </a:cubicBezTo>
                  <a:cubicBezTo>
                    <a:pt x="35848" y="1880"/>
                    <a:pt x="35723" y="1951"/>
                    <a:pt x="35630" y="1951"/>
                  </a:cubicBezTo>
                  <a:cubicBezTo>
                    <a:pt x="35516" y="1951"/>
                    <a:pt x="35452" y="1837"/>
                    <a:pt x="35173" y="1598"/>
                  </a:cubicBezTo>
                  <a:cubicBezTo>
                    <a:pt x="34984" y="1431"/>
                    <a:pt x="34785" y="1277"/>
                    <a:pt x="34571" y="1141"/>
                  </a:cubicBezTo>
                  <a:lnTo>
                    <a:pt x="34571" y="1141"/>
                  </a:lnTo>
                  <a:cubicBezTo>
                    <a:pt x="34760" y="1337"/>
                    <a:pt x="34920" y="1576"/>
                    <a:pt x="35020" y="1741"/>
                  </a:cubicBezTo>
                  <a:cubicBezTo>
                    <a:pt x="35131" y="1926"/>
                    <a:pt x="35491" y="2693"/>
                    <a:pt x="35038" y="2721"/>
                  </a:cubicBezTo>
                  <a:cubicBezTo>
                    <a:pt x="34856" y="2736"/>
                    <a:pt x="34678" y="2739"/>
                    <a:pt x="34500" y="2739"/>
                  </a:cubicBezTo>
                  <a:cubicBezTo>
                    <a:pt x="34336" y="2739"/>
                    <a:pt x="34171" y="2736"/>
                    <a:pt x="34008" y="2725"/>
                  </a:cubicBezTo>
                  <a:lnTo>
                    <a:pt x="34008" y="2725"/>
                  </a:lnTo>
                  <a:cubicBezTo>
                    <a:pt x="34282" y="3003"/>
                    <a:pt x="34556" y="3274"/>
                    <a:pt x="34974" y="3420"/>
                  </a:cubicBezTo>
                  <a:cubicBezTo>
                    <a:pt x="35244" y="3516"/>
                    <a:pt x="35509" y="3559"/>
                    <a:pt x="35766" y="3559"/>
                  </a:cubicBezTo>
                  <a:cubicBezTo>
                    <a:pt x="36322" y="3559"/>
                    <a:pt x="36853" y="3370"/>
                    <a:pt x="37410" y="3164"/>
                  </a:cubicBezTo>
                  <a:cubicBezTo>
                    <a:pt x="38547" y="2736"/>
                    <a:pt x="39677" y="2290"/>
                    <a:pt x="40811" y="1851"/>
                  </a:cubicBezTo>
                  <a:cubicBezTo>
                    <a:pt x="41945" y="1416"/>
                    <a:pt x="40747" y="375"/>
                    <a:pt x="39862" y="375"/>
                  </a:cubicBezTo>
                  <a:close/>
                  <a:moveTo>
                    <a:pt x="1498" y="1719"/>
                  </a:moveTo>
                  <a:cubicBezTo>
                    <a:pt x="1242" y="1894"/>
                    <a:pt x="996" y="2076"/>
                    <a:pt x="761" y="2265"/>
                  </a:cubicBezTo>
                  <a:cubicBezTo>
                    <a:pt x="1" y="2874"/>
                    <a:pt x="1103" y="3669"/>
                    <a:pt x="1926" y="3669"/>
                  </a:cubicBezTo>
                  <a:cubicBezTo>
                    <a:pt x="2130" y="3669"/>
                    <a:pt x="2311" y="3623"/>
                    <a:pt x="2451" y="3513"/>
                  </a:cubicBezTo>
                  <a:cubicBezTo>
                    <a:pt x="2618" y="3381"/>
                    <a:pt x="2793" y="3242"/>
                    <a:pt x="2975" y="3106"/>
                  </a:cubicBezTo>
                  <a:cubicBezTo>
                    <a:pt x="2436" y="3031"/>
                    <a:pt x="1502" y="2211"/>
                    <a:pt x="1498" y="1719"/>
                  </a:cubicBezTo>
                  <a:close/>
                  <a:moveTo>
                    <a:pt x="6376" y="1"/>
                  </a:moveTo>
                  <a:cubicBezTo>
                    <a:pt x="5271" y="1"/>
                    <a:pt x="4137" y="310"/>
                    <a:pt x="3064" y="814"/>
                  </a:cubicBezTo>
                  <a:cubicBezTo>
                    <a:pt x="3998" y="475"/>
                    <a:pt x="4989" y="264"/>
                    <a:pt x="5977" y="264"/>
                  </a:cubicBezTo>
                  <a:cubicBezTo>
                    <a:pt x="6366" y="264"/>
                    <a:pt x="6755" y="297"/>
                    <a:pt x="7136" y="368"/>
                  </a:cubicBezTo>
                  <a:cubicBezTo>
                    <a:pt x="7849" y="500"/>
                    <a:pt x="8519" y="789"/>
                    <a:pt x="9090" y="1242"/>
                  </a:cubicBezTo>
                  <a:cubicBezTo>
                    <a:pt x="9771" y="1780"/>
                    <a:pt x="10310" y="2889"/>
                    <a:pt x="11236" y="3003"/>
                  </a:cubicBezTo>
                  <a:cubicBezTo>
                    <a:pt x="11843" y="3082"/>
                    <a:pt x="13137" y="4686"/>
                    <a:pt x="12449" y="4686"/>
                  </a:cubicBezTo>
                  <a:cubicBezTo>
                    <a:pt x="12428" y="4686"/>
                    <a:pt x="12403" y="4686"/>
                    <a:pt x="12378" y="4683"/>
                  </a:cubicBezTo>
                  <a:cubicBezTo>
                    <a:pt x="10777" y="4479"/>
                    <a:pt x="10120" y="3574"/>
                    <a:pt x="9033" y="2557"/>
                  </a:cubicBezTo>
                  <a:cubicBezTo>
                    <a:pt x="8787" y="2329"/>
                    <a:pt x="8501" y="2168"/>
                    <a:pt x="8191" y="2061"/>
                  </a:cubicBezTo>
                  <a:lnTo>
                    <a:pt x="8191" y="2061"/>
                  </a:lnTo>
                  <a:cubicBezTo>
                    <a:pt x="8366" y="2204"/>
                    <a:pt x="8534" y="2372"/>
                    <a:pt x="8698" y="2571"/>
                  </a:cubicBezTo>
                  <a:cubicBezTo>
                    <a:pt x="9742" y="3855"/>
                    <a:pt x="10719" y="4903"/>
                    <a:pt x="12481" y="4903"/>
                  </a:cubicBezTo>
                  <a:cubicBezTo>
                    <a:pt x="12528" y="4903"/>
                    <a:pt x="12574" y="4903"/>
                    <a:pt x="12620" y="4900"/>
                  </a:cubicBezTo>
                  <a:cubicBezTo>
                    <a:pt x="14603" y="4843"/>
                    <a:pt x="15879" y="3509"/>
                    <a:pt x="17384" y="2415"/>
                  </a:cubicBezTo>
                  <a:cubicBezTo>
                    <a:pt x="17687" y="2193"/>
                    <a:pt x="17983" y="2001"/>
                    <a:pt x="18268" y="1862"/>
                  </a:cubicBezTo>
                  <a:lnTo>
                    <a:pt x="18268" y="1862"/>
                  </a:lnTo>
                  <a:cubicBezTo>
                    <a:pt x="18140" y="1880"/>
                    <a:pt x="17997" y="1923"/>
                    <a:pt x="17826" y="2001"/>
                  </a:cubicBezTo>
                  <a:cubicBezTo>
                    <a:pt x="17259" y="2261"/>
                    <a:pt x="16703" y="2860"/>
                    <a:pt x="16157" y="3188"/>
                  </a:cubicBezTo>
                  <a:cubicBezTo>
                    <a:pt x="15630" y="3502"/>
                    <a:pt x="15081" y="3763"/>
                    <a:pt x="14521" y="4008"/>
                  </a:cubicBezTo>
                  <a:cubicBezTo>
                    <a:pt x="14381" y="4069"/>
                    <a:pt x="14125" y="4158"/>
                    <a:pt x="13914" y="4158"/>
                  </a:cubicBezTo>
                  <a:cubicBezTo>
                    <a:pt x="13740" y="4158"/>
                    <a:pt x="13593" y="4097"/>
                    <a:pt x="13565" y="3908"/>
                  </a:cubicBezTo>
                  <a:cubicBezTo>
                    <a:pt x="13501" y="3506"/>
                    <a:pt x="14389" y="3103"/>
                    <a:pt x="14663" y="2985"/>
                  </a:cubicBezTo>
                  <a:cubicBezTo>
                    <a:pt x="16246" y="2293"/>
                    <a:pt x="17441" y="703"/>
                    <a:pt x="19241" y="493"/>
                  </a:cubicBezTo>
                  <a:cubicBezTo>
                    <a:pt x="19366" y="478"/>
                    <a:pt x="19495" y="468"/>
                    <a:pt x="19623" y="468"/>
                  </a:cubicBezTo>
                  <a:cubicBezTo>
                    <a:pt x="20097" y="468"/>
                    <a:pt x="20582" y="585"/>
                    <a:pt x="20936" y="921"/>
                  </a:cubicBezTo>
                  <a:cubicBezTo>
                    <a:pt x="21221" y="1195"/>
                    <a:pt x="21278" y="1566"/>
                    <a:pt x="21535" y="1859"/>
                  </a:cubicBezTo>
                  <a:cubicBezTo>
                    <a:pt x="21848" y="2211"/>
                    <a:pt x="22233" y="2346"/>
                    <a:pt x="22672" y="2504"/>
                  </a:cubicBezTo>
                  <a:cubicBezTo>
                    <a:pt x="23003" y="2621"/>
                    <a:pt x="22255" y="3313"/>
                    <a:pt x="21563" y="3620"/>
                  </a:cubicBezTo>
                  <a:cubicBezTo>
                    <a:pt x="21749" y="3773"/>
                    <a:pt x="21945" y="3919"/>
                    <a:pt x="22159" y="4055"/>
                  </a:cubicBezTo>
                  <a:cubicBezTo>
                    <a:pt x="23121" y="4661"/>
                    <a:pt x="24266" y="4986"/>
                    <a:pt x="25407" y="4999"/>
                  </a:cubicBezTo>
                  <a:cubicBezTo>
                    <a:pt x="24968" y="4464"/>
                    <a:pt x="24783" y="3694"/>
                    <a:pt x="25393" y="3541"/>
                  </a:cubicBezTo>
                  <a:cubicBezTo>
                    <a:pt x="26395" y="3288"/>
                    <a:pt x="27272" y="2835"/>
                    <a:pt x="28034" y="2137"/>
                  </a:cubicBezTo>
                  <a:cubicBezTo>
                    <a:pt x="28666" y="1555"/>
                    <a:pt x="29183" y="960"/>
                    <a:pt x="30024" y="689"/>
                  </a:cubicBezTo>
                  <a:cubicBezTo>
                    <a:pt x="30085" y="671"/>
                    <a:pt x="30146" y="664"/>
                    <a:pt x="30206" y="664"/>
                  </a:cubicBezTo>
                  <a:cubicBezTo>
                    <a:pt x="30723" y="664"/>
                    <a:pt x="31291" y="1302"/>
                    <a:pt x="31433" y="1865"/>
                  </a:cubicBezTo>
                  <a:cubicBezTo>
                    <a:pt x="31647" y="1812"/>
                    <a:pt x="31864" y="1787"/>
                    <a:pt x="32082" y="1787"/>
                  </a:cubicBezTo>
                  <a:lnTo>
                    <a:pt x="32193" y="1787"/>
                  </a:lnTo>
                  <a:cubicBezTo>
                    <a:pt x="32175" y="1762"/>
                    <a:pt x="32160" y="1737"/>
                    <a:pt x="32142" y="1712"/>
                  </a:cubicBezTo>
                  <a:cubicBezTo>
                    <a:pt x="32071" y="1591"/>
                    <a:pt x="31697" y="725"/>
                    <a:pt x="32078" y="725"/>
                  </a:cubicBezTo>
                  <a:cubicBezTo>
                    <a:pt x="32093" y="725"/>
                    <a:pt x="32111" y="725"/>
                    <a:pt x="32125" y="728"/>
                  </a:cubicBezTo>
                  <a:cubicBezTo>
                    <a:pt x="32545" y="792"/>
                    <a:pt x="32963" y="824"/>
                    <a:pt x="33380" y="824"/>
                  </a:cubicBezTo>
                  <a:cubicBezTo>
                    <a:pt x="33559" y="824"/>
                    <a:pt x="33740" y="817"/>
                    <a:pt x="33918" y="806"/>
                  </a:cubicBezTo>
                  <a:lnTo>
                    <a:pt x="33947" y="806"/>
                  </a:lnTo>
                  <a:cubicBezTo>
                    <a:pt x="33195" y="457"/>
                    <a:pt x="32356" y="271"/>
                    <a:pt x="31522" y="271"/>
                  </a:cubicBezTo>
                  <a:cubicBezTo>
                    <a:pt x="30919" y="271"/>
                    <a:pt x="30320" y="368"/>
                    <a:pt x="29754" y="575"/>
                  </a:cubicBezTo>
                  <a:cubicBezTo>
                    <a:pt x="27928" y="1242"/>
                    <a:pt x="27186" y="3406"/>
                    <a:pt x="25090" y="3491"/>
                  </a:cubicBezTo>
                  <a:cubicBezTo>
                    <a:pt x="25044" y="3495"/>
                    <a:pt x="24996" y="3495"/>
                    <a:pt x="24950" y="3495"/>
                  </a:cubicBezTo>
                  <a:cubicBezTo>
                    <a:pt x="22857" y="3495"/>
                    <a:pt x="22544" y="1462"/>
                    <a:pt x="20967" y="542"/>
                  </a:cubicBezTo>
                  <a:cubicBezTo>
                    <a:pt x="20340" y="175"/>
                    <a:pt x="19641" y="11"/>
                    <a:pt x="18938" y="11"/>
                  </a:cubicBezTo>
                  <a:cubicBezTo>
                    <a:pt x="18072" y="11"/>
                    <a:pt x="17202" y="257"/>
                    <a:pt x="16446" y="671"/>
                  </a:cubicBezTo>
                  <a:cubicBezTo>
                    <a:pt x="15515" y="1177"/>
                    <a:pt x="14781" y="1966"/>
                    <a:pt x="13918" y="2568"/>
                  </a:cubicBezTo>
                  <a:cubicBezTo>
                    <a:pt x="13369" y="2950"/>
                    <a:pt x="12941" y="3224"/>
                    <a:pt x="12352" y="3224"/>
                  </a:cubicBezTo>
                  <a:cubicBezTo>
                    <a:pt x="12210" y="3224"/>
                    <a:pt x="12057" y="3210"/>
                    <a:pt x="11889" y="3174"/>
                  </a:cubicBezTo>
                  <a:cubicBezTo>
                    <a:pt x="11090" y="3003"/>
                    <a:pt x="11012" y="2667"/>
                    <a:pt x="10534" y="2061"/>
                  </a:cubicBezTo>
                  <a:cubicBezTo>
                    <a:pt x="9365" y="589"/>
                    <a:pt x="7899" y="1"/>
                    <a:pt x="63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6" name="Google Shape;885;p31"/>
            <p:cNvSpPr/>
            <p:nvPr/>
          </p:nvSpPr>
          <p:spPr>
            <a:xfrm>
              <a:off x="1432150" y="3542325"/>
              <a:ext cx="167450" cy="57425"/>
            </a:xfrm>
            <a:custGeom>
              <a:avLst/>
              <a:gdLst/>
              <a:ahLst/>
              <a:cxnLst/>
              <a:rect l="l" t="t" r="r" b="b"/>
              <a:pathLst>
                <a:path w="6698" h="2297" extrusionOk="0">
                  <a:moveTo>
                    <a:pt x="1570" y="1"/>
                  </a:moveTo>
                  <a:lnTo>
                    <a:pt x="1570" y="1"/>
                  </a:lnTo>
                  <a:cubicBezTo>
                    <a:pt x="1278" y="108"/>
                    <a:pt x="989" y="228"/>
                    <a:pt x="707" y="361"/>
                  </a:cubicBezTo>
                  <a:cubicBezTo>
                    <a:pt x="682" y="368"/>
                    <a:pt x="657" y="378"/>
                    <a:pt x="636" y="393"/>
                  </a:cubicBezTo>
                  <a:cubicBezTo>
                    <a:pt x="482" y="468"/>
                    <a:pt x="329" y="542"/>
                    <a:pt x="176" y="625"/>
                  </a:cubicBezTo>
                  <a:cubicBezTo>
                    <a:pt x="54" y="689"/>
                    <a:pt x="1" y="789"/>
                    <a:pt x="4" y="906"/>
                  </a:cubicBezTo>
                  <a:cubicBezTo>
                    <a:pt x="500" y="564"/>
                    <a:pt x="1028" y="257"/>
                    <a:pt x="1570" y="1"/>
                  </a:cubicBezTo>
                  <a:close/>
                  <a:moveTo>
                    <a:pt x="5093" y="685"/>
                  </a:moveTo>
                  <a:cubicBezTo>
                    <a:pt x="3862" y="685"/>
                    <a:pt x="2557" y="1480"/>
                    <a:pt x="1481" y="2293"/>
                  </a:cubicBezTo>
                  <a:cubicBezTo>
                    <a:pt x="1505" y="2297"/>
                    <a:pt x="1530" y="2297"/>
                    <a:pt x="1556" y="2297"/>
                  </a:cubicBezTo>
                  <a:cubicBezTo>
                    <a:pt x="1588" y="2297"/>
                    <a:pt x="1616" y="2293"/>
                    <a:pt x="1645" y="2286"/>
                  </a:cubicBezTo>
                  <a:cubicBezTo>
                    <a:pt x="1984" y="2204"/>
                    <a:pt x="2009" y="2186"/>
                    <a:pt x="2254" y="1983"/>
                  </a:cubicBezTo>
                  <a:cubicBezTo>
                    <a:pt x="3232" y="1530"/>
                    <a:pt x="4497" y="1092"/>
                    <a:pt x="5631" y="1092"/>
                  </a:cubicBezTo>
                  <a:cubicBezTo>
                    <a:pt x="6006" y="1092"/>
                    <a:pt x="6365" y="1138"/>
                    <a:pt x="6697" y="1248"/>
                  </a:cubicBezTo>
                  <a:cubicBezTo>
                    <a:pt x="6199" y="849"/>
                    <a:pt x="5653" y="685"/>
                    <a:pt x="5093" y="68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7" name="Google Shape;886;p31"/>
            <p:cNvSpPr/>
            <p:nvPr/>
          </p:nvSpPr>
          <p:spPr>
            <a:xfrm>
              <a:off x="1432250" y="3528600"/>
              <a:ext cx="291000" cy="110575"/>
            </a:xfrm>
            <a:custGeom>
              <a:avLst/>
              <a:gdLst/>
              <a:ahLst/>
              <a:cxnLst/>
              <a:rect l="l" t="t" r="r" b="b"/>
              <a:pathLst>
                <a:path w="11640" h="4423" extrusionOk="0">
                  <a:moveTo>
                    <a:pt x="4479" y="0"/>
                  </a:moveTo>
                  <a:cubicBezTo>
                    <a:pt x="3491" y="0"/>
                    <a:pt x="2500" y="211"/>
                    <a:pt x="1566" y="550"/>
                  </a:cubicBezTo>
                  <a:cubicBezTo>
                    <a:pt x="1024" y="806"/>
                    <a:pt x="496" y="1113"/>
                    <a:pt x="0" y="1455"/>
                  </a:cubicBezTo>
                  <a:cubicBezTo>
                    <a:pt x="4" y="1947"/>
                    <a:pt x="938" y="2767"/>
                    <a:pt x="1477" y="2842"/>
                  </a:cubicBezTo>
                  <a:cubicBezTo>
                    <a:pt x="2553" y="2029"/>
                    <a:pt x="3858" y="1234"/>
                    <a:pt x="5089" y="1234"/>
                  </a:cubicBezTo>
                  <a:cubicBezTo>
                    <a:pt x="5649" y="1234"/>
                    <a:pt x="6195" y="1398"/>
                    <a:pt x="6693" y="1797"/>
                  </a:cubicBezTo>
                  <a:cubicBezTo>
                    <a:pt x="7003" y="1904"/>
                    <a:pt x="7289" y="2065"/>
                    <a:pt x="7535" y="2293"/>
                  </a:cubicBezTo>
                  <a:cubicBezTo>
                    <a:pt x="8622" y="3310"/>
                    <a:pt x="9279" y="4215"/>
                    <a:pt x="10880" y="4419"/>
                  </a:cubicBezTo>
                  <a:cubicBezTo>
                    <a:pt x="10905" y="4422"/>
                    <a:pt x="10930" y="4422"/>
                    <a:pt x="10951" y="4422"/>
                  </a:cubicBezTo>
                  <a:cubicBezTo>
                    <a:pt x="11639" y="4422"/>
                    <a:pt x="10345" y="2818"/>
                    <a:pt x="9738" y="2739"/>
                  </a:cubicBezTo>
                  <a:cubicBezTo>
                    <a:pt x="8812" y="2625"/>
                    <a:pt x="8273" y="1516"/>
                    <a:pt x="7592" y="978"/>
                  </a:cubicBezTo>
                  <a:cubicBezTo>
                    <a:pt x="7021" y="525"/>
                    <a:pt x="6351" y="236"/>
                    <a:pt x="5638" y="104"/>
                  </a:cubicBezTo>
                  <a:cubicBezTo>
                    <a:pt x="5257" y="33"/>
                    <a:pt x="4868" y="0"/>
                    <a:pt x="44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8" name="Google Shape;887;p31"/>
            <p:cNvSpPr/>
            <p:nvPr/>
          </p:nvSpPr>
          <p:spPr>
            <a:xfrm>
              <a:off x="1851500" y="3562750"/>
              <a:ext cx="82400" cy="53425"/>
            </a:xfrm>
            <a:custGeom>
              <a:avLst/>
              <a:gdLst/>
              <a:ahLst/>
              <a:cxnLst/>
              <a:rect l="l" t="t" r="r" b="b"/>
              <a:pathLst>
                <a:path w="3296" h="2137" extrusionOk="0">
                  <a:moveTo>
                    <a:pt x="881" y="0"/>
                  </a:moveTo>
                  <a:cubicBezTo>
                    <a:pt x="596" y="0"/>
                    <a:pt x="300" y="86"/>
                    <a:pt x="0" y="232"/>
                  </a:cubicBezTo>
                  <a:cubicBezTo>
                    <a:pt x="36" y="229"/>
                    <a:pt x="68" y="224"/>
                    <a:pt x="104" y="224"/>
                  </a:cubicBezTo>
                  <a:cubicBezTo>
                    <a:pt x="667" y="224"/>
                    <a:pt x="817" y="852"/>
                    <a:pt x="1259" y="1369"/>
                  </a:cubicBezTo>
                  <a:cubicBezTo>
                    <a:pt x="1594" y="1758"/>
                    <a:pt x="2097" y="1940"/>
                    <a:pt x="2564" y="2107"/>
                  </a:cubicBezTo>
                  <a:cubicBezTo>
                    <a:pt x="2614" y="2125"/>
                    <a:pt x="2671" y="2136"/>
                    <a:pt x="2735" y="2136"/>
                  </a:cubicBezTo>
                  <a:cubicBezTo>
                    <a:pt x="2899" y="2136"/>
                    <a:pt x="3096" y="2079"/>
                    <a:pt x="3295" y="1990"/>
                  </a:cubicBezTo>
                  <a:cubicBezTo>
                    <a:pt x="2920" y="1669"/>
                    <a:pt x="2599" y="1302"/>
                    <a:pt x="2293" y="881"/>
                  </a:cubicBezTo>
                  <a:cubicBezTo>
                    <a:pt x="1833" y="250"/>
                    <a:pt x="1366" y="0"/>
                    <a:pt x="88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9" name="Google Shape;888;p31"/>
            <p:cNvSpPr/>
            <p:nvPr/>
          </p:nvSpPr>
          <p:spPr>
            <a:xfrm>
              <a:off x="1732300" y="3533675"/>
              <a:ext cx="237600" cy="92300"/>
            </a:xfrm>
            <a:custGeom>
              <a:avLst/>
              <a:gdLst/>
              <a:ahLst/>
              <a:cxnLst/>
              <a:rect l="l" t="t" r="r" b="b"/>
              <a:pathLst>
                <a:path w="9504" h="3692" extrusionOk="0">
                  <a:moveTo>
                    <a:pt x="6123" y="1"/>
                  </a:moveTo>
                  <a:cubicBezTo>
                    <a:pt x="5995" y="1"/>
                    <a:pt x="5866" y="11"/>
                    <a:pt x="5741" y="26"/>
                  </a:cubicBezTo>
                  <a:cubicBezTo>
                    <a:pt x="3941" y="236"/>
                    <a:pt x="2746" y="1826"/>
                    <a:pt x="1163" y="2518"/>
                  </a:cubicBezTo>
                  <a:cubicBezTo>
                    <a:pt x="889" y="2636"/>
                    <a:pt x="1" y="3039"/>
                    <a:pt x="65" y="3441"/>
                  </a:cubicBezTo>
                  <a:cubicBezTo>
                    <a:pt x="93" y="3630"/>
                    <a:pt x="240" y="3691"/>
                    <a:pt x="414" y="3691"/>
                  </a:cubicBezTo>
                  <a:cubicBezTo>
                    <a:pt x="625" y="3691"/>
                    <a:pt x="881" y="3602"/>
                    <a:pt x="1021" y="3541"/>
                  </a:cubicBezTo>
                  <a:cubicBezTo>
                    <a:pt x="1581" y="3296"/>
                    <a:pt x="2130" y="3035"/>
                    <a:pt x="2657" y="2721"/>
                  </a:cubicBezTo>
                  <a:cubicBezTo>
                    <a:pt x="3203" y="2393"/>
                    <a:pt x="3759" y="1794"/>
                    <a:pt x="4326" y="1534"/>
                  </a:cubicBezTo>
                  <a:cubicBezTo>
                    <a:pt x="4497" y="1456"/>
                    <a:pt x="4640" y="1413"/>
                    <a:pt x="4768" y="1395"/>
                  </a:cubicBezTo>
                  <a:cubicBezTo>
                    <a:pt x="5068" y="1249"/>
                    <a:pt x="5364" y="1163"/>
                    <a:pt x="5649" y="1163"/>
                  </a:cubicBezTo>
                  <a:cubicBezTo>
                    <a:pt x="6134" y="1163"/>
                    <a:pt x="6601" y="1413"/>
                    <a:pt x="7061" y="2044"/>
                  </a:cubicBezTo>
                  <a:cubicBezTo>
                    <a:pt x="7367" y="2465"/>
                    <a:pt x="7688" y="2832"/>
                    <a:pt x="8063" y="3153"/>
                  </a:cubicBezTo>
                  <a:cubicBezTo>
                    <a:pt x="8755" y="2846"/>
                    <a:pt x="9503" y="2154"/>
                    <a:pt x="9172" y="2037"/>
                  </a:cubicBezTo>
                  <a:cubicBezTo>
                    <a:pt x="8733" y="1879"/>
                    <a:pt x="8348" y="1744"/>
                    <a:pt x="8035" y="1392"/>
                  </a:cubicBezTo>
                  <a:cubicBezTo>
                    <a:pt x="7778" y="1099"/>
                    <a:pt x="7721" y="728"/>
                    <a:pt x="7436" y="454"/>
                  </a:cubicBezTo>
                  <a:cubicBezTo>
                    <a:pt x="7082" y="118"/>
                    <a:pt x="6597" y="1"/>
                    <a:pt x="61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0" name="Google Shape;889;p31"/>
            <p:cNvSpPr/>
            <p:nvPr/>
          </p:nvSpPr>
          <p:spPr>
            <a:xfrm>
              <a:off x="2029975" y="3568625"/>
              <a:ext cx="152875" cy="91650"/>
            </a:xfrm>
            <a:custGeom>
              <a:avLst/>
              <a:gdLst/>
              <a:ahLst/>
              <a:cxnLst/>
              <a:rect l="l" t="t" r="r" b="b"/>
              <a:pathLst>
                <a:path w="6115" h="3666" extrusionOk="0">
                  <a:moveTo>
                    <a:pt x="6026" y="0"/>
                  </a:moveTo>
                  <a:lnTo>
                    <a:pt x="6026" y="0"/>
                  </a:lnTo>
                  <a:cubicBezTo>
                    <a:pt x="5730" y="79"/>
                    <a:pt x="5441" y="203"/>
                    <a:pt x="5185" y="374"/>
                  </a:cubicBezTo>
                  <a:cubicBezTo>
                    <a:pt x="4329" y="942"/>
                    <a:pt x="3812" y="1880"/>
                    <a:pt x="2920" y="2415"/>
                  </a:cubicBezTo>
                  <a:cubicBezTo>
                    <a:pt x="2346" y="2757"/>
                    <a:pt x="1701" y="2956"/>
                    <a:pt x="1049" y="3060"/>
                  </a:cubicBezTo>
                  <a:cubicBezTo>
                    <a:pt x="731" y="3110"/>
                    <a:pt x="410" y="3134"/>
                    <a:pt x="89" y="3134"/>
                  </a:cubicBezTo>
                  <a:lnTo>
                    <a:pt x="0" y="3134"/>
                  </a:lnTo>
                  <a:cubicBezTo>
                    <a:pt x="249" y="3438"/>
                    <a:pt x="581" y="3666"/>
                    <a:pt x="895" y="3666"/>
                  </a:cubicBezTo>
                  <a:cubicBezTo>
                    <a:pt x="945" y="3666"/>
                    <a:pt x="995" y="3659"/>
                    <a:pt x="1041" y="3648"/>
                  </a:cubicBezTo>
                  <a:cubicBezTo>
                    <a:pt x="1954" y="3417"/>
                    <a:pt x="2835" y="3027"/>
                    <a:pt x="3583" y="2454"/>
                  </a:cubicBezTo>
                  <a:cubicBezTo>
                    <a:pt x="4283" y="1919"/>
                    <a:pt x="4814" y="1074"/>
                    <a:pt x="5677" y="795"/>
                  </a:cubicBezTo>
                  <a:cubicBezTo>
                    <a:pt x="6037" y="678"/>
                    <a:pt x="6115" y="357"/>
                    <a:pt x="60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1" name="Google Shape;890;p31"/>
            <p:cNvSpPr/>
            <p:nvPr/>
          </p:nvSpPr>
          <p:spPr>
            <a:xfrm>
              <a:off x="2014350" y="3538575"/>
              <a:ext cx="166275" cy="108425"/>
            </a:xfrm>
            <a:custGeom>
              <a:avLst/>
              <a:gdLst/>
              <a:ahLst/>
              <a:cxnLst/>
              <a:rect l="l" t="t" r="r" b="b"/>
              <a:pathLst>
                <a:path w="6651" h="4337" extrusionOk="0">
                  <a:moveTo>
                    <a:pt x="5424" y="1"/>
                  </a:moveTo>
                  <a:cubicBezTo>
                    <a:pt x="5364" y="1"/>
                    <a:pt x="5303" y="8"/>
                    <a:pt x="5242" y="26"/>
                  </a:cubicBezTo>
                  <a:cubicBezTo>
                    <a:pt x="4401" y="297"/>
                    <a:pt x="3884" y="892"/>
                    <a:pt x="3252" y="1474"/>
                  </a:cubicBezTo>
                  <a:cubicBezTo>
                    <a:pt x="2490" y="2172"/>
                    <a:pt x="1613" y="2625"/>
                    <a:pt x="611" y="2878"/>
                  </a:cubicBezTo>
                  <a:cubicBezTo>
                    <a:pt x="1" y="3031"/>
                    <a:pt x="186" y="3801"/>
                    <a:pt x="625" y="4336"/>
                  </a:cubicBezTo>
                  <a:lnTo>
                    <a:pt x="714" y="4336"/>
                  </a:lnTo>
                  <a:cubicBezTo>
                    <a:pt x="1035" y="4336"/>
                    <a:pt x="1356" y="4312"/>
                    <a:pt x="1674" y="4262"/>
                  </a:cubicBezTo>
                  <a:cubicBezTo>
                    <a:pt x="2326" y="4158"/>
                    <a:pt x="2971" y="3959"/>
                    <a:pt x="3545" y="3617"/>
                  </a:cubicBezTo>
                  <a:cubicBezTo>
                    <a:pt x="4437" y="3082"/>
                    <a:pt x="4954" y="2144"/>
                    <a:pt x="5810" y="1576"/>
                  </a:cubicBezTo>
                  <a:cubicBezTo>
                    <a:pt x="6066" y="1405"/>
                    <a:pt x="6355" y="1281"/>
                    <a:pt x="6651" y="1202"/>
                  </a:cubicBezTo>
                  <a:cubicBezTo>
                    <a:pt x="6509" y="639"/>
                    <a:pt x="5941" y="1"/>
                    <a:pt x="54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2" name="Google Shape;891;p31"/>
            <p:cNvSpPr/>
            <p:nvPr/>
          </p:nvSpPr>
          <p:spPr>
            <a:xfrm>
              <a:off x="2199600" y="3542125"/>
              <a:ext cx="59475" cy="48000"/>
            </a:xfrm>
            <a:custGeom>
              <a:avLst/>
              <a:gdLst/>
              <a:ahLst/>
              <a:cxnLst/>
              <a:rect l="l" t="t" r="r" b="b"/>
              <a:pathLst>
                <a:path w="2379" h="1920" extrusionOk="0">
                  <a:moveTo>
                    <a:pt x="1755" y="1"/>
                  </a:moveTo>
                  <a:cubicBezTo>
                    <a:pt x="1897" y="65"/>
                    <a:pt x="2033" y="137"/>
                    <a:pt x="2168" y="212"/>
                  </a:cubicBezTo>
                  <a:cubicBezTo>
                    <a:pt x="2239" y="251"/>
                    <a:pt x="2308" y="294"/>
                    <a:pt x="2379" y="336"/>
                  </a:cubicBezTo>
                  <a:cubicBezTo>
                    <a:pt x="2193" y="147"/>
                    <a:pt x="1979" y="1"/>
                    <a:pt x="1759" y="1"/>
                  </a:cubicBezTo>
                  <a:close/>
                  <a:moveTo>
                    <a:pt x="1" y="982"/>
                  </a:moveTo>
                  <a:cubicBezTo>
                    <a:pt x="243" y="1367"/>
                    <a:pt x="589" y="1770"/>
                    <a:pt x="1052" y="1838"/>
                  </a:cubicBezTo>
                  <a:cubicBezTo>
                    <a:pt x="1306" y="1877"/>
                    <a:pt x="1559" y="1905"/>
                    <a:pt x="1816" y="1920"/>
                  </a:cubicBezTo>
                  <a:cubicBezTo>
                    <a:pt x="1640" y="1745"/>
                    <a:pt x="1466" y="1567"/>
                    <a:pt x="1252" y="1413"/>
                  </a:cubicBezTo>
                  <a:cubicBezTo>
                    <a:pt x="878" y="1139"/>
                    <a:pt x="442" y="1003"/>
                    <a:pt x="1" y="98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3" name="Google Shape;892;p31"/>
            <p:cNvSpPr/>
            <p:nvPr/>
          </p:nvSpPr>
          <p:spPr>
            <a:xfrm>
              <a:off x="2187225" y="3540100"/>
              <a:ext cx="94850" cy="50400"/>
            </a:xfrm>
            <a:custGeom>
              <a:avLst/>
              <a:gdLst/>
              <a:ahLst/>
              <a:cxnLst/>
              <a:rect l="l" t="t" r="r" b="b"/>
              <a:pathLst>
                <a:path w="3794" h="2016" extrusionOk="0">
                  <a:moveTo>
                    <a:pt x="381" y="1"/>
                  </a:moveTo>
                  <a:cubicBezTo>
                    <a:pt x="0" y="1"/>
                    <a:pt x="374" y="867"/>
                    <a:pt x="445" y="988"/>
                  </a:cubicBezTo>
                  <a:cubicBezTo>
                    <a:pt x="463" y="1013"/>
                    <a:pt x="478" y="1038"/>
                    <a:pt x="496" y="1063"/>
                  </a:cubicBezTo>
                  <a:cubicBezTo>
                    <a:pt x="937" y="1084"/>
                    <a:pt x="1373" y="1220"/>
                    <a:pt x="1747" y="1494"/>
                  </a:cubicBezTo>
                  <a:cubicBezTo>
                    <a:pt x="1961" y="1648"/>
                    <a:pt x="2135" y="1826"/>
                    <a:pt x="2311" y="2001"/>
                  </a:cubicBezTo>
                  <a:cubicBezTo>
                    <a:pt x="2474" y="2012"/>
                    <a:pt x="2639" y="2015"/>
                    <a:pt x="2803" y="2015"/>
                  </a:cubicBezTo>
                  <a:cubicBezTo>
                    <a:pt x="2981" y="2015"/>
                    <a:pt x="3159" y="2012"/>
                    <a:pt x="3341" y="1997"/>
                  </a:cubicBezTo>
                  <a:cubicBezTo>
                    <a:pt x="3794" y="1969"/>
                    <a:pt x="3434" y="1202"/>
                    <a:pt x="3323" y="1017"/>
                  </a:cubicBezTo>
                  <a:cubicBezTo>
                    <a:pt x="3223" y="852"/>
                    <a:pt x="3063" y="613"/>
                    <a:pt x="2874" y="417"/>
                  </a:cubicBezTo>
                  <a:cubicBezTo>
                    <a:pt x="2803" y="375"/>
                    <a:pt x="2734" y="332"/>
                    <a:pt x="2663" y="293"/>
                  </a:cubicBezTo>
                  <a:cubicBezTo>
                    <a:pt x="2528" y="218"/>
                    <a:pt x="2392" y="146"/>
                    <a:pt x="2250" y="82"/>
                  </a:cubicBezTo>
                  <a:lnTo>
                    <a:pt x="2221" y="82"/>
                  </a:lnTo>
                  <a:cubicBezTo>
                    <a:pt x="2043" y="93"/>
                    <a:pt x="1862" y="100"/>
                    <a:pt x="1683" y="100"/>
                  </a:cubicBezTo>
                  <a:cubicBezTo>
                    <a:pt x="1266" y="100"/>
                    <a:pt x="848" y="68"/>
                    <a:pt x="428" y="4"/>
                  </a:cubicBezTo>
                  <a:cubicBezTo>
                    <a:pt x="414" y="1"/>
                    <a:pt x="396" y="1"/>
                    <a:pt x="3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4" name="Google Shape;849;p31"/>
          <p:cNvSpPr txBox="1">
            <a:spLocks/>
          </p:cNvSpPr>
          <p:nvPr/>
        </p:nvSpPr>
        <p:spPr>
          <a:xfrm>
            <a:off x="5283049" y="2854907"/>
            <a:ext cx="33687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pPr algn="ctr"/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90 , 638</a:t>
            </a:r>
          </a:p>
        </p:txBody>
      </p:sp>
      <p:cxnSp>
        <p:nvCxnSpPr>
          <p:cNvPr id="125" name="Straight Arrow Connector 124"/>
          <p:cNvCxnSpPr/>
          <p:nvPr/>
        </p:nvCxnSpPr>
        <p:spPr>
          <a:xfrm flipH="1">
            <a:off x="6185971" y="3695846"/>
            <a:ext cx="203047" cy="211516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6" name="Google Shape;883;p31"/>
          <p:cNvGrpSpPr/>
          <p:nvPr/>
        </p:nvGrpSpPr>
        <p:grpSpPr>
          <a:xfrm>
            <a:off x="6916302" y="3461618"/>
            <a:ext cx="747025" cy="182679"/>
            <a:chOff x="1394800" y="3522000"/>
            <a:chExt cx="1048650" cy="138275"/>
          </a:xfrm>
        </p:grpSpPr>
        <p:sp>
          <p:nvSpPr>
            <p:cNvPr id="127" name="Google Shape;884;p31"/>
            <p:cNvSpPr/>
            <p:nvPr/>
          </p:nvSpPr>
          <p:spPr>
            <a:xfrm>
              <a:off x="1394800" y="3522000"/>
              <a:ext cx="1048650" cy="125000"/>
            </a:xfrm>
            <a:custGeom>
              <a:avLst/>
              <a:gdLst/>
              <a:ahLst/>
              <a:cxnLst/>
              <a:rect l="l" t="t" r="r" b="b"/>
              <a:pathLst>
                <a:path w="41946" h="5000" extrusionOk="0">
                  <a:moveTo>
                    <a:pt x="39862" y="375"/>
                  </a:moveTo>
                  <a:cubicBezTo>
                    <a:pt x="39752" y="375"/>
                    <a:pt x="39641" y="393"/>
                    <a:pt x="39545" y="429"/>
                  </a:cubicBezTo>
                  <a:cubicBezTo>
                    <a:pt x="38422" y="860"/>
                    <a:pt x="37231" y="1220"/>
                    <a:pt x="36143" y="1737"/>
                  </a:cubicBezTo>
                  <a:cubicBezTo>
                    <a:pt x="35848" y="1880"/>
                    <a:pt x="35723" y="1951"/>
                    <a:pt x="35630" y="1951"/>
                  </a:cubicBezTo>
                  <a:cubicBezTo>
                    <a:pt x="35516" y="1951"/>
                    <a:pt x="35452" y="1837"/>
                    <a:pt x="35173" y="1598"/>
                  </a:cubicBezTo>
                  <a:cubicBezTo>
                    <a:pt x="34984" y="1431"/>
                    <a:pt x="34785" y="1277"/>
                    <a:pt x="34571" y="1141"/>
                  </a:cubicBezTo>
                  <a:lnTo>
                    <a:pt x="34571" y="1141"/>
                  </a:lnTo>
                  <a:cubicBezTo>
                    <a:pt x="34760" y="1337"/>
                    <a:pt x="34920" y="1576"/>
                    <a:pt x="35020" y="1741"/>
                  </a:cubicBezTo>
                  <a:cubicBezTo>
                    <a:pt x="35131" y="1926"/>
                    <a:pt x="35491" y="2693"/>
                    <a:pt x="35038" y="2721"/>
                  </a:cubicBezTo>
                  <a:cubicBezTo>
                    <a:pt x="34856" y="2736"/>
                    <a:pt x="34678" y="2739"/>
                    <a:pt x="34500" y="2739"/>
                  </a:cubicBezTo>
                  <a:cubicBezTo>
                    <a:pt x="34336" y="2739"/>
                    <a:pt x="34171" y="2736"/>
                    <a:pt x="34008" y="2725"/>
                  </a:cubicBezTo>
                  <a:lnTo>
                    <a:pt x="34008" y="2725"/>
                  </a:lnTo>
                  <a:cubicBezTo>
                    <a:pt x="34282" y="3003"/>
                    <a:pt x="34556" y="3274"/>
                    <a:pt x="34974" y="3420"/>
                  </a:cubicBezTo>
                  <a:cubicBezTo>
                    <a:pt x="35244" y="3516"/>
                    <a:pt x="35509" y="3559"/>
                    <a:pt x="35766" y="3559"/>
                  </a:cubicBezTo>
                  <a:cubicBezTo>
                    <a:pt x="36322" y="3559"/>
                    <a:pt x="36853" y="3370"/>
                    <a:pt x="37410" y="3164"/>
                  </a:cubicBezTo>
                  <a:cubicBezTo>
                    <a:pt x="38547" y="2736"/>
                    <a:pt x="39677" y="2290"/>
                    <a:pt x="40811" y="1851"/>
                  </a:cubicBezTo>
                  <a:cubicBezTo>
                    <a:pt x="41945" y="1416"/>
                    <a:pt x="40747" y="375"/>
                    <a:pt x="39862" y="375"/>
                  </a:cubicBezTo>
                  <a:close/>
                  <a:moveTo>
                    <a:pt x="1498" y="1719"/>
                  </a:moveTo>
                  <a:cubicBezTo>
                    <a:pt x="1242" y="1894"/>
                    <a:pt x="996" y="2076"/>
                    <a:pt x="761" y="2265"/>
                  </a:cubicBezTo>
                  <a:cubicBezTo>
                    <a:pt x="1" y="2874"/>
                    <a:pt x="1103" y="3669"/>
                    <a:pt x="1926" y="3669"/>
                  </a:cubicBezTo>
                  <a:cubicBezTo>
                    <a:pt x="2130" y="3669"/>
                    <a:pt x="2311" y="3623"/>
                    <a:pt x="2451" y="3513"/>
                  </a:cubicBezTo>
                  <a:cubicBezTo>
                    <a:pt x="2618" y="3381"/>
                    <a:pt x="2793" y="3242"/>
                    <a:pt x="2975" y="3106"/>
                  </a:cubicBezTo>
                  <a:cubicBezTo>
                    <a:pt x="2436" y="3031"/>
                    <a:pt x="1502" y="2211"/>
                    <a:pt x="1498" y="1719"/>
                  </a:cubicBezTo>
                  <a:close/>
                  <a:moveTo>
                    <a:pt x="6376" y="1"/>
                  </a:moveTo>
                  <a:cubicBezTo>
                    <a:pt x="5271" y="1"/>
                    <a:pt x="4137" y="310"/>
                    <a:pt x="3064" y="814"/>
                  </a:cubicBezTo>
                  <a:cubicBezTo>
                    <a:pt x="3998" y="475"/>
                    <a:pt x="4989" y="264"/>
                    <a:pt x="5977" y="264"/>
                  </a:cubicBezTo>
                  <a:cubicBezTo>
                    <a:pt x="6366" y="264"/>
                    <a:pt x="6755" y="297"/>
                    <a:pt x="7136" y="368"/>
                  </a:cubicBezTo>
                  <a:cubicBezTo>
                    <a:pt x="7849" y="500"/>
                    <a:pt x="8519" y="789"/>
                    <a:pt x="9090" y="1242"/>
                  </a:cubicBezTo>
                  <a:cubicBezTo>
                    <a:pt x="9771" y="1780"/>
                    <a:pt x="10310" y="2889"/>
                    <a:pt x="11236" y="3003"/>
                  </a:cubicBezTo>
                  <a:cubicBezTo>
                    <a:pt x="11843" y="3082"/>
                    <a:pt x="13137" y="4686"/>
                    <a:pt x="12449" y="4686"/>
                  </a:cubicBezTo>
                  <a:cubicBezTo>
                    <a:pt x="12428" y="4686"/>
                    <a:pt x="12403" y="4686"/>
                    <a:pt x="12378" y="4683"/>
                  </a:cubicBezTo>
                  <a:cubicBezTo>
                    <a:pt x="10777" y="4479"/>
                    <a:pt x="10120" y="3574"/>
                    <a:pt x="9033" y="2557"/>
                  </a:cubicBezTo>
                  <a:cubicBezTo>
                    <a:pt x="8787" y="2329"/>
                    <a:pt x="8501" y="2168"/>
                    <a:pt x="8191" y="2061"/>
                  </a:cubicBezTo>
                  <a:lnTo>
                    <a:pt x="8191" y="2061"/>
                  </a:lnTo>
                  <a:cubicBezTo>
                    <a:pt x="8366" y="2204"/>
                    <a:pt x="8534" y="2372"/>
                    <a:pt x="8698" y="2571"/>
                  </a:cubicBezTo>
                  <a:cubicBezTo>
                    <a:pt x="9742" y="3855"/>
                    <a:pt x="10719" y="4903"/>
                    <a:pt x="12481" y="4903"/>
                  </a:cubicBezTo>
                  <a:cubicBezTo>
                    <a:pt x="12528" y="4903"/>
                    <a:pt x="12574" y="4903"/>
                    <a:pt x="12620" y="4900"/>
                  </a:cubicBezTo>
                  <a:cubicBezTo>
                    <a:pt x="14603" y="4843"/>
                    <a:pt x="15879" y="3509"/>
                    <a:pt x="17384" y="2415"/>
                  </a:cubicBezTo>
                  <a:cubicBezTo>
                    <a:pt x="17687" y="2193"/>
                    <a:pt x="17983" y="2001"/>
                    <a:pt x="18268" y="1862"/>
                  </a:cubicBezTo>
                  <a:lnTo>
                    <a:pt x="18268" y="1862"/>
                  </a:lnTo>
                  <a:cubicBezTo>
                    <a:pt x="18140" y="1880"/>
                    <a:pt x="17997" y="1923"/>
                    <a:pt x="17826" y="2001"/>
                  </a:cubicBezTo>
                  <a:cubicBezTo>
                    <a:pt x="17259" y="2261"/>
                    <a:pt x="16703" y="2860"/>
                    <a:pt x="16157" y="3188"/>
                  </a:cubicBezTo>
                  <a:cubicBezTo>
                    <a:pt x="15630" y="3502"/>
                    <a:pt x="15081" y="3763"/>
                    <a:pt x="14521" y="4008"/>
                  </a:cubicBezTo>
                  <a:cubicBezTo>
                    <a:pt x="14381" y="4069"/>
                    <a:pt x="14125" y="4158"/>
                    <a:pt x="13914" y="4158"/>
                  </a:cubicBezTo>
                  <a:cubicBezTo>
                    <a:pt x="13740" y="4158"/>
                    <a:pt x="13593" y="4097"/>
                    <a:pt x="13565" y="3908"/>
                  </a:cubicBezTo>
                  <a:cubicBezTo>
                    <a:pt x="13501" y="3506"/>
                    <a:pt x="14389" y="3103"/>
                    <a:pt x="14663" y="2985"/>
                  </a:cubicBezTo>
                  <a:cubicBezTo>
                    <a:pt x="16246" y="2293"/>
                    <a:pt x="17441" y="703"/>
                    <a:pt x="19241" y="493"/>
                  </a:cubicBezTo>
                  <a:cubicBezTo>
                    <a:pt x="19366" y="478"/>
                    <a:pt x="19495" y="468"/>
                    <a:pt x="19623" y="468"/>
                  </a:cubicBezTo>
                  <a:cubicBezTo>
                    <a:pt x="20097" y="468"/>
                    <a:pt x="20582" y="585"/>
                    <a:pt x="20936" y="921"/>
                  </a:cubicBezTo>
                  <a:cubicBezTo>
                    <a:pt x="21221" y="1195"/>
                    <a:pt x="21278" y="1566"/>
                    <a:pt x="21535" y="1859"/>
                  </a:cubicBezTo>
                  <a:cubicBezTo>
                    <a:pt x="21848" y="2211"/>
                    <a:pt x="22233" y="2346"/>
                    <a:pt x="22672" y="2504"/>
                  </a:cubicBezTo>
                  <a:cubicBezTo>
                    <a:pt x="23003" y="2621"/>
                    <a:pt x="22255" y="3313"/>
                    <a:pt x="21563" y="3620"/>
                  </a:cubicBezTo>
                  <a:cubicBezTo>
                    <a:pt x="21749" y="3773"/>
                    <a:pt x="21945" y="3919"/>
                    <a:pt x="22159" y="4055"/>
                  </a:cubicBezTo>
                  <a:cubicBezTo>
                    <a:pt x="23121" y="4661"/>
                    <a:pt x="24266" y="4986"/>
                    <a:pt x="25407" y="4999"/>
                  </a:cubicBezTo>
                  <a:cubicBezTo>
                    <a:pt x="24968" y="4464"/>
                    <a:pt x="24783" y="3694"/>
                    <a:pt x="25393" y="3541"/>
                  </a:cubicBezTo>
                  <a:cubicBezTo>
                    <a:pt x="26395" y="3288"/>
                    <a:pt x="27272" y="2835"/>
                    <a:pt x="28034" y="2137"/>
                  </a:cubicBezTo>
                  <a:cubicBezTo>
                    <a:pt x="28666" y="1555"/>
                    <a:pt x="29183" y="960"/>
                    <a:pt x="30024" y="689"/>
                  </a:cubicBezTo>
                  <a:cubicBezTo>
                    <a:pt x="30085" y="671"/>
                    <a:pt x="30146" y="664"/>
                    <a:pt x="30206" y="664"/>
                  </a:cubicBezTo>
                  <a:cubicBezTo>
                    <a:pt x="30723" y="664"/>
                    <a:pt x="31291" y="1302"/>
                    <a:pt x="31433" y="1865"/>
                  </a:cubicBezTo>
                  <a:cubicBezTo>
                    <a:pt x="31647" y="1812"/>
                    <a:pt x="31864" y="1787"/>
                    <a:pt x="32082" y="1787"/>
                  </a:cubicBezTo>
                  <a:lnTo>
                    <a:pt x="32193" y="1787"/>
                  </a:lnTo>
                  <a:cubicBezTo>
                    <a:pt x="32175" y="1762"/>
                    <a:pt x="32160" y="1737"/>
                    <a:pt x="32142" y="1712"/>
                  </a:cubicBezTo>
                  <a:cubicBezTo>
                    <a:pt x="32071" y="1591"/>
                    <a:pt x="31697" y="725"/>
                    <a:pt x="32078" y="725"/>
                  </a:cubicBezTo>
                  <a:cubicBezTo>
                    <a:pt x="32093" y="725"/>
                    <a:pt x="32111" y="725"/>
                    <a:pt x="32125" y="728"/>
                  </a:cubicBezTo>
                  <a:cubicBezTo>
                    <a:pt x="32545" y="792"/>
                    <a:pt x="32963" y="824"/>
                    <a:pt x="33380" y="824"/>
                  </a:cubicBezTo>
                  <a:cubicBezTo>
                    <a:pt x="33559" y="824"/>
                    <a:pt x="33740" y="817"/>
                    <a:pt x="33918" y="806"/>
                  </a:cubicBezTo>
                  <a:lnTo>
                    <a:pt x="33947" y="806"/>
                  </a:lnTo>
                  <a:cubicBezTo>
                    <a:pt x="33195" y="457"/>
                    <a:pt x="32356" y="271"/>
                    <a:pt x="31522" y="271"/>
                  </a:cubicBezTo>
                  <a:cubicBezTo>
                    <a:pt x="30919" y="271"/>
                    <a:pt x="30320" y="368"/>
                    <a:pt x="29754" y="575"/>
                  </a:cubicBezTo>
                  <a:cubicBezTo>
                    <a:pt x="27928" y="1242"/>
                    <a:pt x="27186" y="3406"/>
                    <a:pt x="25090" y="3491"/>
                  </a:cubicBezTo>
                  <a:cubicBezTo>
                    <a:pt x="25044" y="3495"/>
                    <a:pt x="24996" y="3495"/>
                    <a:pt x="24950" y="3495"/>
                  </a:cubicBezTo>
                  <a:cubicBezTo>
                    <a:pt x="22857" y="3495"/>
                    <a:pt x="22544" y="1462"/>
                    <a:pt x="20967" y="542"/>
                  </a:cubicBezTo>
                  <a:cubicBezTo>
                    <a:pt x="20340" y="175"/>
                    <a:pt x="19641" y="11"/>
                    <a:pt x="18938" y="11"/>
                  </a:cubicBezTo>
                  <a:cubicBezTo>
                    <a:pt x="18072" y="11"/>
                    <a:pt x="17202" y="257"/>
                    <a:pt x="16446" y="671"/>
                  </a:cubicBezTo>
                  <a:cubicBezTo>
                    <a:pt x="15515" y="1177"/>
                    <a:pt x="14781" y="1966"/>
                    <a:pt x="13918" y="2568"/>
                  </a:cubicBezTo>
                  <a:cubicBezTo>
                    <a:pt x="13369" y="2950"/>
                    <a:pt x="12941" y="3224"/>
                    <a:pt x="12352" y="3224"/>
                  </a:cubicBezTo>
                  <a:cubicBezTo>
                    <a:pt x="12210" y="3224"/>
                    <a:pt x="12057" y="3210"/>
                    <a:pt x="11889" y="3174"/>
                  </a:cubicBezTo>
                  <a:cubicBezTo>
                    <a:pt x="11090" y="3003"/>
                    <a:pt x="11012" y="2667"/>
                    <a:pt x="10534" y="2061"/>
                  </a:cubicBezTo>
                  <a:cubicBezTo>
                    <a:pt x="9365" y="589"/>
                    <a:pt x="7899" y="1"/>
                    <a:pt x="63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8" name="Google Shape;885;p31"/>
            <p:cNvSpPr/>
            <p:nvPr/>
          </p:nvSpPr>
          <p:spPr>
            <a:xfrm>
              <a:off x="1432150" y="3542325"/>
              <a:ext cx="167450" cy="57425"/>
            </a:xfrm>
            <a:custGeom>
              <a:avLst/>
              <a:gdLst/>
              <a:ahLst/>
              <a:cxnLst/>
              <a:rect l="l" t="t" r="r" b="b"/>
              <a:pathLst>
                <a:path w="6698" h="2297" extrusionOk="0">
                  <a:moveTo>
                    <a:pt x="1570" y="1"/>
                  </a:moveTo>
                  <a:lnTo>
                    <a:pt x="1570" y="1"/>
                  </a:lnTo>
                  <a:cubicBezTo>
                    <a:pt x="1278" y="108"/>
                    <a:pt x="989" y="228"/>
                    <a:pt x="707" y="361"/>
                  </a:cubicBezTo>
                  <a:cubicBezTo>
                    <a:pt x="682" y="368"/>
                    <a:pt x="657" y="378"/>
                    <a:pt x="636" y="393"/>
                  </a:cubicBezTo>
                  <a:cubicBezTo>
                    <a:pt x="482" y="468"/>
                    <a:pt x="329" y="542"/>
                    <a:pt x="176" y="625"/>
                  </a:cubicBezTo>
                  <a:cubicBezTo>
                    <a:pt x="54" y="689"/>
                    <a:pt x="1" y="789"/>
                    <a:pt x="4" y="906"/>
                  </a:cubicBezTo>
                  <a:cubicBezTo>
                    <a:pt x="500" y="564"/>
                    <a:pt x="1028" y="257"/>
                    <a:pt x="1570" y="1"/>
                  </a:cubicBezTo>
                  <a:close/>
                  <a:moveTo>
                    <a:pt x="5093" y="685"/>
                  </a:moveTo>
                  <a:cubicBezTo>
                    <a:pt x="3862" y="685"/>
                    <a:pt x="2557" y="1480"/>
                    <a:pt x="1481" y="2293"/>
                  </a:cubicBezTo>
                  <a:cubicBezTo>
                    <a:pt x="1505" y="2297"/>
                    <a:pt x="1530" y="2297"/>
                    <a:pt x="1556" y="2297"/>
                  </a:cubicBezTo>
                  <a:cubicBezTo>
                    <a:pt x="1588" y="2297"/>
                    <a:pt x="1616" y="2293"/>
                    <a:pt x="1645" y="2286"/>
                  </a:cubicBezTo>
                  <a:cubicBezTo>
                    <a:pt x="1984" y="2204"/>
                    <a:pt x="2009" y="2186"/>
                    <a:pt x="2254" y="1983"/>
                  </a:cubicBezTo>
                  <a:cubicBezTo>
                    <a:pt x="3232" y="1530"/>
                    <a:pt x="4497" y="1092"/>
                    <a:pt x="5631" y="1092"/>
                  </a:cubicBezTo>
                  <a:cubicBezTo>
                    <a:pt x="6006" y="1092"/>
                    <a:pt x="6365" y="1138"/>
                    <a:pt x="6697" y="1248"/>
                  </a:cubicBezTo>
                  <a:cubicBezTo>
                    <a:pt x="6199" y="849"/>
                    <a:pt x="5653" y="685"/>
                    <a:pt x="5093" y="68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9" name="Google Shape;886;p31"/>
            <p:cNvSpPr/>
            <p:nvPr/>
          </p:nvSpPr>
          <p:spPr>
            <a:xfrm>
              <a:off x="1432250" y="3528600"/>
              <a:ext cx="291000" cy="110575"/>
            </a:xfrm>
            <a:custGeom>
              <a:avLst/>
              <a:gdLst/>
              <a:ahLst/>
              <a:cxnLst/>
              <a:rect l="l" t="t" r="r" b="b"/>
              <a:pathLst>
                <a:path w="11640" h="4423" extrusionOk="0">
                  <a:moveTo>
                    <a:pt x="4479" y="0"/>
                  </a:moveTo>
                  <a:cubicBezTo>
                    <a:pt x="3491" y="0"/>
                    <a:pt x="2500" y="211"/>
                    <a:pt x="1566" y="550"/>
                  </a:cubicBezTo>
                  <a:cubicBezTo>
                    <a:pt x="1024" y="806"/>
                    <a:pt x="496" y="1113"/>
                    <a:pt x="0" y="1455"/>
                  </a:cubicBezTo>
                  <a:cubicBezTo>
                    <a:pt x="4" y="1947"/>
                    <a:pt x="938" y="2767"/>
                    <a:pt x="1477" y="2842"/>
                  </a:cubicBezTo>
                  <a:cubicBezTo>
                    <a:pt x="2553" y="2029"/>
                    <a:pt x="3858" y="1234"/>
                    <a:pt x="5089" y="1234"/>
                  </a:cubicBezTo>
                  <a:cubicBezTo>
                    <a:pt x="5649" y="1234"/>
                    <a:pt x="6195" y="1398"/>
                    <a:pt x="6693" y="1797"/>
                  </a:cubicBezTo>
                  <a:cubicBezTo>
                    <a:pt x="7003" y="1904"/>
                    <a:pt x="7289" y="2065"/>
                    <a:pt x="7535" y="2293"/>
                  </a:cubicBezTo>
                  <a:cubicBezTo>
                    <a:pt x="8622" y="3310"/>
                    <a:pt x="9279" y="4215"/>
                    <a:pt x="10880" y="4419"/>
                  </a:cubicBezTo>
                  <a:cubicBezTo>
                    <a:pt x="10905" y="4422"/>
                    <a:pt x="10930" y="4422"/>
                    <a:pt x="10951" y="4422"/>
                  </a:cubicBezTo>
                  <a:cubicBezTo>
                    <a:pt x="11639" y="4422"/>
                    <a:pt x="10345" y="2818"/>
                    <a:pt x="9738" y="2739"/>
                  </a:cubicBezTo>
                  <a:cubicBezTo>
                    <a:pt x="8812" y="2625"/>
                    <a:pt x="8273" y="1516"/>
                    <a:pt x="7592" y="978"/>
                  </a:cubicBezTo>
                  <a:cubicBezTo>
                    <a:pt x="7021" y="525"/>
                    <a:pt x="6351" y="236"/>
                    <a:pt x="5638" y="104"/>
                  </a:cubicBezTo>
                  <a:cubicBezTo>
                    <a:pt x="5257" y="33"/>
                    <a:pt x="4868" y="0"/>
                    <a:pt x="44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0" name="Google Shape;887;p31"/>
            <p:cNvSpPr/>
            <p:nvPr/>
          </p:nvSpPr>
          <p:spPr>
            <a:xfrm>
              <a:off x="1851500" y="3562750"/>
              <a:ext cx="82400" cy="53425"/>
            </a:xfrm>
            <a:custGeom>
              <a:avLst/>
              <a:gdLst/>
              <a:ahLst/>
              <a:cxnLst/>
              <a:rect l="l" t="t" r="r" b="b"/>
              <a:pathLst>
                <a:path w="3296" h="2137" extrusionOk="0">
                  <a:moveTo>
                    <a:pt x="881" y="0"/>
                  </a:moveTo>
                  <a:cubicBezTo>
                    <a:pt x="596" y="0"/>
                    <a:pt x="300" y="86"/>
                    <a:pt x="0" y="232"/>
                  </a:cubicBezTo>
                  <a:cubicBezTo>
                    <a:pt x="36" y="229"/>
                    <a:pt x="68" y="224"/>
                    <a:pt x="104" y="224"/>
                  </a:cubicBezTo>
                  <a:cubicBezTo>
                    <a:pt x="667" y="224"/>
                    <a:pt x="817" y="852"/>
                    <a:pt x="1259" y="1369"/>
                  </a:cubicBezTo>
                  <a:cubicBezTo>
                    <a:pt x="1594" y="1758"/>
                    <a:pt x="2097" y="1940"/>
                    <a:pt x="2564" y="2107"/>
                  </a:cubicBezTo>
                  <a:cubicBezTo>
                    <a:pt x="2614" y="2125"/>
                    <a:pt x="2671" y="2136"/>
                    <a:pt x="2735" y="2136"/>
                  </a:cubicBezTo>
                  <a:cubicBezTo>
                    <a:pt x="2899" y="2136"/>
                    <a:pt x="3096" y="2079"/>
                    <a:pt x="3295" y="1990"/>
                  </a:cubicBezTo>
                  <a:cubicBezTo>
                    <a:pt x="2920" y="1669"/>
                    <a:pt x="2599" y="1302"/>
                    <a:pt x="2293" y="881"/>
                  </a:cubicBezTo>
                  <a:cubicBezTo>
                    <a:pt x="1833" y="250"/>
                    <a:pt x="1366" y="0"/>
                    <a:pt x="88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1" name="Google Shape;888;p31"/>
            <p:cNvSpPr/>
            <p:nvPr/>
          </p:nvSpPr>
          <p:spPr>
            <a:xfrm>
              <a:off x="1732300" y="3533675"/>
              <a:ext cx="237600" cy="92300"/>
            </a:xfrm>
            <a:custGeom>
              <a:avLst/>
              <a:gdLst/>
              <a:ahLst/>
              <a:cxnLst/>
              <a:rect l="l" t="t" r="r" b="b"/>
              <a:pathLst>
                <a:path w="9504" h="3692" extrusionOk="0">
                  <a:moveTo>
                    <a:pt x="6123" y="1"/>
                  </a:moveTo>
                  <a:cubicBezTo>
                    <a:pt x="5995" y="1"/>
                    <a:pt x="5866" y="11"/>
                    <a:pt x="5741" y="26"/>
                  </a:cubicBezTo>
                  <a:cubicBezTo>
                    <a:pt x="3941" y="236"/>
                    <a:pt x="2746" y="1826"/>
                    <a:pt x="1163" y="2518"/>
                  </a:cubicBezTo>
                  <a:cubicBezTo>
                    <a:pt x="889" y="2636"/>
                    <a:pt x="1" y="3039"/>
                    <a:pt x="65" y="3441"/>
                  </a:cubicBezTo>
                  <a:cubicBezTo>
                    <a:pt x="93" y="3630"/>
                    <a:pt x="240" y="3691"/>
                    <a:pt x="414" y="3691"/>
                  </a:cubicBezTo>
                  <a:cubicBezTo>
                    <a:pt x="625" y="3691"/>
                    <a:pt x="881" y="3602"/>
                    <a:pt x="1021" y="3541"/>
                  </a:cubicBezTo>
                  <a:cubicBezTo>
                    <a:pt x="1581" y="3296"/>
                    <a:pt x="2130" y="3035"/>
                    <a:pt x="2657" y="2721"/>
                  </a:cubicBezTo>
                  <a:cubicBezTo>
                    <a:pt x="3203" y="2393"/>
                    <a:pt x="3759" y="1794"/>
                    <a:pt x="4326" y="1534"/>
                  </a:cubicBezTo>
                  <a:cubicBezTo>
                    <a:pt x="4497" y="1456"/>
                    <a:pt x="4640" y="1413"/>
                    <a:pt x="4768" y="1395"/>
                  </a:cubicBezTo>
                  <a:cubicBezTo>
                    <a:pt x="5068" y="1249"/>
                    <a:pt x="5364" y="1163"/>
                    <a:pt x="5649" y="1163"/>
                  </a:cubicBezTo>
                  <a:cubicBezTo>
                    <a:pt x="6134" y="1163"/>
                    <a:pt x="6601" y="1413"/>
                    <a:pt x="7061" y="2044"/>
                  </a:cubicBezTo>
                  <a:cubicBezTo>
                    <a:pt x="7367" y="2465"/>
                    <a:pt x="7688" y="2832"/>
                    <a:pt x="8063" y="3153"/>
                  </a:cubicBezTo>
                  <a:cubicBezTo>
                    <a:pt x="8755" y="2846"/>
                    <a:pt x="9503" y="2154"/>
                    <a:pt x="9172" y="2037"/>
                  </a:cubicBezTo>
                  <a:cubicBezTo>
                    <a:pt x="8733" y="1879"/>
                    <a:pt x="8348" y="1744"/>
                    <a:pt x="8035" y="1392"/>
                  </a:cubicBezTo>
                  <a:cubicBezTo>
                    <a:pt x="7778" y="1099"/>
                    <a:pt x="7721" y="728"/>
                    <a:pt x="7436" y="454"/>
                  </a:cubicBezTo>
                  <a:cubicBezTo>
                    <a:pt x="7082" y="118"/>
                    <a:pt x="6597" y="1"/>
                    <a:pt x="61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2" name="Google Shape;889;p31"/>
            <p:cNvSpPr/>
            <p:nvPr/>
          </p:nvSpPr>
          <p:spPr>
            <a:xfrm>
              <a:off x="2029975" y="3568625"/>
              <a:ext cx="152875" cy="91650"/>
            </a:xfrm>
            <a:custGeom>
              <a:avLst/>
              <a:gdLst/>
              <a:ahLst/>
              <a:cxnLst/>
              <a:rect l="l" t="t" r="r" b="b"/>
              <a:pathLst>
                <a:path w="6115" h="3666" extrusionOk="0">
                  <a:moveTo>
                    <a:pt x="6026" y="0"/>
                  </a:moveTo>
                  <a:lnTo>
                    <a:pt x="6026" y="0"/>
                  </a:lnTo>
                  <a:cubicBezTo>
                    <a:pt x="5730" y="79"/>
                    <a:pt x="5441" y="203"/>
                    <a:pt x="5185" y="374"/>
                  </a:cubicBezTo>
                  <a:cubicBezTo>
                    <a:pt x="4329" y="942"/>
                    <a:pt x="3812" y="1880"/>
                    <a:pt x="2920" y="2415"/>
                  </a:cubicBezTo>
                  <a:cubicBezTo>
                    <a:pt x="2346" y="2757"/>
                    <a:pt x="1701" y="2956"/>
                    <a:pt x="1049" y="3060"/>
                  </a:cubicBezTo>
                  <a:cubicBezTo>
                    <a:pt x="731" y="3110"/>
                    <a:pt x="410" y="3134"/>
                    <a:pt x="89" y="3134"/>
                  </a:cubicBezTo>
                  <a:lnTo>
                    <a:pt x="0" y="3134"/>
                  </a:lnTo>
                  <a:cubicBezTo>
                    <a:pt x="249" y="3438"/>
                    <a:pt x="581" y="3666"/>
                    <a:pt x="895" y="3666"/>
                  </a:cubicBezTo>
                  <a:cubicBezTo>
                    <a:pt x="945" y="3666"/>
                    <a:pt x="995" y="3659"/>
                    <a:pt x="1041" y="3648"/>
                  </a:cubicBezTo>
                  <a:cubicBezTo>
                    <a:pt x="1954" y="3417"/>
                    <a:pt x="2835" y="3027"/>
                    <a:pt x="3583" y="2454"/>
                  </a:cubicBezTo>
                  <a:cubicBezTo>
                    <a:pt x="4283" y="1919"/>
                    <a:pt x="4814" y="1074"/>
                    <a:pt x="5677" y="795"/>
                  </a:cubicBezTo>
                  <a:cubicBezTo>
                    <a:pt x="6037" y="678"/>
                    <a:pt x="6115" y="357"/>
                    <a:pt x="60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3" name="Google Shape;890;p31"/>
            <p:cNvSpPr/>
            <p:nvPr/>
          </p:nvSpPr>
          <p:spPr>
            <a:xfrm>
              <a:off x="2014350" y="3538575"/>
              <a:ext cx="166275" cy="108425"/>
            </a:xfrm>
            <a:custGeom>
              <a:avLst/>
              <a:gdLst/>
              <a:ahLst/>
              <a:cxnLst/>
              <a:rect l="l" t="t" r="r" b="b"/>
              <a:pathLst>
                <a:path w="6651" h="4337" extrusionOk="0">
                  <a:moveTo>
                    <a:pt x="5424" y="1"/>
                  </a:moveTo>
                  <a:cubicBezTo>
                    <a:pt x="5364" y="1"/>
                    <a:pt x="5303" y="8"/>
                    <a:pt x="5242" y="26"/>
                  </a:cubicBezTo>
                  <a:cubicBezTo>
                    <a:pt x="4401" y="297"/>
                    <a:pt x="3884" y="892"/>
                    <a:pt x="3252" y="1474"/>
                  </a:cubicBezTo>
                  <a:cubicBezTo>
                    <a:pt x="2490" y="2172"/>
                    <a:pt x="1613" y="2625"/>
                    <a:pt x="611" y="2878"/>
                  </a:cubicBezTo>
                  <a:cubicBezTo>
                    <a:pt x="1" y="3031"/>
                    <a:pt x="186" y="3801"/>
                    <a:pt x="625" y="4336"/>
                  </a:cubicBezTo>
                  <a:lnTo>
                    <a:pt x="714" y="4336"/>
                  </a:lnTo>
                  <a:cubicBezTo>
                    <a:pt x="1035" y="4336"/>
                    <a:pt x="1356" y="4312"/>
                    <a:pt x="1674" y="4262"/>
                  </a:cubicBezTo>
                  <a:cubicBezTo>
                    <a:pt x="2326" y="4158"/>
                    <a:pt x="2971" y="3959"/>
                    <a:pt x="3545" y="3617"/>
                  </a:cubicBezTo>
                  <a:cubicBezTo>
                    <a:pt x="4437" y="3082"/>
                    <a:pt x="4954" y="2144"/>
                    <a:pt x="5810" y="1576"/>
                  </a:cubicBezTo>
                  <a:cubicBezTo>
                    <a:pt x="6066" y="1405"/>
                    <a:pt x="6355" y="1281"/>
                    <a:pt x="6651" y="1202"/>
                  </a:cubicBezTo>
                  <a:cubicBezTo>
                    <a:pt x="6509" y="639"/>
                    <a:pt x="5941" y="1"/>
                    <a:pt x="54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4" name="Google Shape;891;p31"/>
            <p:cNvSpPr/>
            <p:nvPr/>
          </p:nvSpPr>
          <p:spPr>
            <a:xfrm>
              <a:off x="2199600" y="3542125"/>
              <a:ext cx="59475" cy="48000"/>
            </a:xfrm>
            <a:custGeom>
              <a:avLst/>
              <a:gdLst/>
              <a:ahLst/>
              <a:cxnLst/>
              <a:rect l="l" t="t" r="r" b="b"/>
              <a:pathLst>
                <a:path w="2379" h="1920" extrusionOk="0">
                  <a:moveTo>
                    <a:pt x="1755" y="1"/>
                  </a:moveTo>
                  <a:cubicBezTo>
                    <a:pt x="1897" y="65"/>
                    <a:pt x="2033" y="137"/>
                    <a:pt x="2168" y="212"/>
                  </a:cubicBezTo>
                  <a:cubicBezTo>
                    <a:pt x="2239" y="251"/>
                    <a:pt x="2308" y="294"/>
                    <a:pt x="2379" y="336"/>
                  </a:cubicBezTo>
                  <a:cubicBezTo>
                    <a:pt x="2193" y="147"/>
                    <a:pt x="1979" y="1"/>
                    <a:pt x="1759" y="1"/>
                  </a:cubicBezTo>
                  <a:close/>
                  <a:moveTo>
                    <a:pt x="1" y="982"/>
                  </a:moveTo>
                  <a:cubicBezTo>
                    <a:pt x="243" y="1367"/>
                    <a:pt x="589" y="1770"/>
                    <a:pt x="1052" y="1838"/>
                  </a:cubicBezTo>
                  <a:cubicBezTo>
                    <a:pt x="1306" y="1877"/>
                    <a:pt x="1559" y="1905"/>
                    <a:pt x="1816" y="1920"/>
                  </a:cubicBezTo>
                  <a:cubicBezTo>
                    <a:pt x="1640" y="1745"/>
                    <a:pt x="1466" y="1567"/>
                    <a:pt x="1252" y="1413"/>
                  </a:cubicBezTo>
                  <a:cubicBezTo>
                    <a:pt x="878" y="1139"/>
                    <a:pt x="442" y="1003"/>
                    <a:pt x="1" y="98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5" name="Google Shape;892;p31"/>
            <p:cNvSpPr/>
            <p:nvPr/>
          </p:nvSpPr>
          <p:spPr>
            <a:xfrm>
              <a:off x="2187225" y="3540100"/>
              <a:ext cx="94850" cy="50400"/>
            </a:xfrm>
            <a:custGeom>
              <a:avLst/>
              <a:gdLst/>
              <a:ahLst/>
              <a:cxnLst/>
              <a:rect l="l" t="t" r="r" b="b"/>
              <a:pathLst>
                <a:path w="3794" h="2016" extrusionOk="0">
                  <a:moveTo>
                    <a:pt x="381" y="1"/>
                  </a:moveTo>
                  <a:cubicBezTo>
                    <a:pt x="0" y="1"/>
                    <a:pt x="374" y="867"/>
                    <a:pt x="445" y="988"/>
                  </a:cubicBezTo>
                  <a:cubicBezTo>
                    <a:pt x="463" y="1013"/>
                    <a:pt x="478" y="1038"/>
                    <a:pt x="496" y="1063"/>
                  </a:cubicBezTo>
                  <a:cubicBezTo>
                    <a:pt x="937" y="1084"/>
                    <a:pt x="1373" y="1220"/>
                    <a:pt x="1747" y="1494"/>
                  </a:cubicBezTo>
                  <a:cubicBezTo>
                    <a:pt x="1961" y="1648"/>
                    <a:pt x="2135" y="1826"/>
                    <a:pt x="2311" y="2001"/>
                  </a:cubicBezTo>
                  <a:cubicBezTo>
                    <a:pt x="2474" y="2012"/>
                    <a:pt x="2639" y="2015"/>
                    <a:pt x="2803" y="2015"/>
                  </a:cubicBezTo>
                  <a:cubicBezTo>
                    <a:pt x="2981" y="2015"/>
                    <a:pt x="3159" y="2012"/>
                    <a:pt x="3341" y="1997"/>
                  </a:cubicBezTo>
                  <a:cubicBezTo>
                    <a:pt x="3794" y="1969"/>
                    <a:pt x="3434" y="1202"/>
                    <a:pt x="3323" y="1017"/>
                  </a:cubicBezTo>
                  <a:cubicBezTo>
                    <a:pt x="3223" y="852"/>
                    <a:pt x="3063" y="613"/>
                    <a:pt x="2874" y="417"/>
                  </a:cubicBezTo>
                  <a:cubicBezTo>
                    <a:pt x="2803" y="375"/>
                    <a:pt x="2734" y="332"/>
                    <a:pt x="2663" y="293"/>
                  </a:cubicBezTo>
                  <a:cubicBezTo>
                    <a:pt x="2528" y="218"/>
                    <a:pt x="2392" y="146"/>
                    <a:pt x="2250" y="82"/>
                  </a:cubicBezTo>
                  <a:lnTo>
                    <a:pt x="2221" y="82"/>
                  </a:lnTo>
                  <a:cubicBezTo>
                    <a:pt x="2043" y="93"/>
                    <a:pt x="1862" y="100"/>
                    <a:pt x="1683" y="100"/>
                  </a:cubicBezTo>
                  <a:cubicBezTo>
                    <a:pt x="1266" y="100"/>
                    <a:pt x="848" y="68"/>
                    <a:pt x="428" y="4"/>
                  </a:cubicBezTo>
                  <a:cubicBezTo>
                    <a:pt x="414" y="1"/>
                    <a:pt x="396" y="1"/>
                    <a:pt x="3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136" name="Straight Arrow Connector 135"/>
          <p:cNvCxnSpPr/>
          <p:nvPr/>
        </p:nvCxnSpPr>
        <p:spPr>
          <a:xfrm>
            <a:off x="7224856" y="3678308"/>
            <a:ext cx="307128" cy="166631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Google Shape;849;p31"/>
          <p:cNvSpPr txBox="1">
            <a:spLocks/>
          </p:cNvSpPr>
          <p:nvPr/>
        </p:nvSpPr>
        <p:spPr>
          <a:xfrm>
            <a:off x="6453977" y="3891346"/>
            <a:ext cx="2951415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pPr algn="ctr"/>
            <a:r>
              <a:rPr 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thập phân</a:t>
            </a:r>
          </a:p>
        </p:txBody>
      </p:sp>
      <p:sp>
        <p:nvSpPr>
          <p:cNvPr id="138" name="Rectangle 137"/>
          <p:cNvSpPr/>
          <p:nvPr/>
        </p:nvSpPr>
        <p:spPr>
          <a:xfrm>
            <a:off x="5159079" y="4354178"/>
            <a:ext cx="4050343" cy="786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buClrTx/>
            </a:pPr>
            <a:r>
              <a:rPr lang="en-US" sz="1600" b="1" dirty="0">
                <a:solidFill>
                  <a:schemeClr val="bg2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90,638</a:t>
            </a:r>
            <a:r>
              <a:rPr lang="vi-VN" sz="1600" b="1" dirty="0">
                <a:solidFill>
                  <a:schemeClr val="bg2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đọc là: </a:t>
            </a:r>
            <a:r>
              <a:rPr lang="en-US" sz="1600" b="1" i="1" dirty="0" err="1">
                <a:solidFill>
                  <a:schemeClr val="bg2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chín</a:t>
            </a:r>
            <a:r>
              <a:rPr lang="en-US" sz="1600" b="1" i="1" dirty="0">
                <a:solidFill>
                  <a:schemeClr val="bg2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dirty="0" err="1">
                <a:solidFill>
                  <a:schemeClr val="bg2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mươi</a:t>
            </a:r>
            <a:r>
              <a:rPr lang="en-US" sz="1600" b="1" i="1" dirty="0">
                <a:solidFill>
                  <a:schemeClr val="bg2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dirty="0" err="1">
                <a:solidFill>
                  <a:schemeClr val="bg2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phẩy</a:t>
            </a:r>
            <a:r>
              <a:rPr lang="en-US" sz="1600" b="1" i="1" dirty="0">
                <a:solidFill>
                  <a:schemeClr val="bg2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dirty="0" err="1">
                <a:solidFill>
                  <a:schemeClr val="bg2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sáu</a:t>
            </a:r>
            <a:r>
              <a:rPr lang="en-US" sz="1600" b="1" i="1" dirty="0">
                <a:solidFill>
                  <a:schemeClr val="bg2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dirty="0" err="1">
                <a:solidFill>
                  <a:schemeClr val="bg2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trăm</a:t>
            </a:r>
            <a:r>
              <a:rPr lang="en-US" sz="1600" b="1" i="1" dirty="0">
                <a:solidFill>
                  <a:schemeClr val="bg2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dirty="0" err="1">
                <a:solidFill>
                  <a:schemeClr val="bg2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ba</a:t>
            </a:r>
            <a:r>
              <a:rPr lang="en-US" sz="1600" b="1" i="1" dirty="0">
                <a:solidFill>
                  <a:schemeClr val="bg2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dirty="0" err="1">
                <a:solidFill>
                  <a:schemeClr val="bg2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mươi</a:t>
            </a:r>
            <a:r>
              <a:rPr lang="en-US" sz="1600" b="1" i="1" dirty="0">
                <a:solidFill>
                  <a:schemeClr val="bg2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dirty="0" err="1">
                <a:solidFill>
                  <a:schemeClr val="bg2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tám</a:t>
            </a:r>
            <a:r>
              <a:rPr lang="vi-VN" sz="1600" b="1" dirty="0">
                <a:solidFill>
                  <a:schemeClr val="bg2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altLang="en-US" sz="1600" b="1" dirty="0">
              <a:solidFill>
                <a:schemeClr val="bg2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39" name="Google Shape;849;p31"/>
          <p:cNvSpPr txBox="1">
            <a:spLocks/>
          </p:cNvSpPr>
          <p:nvPr/>
        </p:nvSpPr>
        <p:spPr>
          <a:xfrm>
            <a:off x="5015368" y="3893295"/>
            <a:ext cx="2192214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pPr algn="ctr"/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3" grpId="0"/>
      <p:bldP spid="85" grpId="0"/>
      <p:bldP spid="15" grpId="0"/>
      <p:bldP spid="124" grpId="0"/>
      <p:bldP spid="137" grpId="0"/>
      <p:bldP spid="138" grpId="0"/>
      <p:bldP spid="13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5" name="Google Shape;2475;p58"/>
          <p:cNvSpPr txBox="1">
            <a:spLocks noGrp="1"/>
          </p:cNvSpPr>
          <p:nvPr>
            <p:ph type="ctrTitle"/>
          </p:nvPr>
        </p:nvSpPr>
        <p:spPr>
          <a:xfrm>
            <a:off x="2576780" y="1707523"/>
            <a:ext cx="4440300" cy="929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>
                <a:latin typeface="+mj-lt"/>
                <a:ea typeface="Cambria" panose="02040503050406030204" pitchFamily="18" charset="0"/>
              </a:rPr>
              <a:t>Luyện tập</a:t>
            </a:r>
            <a:endParaRPr sz="4800" dirty="0">
              <a:latin typeface="+mj-lt"/>
              <a:ea typeface="Cambria" panose="02040503050406030204" pitchFamily="18" charset="0"/>
            </a:endParaRPr>
          </a:p>
        </p:txBody>
      </p:sp>
      <p:grpSp>
        <p:nvGrpSpPr>
          <p:cNvPr id="2498" name="Google Shape;2498;p58"/>
          <p:cNvGrpSpPr/>
          <p:nvPr/>
        </p:nvGrpSpPr>
        <p:grpSpPr>
          <a:xfrm rot="-3462324" flipH="1">
            <a:off x="-350355" y="3371558"/>
            <a:ext cx="2138630" cy="952312"/>
            <a:chOff x="4038775" y="3369325"/>
            <a:chExt cx="1789725" cy="711700"/>
          </a:xfrm>
        </p:grpSpPr>
        <p:sp>
          <p:nvSpPr>
            <p:cNvPr id="2499" name="Google Shape;2499;p58"/>
            <p:cNvSpPr/>
            <p:nvPr/>
          </p:nvSpPr>
          <p:spPr>
            <a:xfrm>
              <a:off x="4059950" y="3603700"/>
              <a:ext cx="523950" cy="276175"/>
            </a:xfrm>
            <a:custGeom>
              <a:avLst/>
              <a:gdLst/>
              <a:ahLst/>
              <a:cxnLst/>
              <a:rect l="l" t="t" r="r" b="b"/>
              <a:pathLst>
                <a:path w="20958" h="11047" extrusionOk="0">
                  <a:moveTo>
                    <a:pt x="19281" y="1"/>
                  </a:moveTo>
                  <a:lnTo>
                    <a:pt x="0" y="3534"/>
                  </a:lnTo>
                  <a:cubicBezTo>
                    <a:pt x="334" y="5373"/>
                    <a:pt x="794" y="7176"/>
                    <a:pt x="1389" y="8942"/>
                  </a:cubicBezTo>
                  <a:cubicBezTo>
                    <a:pt x="1695" y="9898"/>
                    <a:pt x="2344" y="10484"/>
                    <a:pt x="3345" y="10691"/>
                  </a:cubicBezTo>
                  <a:cubicBezTo>
                    <a:pt x="4481" y="10928"/>
                    <a:pt x="5812" y="11047"/>
                    <a:pt x="7335" y="11047"/>
                  </a:cubicBezTo>
                  <a:cubicBezTo>
                    <a:pt x="10850" y="11047"/>
                    <a:pt x="15393" y="10416"/>
                    <a:pt x="20958" y="9159"/>
                  </a:cubicBezTo>
                  <a:lnTo>
                    <a:pt x="19281" y="1"/>
                  </a:lnTo>
                  <a:close/>
                </a:path>
              </a:pathLst>
            </a:custGeom>
            <a:solidFill>
              <a:srgbClr val="3033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0" name="Google Shape;2500;p58"/>
            <p:cNvSpPr/>
            <p:nvPr/>
          </p:nvSpPr>
          <p:spPr>
            <a:xfrm>
              <a:off x="4043050" y="3372050"/>
              <a:ext cx="501200" cy="322275"/>
            </a:xfrm>
            <a:custGeom>
              <a:avLst/>
              <a:gdLst/>
              <a:ahLst/>
              <a:cxnLst/>
              <a:rect l="l" t="t" r="r" b="b"/>
              <a:pathLst>
                <a:path w="20048" h="12891" extrusionOk="0">
                  <a:moveTo>
                    <a:pt x="16729" y="1088"/>
                  </a:moveTo>
                  <a:cubicBezTo>
                    <a:pt x="17056" y="1088"/>
                    <a:pt x="17120" y="1244"/>
                    <a:pt x="17145" y="1362"/>
                  </a:cubicBezTo>
                  <a:cubicBezTo>
                    <a:pt x="17172" y="1506"/>
                    <a:pt x="17154" y="1677"/>
                    <a:pt x="16802" y="1740"/>
                  </a:cubicBezTo>
                  <a:cubicBezTo>
                    <a:pt x="16759" y="1748"/>
                    <a:pt x="16717" y="1752"/>
                    <a:pt x="16678" y="1752"/>
                  </a:cubicBezTo>
                  <a:cubicBezTo>
                    <a:pt x="16549" y="1752"/>
                    <a:pt x="16448" y="1708"/>
                    <a:pt x="16379" y="1632"/>
                  </a:cubicBezTo>
                  <a:lnTo>
                    <a:pt x="16289" y="1461"/>
                  </a:lnTo>
                  <a:cubicBezTo>
                    <a:pt x="16253" y="1253"/>
                    <a:pt x="16334" y="1145"/>
                    <a:pt x="16550" y="1109"/>
                  </a:cubicBezTo>
                  <a:cubicBezTo>
                    <a:pt x="16577" y="1100"/>
                    <a:pt x="16613" y="1100"/>
                    <a:pt x="16649" y="1091"/>
                  </a:cubicBezTo>
                  <a:cubicBezTo>
                    <a:pt x="16677" y="1089"/>
                    <a:pt x="16704" y="1088"/>
                    <a:pt x="16729" y="1088"/>
                  </a:cubicBezTo>
                  <a:close/>
                  <a:moveTo>
                    <a:pt x="5761" y="3632"/>
                  </a:moveTo>
                  <a:cubicBezTo>
                    <a:pt x="6046" y="3632"/>
                    <a:pt x="6104" y="3792"/>
                    <a:pt x="6130" y="3912"/>
                  </a:cubicBezTo>
                  <a:cubicBezTo>
                    <a:pt x="6148" y="3985"/>
                    <a:pt x="6130" y="4066"/>
                    <a:pt x="6094" y="4147"/>
                  </a:cubicBezTo>
                  <a:cubicBezTo>
                    <a:pt x="6049" y="4237"/>
                    <a:pt x="5968" y="4300"/>
                    <a:pt x="5850" y="4318"/>
                  </a:cubicBezTo>
                  <a:cubicBezTo>
                    <a:pt x="5811" y="4325"/>
                    <a:pt x="5775" y="4329"/>
                    <a:pt x="5742" y="4329"/>
                  </a:cubicBezTo>
                  <a:cubicBezTo>
                    <a:pt x="5558" y="4329"/>
                    <a:pt x="5456" y="4224"/>
                    <a:pt x="5418" y="4003"/>
                  </a:cubicBezTo>
                  <a:cubicBezTo>
                    <a:pt x="5364" y="3723"/>
                    <a:pt x="5490" y="3660"/>
                    <a:pt x="5607" y="3642"/>
                  </a:cubicBezTo>
                  <a:cubicBezTo>
                    <a:pt x="5634" y="3633"/>
                    <a:pt x="5670" y="3633"/>
                    <a:pt x="5715" y="3633"/>
                  </a:cubicBezTo>
                  <a:cubicBezTo>
                    <a:pt x="5731" y="3632"/>
                    <a:pt x="5747" y="3632"/>
                    <a:pt x="5761" y="3632"/>
                  </a:cubicBezTo>
                  <a:close/>
                  <a:moveTo>
                    <a:pt x="4640" y="4196"/>
                  </a:moveTo>
                  <a:cubicBezTo>
                    <a:pt x="4834" y="4196"/>
                    <a:pt x="4880" y="4293"/>
                    <a:pt x="4895" y="4390"/>
                  </a:cubicBezTo>
                  <a:cubicBezTo>
                    <a:pt x="4922" y="4507"/>
                    <a:pt x="4823" y="4715"/>
                    <a:pt x="4264" y="5066"/>
                  </a:cubicBezTo>
                  <a:cubicBezTo>
                    <a:pt x="3813" y="5355"/>
                    <a:pt x="3372" y="5544"/>
                    <a:pt x="2957" y="5616"/>
                  </a:cubicBezTo>
                  <a:cubicBezTo>
                    <a:pt x="2891" y="5627"/>
                    <a:pt x="2818" y="5637"/>
                    <a:pt x="2750" y="5637"/>
                  </a:cubicBezTo>
                  <a:cubicBezTo>
                    <a:pt x="2652" y="5637"/>
                    <a:pt x="2563" y="5617"/>
                    <a:pt x="2515" y="5553"/>
                  </a:cubicBezTo>
                  <a:cubicBezTo>
                    <a:pt x="2506" y="5544"/>
                    <a:pt x="2479" y="5508"/>
                    <a:pt x="2452" y="5373"/>
                  </a:cubicBezTo>
                  <a:cubicBezTo>
                    <a:pt x="2452" y="5346"/>
                    <a:pt x="2515" y="5174"/>
                    <a:pt x="3651" y="4561"/>
                  </a:cubicBezTo>
                  <a:cubicBezTo>
                    <a:pt x="4003" y="4363"/>
                    <a:pt x="4291" y="4246"/>
                    <a:pt x="4498" y="4210"/>
                  </a:cubicBezTo>
                  <a:cubicBezTo>
                    <a:pt x="4553" y="4201"/>
                    <a:pt x="4600" y="4196"/>
                    <a:pt x="4640" y="4196"/>
                  </a:cubicBezTo>
                  <a:close/>
                  <a:moveTo>
                    <a:pt x="18335" y="0"/>
                  </a:moveTo>
                  <a:lnTo>
                    <a:pt x="18263" y="9"/>
                  </a:lnTo>
                  <a:cubicBezTo>
                    <a:pt x="16802" y="217"/>
                    <a:pt x="15414" y="442"/>
                    <a:pt x="14116" y="676"/>
                  </a:cubicBezTo>
                  <a:cubicBezTo>
                    <a:pt x="8104" y="1776"/>
                    <a:pt x="3732" y="3263"/>
                    <a:pt x="1109" y="5093"/>
                  </a:cubicBezTo>
                  <a:cubicBezTo>
                    <a:pt x="370" y="5634"/>
                    <a:pt x="0" y="6409"/>
                    <a:pt x="18" y="7383"/>
                  </a:cubicBezTo>
                  <a:cubicBezTo>
                    <a:pt x="91" y="9086"/>
                    <a:pt x="262" y="10772"/>
                    <a:pt x="532" y="12413"/>
                  </a:cubicBezTo>
                  <a:cubicBezTo>
                    <a:pt x="559" y="12548"/>
                    <a:pt x="586" y="12674"/>
                    <a:pt x="604" y="12809"/>
                  </a:cubicBezTo>
                  <a:lnTo>
                    <a:pt x="613" y="12890"/>
                  </a:lnTo>
                  <a:lnTo>
                    <a:pt x="20047" y="9330"/>
                  </a:lnTo>
                  <a:lnTo>
                    <a:pt x="18335" y="0"/>
                  </a:lnTo>
                  <a:close/>
                </a:path>
              </a:pathLst>
            </a:custGeom>
            <a:solidFill>
              <a:srgbClr val="3C3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1" name="Google Shape;2501;p58"/>
            <p:cNvSpPr/>
            <p:nvPr/>
          </p:nvSpPr>
          <p:spPr>
            <a:xfrm>
              <a:off x="4101875" y="3397400"/>
              <a:ext cx="372750" cy="117625"/>
            </a:xfrm>
            <a:custGeom>
              <a:avLst/>
              <a:gdLst/>
              <a:ahLst/>
              <a:cxnLst/>
              <a:rect l="l" t="t" r="r" b="b"/>
              <a:pathLst>
                <a:path w="14910" h="4705" extrusionOk="0">
                  <a:moveTo>
                    <a:pt x="14392" y="1"/>
                  </a:moveTo>
                  <a:cubicBezTo>
                    <a:pt x="14361" y="1"/>
                    <a:pt x="14329" y="2"/>
                    <a:pt x="14296" y="5"/>
                  </a:cubicBezTo>
                  <a:cubicBezTo>
                    <a:pt x="13954" y="23"/>
                    <a:pt x="13809" y="176"/>
                    <a:pt x="13863" y="456"/>
                  </a:cubicBezTo>
                  <a:lnTo>
                    <a:pt x="13963" y="654"/>
                  </a:lnTo>
                  <a:cubicBezTo>
                    <a:pt x="14053" y="758"/>
                    <a:pt x="14169" y="814"/>
                    <a:pt x="14316" y="814"/>
                  </a:cubicBezTo>
                  <a:cubicBezTo>
                    <a:pt x="14361" y="814"/>
                    <a:pt x="14408" y="809"/>
                    <a:pt x="14458" y="798"/>
                  </a:cubicBezTo>
                  <a:cubicBezTo>
                    <a:pt x="14774" y="744"/>
                    <a:pt x="14909" y="582"/>
                    <a:pt x="14864" y="329"/>
                  </a:cubicBezTo>
                  <a:cubicBezTo>
                    <a:pt x="14823" y="110"/>
                    <a:pt x="14666" y="1"/>
                    <a:pt x="14392" y="1"/>
                  </a:cubicBezTo>
                  <a:close/>
                  <a:moveTo>
                    <a:pt x="3386" y="2537"/>
                  </a:moveTo>
                  <a:cubicBezTo>
                    <a:pt x="3375" y="2537"/>
                    <a:pt x="3364" y="2538"/>
                    <a:pt x="3353" y="2538"/>
                  </a:cubicBezTo>
                  <a:cubicBezTo>
                    <a:pt x="3056" y="2538"/>
                    <a:pt x="2930" y="2700"/>
                    <a:pt x="2993" y="2998"/>
                  </a:cubicBezTo>
                  <a:cubicBezTo>
                    <a:pt x="3039" y="3258"/>
                    <a:pt x="3169" y="3388"/>
                    <a:pt x="3390" y="3388"/>
                  </a:cubicBezTo>
                  <a:cubicBezTo>
                    <a:pt x="3429" y="3388"/>
                    <a:pt x="3471" y="3384"/>
                    <a:pt x="3516" y="3376"/>
                  </a:cubicBezTo>
                  <a:cubicBezTo>
                    <a:pt x="3651" y="3349"/>
                    <a:pt x="3750" y="3286"/>
                    <a:pt x="3804" y="3169"/>
                  </a:cubicBezTo>
                  <a:cubicBezTo>
                    <a:pt x="3858" y="3070"/>
                    <a:pt x="3867" y="2971"/>
                    <a:pt x="3858" y="2880"/>
                  </a:cubicBezTo>
                  <a:cubicBezTo>
                    <a:pt x="3815" y="2646"/>
                    <a:pt x="3655" y="2537"/>
                    <a:pt x="3386" y="2537"/>
                  </a:cubicBezTo>
                  <a:close/>
                  <a:moveTo>
                    <a:pt x="2290" y="3104"/>
                  </a:moveTo>
                  <a:cubicBezTo>
                    <a:pt x="2061" y="3104"/>
                    <a:pt x="1719" y="3229"/>
                    <a:pt x="1262" y="3475"/>
                  </a:cubicBezTo>
                  <a:cubicBezTo>
                    <a:pt x="415" y="3935"/>
                    <a:pt x="0" y="4232"/>
                    <a:pt x="27" y="4377"/>
                  </a:cubicBezTo>
                  <a:cubicBezTo>
                    <a:pt x="45" y="4485"/>
                    <a:pt x="72" y="4566"/>
                    <a:pt x="108" y="4593"/>
                  </a:cubicBezTo>
                  <a:cubicBezTo>
                    <a:pt x="164" y="4668"/>
                    <a:pt x="264" y="4704"/>
                    <a:pt x="404" y="4704"/>
                  </a:cubicBezTo>
                  <a:cubicBezTo>
                    <a:pt x="466" y="4704"/>
                    <a:pt x="536" y="4697"/>
                    <a:pt x="613" y="4683"/>
                  </a:cubicBezTo>
                  <a:cubicBezTo>
                    <a:pt x="1046" y="4602"/>
                    <a:pt x="1487" y="4413"/>
                    <a:pt x="1947" y="4115"/>
                  </a:cubicBezTo>
                  <a:cubicBezTo>
                    <a:pt x="2434" y="3818"/>
                    <a:pt x="2659" y="3565"/>
                    <a:pt x="2623" y="3367"/>
                  </a:cubicBezTo>
                  <a:cubicBezTo>
                    <a:pt x="2590" y="3191"/>
                    <a:pt x="2479" y="3104"/>
                    <a:pt x="2290" y="3104"/>
                  </a:cubicBezTo>
                  <a:close/>
                </a:path>
              </a:pathLst>
            </a:custGeom>
            <a:solidFill>
              <a:srgbClr val="4547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2" name="Google Shape;2502;p58"/>
            <p:cNvSpPr/>
            <p:nvPr/>
          </p:nvSpPr>
          <p:spPr>
            <a:xfrm>
              <a:off x="4038775" y="3369325"/>
              <a:ext cx="550325" cy="519150"/>
            </a:xfrm>
            <a:custGeom>
              <a:avLst/>
              <a:gdLst/>
              <a:ahLst/>
              <a:cxnLst/>
              <a:rect l="l" t="t" r="r" b="b"/>
              <a:pathLst>
                <a:path w="22013" h="20766" extrusionOk="0">
                  <a:moveTo>
                    <a:pt x="18293" y="414"/>
                  </a:moveTo>
                  <a:cubicBezTo>
                    <a:pt x="18449" y="1112"/>
                    <a:pt x="18591" y="1809"/>
                    <a:pt x="18740" y="2507"/>
                  </a:cubicBezTo>
                  <a:lnTo>
                    <a:pt x="19200" y="4797"/>
                  </a:lnTo>
                  <a:cubicBezTo>
                    <a:pt x="19506" y="6320"/>
                    <a:pt x="19795" y="7843"/>
                    <a:pt x="20065" y="9376"/>
                  </a:cubicBezTo>
                  <a:cubicBezTo>
                    <a:pt x="20345" y="10908"/>
                    <a:pt x="20624" y="12431"/>
                    <a:pt x="20876" y="13964"/>
                  </a:cubicBezTo>
                  <a:lnTo>
                    <a:pt x="21255" y="16262"/>
                  </a:lnTo>
                  <a:cubicBezTo>
                    <a:pt x="21362" y="16971"/>
                    <a:pt x="21477" y="17673"/>
                    <a:pt x="21585" y="18374"/>
                  </a:cubicBezTo>
                  <a:lnTo>
                    <a:pt x="21585" y="18374"/>
                  </a:lnTo>
                  <a:cubicBezTo>
                    <a:pt x="20571" y="18546"/>
                    <a:pt x="19557" y="18733"/>
                    <a:pt x="18551" y="18903"/>
                  </a:cubicBezTo>
                  <a:cubicBezTo>
                    <a:pt x="18010" y="18994"/>
                    <a:pt x="17478" y="19093"/>
                    <a:pt x="16937" y="19183"/>
                  </a:cubicBezTo>
                  <a:lnTo>
                    <a:pt x="16135" y="19309"/>
                  </a:lnTo>
                  <a:lnTo>
                    <a:pt x="15333" y="19435"/>
                  </a:lnTo>
                  <a:cubicBezTo>
                    <a:pt x="14801" y="19525"/>
                    <a:pt x="14260" y="19588"/>
                    <a:pt x="13728" y="19670"/>
                  </a:cubicBezTo>
                  <a:lnTo>
                    <a:pt x="12917" y="19769"/>
                  </a:lnTo>
                  <a:cubicBezTo>
                    <a:pt x="12647" y="19796"/>
                    <a:pt x="12385" y="19832"/>
                    <a:pt x="12115" y="19850"/>
                  </a:cubicBezTo>
                  <a:cubicBezTo>
                    <a:pt x="11033" y="19967"/>
                    <a:pt x="9961" y="20030"/>
                    <a:pt x="8879" y="20066"/>
                  </a:cubicBezTo>
                  <a:cubicBezTo>
                    <a:pt x="8626" y="20073"/>
                    <a:pt x="8372" y="20076"/>
                    <a:pt x="8118" y="20076"/>
                  </a:cubicBezTo>
                  <a:cubicBezTo>
                    <a:pt x="7297" y="20076"/>
                    <a:pt x="6473" y="20041"/>
                    <a:pt x="5661" y="19958"/>
                  </a:cubicBezTo>
                  <a:cubicBezTo>
                    <a:pt x="5400" y="19922"/>
                    <a:pt x="5129" y="19895"/>
                    <a:pt x="4868" y="19850"/>
                  </a:cubicBezTo>
                  <a:lnTo>
                    <a:pt x="4480" y="19778"/>
                  </a:lnTo>
                  <a:lnTo>
                    <a:pt x="4282" y="19742"/>
                  </a:lnTo>
                  <a:cubicBezTo>
                    <a:pt x="4219" y="19733"/>
                    <a:pt x="4165" y="19715"/>
                    <a:pt x="4102" y="19706"/>
                  </a:cubicBezTo>
                  <a:cubicBezTo>
                    <a:pt x="3624" y="19579"/>
                    <a:pt x="3209" y="19336"/>
                    <a:pt x="2921" y="18957"/>
                  </a:cubicBezTo>
                  <a:cubicBezTo>
                    <a:pt x="2776" y="18777"/>
                    <a:pt x="2668" y="18561"/>
                    <a:pt x="2578" y="18326"/>
                  </a:cubicBezTo>
                  <a:cubicBezTo>
                    <a:pt x="2542" y="18218"/>
                    <a:pt x="2497" y="18083"/>
                    <a:pt x="2452" y="17957"/>
                  </a:cubicBezTo>
                  <a:lnTo>
                    <a:pt x="2326" y="17569"/>
                  </a:lnTo>
                  <a:cubicBezTo>
                    <a:pt x="2164" y="17056"/>
                    <a:pt x="2010" y="16533"/>
                    <a:pt x="1866" y="16019"/>
                  </a:cubicBezTo>
                  <a:cubicBezTo>
                    <a:pt x="1578" y="14973"/>
                    <a:pt x="1343" y="13919"/>
                    <a:pt x="1145" y="12855"/>
                  </a:cubicBezTo>
                  <a:cubicBezTo>
                    <a:pt x="947" y="11800"/>
                    <a:pt x="802" y="10728"/>
                    <a:pt x="694" y="9664"/>
                  </a:cubicBezTo>
                  <a:cubicBezTo>
                    <a:pt x="649" y="9123"/>
                    <a:pt x="604" y="8591"/>
                    <a:pt x="568" y="8051"/>
                  </a:cubicBezTo>
                  <a:lnTo>
                    <a:pt x="550" y="7645"/>
                  </a:lnTo>
                  <a:cubicBezTo>
                    <a:pt x="541" y="7510"/>
                    <a:pt x="541" y="7393"/>
                    <a:pt x="550" y="7266"/>
                  </a:cubicBezTo>
                  <a:cubicBezTo>
                    <a:pt x="559" y="7023"/>
                    <a:pt x="595" y="6771"/>
                    <a:pt x="676" y="6545"/>
                  </a:cubicBezTo>
                  <a:cubicBezTo>
                    <a:pt x="829" y="6086"/>
                    <a:pt x="1145" y="5698"/>
                    <a:pt x="1569" y="5419"/>
                  </a:cubicBezTo>
                  <a:cubicBezTo>
                    <a:pt x="2001" y="5121"/>
                    <a:pt x="2461" y="4851"/>
                    <a:pt x="2930" y="4598"/>
                  </a:cubicBezTo>
                  <a:cubicBezTo>
                    <a:pt x="3867" y="4094"/>
                    <a:pt x="4859" y="3661"/>
                    <a:pt x="5868" y="3291"/>
                  </a:cubicBezTo>
                  <a:cubicBezTo>
                    <a:pt x="7878" y="2543"/>
                    <a:pt x="9970" y="1984"/>
                    <a:pt x="12079" y="1525"/>
                  </a:cubicBezTo>
                  <a:cubicBezTo>
                    <a:pt x="14139" y="1077"/>
                    <a:pt x="16208" y="716"/>
                    <a:pt x="18293" y="414"/>
                  </a:cubicBezTo>
                  <a:close/>
                  <a:moveTo>
                    <a:pt x="18441" y="0"/>
                  </a:moveTo>
                  <a:cubicBezTo>
                    <a:pt x="18436" y="0"/>
                    <a:pt x="18430" y="1"/>
                    <a:pt x="18425" y="1"/>
                  </a:cubicBezTo>
                  <a:lnTo>
                    <a:pt x="18416" y="1"/>
                  </a:lnTo>
                  <a:cubicBezTo>
                    <a:pt x="16261" y="299"/>
                    <a:pt x="14116" y="650"/>
                    <a:pt x="11989" y="1101"/>
                  </a:cubicBezTo>
                  <a:cubicBezTo>
                    <a:pt x="9861" y="1543"/>
                    <a:pt x="7752" y="2092"/>
                    <a:pt x="5697" y="2832"/>
                  </a:cubicBezTo>
                  <a:cubicBezTo>
                    <a:pt x="4669" y="3201"/>
                    <a:pt x="3660" y="3634"/>
                    <a:pt x="2686" y="4148"/>
                  </a:cubicBezTo>
                  <a:cubicBezTo>
                    <a:pt x="2200" y="4400"/>
                    <a:pt x="1731" y="4679"/>
                    <a:pt x="1262" y="4995"/>
                  </a:cubicBezTo>
                  <a:cubicBezTo>
                    <a:pt x="784" y="5301"/>
                    <a:pt x="361" y="5797"/>
                    <a:pt x="171" y="6374"/>
                  </a:cubicBezTo>
                  <a:cubicBezTo>
                    <a:pt x="72" y="6653"/>
                    <a:pt x="18" y="6951"/>
                    <a:pt x="9" y="7239"/>
                  </a:cubicBezTo>
                  <a:cubicBezTo>
                    <a:pt x="0" y="7393"/>
                    <a:pt x="0" y="7537"/>
                    <a:pt x="9" y="7672"/>
                  </a:cubicBezTo>
                  <a:lnTo>
                    <a:pt x="27" y="8078"/>
                  </a:lnTo>
                  <a:cubicBezTo>
                    <a:pt x="54" y="8628"/>
                    <a:pt x="90" y="9168"/>
                    <a:pt x="135" y="9709"/>
                  </a:cubicBezTo>
                  <a:cubicBezTo>
                    <a:pt x="244" y="10800"/>
                    <a:pt x="379" y="11882"/>
                    <a:pt x="568" y="12963"/>
                  </a:cubicBezTo>
                  <a:cubicBezTo>
                    <a:pt x="757" y="14036"/>
                    <a:pt x="992" y="15118"/>
                    <a:pt x="1271" y="16172"/>
                  </a:cubicBezTo>
                  <a:cubicBezTo>
                    <a:pt x="1406" y="16704"/>
                    <a:pt x="1560" y="17236"/>
                    <a:pt x="1722" y="17759"/>
                  </a:cubicBezTo>
                  <a:lnTo>
                    <a:pt x="1848" y="18155"/>
                  </a:lnTo>
                  <a:cubicBezTo>
                    <a:pt x="1893" y="18281"/>
                    <a:pt x="1929" y="18408"/>
                    <a:pt x="1983" y="18552"/>
                  </a:cubicBezTo>
                  <a:cubicBezTo>
                    <a:pt x="2082" y="18831"/>
                    <a:pt x="2218" y="19111"/>
                    <a:pt x="2407" y="19354"/>
                  </a:cubicBezTo>
                  <a:cubicBezTo>
                    <a:pt x="2776" y="19859"/>
                    <a:pt x="3353" y="20192"/>
                    <a:pt x="3930" y="20346"/>
                  </a:cubicBezTo>
                  <a:cubicBezTo>
                    <a:pt x="4002" y="20364"/>
                    <a:pt x="4074" y="20382"/>
                    <a:pt x="4147" y="20400"/>
                  </a:cubicBezTo>
                  <a:lnTo>
                    <a:pt x="4354" y="20436"/>
                  </a:lnTo>
                  <a:lnTo>
                    <a:pt x="4760" y="20508"/>
                  </a:lnTo>
                  <a:cubicBezTo>
                    <a:pt x="5039" y="20562"/>
                    <a:pt x="5309" y="20589"/>
                    <a:pt x="5589" y="20625"/>
                  </a:cubicBezTo>
                  <a:cubicBezTo>
                    <a:pt x="6490" y="20728"/>
                    <a:pt x="7397" y="20765"/>
                    <a:pt x="8301" y="20765"/>
                  </a:cubicBezTo>
                  <a:cubicBezTo>
                    <a:pt x="8500" y="20765"/>
                    <a:pt x="8698" y="20763"/>
                    <a:pt x="8897" y="20760"/>
                  </a:cubicBezTo>
                  <a:cubicBezTo>
                    <a:pt x="9997" y="20742"/>
                    <a:pt x="11096" y="20670"/>
                    <a:pt x="12187" y="20544"/>
                  </a:cubicBezTo>
                  <a:cubicBezTo>
                    <a:pt x="12457" y="20526"/>
                    <a:pt x="12728" y="20490"/>
                    <a:pt x="12998" y="20454"/>
                  </a:cubicBezTo>
                  <a:lnTo>
                    <a:pt x="13819" y="20355"/>
                  </a:lnTo>
                  <a:cubicBezTo>
                    <a:pt x="14359" y="20273"/>
                    <a:pt x="14900" y="20210"/>
                    <a:pt x="15441" y="20120"/>
                  </a:cubicBezTo>
                  <a:cubicBezTo>
                    <a:pt x="16523" y="19949"/>
                    <a:pt x="17595" y="19742"/>
                    <a:pt x="18668" y="19516"/>
                  </a:cubicBezTo>
                  <a:cubicBezTo>
                    <a:pt x="19200" y="19399"/>
                    <a:pt x="19732" y="19264"/>
                    <a:pt x="20263" y="19147"/>
                  </a:cubicBezTo>
                  <a:cubicBezTo>
                    <a:pt x="20795" y="19012"/>
                    <a:pt x="21318" y="18876"/>
                    <a:pt x="21850" y="18723"/>
                  </a:cubicBezTo>
                  <a:lnTo>
                    <a:pt x="21859" y="18723"/>
                  </a:lnTo>
                  <a:cubicBezTo>
                    <a:pt x="21958" y="18696"/>
                    <a:pt x="22012" y="18597"/>
                    <a:pt x="21994" y="18498"/>
                  </a:cubicBezTo>
                  <a:cubicBezTo>
                    <a:pt x="21823" y="17741"/>
                    <a:pt x="21670" y="16983"/>
                    <a:pt x="21507" y="16217"/>
                  </a:cubicBezTo>
                  <a:lnTo>
                    <a:pt x="21057" y="13937"/>
                  </a:lnTo>
                  <a:cubicBezTo>
                    <a:pt x="20750" y="12413"/>
                    <a:pt x="20462" y="10881"/>
                    <a:pt x="20173" y="9358"/>
                  </a:cubicBezTo>
                  <a:cubicBezTo>
                    <a:pt x="19894" y="7825"/>
                    <a:pt x="19623" y="6302"/>
                    <a:pt x="19362" y="4770"/>
                  </a:cubicBezTo>
                  <a:lnTo>
                    <a:pt x="18983" y="2471"/>
                  </a:lnTo>
                  <a:cubicBezTo>
                    <a:pt x="18866" y="1696"/>
                    <a:pt x="18740" y="930"/>
                    <a:pt x="18632" y="163"/>
                  </a:cubicBezTo>
                  <a:cubicBezTo>
                    <a:pt x="18623" y="70"/>
                    <a:pt x="18535" y="0"/>
                    <a:pt x="184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3" name="Google Shape;2503;p58"/>
            <p:cNvSpPr/>
            <p:nvPr/>
          </p:nvSpPr>
          <p:spPr>
            <a:xfrm>
              <a:off x="4780825" y="3534300"/>
              <a:ext cx="393725" cy="234375"/>
            </a:xfrm>
            <a:custGeom>
              <a:avLst/>
              <a:gdLst/>
              <a:ahLst/>
              <a:cxnLst/>
              <a:rect l="l" t="t" r="r" b="b"/>
              <a:pathLst>
                <a:path w="15749" h="9375" extrusionOk="0">
                  <a:moveTo>
                    <a:pt x="9397" y="3441"/>
                  </a:moveTo>
                  <a:cubicBezTo>
                    <a:pt x="9426" y="3441"/>
                    <a:pt x="9456" y="3446"/>
                    <a:pt x="9484" y="3453"/>
                  </a:cubicBezTo>
                  <a:cubicBezTo>
                    <a:pt x="9511" y="3453"/>
                    <a:pt x="9538" y="3462"/>
                    <a:pt x="9565" y="3471"/>
                  </a:cubicBezTo>
                  <a:cubicBezTo>
                    <a:pt x="9781" y="3561"/>
                    <a:pt x="9862" y="3705"/>
                    <a:pt x="9808" y="3930"/>
                  </a:cubicBezTo>
                  <a:cubicBezTo>
                    <a:pt x="9765" y="4109"/>
                    <a:pt x="9683" y="4191"/>
                    <a:pt x="9539" y="4191"/>
                  </a:cubicBezTo>
                  <a:cubicBezTo>
                    <a:pt x="9501" y="4191"/>
                    <a:pt x="9459" y="4185"/>
                    <a:pt x="9412" y="4174"/>
                  </a:cubicBezTo>
                  <a:cubicBezTo>
                    <a:pt x="9267" y="4147"/>
                    <a:pt x="9186" y="4066"/>
                    <a:pt x="9168" y="3939"/>
                  </a:cubicBezTo>
                  <a:cubicBezTo>
                    <a:pt x="9159" y="3795"/>
                    <a:pt x="9159" y="3714"/>
                    <a:pt x="9159" y="3705"/>
                  </a:cubicBezTo>
                  <a:cubicBezTo>
                    <a:pt x="9207" y="3492"/>
                    <a:pt x="9303" y="3441"/>
                    <a:pt x="9397" y="3441"/>
                  </a:cubicBezTo>
                  <a:close/>
                  <a:moveTo>
                    <a:pt x="8451" y="3776"/>
                  </a:moveTo>
                  <a:cubicBezTo>
                    <a:pt x="8510" y="3776"/>
                    <a:pt x="8562" y="3781"/>
                    <a:pt x="8609" y="3786"/>
                  </a:cubicBezTo>
                  <a:cubicBezTo>
                    <a:pt x="8717" y="3813"/>
                    <a:pt x="8844" y="3885"/>
                    <a:pt x="8781" y="4147"/>
                  </a:cubicBezTo>
                  <a:cubicBezTo>
                    <a:pt x="8763" y="4183"/>
                    <a:pt x="8582" y="4336"/>
                    <a:pt x="7095" y="4733"/>
                  </a:cubicBezTo>
                  <a:cubicBezTo>
                    <a:pt x="6230" y="4952"/>
                    <a:pt x="5579" y="5062"/>
                    <a:pt x="5151" y="5062"/>
                  </a:cubicBezTo>
                  <a:cubicBezTo>
                    <a:pt x="5017" y="5062"/>
                    <a:pt x="4905" y="5052"/>
                    <a:pt x="4814" y="5030"/>
                  </a:cubicBezTo>
                  <a:cubicBezTo>
                    <a:pt x="4445" y="4949"/>
                    <a:pt x="4436" y="4769"/>
                    <a:pt x="4472" y="4616"/>
                  </a:cubicBezTo>
                  <a:cubicBezTo>
                    <a:pt x="4517" y="4435"/>
                    <a:pt x="4697" y="4336"/>
                    <a:pt x="5031" y="4300"/>
                  </a:cubicBezTo>
                  <a:cubicBezTo>
                    <a:pt x="5851" y="4237"/>
                    <a:pt x="6500" y="4156"/>
                    <a:pt x="6942" y="4066"/>
                  </a:cubicBezTo>
                  <a:cubicBezTo>
                    <a:pt x="7257" y="4003"/>
                    <a:pt x="7726" y="3903"/>
                    <a:pt x="8312" y="3786"/>
                  </a:cubicBezTo>
                  <a:cubicBezTo>
                    <a:pt x="8361" y="3779"/>
                    <a:pt x="8408" y="3776"/>
                    <a:pt x="8451" y="3776"/>
                  </a:cubicBezTo>
                  <a:close/>
                  <a:moveTo>
                    <a:pt x="587" y="3687"/>
                  </a:moveTo>
                  <a:lnTo>
                    <a:pt x="1" y="6238"/>
                  </a:lnTo>
                  <a:lnTo>
                    <a:pt x="1416" y="6563"/>
                  </a:lnTo>
                  <a:lnTo>
                    <a:pt x="2002" y="4012"/>
                  </a:lnTo>
                  <a:lnTo>
                    <a:pt x="587" y="3687"/>
                  </a:lnTo>
                  <a:close/>
                  <a:moveTo>
                    <a:pt x="13116" y="1235"/>
                  </a:moveTo>
                  <a:lnTo>
                    <a:pt x="12972" y="1289"/>
                  </a:lnTo>
                  <a:cubicBezTo>
                    <a:pt x="12008" y="1668"/>
                    <a:pt x="10556" y="2110"/>
                    <a:pt x="8654" y="2623"/>
                  </a:cubicBezTo>
                  <a:cubicBezTo>
                    <a:pt x="5806" y="3399"/>
                    <a:pt x="3922" y="3795"/>
                    <a:pt x="3075" y="3795"/>
                  </a:cubicBezTo>
                  <a:lnTo>
                    <a:pt x="3012" y="3795"/>
                  </a:lnTo>
                  <a:lnTo>
                    <a:pt x="2327" y="6770"/>
                  </a:lnTo>
                  <a:lnTo>
                    <a:pt x="11368" y="8843"/>
                  </a:lnTo>
                  <a:lnTo>
                    <a:pt x="13116" y="1235"/>
                  </a:lnTo>
                  <a:close/>
                  <a:moveTo>
                    <a:pt x="14288" y="0"/>
                  </a:moveTo>
                  <a:lnTo>
                    <a:pt x="12215" y="9041"/>
                  </a:lnTo>
                  <a:lnTo>
                    <a:pt x="13675" y="9375"/>
                  </a:lnTo>
                  <a:lnTo>
                    <a:pt x="15748" y="334"/>
                  </a:lnTo>
                  <a:lnTo>
                    <a:pt x="14288" y="0"/>
                  </a:lnTo>
                  <a:close/>
                </a:path>
              </a:pathLst>
            </a:custGeom>
            <a:solidFill>
              <a:srgbClr val="3C3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4" name="Google Shape;2504;p58"/>
            <p:cNvSpPr/>
            <p:nvPr/>
          </p:nvSpPr>
          <p:spPr>
            <a:xfrm>
              <a:off x="4772275" y="3553675"/>
              <a:ext cx="363275" cy="417375"/>
            </a:xfrm>
            <a:custGeom>
              <a:avLst/>
              <a:gdLst/>
              <a:ahLst/>
              <a:cxnLst/>
              <a:rect l="l" t="t" r="r" b="b"/>
              <a:pathLst>
                <a:path w="14531" h="16695" extrusionOk="0">
                  <a:moveTo>
                    <a:pt x="14531" y="1"/>
                  </a:moveTo>
                  <a:cubicBezTo>
                    <a:pt x="14279" y="172"/>
                    <a:pt x="13891" y="370"/>
                    <a:pt x="13350" y="587"/>
                  </a:cubicBezTo>
                  <a:lnTo>
                    <a:pt x="11646" y="7978"/>
                  </a:lnTo>
                  <a:lnTo>
                    <a:pt x="2759" y="5941"/>
                  </a:lnTo>
                  <a:lnTo>
                    <a:pt x="3318" y="3534"/>
                  </a:lnTo>
                  <a:lnTo>
                    <a:pt x="2254" y="3291"/>
                  </a:lnTo>
                  <a:lnTo>
                    <a:pt x="1704" y="5697"/>
                  </a:lnTo>
                  <a:lnTo>
                    <a:pt x="433" y="5400"/>
                  </a:lnTo>
                  <a:lnTo>
                    <a:pt x="109" y="6842"/>
                  </a:lnTo>
                  <a:lnTo>
                    <a:pt x="0" y="7311"/>
                  </a:lnTo>
                  <a:lnTo>
                    <a:pt x="2326" y="7852"/>
                  </a:lnTo>
                  <a:lnTo>
                    <a:pt x="2236" y="8248"/>
                  </a:lnTo>
                  <a:cubicBezTo>
                    <a:pt x="2984" y="8501"/>
                    <a:pt x="4507" y="9645"/>
                    <a:pt x="6797" y="11683"/>
                  </a:cubicBezTo>
                  <a:cubicBezTo>
                    <a:pt x="9014" y="13648"/>
                    <a:pt x="10384" y="15027"/>
                    <a:pt x="10907" y="15811"/>
                  </a:cubicBezTo>
                  <a:lnTo>
                    <a:pt x="10772" y="16397"/>
                  </a:lnTo>
                  <a:lnTo>
                    <a:pt x="12079" y="16694"/>
                  </a:lnTo>
                  <a:lnTo>
                    <a:pt x="13954" y="8510"/>
                  </a:lnTo>
                  <a:lnTo>
                    <a:pt x="12656" y="8203"/>
                  </a:lnTo>
                  <a:lnTo>
                    <a:pt x="14531" y="1"/>
                  </a:lnTo>
                  <a:close/>
                </a:path>
              </a:pathLst>
            </a:custGeom>
            <a:solidFill>
              <a:srgbClr val="3033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5" name="Google Shape;2505;p58"/>
            <p:cNvSpPr/>
            <p:nvPr/>
          </p:nvSpPr>
          <p:spPr>
            <a:xfrm>
              <a:off x="4702650" y="3626025"/>
              <a:ext cx="70775" cy="58375"/>
            </a:xfrm>
            <a:custGeom>
              <a:avLst/>
              <a:gdLst/>
              <a:ahLst/>
              <a:cxnLst/>
              <a:rect l="l" t="t" r="r" b="b"/>
              <a:pathLst>
                <a:path w="2831" h="2335" extrusionOk="0">
                  <a:moveTo>
                    <a:pt x="0" y="0"/>
                  </a:moveTo>
                  <a:lnTo>
                    <a:pt x="198" y="1118"/>
                  </a:lnTo>
                  <a:lnTo>
                    <a:pt x="325" y="1848"/>
                  </a:lnTo>
                  <a:lnTo>
                    <a:pt x="2443" y="2335"/>
                  </a:lnTo>
                  <a:lnTo>
                    <a:pt x="2831" y="6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6" name="Google Shape;2506;p58"/>
            <p:cNvSpPr/>
            <p:nvPr/>
          </p:nvSpPr>
          <p:spPr>
            <a:xfrm>
              <a:off x="4710750" y="3642250"/>
              <a:ext cx="82050" cy="82500"/>
            </a:xfrm>
            <a:custGeom>
              <a:avLst/>
              <a:gdLst/>
              <a:ahLst/>
              <a:cxnLst/>
              <a:rect l="l" t="t" r="r" b="b"/>
              <a:pathLst>
                <a:path w="3282" h="3300" extrusionOk="0">
                  <a:moveTo>
                    <a:pt x="2507" y="0"/>
                  </a:moveTo>
                  <a:lnTo>
                    <a:pt x="2119" y="1686"/>
                  </a:lnTo>
                  <a:lnTo>
                    <a:pt x="1" y="1199"/>
                  </a:lnTo>
                  <a:lnTo>
                    <a:pt x="298" y="2776"/>
                  </a:lnTo>
                  <a:lnTo>
                    <a:pt x="2570" y="3299"/>
                  </a:lnTo>
                  <a:lnTo>
                    <a:pt x="2894" y="1857"/>
                  </a:lnTo>
                  <a:lnTo>
                    <a:pt x="3282" y="180"/>
                  </a:lnTo>
                  <a:lnTo>
                    <a:pt x="2507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Google Shape;2507;p58"/>
            <p:cNvSpPr/>
            <p:nvPr/>
          </p:nvSpPr>
          <p:spPr>
            <a:xfrm>
              <a:off x="4889225" y="3618300"/>
              <a:ext cx="140200" cy="44575"/>
            </a:xfrm>
            <a:custGeom>
              <a:avLst/>
              <a:gdLst/>
              <a:ahLst/>
              <a:cxnLst/>
              <a:rect l="l" t="t" r="r" b="b"/>
              <a:pathLst>
                <a:path w="5608" h="1783" extrusionOk="0">
                  <a:moveTo>
                    <a:pt x="5066" y="0"/>
                  </a:moveTo>
                  <a:cubicBezTo>
                    <a:pt x="4904" y="0"/>
                    <a:pt x="4798" y="107"/>
                    <a:pt x="4751" y="327"/>
                  </a:cubicBezTo>
                  <a:cubicBezTo>
                    <a:pt x="4751" y="336"/>
                    <a:pt x="4751" y="426"/>
                    <a:pt x="4751" y="579"/>
                  </a:cubicBezTo>
                  <a:cubicBezTo>
                    <a:pt x="4778" y="751"/>
                    <a:pt x="4886" y="850"/>
                    <a:pt x="5057" y="895"/>
                  </a:cubicBezTo>
                  <a:cubicBezTo>
                    <a:pt x="5106" y="907"/>
                    <a:pt x="5152" y="913"/>
                    <a:pt x="5194" y="913"/>
                  </a:cubicBezTo>
                  <a:cubicBezTo>
                    <a:pt x="5379" y="913"/>
                    <a:pt x="5500" y="801"/>
                    <a:pt x="5544" y="588"/>
                  </a:cubicBezTo>
                  <a:cubicBezTo>
                    <a:pt x="5607" y="318"/>
                    <a:pt x="5508" y="138"/>
                    <a:pt x="5256" y="39"/>
                  </a:cubicBezTo>
                  <a:cubicBezTo>
                    <a:pt x="5186" y="13"/>
                    <a:pt x="5123" y="0"/>
                    <a:pt x="5066" y="0"/>
                  </a:cubicBezTo>
                  <a:close/>
                  <a:moveTo>
                    <a:pt x="4110" y="337"/>
                  </a:moveTo>
                  <a:cubicBezTo>
                    <a:pt x="4066" y="337"/>
                    <a:pt x="4018" y="340"/>
                    <a:pt x="3967" y="345"/>
                  </a:cubicBezTo>
                  <a:cubicBezTo>
                    <a:pt x="3372" y="471"/>
                    <a:pt x="2912" y="561"/>
                    <a:pt x="2588" y="625"/>
                  </a:cubicBezTo>
                  <a:cubicBezTo>
                    <a:pt x="2146" y="724"/>
                    <a:pt x="1506" y="805"/>
                    <a:pt x="686" y="868"/>
                  </a:cubicBezTo>
                  <a:cubicBezTo>
                    <a:pt x="316" y="904"/>
                    <a:pt x="109" y="1021"/>
                    <a:pt x="64" y="1237"/>
                  </a:cubicBezTo>
                  <a:cubicBezTo>
                    <a:pt x="1" y="1508"/>
                    <a:pt x="136" y="1670"/>
                    <a:pt x="460" y="1751"/>
                  </a:cubicBezTo>
                  <a:cubicBezTo>
                    <a:pt x="551" y="1772"/>
                    <a:pt x="662" y="1782"/>
                    <a:pt x="792" y="1782"/>
                  </a:cubicBezTo>
                  <a:cubicBezTo>
                    <a:pt x="1230" y="1782"/>
                    <a:pt x="1890" y="1667"/>
                    <a:pt x="2786" y="1445"/>
                  </a:cubicBezTo>
                  <a:cubicBezTo>
                    <a:pt x="3913" y="1147"/>
                    <a:pt x="4490" y="931"/>
                    <a:pt x="4517" y="805"/>
                  </a:cubicBezTo>
                  <a:cubicBezTo>
                    <a:pt x="4589" y="493"/>
                    <a:pt x="4455" y="337"/>
                    <a:pt x="4110" y="337"/>
                  </a:cubicBezTo>
                  <a:close/>
                </a:path>
              </a:pathLst>
            </a:custGeom>
            <a:solidFill>
              <a:srgbClr val="4547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58"/>
            <p:cNvSpPr/>
            <p:nvPr/>
          </p:nvSpPr>
          <p:spPr>
            <a:xfrm>
              <a:off x="5118850" y="3528450"/>
              <a:ext cx="709650" cy="395050"/>
            </a:xfrm>
            <a:custGeom>
              <a:avLst/>
              <a:gdLst/>
              <a:ahLst/>
              <a:cxnLst/>
              <a:rect l="l" t="t" r="r" b="b"/>
              <a:pathLst>
                <a:path w="28386" h="15802" extrusionOk="0">
                  <a:moveTo>
                    <a:pt x="4413" y="2577"/>
                  </a:moveTo>
                  <a:cubicBezTo>
                    <a:pt x="4514" y="2577"/>
                    <a:pt x="4667" y="2596"/>
                    <a:pt x="4895" y="2650"/>
                  </a:cubicBezTo>
                  <a:cubicBezTo>
                    <a:pt x="4986" y="2668"/>
                    <a:pt x="5085" y="2695"/>
                    <a:pt x="5193" y="2722"/>
                  </a:cubicBezTo>
                  <a:cubicBezTo>
                    <a:pt x="5833" y="2912"/>
                    <a:pt x="7771" y="3497"/>
                    <a:pt x="10944" y="4462"/>
                  </a:cubicBezTo>
                  <a:cubicBezTo>
                    <a:pt x="13432" y="5219"/>
                    <a:pt x="15865" y="5922"/>
                    <a:pt x="18164" y="6553"/>
                  </a:cubicBezTo>
                  <a:cubicBezTo>
                    <a:pt x="19137" y="6878"/>
                    <a:pt x="19579" y="7283"/>
                    <a:pt x="19471" y="7752"/>
                  </a:cubicBezTo>
                  <a:cubicBezTo>
                    <a:pt x="19426" y="7923"/>
                    <a:pt x="19327" y="8067"/>
                    <a:pt x="19155" y="8185"/>
                  </a:cubicBezTo>
                  <a:cubicBezTo>
                    <a:pt x="19012" y="8280"/>
                    <a:pt x="18869" y="8324"/>
                    <a:pt x="18725" y="8324"/>
                  </a:cubicBezTo>
                  <a:cubicBezTo>
                    <a:pt x="18679" y="8324"/>
                    <a:pt x="18633" y="8320"/>
                    <a:pt x="18588" y="8311"/>
                  </a:cubicBezTo>
                  <a:cubicBezTo>
                    <a:pt x="13179" y="6652"/>
                    <a:pt x="10241" y="5769"/>
                    <a:pt x="9862" y="5670"/>
                  </a:cubicBezTo>
                  <a:cubicBezTo>
                    <a:pt x="6752" y="4777"/>
                    <a:pt x="4922" y="4219"/>
                    <a:pt x="4436" y="4002"/>
                  </a:cubicBezTo>
                  <a:cubicBezTo>
                    <a:pt x="4030" y="3822"/>
                    <a:pt x="3868" y="3552"/>
                    <a:pt x="3958" y="3173"/>
                  </a:cubicBezTo>
                  <a:cubicBezTo>
                    <a:pt x="4030" y="2848"/>
                    <a:pt x="4138" y="2659"/>
                    <a:pt x="4273" y="2596"/>
                  </a:cubicBezTo>
                  <a:cubicBezTo>
                    <a:pt x="4302" y="2585"/>
                    <a:pt x="4346" y="2577"/>
                    <a:pt x="4413" y="2577"/>
                  </a:cubicBezTo>
                  <a:close/>
                  <a:moveTo>
                    <a:pt x="2200" y="0"/>
                  </a:moveTo>
                  <a:lnTo>
                    <a:pt x="1" y="9573"/>
                  </a:lnTo>
                  <a:lnTo>
                    <a:pt x="27133" y="15801"/>
                  </a:lnTo>
                  <a:lnTo>
                    <a:pt x="27151" y="15729"/>
                  </a:lnTo>
                  <a:cubicBezTo>
                    <a:pt x="27619" y="13755"/>
                    <a:pt x="27971" y="11718"/>
                    <a:pt x="28196" y="9699"/>
                  </a:cubicBezTo>
                  <a:cubicBezTo>
                    <a:pt x="28386" y="8825"/>
                    <a:pt x="27926" y="8248"/>
                    <a:pt x="26853" y="7977"/>
                  </a:cubicBezTo>
                  <a:cubicBezTo>
                    <a:pt x="18768" y="5048"/>
                    <a:pt x="10493" y="2371"/>
                    <a:pt x="2272" y="27"/>
                  </a:cubicBezTo>
                  <a:lnTo>
                    <a:pt x="2200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58"/>
            <p:cNvSpPr/>
            <p:nvPr/>
          </p:nvSpPr>
          <p:spPr>
            <a:xfrm>
              <a:off x="5213500" y="3590975"/>
              <a:ext cx="396875" cy="147475"/>
            </a:xfrm>
            <a:custGeom>
              <a:avLst/>
              <a:gdLst/>
              <a:ahLst/>
              <a:cxnLst/>
              <a:rect l="l" t="t" r="r" b="b"/>
              <a:pathLst>
                <a:path w="15875" h="5899" extrusionOk="0">
                  <a:moveTo>
                    <a:pt x="630" y="1"/>
                  </a:moveTo>
                  <a:cubicBezTo>
                    <a:pt x="562" y="1"/>
                    <a:pt x="505" y="8"/>
                    <a:pt x="460" y="23"/>
                  </a:cubicBezTo>
                  <a:cubicBezTo>
                    <a:pt x="298" y="95"/>
                    <a:pt x="181" y="302"/>
                    <a:pt x="100" y="663"/>
                  </a:cubicBezTo>
                  <a:cubicBezTo>
                    <a:pt x="1" y="1078"/>
                    <a:pt x="172" y="1384"/>
                    <a:pt x="623" y="1573"/>
                  </a:cubicBezTo>
                  <a:cubicBezTo>
                    <a:pt x="1118" y="1799"/>
                    <a:pt x="2921" y="2349"/>
                    <a:pt x="6049" y="3241"/>
                  </a:cubicBezTo>
                  <a:cubicBezTo>
                    <a:pt x="6437" y="3340"/>
                    <a:pt x="9348" y="4223"/>
                    <a:pt x="14784" y="5882"/>
                  </a:cubicBezTo>
                  <a:cubicBezTo>
                    <a:pt x="14838" y="5893"/>
                    <a:pt x="14891" y="5899"/>
                    <a:pt x="14944" y="5899"/>
                  </a:cubicBezTo>
                  <a:cubicBezTo>
                    <a:pt x="15103" y="5899"/>
                    <a:pt x="15257" y="5848"/>
                    <a:pt x="15405" y="5747"/>
                  </a:cubicBezTo>
                  <a:cubicBezTo>
                    <a:pt x="15595" y="5621"/>
                    <a:pt x="15712" y="5458"/>
                    <a:pt x="15757" y="5269"/>
                  </a:cubicBezTo>
                  <a:cubicBezTo>
                    <a:pt x="15874" y="4755"/>
                    <a:pt x="15424" y="4323"/>
                    <a:pt x="14405" y="3980"/>
                  </a:cubicBezTo>
                  <a:cubicBezTo>
                    <a:pt x="12088" y="3349"/>
                    <a:pt x="9682" y="2646"/>
                    <a:pt x="7176" y="1889"/>
                  </a:cubicBezTo>
                  <a:cubicBezTo>
                    <a:pt x="3976" y="915"/>
                    <a:pt x="2065" y="329"/>
                    <a:pt x="1425" y="149"/>
                  </a:cubicBezTo>
                  <a:cubicBezTo>
                    <a:pt x="1073" y="51"/>
                    <a:pt x="810" y="1"/>
                    <a:pt x="6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58"/>
            <p:cNvSpPr/>
            <p:nvPr/>
          </p:nvSpPr>
          <p:spPr>
            <a:xfrm>
              <a:off x="5070850" y="3766400"/>
              <a:ext cx="724975" cy="311175"/>
            </a:xfrm>
            <a:custGeom>
              <a:avLst/>
              <a:gdLst/>
              <a:ahLst/>
              <a:cxnLst/>
              <a:rect l="l" t="t" r="r" b="b"/>
              <a:pathLst>
                <a:path w="28999" h="12447" extrusionOk="0">
                  <a:moveTo>
                    <a:pt x="2011" y="1"/>
                  </a:moveTo>
                  <a:lnTo>
                    <a:pt x="136" y="8185"/>
                  </a:lnTo>
                  <a:lnTo>
                    <a:pt x="1" y="8753"/>
                  </a:lnTo>
                  <a:cubicBezTo>
                    <a:pt x="8672" y="10592"/>
                    <a:pt x="17172" y="11818"/>
                    <a:pt x="25501" y="12413"/>
                  </a:cubicBezTo>
                  <a:cubicBezTo>
                    <a:pt x="25660" y="12435"/>
                    <a:pt x="25809" y="12446"/>
                    <a:pt x="25949" y="12446"/>
                  </a:cubicBezTo>
                  <a:cubicBezTo>
                    <a:pt x="26720" y="12446"/>
                    <a:pt x="27220" y="12112"/>
                    <a:pt x="27448" y="11448"/>
                  </a:cubicBezTo>
                  <a:cubicBezTo>
                    <a:pt x="28061" y="9718"/>
                    <a:pt x="28575" y="7969"/>
                    <a:pt x="28999" y="6193"/>
                  </a:cubicBezTo>
                  <a:lnTo>
                    <a:pt x="2011" y="1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58"/>
            <p:cNvSpPr/>
            <p:nvPr/>
          </p:nvSpPr>
          <p:spPr>
            <a:xfrm>
              <a:off x="4697000" y="3525875"/>
              <a:ext cx="1131500" cy="555150"/>
            </a:xfrm>
            <a:custGeom>
              <a:avLst/>
              <a:gdLst/>
              <a:ahLst/>
              <a:cxnLst/>
              <a:rect l="l" t="t" r="r" b="b"/>
              <a:pathLst>
                <a:path w="45260" h="22206" extrusionOk="0">
                  <a:moveTo>
                    <a:pt x="19277" y="430"/>
                  </a:moveTo>
                  <a:cubicBezTo>
                    <a:pt x="20268" y="625"/>
                    <a:pt x="21223" y="951"/>
                    <a:pt x="22193" y="1230"/>
                  </a:cubicBezTo>
                  <a:cubicBezTo>
                    <a:pt x="23221" y="1545"/>
                    <a:pt x="24248" y="1852"/>
                    <a:pt x="25276" y="2185"/>
                  </a:cubicBezTo>
                  <a:cubicBezTo>
                    <a:pt x="27331" y="2834"/>
                    <a:pt x="29377" y="3501"/>
                    <a:pt x="31414" y="4177"/>
                  </a:cubicBezTo>
                  <a:cubicBezTo>
                    <a:pt x="33460" y="4844"/>
                    <a:pt x="35489" y="5565"/>
                    <a:pt x="37544" y="6205"/>
                  </a:cubicBezTo>
                  <a:cubicBezTo>
                    <a:pt x="39599" y="6836"/>
                    <a:pt x="41627" y="7567"/>
                    <a:pt x="43637" y="8315"/>
                  </a:cubicBezTo>
                  <a:lnTo>
                    <a:pt x="43655" y="8324"/>
                  </a:lnTo>
                  <a:cubicBezTo>
                    <a:pt x="44016" y="8423"/>
                    <a:pt x="44367" y="8567"/>
                    <a:pt x="44602" y="8810"/>
                  </a:cubicBezTo>
                  <a:cubicBezTo>
                    <a:pt x="44710" y="8937"/>
                    <a:pt x="44782" y="9081"/>
                    <a:pt x="44818" y="9234"/>
                  </a:cubicBezTo>
                  <a:cubicBezTo>
                    <a:pt x="44845" y="9396"/>
                    <a:pt x="44836" y="9568"/>
                    <a:pt x="44800" y="9739"/>
                  </a:cubicBezTo>
                  <a:cubicBezTo>
                    <a:pt x="44791" y="9748"/>
                    <a:pt x="44791" y="9748"/>
                    <a:pt x="44791" y="9757"/>
                  </a:cubicBezTo>
                  <a:cubicBezTo>
                    <a:pt x="44728" y="10262"/>
                    <a:pt x="44665" y="10766"/>
                    <a:pt x="44593" y="11271"/>
                  </a:cubicBezTo>
                  <a:lnTo>
                    <a:pt x="44358" y="12777"/>
                  </a:lnTo>
                  <a:cubicBezTo>
                    <a:pt x="44268" y="13281"/>
                    <a:pt x="44196" y="13777"/>
                    <a:pt x="44097" y="14282"/>
                  </a:cubicBezTo>
                  <a:cubicBezTo>
                    <a:pt x="44016" y="14778"/>
                    <a:pt x="43908" y="15282"/>
                    <a:pt x="43799" y="15778"/>
                  </a:cubicBezTo>
                  <a:cubicBezTo>
                    <a:pt x="43637" y="16454"/>
                    <a:pt x="43457" y="17130"/>
                    <a:pt x="43259" y="17797"/>
                  </a:cubicBezTo>
                  <a:cubicBezTo>
                    <a:pt x="43051" y="18473"/>
                    <a:pt x="42853" y="19140"/>
                    <a:pt x="42646" y="19807"/>
                  </a:cubicBezTo>
                  <a:cubicBezTo>
                    <a:pt x="42546" y="20141"/>
                    <a:pt x="42438" y="20474"/>
                    <a:pt x="42321" y="20808"/>
                  </a:cubicBezTo>
                  <a:cubicBezTo>
                    <a:pt x="42294" y="20889"/>
                    <a:pt x="42267" y="20970"/>
                    <a:pt x="42240" y="21051"/>
                  </a:cubicBezTo>
                  <a:cubicBezTo>
                    <a:pt x="42213" y="21123"/>
                    <a:pt x="42177" y="21196"/>
                    <a:pt x="42141" y="21268"/>
                  </a:cubicBezTo>
                  <a:cubicBezTo>
                    <a:pt x="42069" y="21412"/>
                    <a:pt x="41970" y="21529"/>
                    <a:pt x="41852" y="21628"/>
                  </a:cubicBezTo>
                  <a:cubicBezTo>
                    <a:pt x="41618" y="21827"/>
                    <a:pt x="41294" y="21917"/>
                    <a:pt x="40969" y="21935"/>
                  </a:cubicBezTo>
                  <a:cubicBezTo>
                    <a:pt x="40798" y="21935"/>
                    <a:pt x="40636" y="21926"/>
                    <a:pt x="40455" y="21908"/>
                  </a:cubicBezTo>
                  <a:lnTo>
                    <a:pt x="39932" y="21872"/>
                  </a:lnTo>
                  <a:cubicBezTo>
                    <a:pt x="38526" y="21799"/>
                    <a:pt x="37138" y="21673"/>
                    <a:pt x="35741" y="21538"/>
                  </a:cubicBezTo>
                  <a:cubicBezTo>
                    <a:pt x="34344" y="21385"/>
                    <a:pt x="32947" y="21241"/>
                    <a:pt x="31559" y="21051"/>
                  </a:cubicBezTo>
                  <a:cubicBezTo>
                    <a:pt x="30864" y="20961"/>
                    <a:pt x="30170" y="20853"/>
                    <a:pt x="29485" y="20754"/>
                  </a:cubicBezTo>
                  <a:cubicBezTo>
                    <a:pt x="28791" y="20646"/>
                    <a:pt x="28097" y="20547"/>
                    <a:pt x="27403" y="20438"/>
                  </a:cubicBezTo>
                  <a:cubicBezTo>
                    <a:pt x="26015" y="20222"/>
                    <a:pt x="24636" y="19988"/>
                    <a:pt x="23257" y="19753"/>
                  </a:cubicBezTo>
                  <a:cubicBezTo>
                    <a:pt x="20562" y="19287"/>
                    <a:pt x="17868" y="18768"/>
                    <a:pt x="15191" y="18224"/>
                  </a:cubicBezTo>
                  <a:lnTo>
                    <a:pt x="15191" y="18224"/>
                  </a:lnTo>
                  <a:lnTo>
                    <a:pt x="15279" y="17851"/>
                  </a:lnTo>
                  <a:cubicBezTo>
                    <a:pt x="15297" y="17743"/>
                    <a:pt x="15234" y="17644"/>
                    <a:pt x="15135" y="17617"/>
                  </a:cubicBezTo>
                  <a:lnTo>
                    <a:pt x="14017" y="17362"/>
                  </a:lnTo>
                  <a:lnTo>
                    <a:pt x="14017" y="17362"/>
                  </a:lnTo>
                  <a:lnTo>
                    <a:pt x="14108" y="16968"/>
                  </a:lnTo>
                  <a:lnTo>
                    <a:pt x="14108" y="16959"/>
                  </a:lnTo>
                  <a:cubicBezTo>
                    <a:pt x="14117" y="16905"/>
                    <a:pt x="14108" y="16860"/>
                    <a:pt x="14081" y="16815"/>
                  </a:cubicBezTo>
                  <a:cubicBezTo>
                    <a:pt x="13774" y="16409"/>
                    <a:pt x="13441" y="16058"/>
                    <a:pt x="13098" y="15706"/>
                  </a:cubicBezTo>
                  <a:cubicBezTo>
                    <a:pt x="12756" y="15364"/>
                    <a:pt x="12413" y="15030"/>
                    <a:pt x="12061" y="14697"/>
                  </a:cubicBezTo>
                  <a:cubicBezTo>
                    <a:pt x="11349" y="14039"/>
                    <a:pt x="10628" y="13399"/>
                    <a:pt x="9907" y="12759"/>
                  </a:cubicBezTo>
                  <a:cubicBezTo>
                    <a:pt x="9177" y="12119"/>
                    <a:pt x="8447" y="11497"/>
                    <a:pt x="7708" y="10866"/>
                  </a:cubicBezTo>
                  <a:cubicBezTo>
                    <a:pt x="7338" y="10559"/>
                    <a:pt x="6969" y="10244"/>
                    <a:pt x="6581" y="9946"/>
                  </a:cubicBezTo>
                  <a:cubicBezTo>
                    <a:pt x="6392" y="9802"/>
                    <a:pt x="6184" y="9658"/>
                    <a:pt x="5977" y="9532"/>
                  </a:cubicBezTo>
                  <a:cubicBezTo>
                    <a:pt x="5818" y="9428"/>
                    <a:pt x="5653" y="9329"/>
                    <a:pt x="5471" y="9244"/>
                  </a:cubicBezTo>
                  <a:lnTo>
                    <a:pt x="5471" y="9244"/>
                  </a:lnTo>
                  <a:cubicBezTo>
                    <a:pt x="5490" y="9164"/>
                    <a:pt x="5510" y="9082"/>
                    <a:pt x="5526" y="9000"/>
                  </a:cubicBezTo>
                  <a:lnTo>
                    <a:pt x="5535" y="8955"/>
                  </a:lnTo>
                  <a:cubicBezTo>
                    <a:pt x="5535" y="8946"/>
                    <a:pt x="5535" y="8937"/>
                    <a:pt x="5535" y="8928"/>
                  </a:cubicBezTo>
                  <a:cubicBezTo>
                    <a:pt x="5535" y="8838"/>
                    <a:pt x="5463" y="8774"/>
                    <a:pt x="5382" y="8774"/>
                  </a:cubicBezTo>
                  <a:cubicBezTo>
                    <a:pt x="5175" y="8774"/>
                    <a:pt x="4976" y="8747"/>
                    <a:pt x="4778" y="8720"/>
                  </a:cubicBezTo>
                  <a:cubicBezTo>
                    <a:pt x="4580" y="8693"/>
                    <a:pt x="4382" y="8657"/>
                    <a:pt x="4192" y="8612"/>
                  </a:cubicBezTo>
                  <a:cubicBezTo>
                    <a:pt x="3994" y="8567"/>
                    <a:pt x="3805" y="8513"/>
                    <a:pt x="3615" y="8450"/>
                  </a:cubicBezTo>
                  <a:cubicBezTo>
                    <a:pt x="3488" y="8413"/>
                    <a:pt x="3360" y="8369"/>
                    <a:pt x="3236" y="8316"/>
                  </a:cubicBezTo>
                  <a:lnTo>
                    <a:pt x="3236" y="8316"/>
                  </a:lnTo>
                  <a:lnTo>
                    <a:pt x="3309" y="7999"/>
                  </a:lnTo>
                  <a:lnTo>
                    <a:pt x="3318" y="7963"/>
                  </a:lnTo>
                  <a:cubicBezTo>
                    <a:pt x="3318" y="7954"/>
                    <a:pt x="3318" y="7945"/>
                    <a:pt x="3318" y="7936"/>
                  </a:cubicBezTo>
                  <a:cubicBezTo>
                    <a:pt x="3318" y="7846"/>
                    <a:pt x="3255" y="7765"/>
                    <a:pt x="3165" y="7765"/>
                  </a:cubicBezTo>
                  <a:cubicBezTo>
                    <a:pt x="2966" y="7756"/>
                    <a:pt x="2768" y="7729"/>
                    <a:pt x="2579" y="7702"/>
                  </a:cubicBezTo>
                  <a:cubicBezTo>
                    <a:pt x="2390" y="7666"/>
                    <a:pt x="2200" y="7630"/>
                    <a:pt x="2011" y="7585"/>
                  </a:cubicBezTo>
                  <a:cubicBezTo>
                    <a:pt x="1680" y="7506"/>
                    <a:pt x="1350" y="7420"/>
                    <a:pt x="1031" y="7298"/>
                  </a:cubicBezTo>
                  <a:lnTo>
                    <a:pt x="1031" y="7298"/>
                  </a:lnTo>
                  <a:cubicBezTo>
                    <a:pt x="992" y="6753"/>
                    <a:pt x="915" y="6209"/>
                    <a:pt x="821" y="5665"/>
                  </a:cubicBezTo>
                  <a:cubicBezTo>
                    <a:pt x="746" y="5190"/>
                    <a:pt x="677" y="4708"/>
                    <a:pt x="519" y="4242"/>
                  </a:cubicBezTo>
                  <a:lnTo>
                    <a:pt x="519" y="4242"/>
                  </a:lnTo>
                  <a:cubicBezTo>
                    <a:pt x="712" y="4272"/>
                    <a:pt x="903" y="4309"/>
                    <a:pt x="1092" y="4349"/>
                  </a:cubicBezTo>
                  <a:cubicBezTo>
                    <a:pt x="1398" y="4403"/>
                    <a:pt x="1695" y="4475"/>
                    <a:pt x="1993" y="4547"/>
                  </a:cubicBezTo>
                  <a:cubicBezTo>
                    <a:pt x="2597" y="4691"/>
                    <a:pt x="3201" y="4844"/>
                    <a:pt x="3787" y="5025"/>
                  </a:cubicBezTo>
                  <a:lnTo>
                    <a:pt x="3805" y="5025"/>
                  </a:lnTo>
                  <a:cubicBezTo>
                    <a:pt x="3820" y="5029"/>
                    <a:pt x="3836" y="5031"/>
                    <a:pt x="3851" y="5031"/>
                  </a:cubicBezTo>
                  <a:cubicBezTo>
                    <a:pt x="3931" y="5031"/>
                    <a:pt x="3998" y="4973"/>
                    <a:pt x="4021" y="4889"/>
                  </a:cubicBezTo>
                  <a:lnTo>
                    <a:pt x="4021" y="4880"/>
                  </a:lnTo>
                  <a:lnTo>
                    <a:pt x="4148" y="4317"/>
                  </a:lnTo>
                  <a:lnTo>
                    <a:pt x="4148" y="4317"/>
                  </a:lnTo>
                  <a:cubicBezTo>
                    <a:pt x="4481" y="4347"/>
                    <a:pt x="4813" y="4416"/>
                    <a:pt x="5139" y="4484"/>
                  </a:cubicBezTo>
                  <a:cubicBezTo>
                    <a:pt x="5526" y="4583"/>
                    <a:pt x="5905" y="4682"/>
                    <a:pt x="6284" y="4835"/>
                  </a:cubicBezTo>
                  <a:cubicBezTo>
                    <a:pt x="6293" y="4844"/>
                    <a:pt x="6302" y="4844"/>
                    <a:pt x="6311" y="4844"/>
                  </a:cubicBezTo>
                  <a:cubicBezTo>
                    <a:pt x="6322" y="4847"/>
                    <a:pt x="6334" y="4848"/>
                    <a:pt x="6345" y="4848"/>
                  </a:cubicBezTo>
                  <a:cubicBezTo>
                    <a:pt x="6421" y="4848"/>
                    <a:pt x="6485" y="4797"/>
                    <a:pt x="6509" y="4718"/>
                  </a:cubicBezTo>
                  <a:lnTo>
                    <a:pt x="6509" y="4691"/>
                  </a:lnTo>
                  <a:lnTo>
                    <a:pt x="6584" y="4392"/>
                  </a:lnTo>
                  <a:lnTo>
                    <a:pt x="6584" y="4392"/>
                  </a:lnTo>
                  <a:cubicBezTo>
                    <a:pt x="7031" y="4355"/>
                    <a:pt x="7460" y="4267"/>
                    <a:pt x="7888" y="4186"/>
                  </a:cubicBezTo>
                  <a:cubicBezTo>
                    <a:pt x="8366" y="4087"/>
                    <a:pt x="8834" y="3970"/>
                    <a:pt x="9303" y="3862"/>
                  </a:cubicBezTo>
                  <a:cubicBezTo>
                    <a:pt x="9781" y="3745"/>
                    <a:pt x="10250" y="3627"/>
                    <a:pt x="10718" y="3501"/>
                  </a:cubicBezTo>
                  <a:lnTo>
                    <a:pt x="12116" y="3132"/>
                  </a:lnTo>
                  <a:cubicBezTo>
                    <a:pt x="13053" y="2888"/>
                    <a:pt x="13981" y="2627"/>
                    <a:pt x="14919" y="2348"/>
                  </a:cubicBezTo>
                  <a:cubicBezTo>
                    <a:pt x="15379" y="2203"/>
                    <a:pt x="15838" y="2050"/>
                    <a:pt x="16298" y="1888"/>
                  </a:cubicBezTo>
                  <a:cubicBezTo>
                    <a:pt x="16758" y="1717"/>
                    <a:pt x="17217" y="1545"/>
                    <a:pt x="17659" y="1275"/>
                  </a:cubicBezTo>
                  <a:cubicBezTo>
                    <a:pt x="17695" y="1248"/>
                    <a:pt x="17722" y="1212"/>
                    <a:pt x="17731" y="1167"/>
                  </a:cubicBezTo>
                  <a:lnTo>
                    <a:pt x="17731" y="1158"/>
                  </a:lnTo>
                  <a:lnTo>
                    <a:pt x="17858" y="621"/>
                  </a:lnTo>
                  <a:lnTo>
                    <a:pt x="17858" y="621"/>
                  </a:lnTo>
                  <a:cubicBezTo>
                    <a:pt x="18019" y="634"/>
                    <a:pt x="18172" y="666"/>
                    <a:pt x="18326" y="698"/>
                  </a:cubicBezTo>
                  <a:cubicBezTo>
                    <a:pt x="18542" y="761"/>
                    <a:pt x="18759" y="824"/>
                    <a:pt x="18966" y="923"/>
                  </a:cubicBezTo>
                  <a:cubicBezTo>
                    <a:pt x="18975" y="923"/>
                    <a:pt x="18984" y="932"/>
                    <a:pt x="19002" y="932"/>
                  </a:cubicBezTo>
                  <a:cubicBezTo>
                    <a:pt x="19013" y="935"/>
                    <a:pt x="19023" y="936"/>
                    <a:pt x="19034" y="936"/>
                  </a:cubicBezTo>
                  <a:cubicBezTo>
                    <a:pt x="19103" y="936"/>
                    <a:pt x="19168" y="886"/>
                    <a:pt x="19191" y="815"/>
                  </a:cubicBezTo>
                  <a:lnTo>
                    <a:pt x="19200" y="779"/>
                  </a:lnTo>
                  <a:lnTo>
                    <a:pt x="19277" y="430"/>
                  </a:lnTo>
                  <a:close/>
                  <a:moveTo>
                    <a:pt x="19118" y="0"/>
                  </a:moveTo>
                  <a:cubicBezTo>
                    <a:pt x="19034" y="0"/>
                    <a:pt x="18964" y="53"/>
                    <a:pt x="18948" y="139"/>
                  </a:cubicBezTo>
                  <a:lnTo>
                    <a:pt x="18939" y="157"/>
                  </a:lnTo>
                  <a:lnTo>
                    <a:pt x="18855" y="537"/>
                  </a:lnTo>
                  <a:lnTo>
                    <a:pt x="18855" y="537"/>
                  </a:lnTo>
                  <a:cubicBezTo>
                    <a:pt x="18695" y="524"/>
                    <a:pt x="18535" y="496"/>
                    <a:pt x="18380" y="464"/>
                  </a:cubicBezTo>
                  <a:cubicBezTo>
                    <a:pt x="18164" y="410"/>
                    <a:pt x="17948" y="355"/>
                    <a:pt x="17749" y="238"/>
                  </a:cubicBezTo>
                  <a:cubicBezTo>
                    <a:pt x="17731" y="238"/>
                    <a:pt x="17722" y="229"/>
                    <a:pt x="17704" y="229"/>
                  </a:cubicBezTo>
                  <a:cubicBezTo>
                    <a:pt x="17692" y="227"/>
                    <a:pt x="17680" y="225"/>
                    <a:pt x="17669" y="225"/>
                  </a:cubicBezTo>
                  <a:cubicBezTo>
                    <a:pt x="17601" y="225"/>
                    <a:pt x="17539" y="269"/>
                    <a:pt x="17524" y="346"/>
                  </a:cubicBezTo>
                  <a:lnTo>
                    <a:pt x="17515" y="391"/>
                  </a:lnTo>
                  <a:lnTo>
                    <a:pt x="17379" y="989"/>
                  </a:lnTo>
                  <a:lnTo>
                    <a:pt x="17379" y="989"/>
                  </a:lnTo>
                  <a:cubicBezTo>
                    <a:pt x="17029" y="1231"/>
                    <a:pt x="16601" y="1419"/>
                    <a:pt x="16181" y="1590"/>
                  </a:cubicBezTo>
                  <a:cubicBezTo>
                    <a:pt x="15739" y="1771"/>
                    <a:pt x="15288" y="1924"/>
                    <a:pt x="14829" y="2077"/>
                  </a:cubicBezTo>
                  <a:cubicBezTo>
                    <a:pt x="13918" y="2384"/>
                    <a:pt x="12990" y="2645"/>
                    <a:pt x="12052" y="2897"/>
                  </a:cubicBezTo>
                  <a:cubicBezTo>
                    <a:pt x="11593" y="3024"/>
                    <a:pt x="11124" y="3159"/>
                    <a:pt x="10655" y="3276"/>
                  </a:cubicBezTo>
                  <a:cubicBezTo>
                    <a:pt x="10187" y="3393"/>
                    <a:pt x="9718" y="3510"/>
                    <a:pt x="9249" y="3618"/>
                  </a:cubicBezTo>
                  <a:cubicBezTo>
                    <a:pt x="8780" y="3727"/>
                    <a:pt x="8303" y="3808"/>
                    <a:pt x="7834" y="3889"/>
                  </a:cubicBezTo>
                  <a:cubicBezTo>
                    <a:pt x="7600" y="3934"/>
                    <a:pt x="7356" y="3961"/>
                    <a:pt x="7122" y="3988"/>
                  </a:cubicBezTo>
                  <a:cubicBezTo>
                    <a:pt x="6953" y="4008"/>
                    <a:pt x="6784" y="4022"/>
                    <a:pt x="6618" y="4022"/>
                  </a:cubicBezTo>
                  <a:cubicBezTo>
                    <a:pt x="6554" y="4022"/>
                    <a:pt x="6491" y="4020"/>
                    <a:pt x="6428" y="4015"/>
                  </a:cubicBezTo>
                  <a:cubicBezTo>
                    <a:pt x="6338" y="4015"/>
                    <a:pt x="6256" y="4069"/>
                    <a:pt x="6238" y="4159"/>
                  </a:cubicBezTo>
                  <a:lnTo>
                    <a:pt x="6238" y="4168"/>
                  </a:lnTo>
                  <a:lnTo>
                    <a:pt x="6176" y="4441"/>
                  </a:lnTo>
                  <a:lnTo>
                    <a:pt x="6176" y="4441"/>
                  </a:lnTo>
                  <a:cubicBezTo>
                    <a:pt x="5842" y="4407"/>
                    <a:pt x="5510" y="4345"/>
                    <a:pt x="5184" y="4276"/>
                  </a:cubicBezTo>
                  <a:cubicBezTo>
                    <a:pt x="4796" y="4186"/>
                    <a:pt x="4418" y="4078"/>
                    <a:pt x="4039" y="3925"/>
                  </a:cubicBezTo>
                  <a:cubicBezTo>
                    <a:pt x="4030" y="3925"/>
                    <a:pt x="4021" y="3916"/>
                    <a:pt x="4012" y="3916"/>
                  </a:cubicBezTo>
                  <a:cubicBezTo>
                    <a:pt x="4000" y="3914"/>
                    <a:pt x="3989" y="3912"/>
                    <a:pt x="3978" y="3912"/>
                  </a:cubicBezTo>
                  <a:cubicBezTo>
                    <a:pt x="3902" y="3912"/>
                    <a:pt x="3837" y="3964"/>
                    <a:pt x="3814" y="4042"/>
                  </a:cubicBezTo>
                  <a:lnTo>
                    <a:pt x="3805" y="4069"/>
                  </a:lnTo>
                  <a:lnTo>
                    <a:pt x="3683" y="4611"/>
                  </a:lnTo>
                  <a:lnTo>
                    <a:pt x="3683" y="4611"/>
                  </a:lnTo>
                  <a:cubicBezTo>
                    <a:pt x="3136" y="4513"/>
                    <a:pt x="2596" y="4406"/>
                    <a:pt x="2056" y="4285"/>
                  </a:cubicBezTo>
                  <a:cubicBezTo>
                    <a:pt x="1759" y="4222"/>
                    <a:pt x="1452" y="4159"/>
                    <a:pt x="1155" y="4078"/>
                  </a:cubicBezTo>
                  <a:cubicBezTo>
                    <a:pt x="857" y="3997"/>
                    <a:pt x="560" y="3916"/>
                    <a:pt x="262" y="3817"/>
                  </a:cubicBezTo>
                  <a:cubicBezTo>
                    <a:pt x="253" y="3808"/>
                    <a:pt x="235" y="3808"/>
                    <a:pt x="217" y="3808"/>
                  </a:cubicBezTo>
                  <a:cubicBezTo>
                    <a:pt x="212" y="3807"/>
                    <a:pt x="206" y="3807"/>
                    <a:pt x="200" y="3807"/>
                  </a:cubicBezTo>
                  <a:cubicBezTo>
                    <a:pt x="109" y="3807"/>
                    <a:pt x="37" y="3876"/>
                    <a:pt x="37" y="3970"/>
                  </a:cubicBezTo>
                  <a:lnTo>
                    <a:pt x="28" y="4042"/>
                  </a:lnTo>
                  <a:cubicBezTo>
                    <a:pt x="1" y="4637"/>
                    <a:pt x="127" y="5205"/>
                    <a:pt x="235" y="5773"/>
                  </a:cubicBezTo>
                  <a:cubicBezTo>
                    <a:pt x="352" y="6341"/>
                    <a:pt x="488" y="6909"/>
                    <a:pt x="659" y="7467"/>
                  </a:cubicBezTo>
                  <a:lnTo>
                    <a:pt x="677" y="7521"/>
                  </a:lnTo>
                  <a:cubicBezTo>
                    <a:pt x="686" y="7576"/>
                    <a:pt x="740" y="7621"/>
                    <a:pt x="803" y="7621"/>
                  </a:cubicBezTo>
                  <a:cubicBezTo>
                    <a:pt x="1200" y="7648"/>
                    <a:pt x="1578" y="7720"/>
                    <a:pt x="1957" y="7801"/>
                  </a:cubicBezTo>
                  <a:cubicBezTo>
                    <a:pt x="2146" y="7846"/>
                    <a:pt x="2335" y="7891"/>
                    <a:pt x="2525" y="7945"/>
                  </a:cubicBezTo>
                  <a:cubicBezTo>
                    <a:pt x="2646" y="7981"/>
                    <a:pt x="2771" y="8022"/>
                    <a:pt x="2894" y="8069"/>
                  </a:cubicBezTo>
                  <a:lnTo>
                    <a:pt x="2894" y="8069"/>
                  </a:lnTo>
                  <a:lnTo>
                    <a:pt x="2822" y="8387"/>
                  </a:lnTo>
                  <a:lnTo>
                    <a:pt x="2813" y="8423"/>
                  </a:lnTo>
                  <a:cubicBezTo>
                    <a:pt x="2804" y="8432"/>
                    <a:pt x="2804" y="8441"/>
                    <a:pt x="2804" y="8450"/>
                  </a:cubicBezTo>
                  <a:cubicBezTo>
                    <a:pt x="2804" y="8540"/>
                    <a:pt x="2876" y="8612"/>
                    <a:pt x="2966" y="8612"/>
                  </a:cubicBezTo>
                  <a:cubicBezTo>
                    <a:pt x="3174" y="8612"/>
                    <a:pt x="3372" y="8639"/>
                    <a:pt x="3570" y="8666"/>
                  </a:cubicBezTo>
                  <a:cubicBezTo>
                    <a:pt x="3760" y="8693"/>
                    <a:pt x="3958" y="8729"/>
                    <a:pt x="4156" y="8774"/>
                  </a:cubicBezTo>
                  <a:cubicBezTo>
                    <a:pt x="4346" y="8819"/>
                    <a:pt x="4535" y="8874"/>
                    <a:pt x="4733" y="8928"/>
                  </a:cubicBezTo>
                  <a:cubicBezTo>
                    <a:pt x="4859" y="8970"/>
                    <a:pt x="4986" y="9016"/>
                    <a:pt x="5109" y="9069"/>
                  </a:cubicBezTo>
                  <a:lnTo>
                    <a:pt x="5109" y="9069"/>
                  </a:lnTo>
                  <a:cubicBezTo>
                    <a:pt x="5091" y="9149"/>
                    <a:pt x="5074" y="9232"/>
                    <a:pt x="5058" y="9315"/>
                  </a:cubicBezTo>
                  <a:cubicBezTo>
                    <a:pt x="5031" y="9414"/>
                    <a:pt x="5085" y="9514"/>
                    <a:pt x="5184" y="9541"/>
                  </a:cubicBezTo>
                  <a:cubicBezTo>
                    <a:pt x="5382" y="9604"/>
                    <a:pt x="5598" y="9712"/>
                    <a:pt x="5797" y="9829"/>
                  </a:cubicBezTo>
                  <a:cubicBezTo>
                    <a:pt x="6004" y="9937"/>
                    <a:pt x="6211" y="10063"/>
                    <a:pt x="6410" y="10199"/>
                  </a:cubicBezTo>
                  <a:cubicBezTo>
                    <a:pt x="6806" y="10460"/>
                    <a:pt x="7194" y="10739"/>
                    <a:pt x="7582" y="11028"/>
                  </a:cubicBezTo>
                  <a:cubicBezTo>
                    <a:pt x="8348" y="11614"/>
                    <a:pt x="9069" y="12254"/>
                    <a:pt x="9790" y="12894"/>
                  </a:cubicBezTo>
                  <a:cubicBezTo>
                    <a:pt x="10502" y="13534"/>
                    <a:pt x="11214" y="14192"/>
                    <a:pt x="11890" y="14868"/>
                  </a:cubicBezTo>
                  <a:cubicBezTo>
                    <a:pt x="12233" y="15210"/>
                    <a:pt x="12566" y="15553"/>
                    <a:pt x="12882" y="15913"/>
                  </a:cubicBezTo>
                  <a:cubicBezTo>
                    <a:pt x="13178" y="16252"/>
                    <a:pt x="13474" y="16590"/>
                    <a:pt x="13710" y="16958"/>
                  </a:cubicBezTo>
                  <a:lnTo>
                    <a:pt x="13710" y="16958"/>
                  </a:lnTo>
                  <a:lnTo>
                    <a:pt x="13594" y="17464"/>
                  </a:lnTo>
                  <a:cubicBezTo>
                    <a:pt x="13567" y="17572"/>
                    <a:pt x="13639" y="17671"/>
                    <a:pt x="13738" y="17698"/>
                  </a:cubicBezTo>
                  <a:lnTo>
                    <a:pt x="14855" y="17952"/>
                  </a:lnTo>
                  <a:lnTo>
                    <a:pt x="14855" y="17952"/>
                  </a:lnTo>
                  <a:lnTo>
                    <a:pt x="14766" y="18329"/>
                  </a:lnTo>
                  <a:lnTo>
                    <a:pt x="14766" y="18338"/>
                  </a:lnTo>
                  <a:cubicBezTo>
                    <a:pt x="14748" y="18437"/>
                    <a:pt x="14811" y="18545"/>
                    <a:pt x="14919" y="18563"/>
                  </a:cubicBezTo>
                  <a:cubicBezTo>
                    <a:pt x="17659" y="19167"/>
                    <a:pt x="20417" y="19690"/>
                    <a:pt x="23194" y="20150"/>
                  </a:cubicBezTo>
                  <a:cubicBezTo>
                    <a:pt x="23879" y="20258"/>
                    <a:pt x="24573" y="20375"/>
                    <a:pt x="25267" y="20474"/>
                  </a:cubicBezTo>
                  <a:cubicBezTo>
                    <a:pt x="25961" y="20583"/>
                    <a:pt x="26655" y="20682"/>
                    <a:pt x="27358" y="20772"/>
                  </a:cubicBezTo>
                  <a:cubicBezTo>
                    <a:pt x="28746" y="20961"/>
                    <a:pt x="30143" y="21132"/>
                    <a:pt x="31531" y="21286"/>
                  </a:cubicBezTo>
                  <a:cubicBezTo>
                    <a:pt x="34326" y="21601"/>
                    <a:pt x="37120" y="21863"/>
                    <a:pt x="39905" y="22115"/>
                  </a:cubicBezTo>
                  <a:lnTo>
                    <a:pt x="40428" y="22160"/>
                  </a:lnTo>
                  <a:cubicBezTo>
                    <a:pt x="40608" y="22187"/>
                    <a:pt x="40789" y="22205"/>
                    <a:pt x="40969" y="22205"/>
                  </a:cubicBezTo>
                  <a:cubicBezTo>
                    <a:pt x="41339" y="22196"/>
                    <a:pt x="41735" y="22115"/>
                    <a:pt x="42051" y="21872"/>
                  </a:cubicBezTo>
                  <a:cubicBezTo>
                    <a:pt x="42204" y="21745"/>
                    <a:pt x="42330" y="21592"/>
                    <a:pt x="42429" y="21421"/>
                  </a:cubicBezTo>
                  <a:cubicBezTo>
                    <a:pt x="42474" y="21340"/>
                    <a:pt x="42510" y="21250"/>
                    <a:pt x="42546" y="21159"/>
                  </a:cubicBezTo>
                  <a:cubicBezTo>
                    <a:pt x="42583" y="21078"/>
                    <a:pt x="42610" y="20997"/>
                    <a:pt x="42637" y="20916"/>
                  </a:cubicBezTo>
                  <a:cubicBezTo>
                    <a:pt x="42754" y="20583"/>
                    <a:pt x="42871" y="20249"/>
                    <a:pt x="42988" y="19916"/>
                  </a:cubicBezTo>
                  <a:cubicBezTo>
                    <a:pt x="43214" y="19249"/>
                    <a:pt x="43421" y="18582"/>
                    <a:pt x="43601" y="17896"/>
                  </a:cubicBezTo>
                  <a:cubicBezTo>
                    <a:pt x="43772" y="17220"/>
                    <a:pt x="43944" y="16535"/>
                    <a:pt x="44106" y="15850"/>
                  </a:cubicBezTo>
                  <a:cubicBezTo>
                    <a:pt x="44232" y="15355"/>
                    <a:pt x="44340" y="14850"/>
                    <a:pt x="44457" y="14354"/>
                  </a:cubicBezTo>
                  <a:cubicBezTo>
                    <a:pt x="44575" y="13858"/>
                    <a:pt x="44683" y="13353"/>
                    <a:pt x="44773" y="12849"/>
                  </a:cubicBezTo>
                  <a:cubicBezTo>
                    <a:pt x="44872" y="12344"/>
                    <a:pt x="44944" y="11839"/>
                    <a:pt x="45016" y="11334"/>
                  </a:cubicBezTo>
                  <a:cubicBezTo>
                    <a:pt x="45088" y="10821"/>
                    <a:pt x="45152" y="10316"/>
                    <a:pt x="45206" y="9802"/>
                  </a:cubicBezTo>
                  <a:lnTo>
                    <a:pt x="45206" y="9802"/>
                  </a:lnTo>
                  <a:lnTo>
                    <a:pt x="45197" y="9829"/>
                  </a:lnTo>
                  <a:cubicBezTo>
                    <a:pt x="45242" y="9613"/>
                    <a:pt x="45260" y="9387"/>
                    <a:pt x="45206" y="9153"/>
                  </a:cubicBezTo>
                  <a:cubicBezTo>
                    <a:pt x="45161" y="8928"/>
                    <a:pt x="45034" y="8711"/>
                    <a:pt x="44881" y="8549"/>
                  </a:cubicBezTo>
                  <a:cubicBezTo>
                    <a:pt x="44719" y="8387"/>
                    <a:pt x="44530" y="8270"/>
                    <a:pt x="44331" y="8179"/>
                  </a:cubicBezTo>
                  <a:cubicBezTo>
                    <a:pt x="44142" y="8089"/>
                    <a:pt x="43944" y="8026"/>
                    <a:pt x="43745" y="7981"/>
                  </a:cubicBezTo>
                  <a:lnTo>
                    <a:pt x="43763" y="7981"/>
                  </a:lnTo>
                  <a:cubicBezTo>
                    <a:pt x="41726" y="7278"/>
                    <a:pt x="39689" y="6566"/>
                    <a:pt x="37679" y="5809"/>
                  </a:cubicBezTo>
                  <a:cubicBezTo>
                    <a:pt x="35660" y="5052"/>
                    <a:pt x="33605" y="4412"/>
                    <a:pt x="31550" y="3754"/>
                  </a:cubicBezTo>
                  <a:cubicBezTo>
                    <a:pt x="29494" y="3105"/>
                    <a:pt x="27439" y="2483"/>
                    <a:pt x="25366" y="1879"/>
                  </a:cubicBezTo>
                  <a:lnTo>
                    <a:pt x="22265" y="977"/>
                  </a:lnTo>
                  <a:lnTo>
                    <a:pt x="20715" y="527"/>
                  </a:lnTo>
                  <a:cubicBezTo>
                    <a:pt x="20201" y="382"/>
                    <a:pt x="19687" y="220"/>
                    <a:pt x="19182" y="13"/>
                  </a:cubicBezTo>
                  <a:cubicBezTo>
                    <a:pt x="19173" y="13"/>
                    <a:pt x="19164" y="13"/>
                    <a:pt x="19155" y="4"/>
                  </a:cubicBezTo>
                  <a:cubicBezTo>
                    <a:pt x="19143" y="2"/>
                    <a:pt x="19130" y="0"/>
                    <a:pt x="191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" name="Google Shape;2512;p58"/>
            <p:cNvSpPr/>
            <p:nvPr/>
          </p:nvSpPr>
          <p:spPr>
            <a:xfrm>
              <a:off x="5068825" y="3761150"/>
              <a:ext cx="57725" cy="214775"/>
            </a:xfrm>
            <a:custGeom>
              <a:avLst/>
              <a:gdLst/>
              <a:ahLst/>
              <a:cxnLst/>
              <a:rect l="l" t="t" r="r" b="b"/>
              <a:pathLst>
                <a:path w="2309" h="8591" extrusionOk="0">
                  <a:moveTo>
                    <a:pt x="2095" y="1"/>
                  </a:moveTo>
                  <a:cubicBezTo>
                    <a:pt x="2000" y="1"/>
                    <a:pt x="1919" y="69"/>
                    <a:pt x="1903" y="166"/>
                  </a:cubicBezTo>
                  <a:cubicBezTo>
                    <a:pt x="1795" y="860"/>
                    <a:pt x="1623" y="1536"/>
                    <a:pt x="1470" y="2221"/>
                  </a:cubicBezTo>
                  <a:lnTo>
                    <a:pt x="992" y="4267"/>
                  </a:lnTo>
                  <a:cubicBezTo>
                    <a:pt x="677" y="5628"/>
                    <a:pt x="352" y="6989"/>
                    <a:pt x="28" y="8350"/>
                  </a:cubicBezTo>
                  <a:cubicBezTo>
                    <a:pt x="28" y="8350"/>
                    <a:pt x="28" y="8359"/>
                    <a:pt x="28" y="8359"/>
                  </a:cubicBezTo>
                  <a:cubicBezTo>
                    <a:pt x="1" y="8458"/>
                    <a:pt x="73" y="8567"/>
                    <a:pt x="172" y="8585"/>
                  </a:cubicBezTo>
                  <a:cubicBezTo>
                    <a:pt x="189" y="8589"/>
                    <a:pt x="206" y="8591"/>
                    <a:pt x="222" y="8591"/>
                  </a:cubicBezTo>
                  <a:cubicBezTo>
                    <a:pt x="309" y="8591"/>
                    <a:pt x="384" y="8532"/>
                    <a:pt x="406" y="8440"/>
                  </a:cubicBezTo>
                  <a:cubicBezTo>
                    <a:pt x="704" y="7070"/>
                    <a:pt x="1010" y="5709"/>
                    <a:pt x="1317" y="4339"/>
                  </a:cubicBezTo>
                  <a:lnTo>
                    <a:pt x="1786" y="2293"/>
                  </a:lnTo>
                  <a:cubicBezTo>
                    <a:pt x="1939" y="1608"/>
                    <a:pt x="2083" y="923"/>
                    <a:pt x="2281" y="247"/>
                  </a:cubicBezTo>
                  <a:cubicBezTo>
                    <a:pt x="2290" y="247"/>
                    <a:pt x="2290" y="238"/>
                    <a:pt x="2290" y="229"/>
                  </a:cubicBezTo>
                  <a:cubicBezTo>
                    <a:pt x="2308" y="121"/>
                    <a:pt x="2236" y="21"/>
                    <a:pt x="2128" y="3"/>
                  </a:cubicBezTo>
                  <a:cubicBezTo>
                    <a:pt x="2117" y="2"/>
                    <a:pt x="2106" y="1"/>
                    <a:pt x="20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" name="Google Shape;2513;p58"/>
            <p:cNvSpPr/>
            <p:nvPr/>
          </p:nvSpPr>
          <p:spPr>
            <a:xfrm>
              <a:off x="4825225" y="3697850"/>
              <a:ext cx="21000" cy="56475"/>
            </a:xfrm>
            <a:custGeom>
              <a:avLst/>
              <a:gdLst/>
              <a:ahLst/>
              <a:cxnLst/>
              <a:rect l="l" t="t" r="r" b="b"/>
              <a:pathLst>
                <a:path w="840" h="2259" extrusionOk="0">
                  <a:moveTo>
                    <a:pt x="640" y="0"/>
                  </a:moveTo>
                  <a:cubicBezTo>
                    <a:pt x="562" y="0"/>
                    <a:pt x="487" y="50"/>
                    <a:pt x="451" y="129"/>
                  </a:cubicBezTo>
                  <a:cubicBezTo>
                    <a:pt x="334" y="435"/>
                    <a:pt x="262" y="751"/>
                    <a:pt x="190" y="1075"/>
                  </a:cubicBezTo>
                  <a:cubicBezTo>
                    <a:pt x="118" y="1391"/>
                    <a:pt x="55" y="1715"/>
                    <a:pt x="19" y="2040"/>
                  </a:cubicBezTo>
                  <a:cubicBezTo>
                    <a:pt x="1" y="2130"/>
                    <a:pt x="55" y="2220"/>
                    <a:pt x="145" y="2247"/>
                  </a:cubicBezTo>
                  <a:cubicBezTo>
                    <a:pt x="168" y="2254"/>
                    <a:pt x="190" y="2258"/>
                    <a:pt x="212" y="2258"/>
                  </a:cubicBezTo>
                  <a:cubicBezTo>
                    <a:pt x="295" y="2258"/>
                    <a:pt x="369" y="2206"/>
                    <a:pt x="397" y="2121"/>
                  </a:cubicBezTo>
                  <a:cubicBezTo>
                    <a:pt x="497" y="1814"/>
                    <a:pt x="587" y="1499"/>
                    <a:pt x="659" y="1183"/>
                  </a:cubicBezTo>
                  <a:cubicBezTo>
                    <a:pt x="740" y="859"/>
                    <a:pt x="803" y="543"/>
                    <a:pt x="830" y="210"/>
                  </a:cubicBezTo>
                  <a:cubicBezTo>
                    <a:pt x="839" y="129"/>
                    <a:pt x="794" y="48"/>
                    <a:pt x="704" y="12"/>
                  </a:cubicBezTo>
                  <a:cubicBezTo>
                    <a:pt x="683" y="4"/>
                    <a:pt x="662" y="0"/>
                    <a:pt x="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58"/>
            <p:cNvSpPr/>
            <p:nvPr/>
          </p:nvSpPr>
          <p:spPr>
            <a:xfrm>
              <a:off x="5115925" y="3539325"/>
              <a:ext cx="61550" cy="232125"/>
            </a:xfrm>
            <a:custGeom>
              <a:avLst/>
              <a:gdLst/>
              <a:ahLst/>
              <a:cxnLst/>
              <a:rect l="l" t="t" r="r" b="b"/>
              <a:pathLst>
                <a:path w="2462" h="9285" extrusionOk="0">
                  <a:moveTo>
                    <a:pt x="2244" y="0"/>
                  </a:moveTo>
                  <a:cubicBezTo>
                    <a:pt x="2159" y="0"/>
                    <a:pt x="2080" y="60"/>
                    <a:pt x="2065" y="151"/>
                  </a:cubicBezTo>
                  <a:lnTo>
                    <a:pt x="1046" y="4595"/>
                  </a:lnTo>
                  <a:lnTo>
                    <a:pt x="542" y="6821"/>
                  </a:lnTo>
                  <a:lnTo>
                    <a:pt x="289" y="7930"/>
                  </a:lnTo>
                  <a:cubicBezTo>
                    <a:pt x="199" y="8300"/>
                    <a:pt x="127" y="8669"/>
                    <a:pt x="19" y="9039"/>
                  </a:cubicBezTo>
                  <a:cubicBezTo>
                    <a:pt x="19" y="9048"/>
                    <a:pt x="19" y="9048"/>
                    <a:pt x="19" y="9057"/>
                  </a:cubicBezTo>
                  <a:cubicBezTo>
                    <a:pt x="1" y="9165"/>
                    <a:pt x="73" y="9264"/>
                    <a:pt x="172" y="9282"/>
                  </a:cubicBezTo>
                  <a:cubicBezTo>
                    <a:pt x="183" y="9284"/>
                    <a:pt x="194" y="9285"/>
                    <a:pt x="205" y="9285"/>
                  </a:cubicBezTo>
                  <a:cubicBezTo>
                    <a:pt x="300" y="9285"/>
                    <a:pt x="381" y="9217"/>
                    <a:pt x="397" y="9120"/>
                  </a:cubicBezTo>
                  <a:cubicBezTo>
                    <a:pt x="469" y="8750"/>
                    <a:pt x="560" y="8381"/>
                    <a:pt x="641" y="8011"/>
                  </a:cubicBezTo>
                  <a:lnTo>
                    <a:pt x="902" y="6902"/>
                  </a:lnTo>
                  <a:lnTo>
                    <a:pt x="1416" y="4676"/>
                  </a:lnTo>
                  <a:lnTo>
                    <a:pt x="2443" y="241"/>
                  </a:lnTo>
                  <a:lnTo>
                    <a:pt x="2443" y="232"/>
                  </a:lnTo>
                  <a:cubicBezTo>
                    <a:pt x="2461" y="133"/>
                    <a:pt x="2398" y="25"/>
                    <a:pt x="2290" y="7"/>
                  </a:cubicBezTo>
                  <a:cubicBezTo>
                    <a:pt x="2275" y="3"/>
                    <a:pt x="2259" y="0"/>
                    <a:pt x="22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2515;p58"/>
            <p:cNvSpPr/>
            <p:nvPr/>
          </p:nvSpPr>
          <p:spPr>
            <a:xfrm>
              <a:off x="5039525" y="3548650"/>
              <a:ext cx="101450" cy="405350"/>
            </a:xfrm>
            <a:custGeom>
              <a:avLst/>
              <a:gdLst/>
              <a:ahLst/>
              <a:cxnLst/>
              <a:rect l="l" t="t" r="r" b="b"/>
              <a:pathLst>
                <a:path w="4058" h="16214" extrusionOk="0">
                  <a:moveTo>
                    <a:pt x="3853" y="1"/>
                  </a:moveTo>
                  <a:cubicBezTo>
                    <a:pt x="3758" y="1"/>
                    <a:pt x="3676" y="68"/>
                    <a:pt x="3652" y="157"/>
                  </a:cubicBezTo>
                  <a:cubicBezTo>
                    <a:pt x="3390" y="1482"/>
                    <a:pt x="3111" y="2807"/>
                    <a:pt x="2822" y="4132"/>
                  </a:cubicBezTo>
                  <a:cubicBezTo>
                    <a:pt x="2543" y="5448"/>
                    <a:pt x="2236" y="6764"/>
                    <a:pt x="1948" y="8089"/>
                  </a:cubicBezTo>
                  <a:cubicBezTo>
                    <a:pt x="1641" y="9405"/>
                    <a:pt x="1335" y="10721"/>
                    <a:pt x="1020" y="12037"/>
                  </a:cubicBezTo>
                  <a:lnTo>
                    <a:pt x="533" y="14002"/>
                  </a:lnTo>
                  <a:cubicBezTo>
                    <a:pt x="371" y="14660"/>
                    <a:pt x="199" y="15318"/>
                    <a:pt x="28" y="15967"/>
                  </a:cubicBezTo>
                  <a:cubicBezTo>
                    <a:pt x="28" y="15976"/>
                    <a:pt x="28" y="15976"/>
                    <a:pt x="28" y="15985"/>
                  </a:cubicBezTo>
                  <a:cubicBezTo>
                    <a:pt x="1" y="16084"/>
                    <a:pt x="73" y="16192"/>
                    <a:pt x="181" y="16210"/>
                  </a:cubicBezTo>
                  <a:cubicBezTo>
                    <a:pt x="192" y="16212"/>
                    <a:pt x="202" y="16213"/>
                    <a:pt x="212" y="16213"/>
                  </a:cubicBezTo>
                  <a:cubicBezTo>
                    <a:pt x="302" y="16213"/>
                    <a:pt x="390" y="16146"/>
                    <a:pt x="407" y="16057"/>
                  </a:cubicBezTo>
                  <a:cubicBezTo>
                    <a:pt x="533" y="15390"/>
                    <a:pt x="668" y="14732"/>
                    <a:pt x="803" y="14065"/>
                  </a:cubicBezTo>
                  <a:lnTo>
                    <a:pt x="1227" y="12082"/>
                  </a:lnTo>
                  <a:cubicBezTo>
                    <a:pt x="1524" y="10766"/>
                    <a:pt x="1813" y="9441"/>
                    <a:pt x="2119" y="8125"/>
                  </a:cubicBezTo>
                  <a:cubicBezTo>
                    <a:pt x="2426" y="6809"/>
                    <a:pt x="2723" y="5493"/>
                    <a:pt x="3048" y="4177"/>
                  </a:cubicBezTo>
                  <a:cubicBezTo>
                    <a:pt x="3372" y="2870"/>
                    <a:pt x="3688" y="1554"/>
                    <a:pt x="4030" y="247"/>
                  </a:cubicBezTo>
                  <a:cubicBezTo>
                    <a:pt x="4039" y="238"/>
                    <a:pt x="4039" y="238"/>
                    <a:pt x="4039" y="238"/>
                  </a:cubicBezTo>
                  <a:cubicBezTo>
                    <a:pt x="4057" y="129"/>
                    <a:pt x="3985" y="30"/>
                    <a:pt x="3886" y="3"/>
                  </a:cubicBezTo>
                  <a:cubicBezTo>
                    <a:pt x="3875" y="1"/>
                    <a:pt x="3864" y="1"/>
                    <a:pt x="38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58"/>
            <p:cNvSpPr/>
            <p:nvPr/>
          </p:nvSpPr>
          <p:spPr>
            <a:xfrm>
              <a:off x="4836050" y="3636975"/>
              <a:ext cx="24350" cy="70875"/>
            </a:xfrm>
            <a:custGeom>
              <a:avLst/>
              <a:gdLst/>
              <a:ahLst/>
              <a:cxnLst/>
              <a:rect l="l" t="t" r="r" b="b"/>
              <a:pathLst>
                <a:path w="974" h="2835" extrusionOk="0">
                  <a:moveTo>
                    <a:pt x="763" y="1"/>
                  </a:moveTo>
                  <a:cubicBezTo>
                    <a:pt x="675" y="1"/>
                    <a:pt x="593" y="68"/>
                    <a:pt x="577" y="157"/>
                  </a:cubicBezTo>
                  <a:cubicBezTo>
                    <a:pt x="541" y="364"/>
                    <a:pt x="505" y="563"/>
                    <a:pt x="460" y="770"/>
                  </a:cubicBezTo>
                  <a:cubicBezTo>
                    <a:pt x="424" y="968"/>
                    <a:pt x="379" y="1167"/>
                    <a:pt x="334" y="1374"/>
                  </a:cubicBezTo>
                  <a:cubicBezTo>
                    <a:pt x="244" y="1770"/>
                    <a:pt x="181" y="2176"/>
                    <a:pt x="18" y="2564"/>
                  </a:cubicBezTo>
                  <a:cubicBezTo>
                    <a:pt x="9" y="2582"/>
                    <a:pt x="9" y="2600"/>
                    <a:pt x="9" y="2627"/>
                  </a:cubicBezTo>
                  <a:cubicBezTo>
                    <a:pt x="0" y="2735"/>
                    <a:pt x="82" y="2825"/>
                    <a:pt x="190" y="2834"/>
                  </a:cubicBezTo>
                  <a:cubicBezTo>
                    <a:pt x="195" y="2835"/>
                    <a:pt x="200" y="2835"/>
                    <a:pt x="205" y="2835"/>
                  </a:cubicBezTo>
                  <a:cubicBezTo>
                    <a:pt x="307" y="2835"/>
                    <a:pt x="397" y="2748"/>
                    <a:pt x="397" y="2645"/>
                  </a:cubicBezTo>
                  <a:cubicBezTo>
                    <a:pt x="424" y="2230"/>
                    <a:pt x="541" y="1843"/>
                    <a:pt x="631" y="1437"/>
                  </a:cubicBezTo>
                  <a:cubicBezTo>
                    <a:pt x="685" y="1239"/>
                    <a:pt x="740" y="1040"/>
                    <a:pt x="785" y="842"/>
                  </a:cubicBezTo>
                  <a:cubicBezTo>
                    <a:pt x="839" y="644"/>
                    <a:pt x="893" y="445"/>
                    <a:pt x="947" y="247"/>
                  </a:cubicBezTo>
                  <a:cubicBezTo>
                    <a:pt x="956" y="238"/>
                    <a:pt x="956" y="229"/>
                    <a:pt x="956" y="229"/>
                  </a:cubicBezTo>
                  <a:cubicBezTo>
                    <a:pt x="974" y="121"/>
                    <a:pt x="902" y="22"/>
                    <a:pt x="794" y="4"/>
                  </a:cubicBezTo>
                  <a:cubicBezTo>
                    <a:pt x="783" y="2"/>
                    <a:pt x="773" y="1"/>
                    <a:pt x="7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58"/>
            <p:cNvSpPr/>
            <p:nvPr/>
          </p:nvSpPr>
          <p:spPr>
            <a:xfrm>
              <a:off x="4769575" y="3641500"/>
              <a:ext cx="28650" cy="88500"/>
            </a:xfrm>
            <a:custGeom>
              <a:avLst/>
              <a:gdLst/>
              <a:ahLst/>
              <a:cxnLst/>
              <a:rect l="l" t="t" r="r" b="b"/>
              <a:pathLst>
                <a:path w="1146" h="3540" extrusionOk="0">
                  <a:moveTo>
                    <a:pt x="932" y="0"/>
                  </a:moveTo>
                  <a:cubicBezTo>
                    <a:pt x="837" y="0"/>
                    <a:pt x="756" y="68"/>
                    <a:pt x="739" y="165"/>
                  </a:cubicBezTo>
                  <a:cubicBezTo>
                    <a:pt x="703" y="427"/>
                    <a:pt x="649" y="688"/>
                    <a:pt x="604" y="949"/>
                  </a:cubicBezTo>
                  <a:cubicBezTo>
                    <a:pt x="550" y="1211"/>
                    <a:pt x="487" y="1472"/>
                    <a:pt x="433" y="1734"/>
                  </a:cubicBezTo>
                  <a:cubicBezTo>
                    <a:pt x="370" y="1995"/>
                    <a:pt x="307" y="2256"/>
                    <a:pt x="244" y="2518"/>
                  </a:cubicBezTo>
                  <a:cubicBezTo>
                    <a:pt x="172" y="2770"/>
                    <a:pt x="108" y="3032"/>
                    <a:pt x="27" y="3284"/>
                  </a:cubicBezTo>
                  <a:cubicBezTo>
                    <a:pt x="18" y="3293"/>
                    <a:pt x="18" y="3302"/>
                    <a:pt x="18" y="3311"/>
                  </a:cubicBezTo>
                  <a:cubicBezTo>
                    <a:pt x="0" y="3419"/>
                    <a:pt x="72" y="3518"/>
                    <a:pt x="181" y="3536"/>
                  </a:cubicBezTo>
                  <a:cubicBezTo>
                    <a:pt x="192" y="3538"/>
                    <a:pt x="203" y="3539"/>
                    <a:pt x="214" y="3539"/>
                  </a:cubicBezTo>
                  <a:cubicBezTo>
                    <a:pt x="308" y="3539"/>
                    <a:pt x="390" y="3471"/>
                    <a:pt x="406" y="3374"/>
                  </a:cubicBezTo>
                  <a:cubicBezTo>
                    <a:pt x="442" y="3104"/>
                    <a:pt x="496" y="2842"/>
                    <a:pt x="541" y="2581"/>
                  </a:cubicBezTo>
                  <a:cubicBezTo>
                    <a:pt x="595" y="2320"/>
                    <a:pt x="658" y="2058"/>
                    <a:pt x="712" y="1797"/>
                  </a:cubicBezTo>
                  <a:cubicBezTo>
                    <a:pt x="775" y="1544"/>
                    <a:pt x="839" y="1283"/>
                    <a:pt x="902" y="1022"/>
                  </a:cubicBezTo>
                  <a:cubicBezTo>
                    <a:pt x="974" y="769"/>
                    <a:pt x="1037" y="508"/>
                    <a:pt x="1118" y="255"/>
                  </a:cubicBezTo>
                  <a:cubicBezTo>
                    <a:pt x="1118" y="246"/>
                    <a:pt x="1127" y="228"/>
                    <a:pt x="1127" y="219"/>
                  </a:cubicBezTo>
                  <a:cubicBezTo>
                    <a:pt x="1145" y="111"/>
                    <a:pt x="1073" y="12"/>
                    <a:pt x="965" y="3"/>
                  </a:cubicBezTo>
                  <a:cubicBezTo>
                    <a:pt x="954" y="1"/>
                    <a:pt x="943" y="0"/>
                    <a:pt x="9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18" name="Google Shape;2518;p58"/>
          <p:cNvGrpSpPr/>
          <p:nvPr/>
        </p:nvGrpSpPr>
        <p:grpSpPr>
          <a:xfrm>
            <a:off x="598264" y="532772"/>
            <a:ext cx="1921912" cy="326735"/>
            <a:chOff x="1816609" y="3851001"/>
            <a:chExt cx="1093674" cy="222193"/>
          </a:xfrm>
        </p:grpSpPr>
        <p:sp>
          <p:nvSpPr>
            <p:cNvPr id="2519" name="Google Shape;2519;p58"/>
            <p:cNvSpPr/>
            <p:nvPr/>
          </p:nvSpPr>
          <p:spPr>
            <a:xfrm>
              <a:off x="1816609" y="3851001"/>
              <a:ext cx="1093674" cy="222193"/>
            </a:xfrm>
            <a:custGeom>
              <a:avLst/>
              <a:gdLst/>
              <a:ahLst/>
              <a:cxnLst/>
              <a:rect l="l" t="t" r="r" b="b"/>
              <a:pathLst>
                <a:path w="38900" h="7903" extrusionOk="0">
                  <a:moveTo>
                    <a:pt x="32154" y="852"/>
                  </a:moveTo>
                  <a:cubicBezTo>
                    <a:pt x="32029" y="852"/>
                    <a:pt x="31911" y="870"/>
                    <a:pt x="31815" y="910"/>
                  </a:cubicBezTo>
                  <a:cubicBezTo>
                    <a:pt x="30934" y="1259"/>
                    <a:pt x="30057" y="1619"/>
                    <a:pt x="29183" y="1986"/>
                  </a:cubicBezTo>
                  <a:cubicBezTo>
                    <a:pt x="30289" y="1683"/>
                    <a:pt x="31405" y="1423"/>
                    <a:pt x="32535" y="1209"/>
                  </a:cubicBezTo>
                  <a:cubicBezTo>
                    <a:pt x="32581" y="1198"/>
                    <a:pt x="32635" y="1195"/>
                    <a:pt x="32688" y="1195"/>
                  </a:cubicBezTo>
                  <a:cubicBezTo>
                    <a:pt x="32853" y="1195"/>
                    <a:pt x="33041" y="1234"/>
                    <a:pt x="33223" y="1298"/>
                  </a:cubicBezTo>
                  <a:cubicBezTo>
                    <a:pt x="32998" y="1017"/>
                    <a:pt x="32532" y="852"/>
                    <a:pt x="32154" y="852"/>
                  </a:cubicBezTo>
                  <a:close/>
                  <a:moveTo>
                    <a:pt x="36026" y="1808"/>
                  </a:moveTo>
                  <a:cubicBezTo>
                    <a:pt x="35323" y="1808"/>
                    <a:pt x="34635" y="1886"/>
                    <a:pt x="33969" y="2036"/>
                  </a:cubicBezTo>
                  <a:cubicBezTo>
                    <a:pt x="33969" y="2172"/>
                    <a:pt x="33908" y="2318"/>
                    <a:pt x="33758" y="2464"/>
                  </a:cubicBezTo>
                  <a:cubicBezTo>
                    <a:pt x="33648" y="2575"/>
                    <a:pt x="33541" y="2689"/>
                    <a:pt x="33441" y="2803"/>
                  </a:cubicBezTo>
                  <a:cubicBezTo>
                    <a:pt x="33530" y="2781"/>
                    <a:pt x="33619" y="2775"/>
                    <a:pt x="33712" y="2775"/>
                  </a:cubicBezTo>
                  <a:cubicBezTo>
                    <a:pt x="34364" y="2775"/>
                    <a:pt x="35031" y="3256"/>
                    <a:pt x="35052" y="3695"/>
                  </a:cubicBezTo>
                  <a:cubicBezTo>
                    <a:pt x="35341" y="3655"/>
                    <a:pt x="35634" y="3637"/>
                    <a:pt x="35926" y="3637"/>
                  </a:cubicBezTo>
                  <a:cubicBezTo>
                    <a:pt x="36290" y="3637"/>
                    <a:pt x="36657" y="3666"/>
                    <a:pt x="37028" y="3723"/>
                  </a:cubicBezTo>
                  <a:cubicBezTo>
                    <a:pt x="37099" y="3734"/>
                    <a:pt x="37170" y="3737"/>
                    <a:pt x="37234" y="3737"/>
                  </a:cubicBezTo>
                  <a:cubicBezTo>
                    <a:pt x="38415" y="3737"/>
                    <a:pt x="38900" y="2136"/>
                    <a:pt x="37502" y="1922"/>
                  </a:cubicBezTo>
                  <a:cubicBezTo>
                    <a:pt x="37007" y="1843"/>
                    <a:pt x="36511" y="1808"/>
                    <a:pt x="36026" y="1808"/>
                  </a:cubicBezTo>
                  <a:close/>
                  <a:moveTo>
                    <a:pt x="6480" y="3645"/>
                  </a:moveTo>
                  <a:lnTo>
                    <a:pt x="6480" y="3645"/>
                  </a:lnTo>
                  <a:cubicBezTo>
                    <a:pt x="6466" y="3652"/>
                    <a:pt x="6455" y="3655"/>
                    <a:pt x="6441" y="3659"/>
                  </a:cubicBezTo>
                  <a:cubicBezTo>
                    <a:pt x="6412" y="3723"/>
                    <a:pt x="6383" y="3787"/>
                    <a:pt x="6359" y="3851"/>
                  </a:cubicBezTo>
                  <a:cubicBezTo>
                    <a:pt x="6398" y="3784"/>
                    <a:pt x="6437" y="3713"/>
                    <a:pt x="6480" y="3645"/>
                  </a:cubicBezTo>
                  <a:close/>
                  <a:moveTo>
                    <a:pt x="21010" y="0"/>
                  </a:moveTo>
                  <a:cubicBezTo>
                    <a:pt x="20879" y="0"/>
                    <a:pt x="20747" y="18"/>
                    <a:pt x="20622" y="64"/>
                  </a:cubicBezTo>
                  <a:cubicBezTo>
                    <a:pt x="18436" y="831"/>
                    <a:pt x="16353" y="1801"/>
                    <a:pt x="14389" y="2977"/>
                  </a:cubicBezTo>
                  <a:cubicBezTo>
                    <a:pt x="14735" y="2475"/>
                    <a:pt x="15102" y="1990"/>
                    <a:pt x="15491" y="1512"/>
                  </a:cubicBezTo>
                  <a:cubicBezTo>
                    <a:pt x="16118" y="746"/>
                    <a:pt x="15117" y="289"/>
                    <a:pt x="14353" y="289"/>
                  </a:cubicBezTo>
                  <a:cubicBezTo>
                    <a:pt x="14154" y="289"/>
                    <a:pt x="13972" y="318"/>
                    <a:pt x="13836" y="385"/>
                  </a:cubicBezTo>
                  <a:cubicBezTo>
                    <a:pt x="12110" y="1244"/>
                    <a:pt x="10484" y="2261"/>
                    <a:pt x="8969" y="3431"/>
                  </a:cubicBezTo>
                  <a:cubicBezTo>
                    <a:pt x="9272" y="2842"/>
                    <a:pt x="9614" y="2268"/>
                    <a:pt x="9996" y="1708"/>
                  </a:cubicBezTo>
                  <a:cubicBezTo>
                    <a:pt x="10542" y="906"/>
                    <a:pt x="9646" y="471"/>
                    <a:pt x="8905" y="471"/>
                  </a:cubicBezTo>
                  <a:cubicBezTo>
                    <a:pt x="8694" y="471"/>
                    <a:pt x="8491" y="507"/>
                    <a:pt x="8341" y="581"/>
                  </a:cubicBezTo>
                  <a:cubicBezTo>
                    <a:pt x="5938" y="1741"/>
                    <a:pt x="3534" y="2903"/>
                    <a:pt x="1131" y="4062"/>
                  </a:cubicBezTo>
                  <a:cubicBezTo>
                    <a:pt x="1" y="4608"/>
                    <a:pt x="893" y="5670"/>
                    <a:pt x="1862" y="5670"/>
                  </a:cubicBezTo>
                  <a:cubicBezTo>
                    <a:pt x="2045" y="5670"/>
                    <a:pt x="2226" y="5635"/>
                    <a:pt x="2401" y="5549"/>
                  </a:cubicBezTo>
                  <a:cubicBezTo>
                    <a:pt x="3546" y="4996"/>
                    <a:pt x="4690" y="4443"/>
                    <a:pt x="5835" y="3891"/>
                  </a:cubicBezTo>
                  <a:lnTo>
                    <a:pt x="5835" y="3891"/>
                  </a:lnTo>
                  <a:cubicBezTo>
                    <a:pt x="5392" y="4055"/>
                    <a:pt x="4947" y="4211"/>
                    <a:pt x="4501" y="4361"/>
                  </a:cubicBezTo>
                  <a:cubicBezTo>
                    <a:pt x="4248" y="4447"/>
                    <a:pt x="3944" y="4508"/>
                    <a:pt x="3649" y="4508"/>
                  </a:cubicBezTo>
                  <a:cubicBezTo>
                    <a:pt x="3378" y="4508"/>
                    <a:pt x="3110" y="4458"/>
                    <a:pt x="2886" y="4336"/>
                  </a:cubicBezTo>
                  <a:cubicBezTo>
                    <a:pt x="2532" y="4144"/>
                    <a:pt x="2443" y="3773"/>
                    <a:pt x="2896" y="3619"/>
                  </a:cubicBezTo>
                  <a:cubicBezTo>
                    <a:pt x="4173" y="3191"/>
                    <a:pt x="5428" y="2707"/>
                    <a:pt x="6666" y="2164"/>
                  </a:cubicBezTo>
                  <a:cubicBezTo>
                    <a:pt x="6887" y="2069"/>
                    <a:pt x="7175" y="2015"/>
                    <a:pt x="7464" y="2015"/>
                  </a:cubicBezTo>
                  <a:cubicBezTo>
                    <a:pt x="7593" y="2015"/>
                    <a:pt x="7721" y="2026"/>
                    <a:pt x="7846" y="2047"/>
                  </a:cubicBezTo>
                  <a:cubicBezTo>
                    <a:pt x="8074" y="1901"/>
                    <a:pt x="8330" y="1794"/>
                    <a:pt x="8562" y="1794"/>
                  </a:cubicBezTo>
                  <a:cubicBezTo>
                    <a:pt x="8598" y="1794"/>
                    <a:pt x="8634" y="1797"/>
                    <a:pt x="8669" y="1805"/>
                  </a:cubicBezTo>
                  <a:cubicBezTo>
                    <a:pt x="9054" y="1865"/>
                    <a:pt x="9375" y="2079"/>
                    <a:pt x="9041" y="2490"/>
                  </a:cubicBezTo>
                  <a:cubicBezTo>
                    <a:pt x="8491" y="3153"/>
                    <a:pt x="8074" y="3841"/>
                    <a:pt x="7774" y="4600"/>
                  </a:cubicBezTo>
                  <a:cubicBezTo>
                    <a:pt x="9536" y="3398"/>
                    <a:pt x="11351" y="2283"/>
                    <a:pt x="13223" y="1256"/>
                  </a:cubicBezTo>
                  <a:cubicBezTo>
                    <a:pt x="13379" y="1170"/>
                    <a:pt x="13729" y="1091"/>
                    <a:pt x="14032" y="1091"/>
                  </a:cubicBezTo>
                  <a:cubicBezTo>
                    <a:pt x="14449" y="1091"/>
                    <a:pt x="14778" y="1238"/>
                    <a:pt x="14378" y="1701"/>
                  </a:cubicBezTo>
                  <a:cubicBezTo>
                    <a:pt x="13740" y="2447"/>
                    <a:pt x="13305" y="3220"/>
                    <a:pt x="13055" y="4116"/>
                  </a:cubicBezTo>
                  <a:cubicBezTo>
                    <a:pt x="14791" y="3156"/>
                    <a:pt x="16575" y="2111"/>
                    <a:pt x="18386" y="1494"/>
                  </a:cubicBezTo>
                  <a:cubicBezTo>
                    <a:pt x="18660" y="1402"/>
                    <a:pt x="18896" y="1359"/>
                    <a:pt x="19099" y="1359"/>
                  </a:cubicBezTo>
                  <a:cubicBezTo>
                    <a:pt x="20144" y="1359"/>
                    <a:pt x="20262" y="2514"/>
                    <a:pt x="20204" y="3630"/>
                  </a:cubicBezTo>
                  <a:cubicBezTo>
                    <a:pt x="21502" y="2892"/>
                    <a:pt x="22840" y="2229"/>
                    <a:pt x="24213" y="1634"/>
                  </a:cubicBezTo>
                  <a:cubicBezTo>
                    <a:pt x="24216" y="1630"/>
                    <a:pt x="24216" y="1623"/>
                    <a:pt x="24216" y="1619"/>
                  </a:cubicBezTo>
                  <a:cubicBezTo>
                    <a:pt x="24244" y="1109"/>
                    <a:pt x="24766" y="867"/>
                    <a:pt x="25304" y="867"/>
                  </a:cubicBezTo>
                  <a:cubicBezTo>
                    <a:pt x="25906" y="867"/>
                    <a:pt x="26530" y="1173"/>
                    <a:pt x="26499" y="1744"/>
                  </a:cubicBezTo>
                  <a:cubicBezTo>
                    <a:pt x="26477" y="2126"/>
                    <a:pt x="26438" y="2496"/>
                    <a:pt x="26384" y="2867"/>
                  </a:cubicBezTo>
                  <a:cubicBezTo>
                    <a:pt x="26591" y="2793"/>
                    <a:pt x="26798" y="2721"/>
                    <a:pt x="27004" y="2653"/>
                  </a:cubicBezTo>
                  <a:cubicBezTo>
                    <a:pt x="27236" y="2250"/>
                    <a:pt x="27483" y="1855"/>
                    <a:pt x="27743" y="1466"/>
                  </a:cubicBezTo>
                  <a:cubicBezTo>
                    <a:pt x="28220" y="746"/>
                    <a:pt x="27386" y="168"/>
                    <a:pt x="26695" y="168"/>
                  </a:cubicBezTo>
                  <a:cubicBezTo>
                    <a:pt x="26573" y="168"/>
                    <a:pt x="26459" y="186"/>
                    <a:pt x="26352" y="225"/>
                  </a:cubicBezTo>
                  <a:cubicBezTo>
                    <a:pt x="24637" y="842"/>
                    <a:pt x="23000" y="1591"/>
                    <a:pt x="21431" y="2468"/>
                  </a:cubicBezTo>
                  <a:cubicBezTo>
                    <a:pt x="21624" y="2079"/>
                    <a:pt x="21817" y="1690"/>
                    <a:pt x="22009" y="1305"/>
                  </a:cubicBezTo>
                  <a:cubicBezTo>
                    <a:pt x="22373" y="574"/>
                    <a:pt x="21702" y="0"/>
                    <a:pt x="21010" y="0"/>
                  </a:cubicBezTo>
                  <a:close/>
                  <a:moveTo>
                    <a:pt x="30485" y="3384"/>
                  </a:moveTo>
                  <a:cubicBezTo>
                    <a:pt x="28780" y="3837"/>
                    <a:pt x="27111" y="4407"/>
                    <a:pt x="25467" y="5085"/>
                  </a:cubicBezTo>
                  <a:cubicBezTo>
                    <a:pt x="25325" y="5146"/>
                    <a:pt x="25161" y="5174"/>
                    <a:pt x="24993" y="5174"/>
                  </a:cubicBezTo>
                  <a:cubicBezTo>
                    <a:pt x="24394" y="5174"/>
                    <a:pt x="23749" y="4817"/>
                    <a:pt x="23820" y="4208"/>
                  </a:cubicBezTo>
                  <a:lnTo>
                    <a:pt x="23820" y="4208"/>
                  </a:lnTo>
                  <a:cubicBezTo>
                    <a:pt x="23721" y="4437"/>
                    <a:pt x="23627" y="4668"/>
                    <a:pt x="23538" y="4903"/>
                  </a:cubicBezTo>
                  <a:cubicBezTo>
                    <a:pt x="23257" y="5627"/>
                    <a:pt x="24013" y="5920"/>
                    <a:pt x="24665" y="5920"/>
                  </a:cubicBezTo>
                  <a:cubicBezTo>
                    <a:pt x="24908" y="5920"/>
                    <a:pt x="25136" y="5880"/>
                    <a:pt x="25289" y="5806"/>
                  </a:cubicBezTo>
                  <a:cubicBezTo>
                    <a:pt x="26919" y="5021"/>
                    <a:pt x="28566" y="4276"/>
                    <a:pt x="30231" y="3570"/>
                  </a:cubicBezTo>
                  <a:lnTo>
                    <a:pt x="30231" y="3570"/>
                  </a:lnTo>
                  <a:cubicBezTo>
                    <a:pt x="30131" y="3805"/>
                    <a:pt x="30032" y="4040"/>
                    <a:pt x="29932" y="4276"/>
                  </a:cubicBezTo>
                  <a:cubicBezTo>
                    <a:pt x="29632" y="4985"/>
                    <a:pt x="30292" y="5260"/>
                    <a:pt x="30952" y="5260"/>
                  </a:cubicBezTo>
                  <a:cubicBezTo>
                    <a:pt x="31323" y="5260"/>
                    <a:pt x="31697" y="5171"/>
                    <a:pt x="31893" y="5024"/>
                  </a:cubicBezTo>
                  <a:lnTo>
                    <a:pt x="31893" y="5024"/>
                  </a:lnTo>
                  <a:cubicBezTo>
                    <a:pt x="31869" y="5036"/>
                    <a:pt x="31843" y="5042"/>
                    <a:pt x="31818" y="5049"/>
                  </a:cubicBezTo>
                  <a:cubicBezTo>
                    <a:pt x="31701" y="5082"/>
                    <a:pt x="31558" y="5100"/>
                    <a:pt x="31401" y="5100"/>
                  </a:cubicBezTo>
                  <a:cubicBezTo>
                    <a:pt x="30745" y="5100"/>
                    <a:pt x="29904" y="4786"/>
                    <a:pt x="30192" y="4044"/>
                  </a:cubicBezTo>
                  <a:cubicBezTo>
                    <a:pt x="30281" y="3816"/>
                    <a:pt x="30378" y="3594"/>
                    <a:pt x="30485" y="3384"/>
                  </a:cubicBezTo>
                  <a:close/>
                  <a:moveTo>
                    <a:pt x="24084" y="2903"/>
                  </a:moveTo>
                  <a:lnTo>
                    <a:pt x="24084" y="2903"/>
                  </a:lnTo>
                  <a:cubicBezTo>
                    <a:pt x="22447" y="3627"/>
                    <a:pt x="20875" y="4468"/>
                    <a:pt x="19353" y="5421"/>
                  </a:cubicBezTo>
                  <a:cubicBezTo>
                    <a:pt x="19242" y="5492"/>
                    <a:pt x="18785" y="5663"/>
                    <a:pt x="18443" y="5663"/>
                  </a:cubicBezTo>
                  <a:cubicBezTo>
                    <a:pt x="18208" y="5663"/>
                    <a:pt x="18026" y="5581"/>
                    <a:pt x="18051" y="5331"/>
                  </a:cubicBezTo>
                  <a:cubicBezTo>
                    <a:pt x="18065" y="5167"/>
                    <a:pt x="18122" y="4697"/>
                    <a:pt x="18150" y="4205"/>
                  </a:cubicBezTo>
                  <a:lnTo>
                    <a:pt x="18150" y="4205"/>
                  </a:lnTo>
                  <a:cubicBezTo>
                    <a:pt x="18037" y="4432"/>
                    <a:pt x="17926" y="4661"/>
                    <a:pt x="17812" y="4889"/>
                  </a:cubicBezTo>
                  <a:cubicBezTo>
                    <a:pt x="17398" y="5720"/>
                    <a:pt x="18073" y="6119"/>
                    <a:pt x="18779" y="6119"/>
                  </a:cubicBezTo>
                  <a:cubicBezTo>
                    <a:pt x="19110" y="6119"/>
                    <a:pt x="19445" y="6033"/>
                    <a:pt x="19684" y="5859"/>
                  </a:cubicBezTo>
                  <a:cubicBezTo>
                    <a:pt x="21057" y="4853"/>
                    <a:pt x="22511" y="3976"/>
                    <a:pt x="24030" y="3231"/>
                  </a:cubicBezTo>
                  <a:cubicBezTo>
                    <a:pt x="24048" y="3120"/>
                    <a:pt x="24066" y="3010"/>
                    <a:pt x="24084" y="2903"/>
                  </a:cubicBezTo>
                  <a:close/>
                  <a:moveTo>
                    <a:pt x="17987" y="2828"/>
                  </a:moveTo>
                  <a:cubicBezTo>
                    <a:pt x="17915" y="2828"/>
                    <a:pt x="16671" y="3559"/>
                    <a:pt x="16503" y="3645"/>
                  </a:cubicBezTo>
                  <a:cubicBezTo>
                    <a:pt x="15031" y="4389"/>
                    <a:pt x="13562" y="5131"/>
                    <a:pt x="12089" y="5877"/>
                  </a:cubicBezTo>
                  <a:cubicBezTo>
                    <a:pt x="11993" y="5926"/>
                    <a:pt x="11504" y="6112"/>
                    <a:pt x="11151" y="6112"/>
                  </a:cubicBezTo>
                  <a:cubicBezTo>
                    <a:pt x="10923" y="6112"/>
                    <a:pt x="10756" y="6033"/>
                    <a:pt x="10791" y="5784"/>
                  </a:cubicBezTo>
                  <a:cubicBezTo>
                    <a:pt x="10902" y="4988"/>
                    <a:pt x="11116" y="4251"/>
                    <a:pt x="11433" y="3563"/>
                  </a:cubicBezTo>
                  <a:lnTo>
                    <a:pt x="11433" y="3563"/>
                  </a:lnTo>
                  <a:cubicBezTo>
                    <a:pt x="9867" y="4514"/>
                    <a:pt x="8348" y="5534"/>
                    <a:pt x="6869" y="6622"/>
                  </a:cubicBezTo>
                  <a:cubicBezTo>
                    <a:pt x="6762" y="6700"/>
                    <a:pt x="6052" y="7021"/>
                    <a:pt x="5624" y="7021"/>
                  </a:cubicBezTo>
                  <a:cubicBezTo>
                    <a:pt x="5521" y="7021"/>
                    <a:pt x="5435" y="7004"/>
                    <a:pt x="5378" y="6957"/>
                  </a:cubicBezTo>
                  <a:lnTo>
                    <a:pt x="5378" y="6957"/>
                  </a:lnTo>
                  <a:cubicBezTo>
                    <a:pt x="5321" y="7570"/>
                    <a:pt x="5917" y="7902"/>
                    <a:pt x="6505" y="7902"/>
                  </a:cubicBezTo>
                  <a:cubicBezTo>
                    <a:pt x="6833" y="7902"/>
                    <a:pt x="7161" y="7795"/>
                    <a:pt x="7368" y="7577"/>
                  </a:cubicBezTo>
                  <a:cubicBezTo>
                    <a:pt x="8527" y="6365"/>
                    <a:pt x="9768" y="5274"/>
                    <a:pt x="11101" y="4300"/>
                  </a:cubicBezTo>
                  <a:lnTo>
                    <a:pt x="11101" y="4300"/>
                  </a:lnTo>
                  <a:cubicBezTo>
                    <a:pt x="10795" y="4886"/>
                    <a:pt x="10513" y="5481"/>
                    <a:pt x="10249" y="6098"/>
                  </a:cubicBezTo>
                  <a:cubicBezTo>
                    <a:pt x="9946" y="6804"/>
                    <a:pt x="10616" y="7085"/>
                    <a:pt x="11276" y="7085"/>
                  </a:cubicBezTo>
                  <a:cubicBezTo>
                    <a:pt x="11654" y="7085"/>
                    <a:pt x="12028" y="6996"/>
                    <a:pt x="12221" y="6840"/>
                  </a:cubicBezTo>
                  <a:cubicBezTo>
                    <a:pt x="14050" y="5374"/>
                    <a:pt x="16029" y="4126"/>
                    <a:pt x="18126" y="3113"/>
                  </a:cubicBezTo>
                  <a:cubicBezTo>
                    <a:pt x="18097" y="2971"/>
                    <a:pt x="18055" y="2867"/>
                    <a:pt x="17987" y="2828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0" name="Google Shape;2520;p58"/>
            <p:cNvSpPr/>
            <p:nvPr/>
          </p:nvSpPr>
          <p:spPr>
            <a:xfrm>
              <a:off x="1980627" y="3951650"/>
              <a:ext cx="18078" cy="8744"/>
            </a:xfrm>
            <a:custGeom>
              <a:avLst/>
              <a:gdLst/>
              <a:ahLst/>
              <a:cxnLst/>
              <a:rect l="l" t="t" r="r" b="b"/>
              <a:pathLst>
                <a:path w="643" h="311" extrusionOk="0">
                  <a:moveTo>
                    <a:pt x="643" y="1"/>
                  </a:moveTo>
                  <a:lnTo>
                    <a:pt x="643" y="1"/>
                  </a:lnTo>
                  <a:cubicBezTo>
                    <a:pt x="429" y="103"/>
                    <a:pt x="215" y="207"/>
                    <a:pt x="1" y="311"/>
                  </a:cubicBezTo>
                  <a:cubicBezTo>
                    <a:pt x="204" y="236"/>
                    <a:pt x="404" y="157"/>
                    <a:pt x="607" y="79"/>
                  </a:cubicBezTo>
                  <a:cubicBezTo>
                    <a:pt x="618" y="54"/>
                    <a:pt x="632" y="26"/>
                    <a:pt x="643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1" name="Google Shape;2521;p58"/>
            <p:cNvSpPr/>
            <p:nvPr/>
          </p:nvSpPr>
          <p:spPr>
            <a:xfrm>
              <a:off x="1885292" y="3907623"/>
              <a:ext cx="151905" cy="70119"/>
            </a:xfrm>
            <a:custGeom>
              <a:avLst/>
              <a:gdLst/>
              <a:ahLst/>
              <a:cxnLst/>
              <a:rect l="l" t="t" r="r" b="b"/>
              <a:pathLst>
                <a:path w="5403" h="2494" extrusionOk="0">
                  <a:moveTo>
                    <a:pt x="5021" y="1"/>
                  </a:moveTo>
                  <a:cubicBezTo>
                    <a:pt x="4732" y="1"/>
                    <a:pt x="4444" y="55"/>
                    <a:pt x="4223" y="150"/>
                  </a:cubicBezTo>
                  <a:cubicBezTo>
                    <a:pt x="2985" y="693"/>
                    <a:pt x="1730" y="1177"/>
                    <a:pt x="453" y="1605"/>
                  </a:cubicBezTo>
                  <a:cubicBezTo>
                    <a:pt x="0" y="1759"/>
                    <a:pt x="89" y="2130"/>
                    <a:pt x="443" y="2322"/>
                  </a:cubicBezTo>
                  <a:cubicBezTo>
                    <a:pt x="667" y="2444"/>
                    <a:pt x="935" y="2494"/>
                    <a:pt x="1206" y="2494"/>
                  </a:cubicBezTo>
                  <a:cubicBezTo>
                    <a:pt x="1501" y="2494"/>
                    <a:pt x="1805" y="2433"/>
                    <a:pt x="2058" y="2347"/>
                  </a:cubicBezTo>
                  <a:cubicBezTo>
                    <a:pt x="2504" y="2197"/>
                    <a:pt x="2949" y="2041"/>
                    <a:pt x="3392" y="1877"/>
                  </a:cubicBezTo>
                  <a:cubicBezTo>
                    <a:pt x="3606" y="1773"/>
                    <a:pt x="3820" y="1669"/>
                    <a:pt x="4034" y="1567"/>
                  </a:cubicBezTo>
                  <a:lnTo>
                    <a:pt x="4034" y="1567"/>
                  </a:lnTo>
                  <a:cubicBezTo>
                    <a:pt x="4023" y="1592"/>
                    <a:pt x="4009" y="1620"/>
                    <a:pt x="3998" y="1645"/>
                  </a:cubicBezTo>
                  <a:cubicBezTo>
                    <a:pt x="4012" y="1641"/>
                    <a:pt x="4023" y="1638"/>
                    <a:pt x="4037" y="1631"/>
                  </a:cubicBezTo>
                  <a:cubicBezTo>
                    <a:pt x="4261" y="1260"/>
                    <a:pt x="4518" y="903"/>
                    <a:pt x="4804" y="553"/>
                  </a:cubicBezTo>
                  <a:cubicBezTo>
                    <a:pt x="4939" y="390"/>
                    <a:pt x="5156" y="190"/>
                    <a:pt x="5403" y="33"/>
                  </a:cubicBezTo>
                  <a:cubicBezTo>
                    <a:pt x="5278" y="12"/>
                    <a:pt x="5150" y="1"/>
                    <a:pt x="5021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2" name="Google Shape;2522;p58"/>
            <p:cNvSpPr/>
            <p:nvPr/>
          </p:nvSpPr>
          <p:spPr>
            <a:xfrm>
              <a:off x="1965080" y="3928906"/>
              <a:ext cx="381802" cy="117689"/>
            </a:xfrm>
            <a:custGeom>
              <a:avLst/>
              <a:gdLst/>
              <a:ahLst/>
              <a:cxnLst/>
              <a:rect l="l" t="t" r="r" b="b"/>
              <a:pathLst>
                <a:path w="13580" h="4186" extrusionOk="0">
                  <a:moveTo>
                    <a:pt x="13580" y="0"/>
                  </a:moveTo>
                  <a:lnTo>
                    <a:pt x="13580" y="0"/>
                  </a:lnTo>
                  <a:cubicBezTo>
                    <a:pt x="13333" y="111"/>
                    <a:pt x="13091" y="224"/>
                    <a:pt x="12845" y="342"/>
                  </a:cubicBezTo>
                  <a:cubicBezTo>
                    <a:pt x="12898" y="613"/>
                    <a:pt x="12895" y="1031"/>
                    <a:pt x="12869" y="1434"/>
                  </a:cubicBezTo>
                  <a:cubicBezTo>
                    <a:pt x="13109" y="955"/>
                    <a:pt x="13344" y="478"/>
                    <a:pt x="13580" y="0"/>
                  </a:cubicBezTo>
                  <a:close/>
                  <a:moveTo>
                    <a:pt x="1078" y="1080"/>
                  </a:moveTo>
                  <a:lnTo>
                    <a:pt x="1078" y="1080"/>
                  </a:lnTo>
                  <a:cubicBezTo>
                    <a:pt x="579" y="1954"/>
                    <a:pt x="236" y="2892"/>
                    <a:pt x="29" y="3922"/>
                  </a:cubicBezTo>
                  <a:cubicBezTo>
                    <a:pt x="1" y="4051"/>
                    <a:pt x="29" y="4136"/>
                    <a:pt x="97" y="4186"/>
                  </a:cubicBezTo>
                  <a:cubicBezTo>
                    <a:pt x="101" y="4147"/>
                    <a:pt x="108" y="4108"/>
                    <a:pt x="115" y="4065"/>
                  </a:cubicBezTo>
                  <a:cubicBezTo>
                    <a:pt x="347" y="3030"/>
                    <a:pt x="668" y="2036"/>
                    <a:pt x="1078" y="108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3" name="Google Shape;2523;p58"/>
            <p:cNvSpPr/>
            <p:nvPr/>
          </p:nvSpPr>
          <p:spPr>
            <a:xfrm>
              <a:off x="1967779" y="3881674"/>
              <a:ext cx="529574" cy="166722"/>
            </a:xfrm>
            <a:custGeom>
              <a:avLst/>
              <a:gdLst/>
              <a:ahLst/>
              <a:cxnLst/>
              <a:rect l="l" t="t" r="r" b="b"/>
              <a:pathLst>
                <a:path w="18836" h="5930" extrusionOk="0">
                  <a:moveTo>
                    <a:pt x="8655" y="0"/>
                  </a:moveTo>
                  <a:cubicBezTo>
                    <a:pt x="8352" y="0"/>
                    <a:pt x="8002" y="79"/>
                    <a:pt x="7846" y="165"/>
                  </a:cubicBezTo>
                  <a:cubicBezTo>
                    <a:pt x="5974" y="1192"/>
                    <a:pt x="4159" y="2307"/>
                    <a:pt x="2397" y="3509"/>
                  </a:cubicBezTo>
                  <a:cubicBezTo>
                    <a:pt x="2697" y="2750"/>
                    <a:pt x="3114" y="2062"/>
                    <a:pt x="3664" y="1399"/>
                  </a:cubicBezTo>
                  <a:cubicBezTo>
                    <a:pt x="3998" y="988"/>
                    <a:pt x="3677" y="774"/>
                    <a:pt x="3292" y="714"/>
                  </a:cubicBezTo>
                  <a:cubicBezTo>
                    <a:pt x="3257" y="706"/>
                    <a:pt x="3221" y="703"/>
                    <a:pt x="3185" y="703"/>
                  </a:cubicBezTo>
                  <a:cubicBezTo>
                    <a:pt x="2953" y="703"/>
                    <a:pt x="2697" y="810"/>
                    <a:pt x="2469" y="956"/>
                  </a:cubicBezTo>
                  <a:cubicBezTo>
                    <a:pt x="2629" y="984"/>
                    <a:pt x="2779" y="1031"/>
                    <a:pt x="2904" y="1103"/>
                  </a:cubicBezTo>
                  <a:cubicBezTo>
                    <a:pt x="3285" y="1305"/>
                    <a:pt x="3317" y="1630"/>
                    <a:pt x="2893" y="1815"/>
                  </a:cubicBezTo>
                  <a:cubicBezTo>
                    <a:pt x="2301" y="2076"/>
                    <a:pt x="1706" y="2322"/>
                    <a:pt x="1103" y="2554"/>
                  </a:cubicBezTo>
                  <a:cubicBezTo>
                    <a:pt x="1060" y="2622"/>
                    <a:pt x="1021" y="2693"/>
                    <a:pt x="982" y="2760"/>
                  </a:cubicBezTo>
                  <a:cubicBezTo>
                    <a:pt x="572" y="3716"/>
                    <a:pt x="251" y="4710"/>
                    <a:pt x="19" y="5745"/>
                  </a:cubicBezTo>
                  <a:cubicBezTo>
                    <a:pt x="12" y="5788"/>
                    <a:pt x="5" y="5827"/>
                    <a:pt x="1" y="5866"/>
                  </a:cubicBezTo>
                  <a:cubicBezTo>
                    <a:pt x="58" y="5913"/>
                    <a:pt x="144" y="5930"/>
                    <a:pt x="247" y="5930"/>
                  </a:cubicBezTo>
                  <a:cubicBezTo>
                    <a:pt x="675" y="5930"/>
                    <a:pt x="1385" y="5609"/>
                    <a:pt x="1492" y="5531"/>
                  </a:cubicBezTo>
                  <a:cubicBezTo>
                    <a:pt x="2971" y="4443"/>
                    <a:pt x="4490" y="3423"/>
                    <a:pt x="6056" y="2472"/>
                  </a:cubicBezTo>
                  <a:lnTo>
                    <a:pt x="6056" y="2472"/>
                  </a:lnTo>
                  <a:cubicBezTo>
                    <a:pt x="5739" y="3160"/>
                    <a:pt x="5525" y="3897"/>
                    <a:pt x="5414" y="4693"/>
                  </a:cubicBezTo>
                  <a:cubicBezTo>
                    <a:pt x="5379" y="4942"/>
                    <a:pt x="5546" y="5021"/>
                    <a:pt x="5774" y="5021"/>
                  </a:cubicBezTo>
                  <a:cubicBezTo>
                    <a:pt x="6127" y="5021"/>
                    <a:pt x="6616" y="4835"/>
                    <a:pt x="6712" y="4786"/>
                  </a:cubicBezTo>
                  <a:cubicBezTo>
                    <a:pt x="8185" y="4040"/>
                    <a:pt x="9654" y="3298"/>
                    <a:pt x="11126" y="2554"/>
                  </a:cubicBezTo>
                  <a:cubicBezTo>
                    <a:pt x="11294" y="2468"/>
                    <a:pt x="12538" y="1737"/>
                    <a:pt x="12610" y="1737"/>
                  </a:cubicBezTo>
                  <a:cubicBezTo>
                    <a:pt x="12678" y="1776"/>
                    <a:pt x="12720" y="1880"/>
                    <a:pt x="12749" y="2022"/>
                  </a:cubicBezTo>
                  <a:cubicBezTo>
                    <a:pt x="12995" y="1904"/>
                    <a:pt x="13237" y="1791"/>
                    <a:pt x="13484" y="1680"/>
                  </a:cubicBezTo>
                  <a:lnTo>
                    <a:pt x="13484" y="1680"/>
                  </a:lnTo>
                  <a:cubicBezTo>
                    <a:pt x="13248" y="2158"/>
                    <a:pt x="13013" y="2635"/>
                    <a:pt x="12773" y="3114"/>
                  </a:cubicBezTo>
                  <a:cubicBezTo>
                    <a:pt x="12745" y="3606"/>
                    <a:pt x="12688" y="4076"/>
                    <a:pt x="12674" y="4240"/>
                  </a:cubicBezTo>
                  <a:cubicBezTo>
                    <a:pt x="12649" y="4490"/>
                    <a:pt x="12831" y="4572"/>
                    <a:pt x="13066" y="4572"/>
                  </a:cubicBezTo>
                  <a:cubicBezTo>
                    <a:pt x="13408" y="4572"/>
                    <a:pt x="13865" y="4401"/>
                    <a:pt x="13976" y="4330"/>
                  </a:cubicBezTo>
                  <a:cubicBezTo>
                    <a:pt x="15498" y="3377"/>
                    <a:pt x="17070" y="2536"/>
                    <a:pt x="18707" y="1812"/>
                  </a:cubicBezTo>
                  <a:cubicBezTo>
                    <a:pt x="18772" y="1391"/>
                    <a:pt x="18811" y="974"/>
                    <a:pt x="18836" y="543"/>
                  </a:cubicBezTo>
                  <a:lnTo>
                    <a:pt x="18836" y="543"/>
                  </a:lnTo>
                  <a:cubicBezTo>
                    <a:pt x="17463" y="1138"/>
                    <a:pt x="16125" y="1801"/>
                    <a:pt x="14827" y="2539"/>
                  </a:cubicBezTo>
                  <a:cubicBezTo>
                    <a:pt x="14885" y="1423"/>
                    <a:pt x="14767" y="268"/>
                    <a:pt x="13722" y="268"/>
                  </a:cubicBezTo>
                  <a:cubicBezTo>
                    <a:pt x="13519" y="268"/>
                    <a:pt x="13283" y="311"/>
                    <a:pt x="13009" y="403"/>
                  </a:cubicBezTo>
                  <a:cubicBezTo>
                    <a:pt x="11198" y="1020"/>
                    <a:pt x="9414" y="2065"/>
                    <a:pt x="7678" y="3025"/>
                  </a:cubicBezTo>
                  <a:cubicBezTo>
                    <a:pt x="7928" y="2129"/>
                    <a:pt x="8363" y="1356"/>
                    <a:pt x="9001" y="610"/>
                  </a:cubicBezTo>
                  <a:cubicBezTo>
                    <a:pt x="9401" y="147"/>
                    <a:pt x="9072" y="0"/>
                    <a:pt x="8655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4" name="Google Shape;2524;p58"/>
            <p:cNvSpPr/>
            <p:nvPr/>
          </p:nvSpPr>
          <p:spPr>
            <a:xfrm>
              <a:off x="1998789" y="3908551"/>
              <a:ext cx="62247" cy="44928"/>
            </a:xfrm>
            <a:custGeom>
              <a:avLst/>
              <a:gdLst/>
              <a:ahLst/>
              <a:cxnLst/>
              <a:rect l="l" t="t" r="r" b="b"/>
              <a:pathLst>
                <a:path w="2214" h="1598" extrusionOk="0">
                  <a:moveTo>
                    <a:pt x="1366" y="0"/>
                  </a:moveTo>
                  <a:cubicBezTo>
                    <a:pt x="1119" y="157"/>
                    <a:pt x="902" y="357"/>
                    <a:pt x="767" y="520"/>
                  </a:cubicBezTo>
                  <a:cubicBezTo>
                    <a:pt x="481" y="870"/>
                    <a:pt x="224" y="1227"/>
                    <a:pt x="0" y="1598"/>
                  </a:cubicBezTo>
                  <a:cubicBezTo>
                    <a:pt x="603" y="1366"/>
                    <a:pt x="1198" y="1120"/>
                    <a:pt x="1790" y="859"/>
                  </a:cubicBezTo>
                  <a:cubicBezTo>
                    <a:pt x="2214" y="674"/>
                    <a:pt x="2182" y="349"/>
                    <a:pt x="1801" y="147"/>
                  </a:cubicBezTo>
                  <a:cubicBezTo>
                    <a:pt x="1676" y="75"/>
                    <a:pt x="1526" y="28"/>
                    <a:pt x="1366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5" name="Google Shape;2525;p58"/>
            <p:cNvSpPr/>
            <p:nvPr/>
          </p:nvSpPr>
          <p:spPr>
            <a:xfrm>
              <a:off x="2486262" y="3887494"/>
              <a:ext cx="316153" cy="104785"/>
            </a:xfrm>
            <a:custGeom>
              <a:avLst/>
              <a:gdLst/>
              <a:ahLst/>
              <a:cxnLst/>
              <a:rect l="l" t="t" r="r" b="b"/>
              <a:pathLst>
                <a:path w="11245" h="3727" extrusionOk="0">
                  <a:moveTo>
                    <a:pt x="9404" y="0"/>
                  </a:moveTo>
                  <a:cubicBezTo>
                    <a:pt x="9536" y="172"/>
                    <a:pt x="9586" y="382"/>
                    <a:pt x="9483" y="624"/>
                  </a:cubicBezTo>
                  <a:cubicBezTo>
                    <a:pt x="9436" y="738"/>
                    <a:pt x="9386" y="853"/>
                    <a:pt x="9340" y="963"/>
                  </a:cubicBezTo>
                  <a:cubicBezTo>
                    <a:pt x="9604" y="878"/>
                    <a:pt x="9875" y="802"/>
                    <a:pt x="10150" y="738"/>
                  </a:cubicBezTo>
                  <a:cubicBezTo>
                    <a:pt x="10150" y="417"/>
                    <a:pt x="9793" y="143"/>
                    <a:pt x="9404" y="0"/>
                  </a:cubicBezTo>
                  <a:close/>
                  <a:moveTo>
                    <a:pt x="5364" y="688"/>
                  </a:moveTo>
                  <a:lnTo>
                    <a:pt x="5364" y="688"/>
                  </a:lnTo>
                  <a:cubicBezTo>
                    <a:pt x="4633" y="892"/>
                    <a:pt x="3906" y="1113"/>
                    <a:pt x="3185" y="1355"/>
                  </a:cubicBezTo>
                  <a:cubicBezTo>
                    <a:pt x="3111" y="1480"/>
                    <a:pt x="3043" y="1608"/>
                    <a:pt x="2971" y="1733"/>
                  </a:cubicBezTo>
                  <a:cubicBezTo>
                    <a:pt x="3766" y="1376"/>
                    <a:pt x="4562" y="1031"/>
                    <a:pt x="5364" y="688"/>
                  </a:cubicBezTo>
                  <a:close/>
                  <a:moveTo>
                    <a:pt x="511" y="1786"/>
                  </a:moveTo>
                  <a:cubicBezTo>
                    <a:pt x="412" y="1837"/>
                    <a:pt x="312" y="1883"/>
                    <a:pt x="211" y="1933"/>
                  </a:cubicBezTo>
                  <a:cubicBezTo>
                    <a:pt x="162" y="2219"/>
                    <a:pt x="98" y="2500"/>
                    <a:pt x="22" y="2785"/>
                  </a:cubicBezTo>
                  <a:cubicBezTo>
                    <a:pt x="12" y="2828"/>
                    <a:pt x="5" y="2871"/>
                    <a:pt x="1" y="2910"/>
                  </a:cubicBezTo>
                  <a:cubicBezTo>
                    <a:pt x="162" y="2528"/>
                    <a:pt x="333" y="2158"/>
                    <a:pt x="511" y="1786"/>
                  </a:cubicBezTo>
                  <a:close/>
                  <a:moveTo>
                    <a:pt x="11233" y="2397"/>
                  </a:moveTo>
                  <a:lnTo>
                    <a:pt x="11233" y="2397"/>
                  </a:lnTo>
                  <a:cubicBezTo>
                    <a:pt x="10103" y="2543"/>
                    <a:pt x="9034" y="2984"/>
                    <a:pt x="8085" y="3720"/>
                  </a:cubicBezTo>
                  <a:cubicBezTo>
                    <a:pt x="8082" y="3722"/>
                    <a:pt x="8080" y="3724"/>
                    <a:pt x="8078" y="3725"/>
                  </a:cubicBezTo>
                  <a:lnTo>
                    <a:pt x="8078" y="3725"/>
                  </a:lnTo>
                  <a:cubicBezTo>
                    <a:pt x="8929" y="3476"/>
                    <a:pt x="9779" y="3227"/>
                    <a:pt x="10634" y="2978"/>
                  </a:cubicBezTo>
                  <a:cubicBezTo>
                    <a:pt x="11076" y="2846"/>
                    <a:pt x="11244" y="2628"/>
                    <a:pt x="11233" y="2397"/>
                  </a:cubicBezTo>
                  <a:close/>
                  <a:moveTo>
                    <a:pt x="8078" y="3725"/>
                  </a:moveTo>
                  <a:cubicBezTo>
                    <a:pt x="8077" y="3726"/>
                    <a:pt x="8076" y="3726"/>
                    <a:pt x="8074" y="3726"/>
                  </a:cubicBezTo>
                  <a:cubicBezTo>
                    <a:pt x="8076" y="3726"/>
                    <a:pt x="8077" y="3726"/>
                    <a:pt x="8078" y="372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6" name="Google Shape;2526;p58"/>
            <p:cNvSpPr/>
            <p:nvPr/>
          </p:nvSpPr>
          <p:spPr>
            <a:xfrm>
              <a:off x="2484266" y="3875376"/>
              <a:ext cx="317840" cy="121119"/>
            </a:xfrm>
            <a:custGeom>
              <a:avLst/>
              <a:gdLst/>
              <a:ahLst/>
              <a:cxnLst/>
              <a:rect l="l" t="t" r="r" b="b"/>
              <a:pathLst>
                <a:path w="11305" h="4308" extrusionOk="0">
                  <a:moveTo>
                    <a:pt x="1556" y="0"/>
                  </a:moveTo>
                  <a:cubicBezTo>
                    <a:pt x="1018" y="0"/>
                    <a:pt x="496" y="242"/>
                    <a:pt x="468" y="752"/>
                  </a:cubicBezTo>
                  <a:cubicBezTo>
                    <a:pt x="468" y="756"/>
                    <a:pt x="468" y="763"/>
                    <a:pt x="465" y="767"/>
                  </a:cubicBezTo>
                  <a:cubicBezTo>
                    <a:pt x="707" y="660"/>
                    <a:pt x="953" y="560"/>
                    <a:pt x="1196" y="456"/>
                  </a:cubicBezTo>
                  <a:cubicBezTo>
                    <a:pt x="1438" y="356"/>
                    <a:pt x="1623" y="313"/>
                    <a:pt x="1762" y="313"/>
                  </a:cubicBezTo>
                  <a:cubicBezTo>
                    <a:pt x="2447" y="313"/>
                    <a:pt x="1969" y="1348"/>
                    <a:pt x="1163" y="1679"/>
                  </a:cubicBezTo>
                  <a:cubicBezTo>
                    <a:pt x="885" y="1794"/>
                    <a:pt x="611" y="1914"/>
                    <a:pt x="336" y="2036"/>
                  </a:cubicBezTo>
                  <a:cubicBezTo>
                    <a:pt x="318" y="2143"/>
                    <a:pt x="300" y="2253"/>
                    <a:pt x="282" y="2364"/>
                  </a:cubicBezTo>
                  <a:cubicBezTo>
                    <a:pt x="383" y="2314"/>
                    <a:pt x="483" y="2268"/>
                    <a:pt x="582" y="2217"/>
                  </a:cubicBezTo>
                  <a:lnTo>
                    <a:pt x="582" y="2217"/>
                  </a:lnTo>
                  <a:cubicBezTo>
                    <a:pt x="404" y="2589"/>
                    <a:pt x="233" y="2959"/>
                    <a:pt x="72" y="3341"/>
                  </a:cubicBezTo>
                  <a:cubicBezTo>
                    <a:pt x="1" y="3950"/>
                    <a:pt x="646" y="4307"/>
                    <a:pt x="1245" y="4307"/>
                  </a:cubicBezTo>
                  <a:cubicBezTo>
                    <a:pt x="1413" y="4307"/>
                    <a:pt x="1577" y="4279"/>
                    <a:pt x="1719" y="4218"/>
                  </a:cubicBezTo>
                  <a:cubicBezTo>
                    <a:pt x="3363" y="3540"/>
                    <a:pt x="5032" y="2970"/>
                    <a:pt x="6737" y="2517"/>
                  </a:cubicBezTo>
                  <a:lnTo>
                    <a:pt x="6737" y="2517"/>
                  </a:lnTo>
                  <a:cubicBezTo>
                    <a:pt x="6630" y="2727"/>
                    <a:pt x="6533" y="2949"/>
                    <a:pt x="6444" y="3177"/>
                  </a:cubicBezTo>
                  <a:cubicBezTo>
                    <a:pt x="6156" y="3919"/>
                    <a:pt x="6997" y="4233"/>
                    <a:pt x="7653" y="4233"/>
                  </a:cubicBezTo>
                  <a:cubicBezTo>
                    <a:pt x="7810" y="4233"/>
                    <a:pt x="7953" y="4215"/>
                    <a:pt x="8070" y="4182"/>
                  </a:cubicBezTo>
                  <a:cubicBezTo>
                    <a:pt x="8095" y="4175"/>
                    <a:pt x="8121" y="4169"/>
                    <a:pt x="8145" y="4157"/>
                  </a:cubicBezTo>
                  <a:cubicBezTo>
                    <a:pt x="8149" y="4157"/>
                    <a:pt x="8152" y="4154"/>
                    <a:pt x="8156" y="4151"/>
                  </a:cubicBezTo>
                  <a:cubicBezTo>
                    <a:pt x="9105" y="3415"/>
                    <a:pt x="10174" y="2974"/>
                    <a:pt x="11304" y="2828"/>
                  </a:cubicBezTo>
                  <a:cubicBezTo>
                    <a:pt x="11283" y="2389"/>
                    <a:pt x="10616" y="1908"/>
                    <a:pt x="9964" y="1908"/>
                  </a:cubicBezTo>
                  <a:cubicBezTo>
                    <a:pt x="9871" y="1908"/>
                    <a:pt x="9782" y="1914"/>
                    <a:pt x="9693" y="1936"/>
                  </a:cubicBezTo>
                  <a:cubicBezTo>
                    <a:pt x="9793" y="1822"/>
                    <a:pt x="9900" y="1708"/>
                    <a:pt x="10010" y="1597"/>
                  </a:cubicBezTo>
                  <a:cubicBezTo>
                    <a:pt x="10160" y="1451"/>
                    <a:pt x="10221" y="1305"/>
                    <a:pt x="10221" y="1169"/>
                  </a:cubicBezTo>
                  <a:lnTo>
                    <a:pt x="10221" y="1169"/>
                  </a:lnTo>
                  <a:cubicBezTo>
                    <a:pt x="9946" y="1233"/>
                    <a:pt x="9675" y="1309"/>
                    <a:pt x="9411" y="1394"/>
                  </a:cubicBezTo>
                  <a:cubicBezTo>
                    <a:pt x="9457" y="1284"/>
                    <a:pt x="9507" y="1169"/>
                    <a:pt x="9554" y="1055"/>
                  </a:cubicBezTo>
                  <a:cubicBezTo>
                    <a:pt x="9657" y="813"/>
                    <a:pt x="9607" y="603"/>
                    <a:pt x="9475" y="431"/>
                  </a:cubicBezTo>
                  <a:cubicBezTo>
                    <a:pt x="9293" y="367"/>
                    <a:pt x="9105" y="328"/>
                    <a:pt x="8940" y="328"/>
                  </a:cubicBezTo>
                  <a:cubicBezTo>
                    <a:pt x="8887" y="328"/>
                    <a:pt x="8833" y="331"/>
                    <a:pt x="8787" y="342"/>
                  </a:cubicBezTo>
                  <a:cubicBezTo>
                    <a:pt x="7657" y="556"/>
                    <a:pt x="6541" y="816"/>
                    <a:pt x="5435" y="1119"/>
                  </a:cubicBezTo>
                  <a:cubicBezTo>
                    <a:pt x="4633" y="1462"/>
                    <a:pt x="3837" y="1807"/>
                    <a:pt x="3042" y="2164"/>
                  </a:cubicBezTo>
                  <a:cubicBezTo>
                    <a:pt x="3114" y="2039"/>
                    <a:pt x="3182" y="1911"/>
                    <a:pt x="3256" y="1786"/>
                  </a:cubicBezTo>
                  <a:lnTo>
                    <a:pt x="3256" y="1786"/>
                  </a:lnTo>
                  <a:cubicBezTo>
                    <a:pt x="3050" y="1854"/>
                    <a:pt x="2843" y="1926"/>
                    <a:pt x="2636" y="2000"/>
                  </a:cubicBezTo>
                  <a:cubicBezTo>
                    <a:pt x="2690" y="1629"/>
                    <a:pt x="2729" y="1259"/>
                    <a:pt x="2751" y="877"/>
                  </a:cubicBezTo>
                  <a:cubicBezTo>
                    <a:pt x="2782" y="306"/>
                    <a:pt x="2158" y="0"/>
                    <a:pt x="1556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7" name="Google Shape;2527;p58"/>
            <p:cNvSpPr/>
            <p:nvPr/>
          </p:nvSpPr>
          <p:spPr>
            <a:xfrm>
              <a:off x="2493712" y="3884176"/>
              <a:ext cx="59351" cy="48442"/>
            </a:xfrm>
            <a:custGeom>
              <a:avLst/>
              <a:gdLst/>
              <a:ahLst/>
              <a:cxnLst/>
              <a:rect l="l" t="t" r="r" b="b"/>
              <a:pathLst>
                <a:path w="2111" h="1723" extrusionOk="0">
                  <a:moveTo>
                    <a:pt x="1426" y="0"/>
                  </a:moveTo>
                  <a:cubicBezTo>
                    <a:pt x="1287" y="0"/>
                    <a:pt x="1102" y="43"/>
                    <a:pt x="860" y="143"/>
                  </a:cubicBezTo>
                  <a:cubicBezTo>
                    <a:pt x="617" y="247"/>
                    <a:pt x="371" y="347"/>
                    <a:pt x="129" y="454"/>
                  </a:cubicBezTo>
                  <a:cubicBezTo>
                    <a:pt x="104" y="885"/>
                    <a:pt x="65" y="1302"/>
                    <a:pt x="0" y="1723"/>
                  </a:cubicBezTo>
                  <a:cubicBezTo>
                    <a:pt x="275" y="1601"/>
                    <a:pt x="549" y="1481"/>
                    <a:pt x="827" y="1366"/>
                  </a:cubicBezTo>
                  <a:cubicBezTo>
                    <a:pt x="1633" y="1035"/>
                    <a:pt x="2111" y="0"/>
                    <a:pt x="1426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28" name="Google Shape;2528;p58"/>
          <p:cNvGrpSpPr/>
          <p:nvPr/>
        </p:nvGrpSpPr>
        <p:grpSpPr>
          <a:xfrm>
            <a:off x="7224440" y="4447106"/>
            <a:ext cx="1745583" cy="230173"/>
            <a:chOff x="1394800" y="3522000"/>
            <a:chExt cx="1048650" cy="138275"/>
          </a:xfrm>
        </p:grpSpPr>
        <p:sp>
          <p:nvSpPr>
            <p:cNvPr id="2529" name="Google Shape;2529;p58"/>
            <p:cNvSpPr/>
            <p:nvPr/>
          </p:nvSpPr>
          <p:spPr>
            <a:xfrm>
              <a:off x="1394800" y="3522000"/>
              <a:ext cx="1048650" cy="125000"/>
            </a:xfrm>
            <a:custGeom>
              <a:avLst/>
              <a:gdLst/>
              <a:ahLst/>
              <a:cxnLst/>
              <a:rect l="l" t="t" r="r" b="b"/>
              <a:pathLst>
                <a:path w="41946" h="5000" extrusionOk="0">
                  <a:moveTo>
                    <a:pt x="39862" y="375"/>
                  </a:moveTo>
                  <a:cubicBezTo>
                    <a:pt x="39752" y="375"/>
                    <a:pt x="39641" y="393"/>
                    <a:pt x="39545" y="429"/>
                  </a:cubicBezTo>
                  <a:cubicBezTo>
                    <a:pt x="38422" y="860"/>
                    <a:pt x="37231" y="1220"/>
                    <a:pt x="36143" y="1737"/>
                  </a:cubicBezTo>
                  <a:cubicBezTo>
                    <a:pt x="35848" y="1880"/>
                    <a:pt x="35723" y="1951"/>
                    <a:pt x="35630" y="1951"/>
                  </a:cubicBezTo>
                  <a:cubicBezTo>
                    <a:pt x="35516" y="1951"/>
                    <a:pt x="35452" y="1837"/>
                    <a:pt x="35173" y="1598"/>
                  </a:cubicBezTo>
                  <a:cubicBezTo>
                    <a:pt x="34984" y="1431"/>
                    <a:pt x="34785" y="1277"/>
                    <a:pt x="34571" y="1141"/>
                  </a:cubicBezTo>
                  <a:lnTo>
                    <a:pt x="34571" y="1141"/>
                  </a:lnTo>
                  <a:cubicBezTo>
                    <a:pt x="34760" y="1337"/>
                    <a:pt x="34920" y="1576"/>
                    <a:pt x="35020" y="1741"/>
                  </a:cubicBezTo>
                  <a:cubicBezTo>
                    <a:pt x="35131" y="1926"/>
                    <a:pt x="35491" y="2693"/>
                    <a:pt x="35038" y="2721"/>
                  </a:cubicBezTo>
                  <a:cubicBezTo>
                    <a:pt x="34856" y="2736"/>
                    <a:pt x="34678" y="2739"/>
                    <a:pt x="34500" y="2739"/>
                  </a:cubicBezTo>
                  <a:cubicBezTo>
                    <a:pt x="34336" y="2739"/>
                    <a:pt x="34171" y="2736"/>
                    <a:pt x="34008" y="2725"/>
                  </a:cubicBezTo>
                  <a:lnTo>
                    <a:pt x="34008" y="2725"/>
                  </a:lnTo>
                  <a:cubicBezTo>
                    <a:pt x="34282" y="3003"/>
                    <a:pt x="34556" y="3274"/>
                    <a:pt x="34974" y="3420"/>
                  </a:cubicBezTo>
                  <a:cubicBezTo>
                    <a:pt x="35244" y="3516"/>
                    <a:pt x="35509" y="3559"/>
                    <a:pt x="35766" y="3559"/>
                  </a:cubicBezTo>
                  <a:cubicBezTo>
                    <a:pt x="36322" y="3559"/>
                    <a:pt x="36853" y="3370"/>
                    <a:pt x="37410" y="3164"/>
                  </a:cubicBezTo>
                  <a:cubicBezTo>
                    <a:pt x="38547" y="2736"/>
                    <a:pt x="39677" y="2290"/>
                    <a:pt x="40811" y="1851"/>
                  </a:cubicBezTo>
                  <a:cubicBezTo>
                    <a:pt x="41945" y="1416"/>
                    <a:pt x="40747" y="375"/>
                    <a:pt x="39862" y="375"/>
                  </a:cubicBezTo>
                  <a:close/>
                  <a:moveTo>
                    <a:pt x="1498" y="1719"/>
                  </a:moveTo>
                  <a:cubicBezTo>
                    <a:pt x="1242" y="1894"/>
                    <a:pt x="996" y="2076"/>
                    <a:pt x="761" y="2265"/>
                  </a:cubicBezTo>
                  <a:cubicBezTo>
                    <a:pt x="1" y="2874"/>
                    <a:pt x="1103" y="3669"/>
                    <a:pt x="1926" y="3669"/>
                  </a:cubicBezTo>
                  <a:cubicBezTo>
                    <a:pt x="2130" y="3669"/>
                    <a:pt x="2311" y="3623"/>
                    <a:pt x="2451" y="3513"/>
                  </a:cubicBezTo>
                  <a:cubicBezTo>
                    <a:pt x="2618" y="3381"/>
                    <a:pt x="2793" y="3242"/>
                    <a:pt x="2975" y="3106"/>
                  </a:cubicBezTo>
                  <a:cubicBezTo>
                    <a:pt x="2436" y="3031"/>
                    <a:pt x="1502" y="2211"/>
                    <a:pt x="1498" y="1719"/>
                  </a:cubicBezTo>
                  <a:close/>
                  <a:moveTo>
                    <a:pt x="6376" y="1"/>
                  </a:moveTo>
                  <a:cubicBezTo>
                    <a:pt x="5271" y="1"/>
                    <a:pt x="4137" y="310"/>
                    <a:pt x="3064" y="814"/>
                  </a:cubicBezTo>
                  <a:cubicBezTo>
                    <a:pt x="3998" y="475"/>
                    <a:pt x="4989" y="264"/>
                    <a:pt x="5977" y="264"/>
                  </a:cubicBezTo>
                  <a:cubicBezTo>
                    <a:pt x="6366" y="264"/>
                    <a:pt x="6755" y="297"/>
                    <a:pt x="7136" y="368"/>
                  </a:cubicBezTo>
                  <a:cubicBezTo>
                    <a:pt x="7849" y="500"/>
                    <a:pt x="8519" y="789"/>
                    <a:pt x="9090" y="1242"/>
                  </a:cubicBezTo>
                  <a:cubicBezTo>
                    <a:pt x="9771" y="1780"/>
                    <a:pt x="10310" y="2889"/>
                    <a:pt x="11236" y="3003"/>
                  </a:cubicBezTo>
                  <a:cubicBezTo>
                    <a:pt x="11843" y="3082"/>
                    <a:pt x="13137" y="4686"/>
                    <a:pt x="12449" y="4686"/>
                  </a:cubicBezTo>
                  <a:cubicBezTo>
                    <a:pt x="12428" y="4686"/>
                    <a:pt x="12403" y="4686"/>
                    <a:pt x="12378" y="4683"/>
                  </a:cubicBezTo>
                  <a:cubicBezTo>
                    <a:pt x="10777" y="4479"/>
                    <a:pt x="10120" y="3574"/>
                    <a:pt x="9033" y="2557"/>
                  </a:cubicBezTo>
                  <a:cubicBezTo>
                    <a:pt x="8787" y="2329"/>
                    <a:pt x="8501" y="2168"/>
                    <a:pt x="8191" y="2061"/>
                  </a:cubicBezTo>
                  <a:lnTo>
                    <a:pt x="8191" y="2061"/>
                  </a:lnTo>
                  <a:cubicBezTo>
                    <a:pt x="8366" y="2204"/>
                    <a:pt x="8534" y="2372"/>
                    <a:pt x="8698" y="2571"/>
                  </a:cubicBezTo>
                  <a:cubicBezTo>
                    <a:pt x="9742" y="3855"/>
                    <a:pt x="10719" y="4903"/>
                    <a:pt x="12481" y="4903"/>
                  </a:cubicBezTo>
                  <a:cubicBezTo>
                    <a:pt x="12528" y="4903"/>
                    <a:pt x="12574" y="4903"/>
                    <a:pt x="12620" y="4900"/>
                  </a:cubicBezTo>
                  <a:cubicBezTo>
                    <a:pt x="14603" y="4843"/>
                    <a:pt x="15879" y="3509"/>
                    <a:pt x="17384" y="2415"/>
                  </a:cubicBezTo>
                  <a:cubicBezTo>
                    <a:pt x="17687" y="2193"/>
                    <a:pt x="17983" y="2001"/>
                    <a:pt x="18268" y="1862"/>
                  </a:cubicBezTo>
                  <a:lnTo>
                    <a:pt x="18268" y="1862"/>
                  </a:lnTo>
                  <a:cubicBezTo>
                    <a:pt x="18140" y="1880"/>
                    <a:pt x="17997" y="1923"/>
                    <a:pt x="17826" y="2001"/>
                  </a:cubicBezTo>
                  <a:cubicBezTo>
                    <a:pt x="17259" y="2261"/>
                    <a:pt x="16703" y="2860"/>
                    <a:pt x="16157" y="3188"/>
                  </a:cubicBezTo>
                  <a:cubicBezTo>
                    <a:pt x="15630" y="3502"/>
                    <a:pt x="15081" y="3763"/>
                    <a:pt x="14521" y="4008"/>
                  </a:cubicBezTo>
                  <a:cubicBezTo>
                    <a:pt x="14381" y="4069"/>
                    <a:pt x="14125" y="4158"/>
                    <a:pt x="13914" y="4158"/>
                  </a:cubicBezTo>
                  <a:cubicBezTo>
                    <a:pt x="13740" y="4158"/>
                    <a:pt x="13593" y="4097"/>
                    <a:pt x="13565" y="3908"/>
                  </a:cubicBezTo>
                  <a:cubicBezTo>
                    <a:pt x="13501" y="3506"/>
                    <a:pt x="14389" y="3103"/>
                    <a:pt x="14663" y="2985"/>
                  </a:cubicBezTo>
                  <a:cubicBezTo>
                    <a:pt x="16246" y="2293"/>
                    <a:pt x="17441" y="703"/>
                    <a:pt x="19241" y="493"/>
                  </a:cubicBezTo>
                  <a:cubicBezTo>
                    <a:pt x="19366" y="478"/>
                    <a:pt x="19495" y="468"/>
                    <a:pt x="19623" y="468"/>
                  </a:cubicBezTo>
                  <a:cubicBezTo>
                    <a:pt x="20097" y="468"/>
                    <a:pt x="20582" y="585"/>
                    <a:pt x="20936" y="921"/>
                  </a:cubicBezTo>
                  <a:cubicBezTo>
                    <a:pt x="21221" y="1195"/>
                    <a:pt x="21278" y="1566"/>
                    <a:pt x="21535" y="1859"/>
                  </a:cubicBezTo>
                  <a:cubicBezTo>
                    <a:pt x="21848" y="2211"/>
                    <a:pt x="22233" y="2346"/>
                    <a:pt x="22672" y="2504"/>
                  </a:cubicBezTo>
                  <a:cubicBezTo>
                    <a:pt x="23003" y="2621"/>
                    <a:pt x="22255" y="3313"/>
                    <a:pt x="21563" y="3620"/>
                  </a:cubicBezTo>
                  <a:cubicBezTo>
                    <a:pt x="21749" y="3773"/>
                    <a:pt x="21945" y="3919"/>
                    <a:pt x="22159" y="4055"/>
                  </a:cubicBezTo>
                  <a:cubicBezTo>
                    <a:pt x="23121" y="4661"/>
                    <a:pt x="24266" y="4986"/>
                    <a:pt x="25407" y="4999"/>
                  </a:cubicBezTo>
                  <a:cubicBezTo>
                    <a:pt x="24968" y="4464"/>
                    <a:pt x="24783" y="3694"/>
                    <a:pt x="25393" y="3541"/>
                  </a:cubicBezTo>
                  <a:cubicBezTo>
                    <a:pt x="26395" y="3288"/>
                    <a:pt x="27272" y="2835"/>
                    <a:pt x="28034" y="2137"/>
                  </a:cubicBezTo>
                  <a:cubicBezTo>
                    <a:pt x="28666" y="1555"/>
                    <a:pt x="29183" y="960"/>
                    <a:pt x="30024" y="689"/>
                  </a:cubicBezTo>
                  <a:cubicBezTo>
                    <a:pt x="30085" y="671"/>
                    <a:pt x="30146" y="664"/>
                    <a:pt x="30206" y="664"/>
                  </a:cubicBezTo>
                  <a:cubicBezTo>
                    <a:pt x="30723" y="664"/>
                    <a:pt x="31291" y="1302"/>
                    <a:pt x="31433" y="1865"/>
                  </a:cubicBezTo>
                  <a:cubicBezTo>
                    <a:pt x="31647" y="1812"/>
                    <a:pt x="31864" y="1787"/>
                    <a:pt x="32082" y="1787"/>
                  </a:cubicBezTo>
                  <a:lnTo>
                    <a:pt x="32193" y="1787"/>
                  </a:lnTo>
                  <a:cubicBezTo>
                    <a:pt x="32175" y="1762"/>
                    <a:pt x="32160" y="1737"/>
                    <a:pt x="32142" y="1712"/>
                  </a:cubicBezTo>
                  <a:cubicBezTo>
                    <a:pt x="32071" y="1591"/>
                    <a:pt x="31697" y="725"/>
                    <a:pt x="32078" y="725"/>
                  </a:cubicBezTo>
                  <a:cubicBezTo>
                    <a:pt x="32093" y="725"/>
                    <a:pt x="32111" y="725"/>
                    <a:pt x="32125" y="728"/>
                  </a:cubicBezTo>
                  <a:cubicBezTo>
                    <a:pt x="32545" y="792"/>
                    <a:pt x="32963" y="824"/>
                    <a:pt x="33380" y="824"/>
                  </a:cubicBezTo>
                  <a:cubicBezTo>
                    <a:pt x="33559" y="824"/>
                    <a:pt x="33740" y="817"/>
                    <a:pt x="33918" y="806"/>
                  </a:cubicBezTo>
                  <a:lnTo>
                    <a:pt x="33947" y="806"/>
                  </a:lnTo>
                  <a:cubicBezTo>
                    <a:pt x="33195" y="457"/>
                    <a:pt x="32356" y="271"/>
                    <a:pt x="31522" y="271"/>
                  </a:cubicBezTo>
                  <a:cubicBezTo>
                    <a:pt x="30919" y="271"/>
                    <a:pt x="30320" y="368"/>
                    <a:pt x="29754" y="575"/>
                  </a:cubicBezTo>
                  <a:cubicBezTo>
                    <a:pt x="27928" y="1242"/>
                    <a:pt x="27186" y="3406"/>
                    <a:pt x="25090" y="3491"/>
                  </a:cubicBezTo>
                  <a:cubicBezTo>
                    <a:pt x="25044" y="3495"/>
                    <a:pt x="24996" y="3495"/>
                    <a:pt x="24950" y="3495"/>
                  </a:cubicBezTo>
                  <a:cubicBezTo>
                    <a:pt x="22857" y="3495"/>
                    <a:pt x="22544" y="1462"/>
                    <a:pt x="20967" y="542"/>
                  </a:cubicBezTo>
                  <a:cubicBezTo>
                    <a:pt x="20340" y="175"/>
                    <a:pt x="19641" y="11"/>
                    <a:pt x="18938" y="11"/>
                  </a:cubicBezTo>
                  <a:cubicBezTo>
                    <a:pt x="18072" y="11"/>
                    <a:pt x="17202" y="257"/>
                    <a:pt x="16446" y="671"/>
                  </a:cubicBezTo>
                  <a:cubicBezTo>
                    <a:pt x="15515" y="1177"/>
                    <a:pt x="14781" y="1966"/>
                    <a:pt x="13918" y="2568"/>
                  </a:cubicBezTo>
                  <a:cubicBezTo>
                    <a:pt x="13369" y="2950"/>
                    <a:pt x="12941" y="3224"/>
                    <a:pt x="12352" y="3224"/>
                  </a:cubicBezTo>
                  <a:cubicBezTo>
                    <a:pt x="12210" y="3224"/>
                    <a:pt x="12057" y="3210"/>
                    <a:pt x="11889" y="3174"/>
                  </a:cubicBezTo>
                  <a:cubicBezTo>
                    <a:pt x="11090" y="3003"/>
                    <a:pt x="11012" y="2667"/>
                    <a:pt x="10534" y="2061"/>
                  </a:cubicBezTo>
                  <a:cubicBezTo>
                    <a:pt x="9365" y="589"/>
                    <a:pt x="7899" y="1"/>
                    <a:pt x="6376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" name="Google Shape;2530;p58"/>
            <p:cNvSpPr/>
            <p:nvPr/>
          </p:nvSpPr>
          <p:spPr>
            <a:xfrm>
              <a:off x="1432150" y="3542325"/>
              <a:ext cx="167450" cy="57425"/>
            </a:xfrm>
            <a:custGeom>
              <a:avLst/>
              <a:gdLst/>
              <a:ahLst/>
              <a:cxnLst/>
              <a:rect l="l" t="t" r="r" b="b"/>
              <a:pathLst>
                <a:path w="6698" h="2297" extrusionOk="0">
                  <a:moveTo>
                    <a:pt x="1570" y="1"/>
                  </a:moveTo>
                  <a:lnTo>
                    <a:pt x="1570" y="1"/>
                  </a:lnTo>
                  <a:cubicBezTo>
                    <a:pt x="1278" y="108"/>
                    <a:pt x="989" y="228"/>
                    <a:pt x="707" y="361"/>
                  </a:cubicBezTo>
                  <a:cubicBezTo>
                    <a:pt x="682" y="368"/>
                    <a:pt x="657" y="378"/>
                    <a:pt x="636" y="393"/>
                  </a:cubicBezTo>
                  <a:cubicBezTo>
                    <a:pt x="482" y="468"/>
                    <a:pt x="329" y="542"/>
                    <a:pt x="176" y="625"/>
                  </a:cubicBezTo>
                  <a:cubicBezTo>
                    <a:pt x="54" y="689"/>
                    <a:pt x="1" y="789"/>
                    <a:pt x="4" y="906"/>
                  </a:cubicBezTo>
                  <a:cubicBezTo>
                    <a:pt x="500" y="564"/>
                    <a:pt x="1028" y="257"/>
                    <a:pt x="1570" y="1"/>
                  </a:cubicBezTo>
                  <a:close/>
                  <a:moveTo>
                    <a:pt x="5093" y="685"/>
                  </a:moveTo>
                  <a:cubicBezTo>
                    <a:pt x="3862" y="685"/>
                    <a:pt x="2557" y="1480"/>
                    <a:pt x="1481" y="2293"/>
                  </a:cubicBezTo>
                  <a:cubicBezTo>
                    <a:pt x="1505" y="2297"/>
                    <a:pt x="1530" y="2297"/>
                    <a:pt x="1556" y="2297"/>
                  </a:cubicBezTo>
                  <a:cubicBezTo>
                    <a:pt x="1588" y="2297"/>
                    <a:pt x="1616" y="2293"/>
                    <a:pt x="1645" y="2286"/>
                  </a:cubicBezTo>
                  <a:cubicBezTo>
                    <a:pt x="1984" y="2204"/>
                    <a:pt x="2009" y="2186"/>
                    <a:pt x="2254" y="1983"/>
                  </a:cubicBezTo>
                  <a:cubicBezTo>
                    <a:pt x="3232" y="1530"/>
                    <a:pt x="4497" y="1092"/>
                    <a:pt x="5631" y="1092"/>
                  </a:cubicBezTo>
                  <a:cubicBezTo>
                    <a:pt x="6006" y="1092"/>
                    <a:pt x="6365" y="1138"/>
                    <a:pt x="6697" y="1248"/>
                  </a:cubicBezTo>
                  <a:cubicBezTo>
                    <a:pt x="6199" y="849"/>
                    <a:pt x="5653" y="685"/>
                    <a:pt x="5093" y="685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" name="Google Shape;2531;p58"/>
            <p:cNvSpPr/>
            <p:nvPr/>
          </p:nvSpPr>
          <p:spPr>
            <a:xfrm>
              <a:off x="1432250" y="3528600"/>
              <a:ext cx="291000" cy="110575"/>
            </a:xfrm>
            <a:custGeom>
              <a:avLst/>
              <a:gdLst/>
              <a:ahLst/>
              <a:cxnLst/>
              <a:rect l="l" t="t" r="r" b="b"/>
              <a:pathLst>
                <a:path w="11640" h="4423" extrusionOk="0">
                  <a:moveTo>
                    <a:pt x="4479" y="0"/>
                  </a:moveTo>
                  <a:cubicBezTo>
                    <a:pt x="3491" y="0"/>
                    <a:pt x="2500" y="211"/>
                    <a:pt x="1566" y="550"/>
                  </a:cubicBezTo>
                  <a:cubicBezTo>
                    <a:pt x="1024" y="806"/>
                    <a:pt x="496" y="1113"/>
                    <a:pt x="0" y="1455"/>
                  </a:cubicBezTo>
                  <a:cubicBezTo>
                    <a:pt x="4" y="1947"/>
                    <a:pt x="938" y="2767"/>
                    <a:pt x="1477" y="2842"/>
                  </a:cubicBezTo>
                  <a:cubicBezTo>
                    <a:pt x="2553" y="2029"/>
                    <a:pt x="3858" y="1234"/>
                    <a:pt x="5089" y="1234"/>
                  </a:cubicBezTo>
                  <a:cubicBezTo>
                    <a:pt x="5649" y="1234"/>
                    <a:pt x="6195" y="1398"/>
                    <a:pt x="6693" y="1797"/>
                  </a:cubicBezTo>
                  <a:cubicBezTo>
                    <a:pt x="7003" y="1904"/>
                    <a:pt x="7289" y="2065"/>
                    <a:pt x="7535" y="2293"/>
                  </a:cubicBezTo>
                  <a:cubicBezTo>
                    <a:pt x="8622" y="3310"/>
                    <a:pt x="9279" y="4215"/>
                    <a:pt x="10880" y="4419"/>
                  </a:cubicBezTo>
                  <a:cubicBezTo>
                    <a:pt x="10905" y="4422"/>
                    <a:pt x="10930" y="4422"/>
                    <a:pt x="10951" y="4422"/>
                  </a:cubicBezTo>
                  <a:cubicBezTo>
                    <a:pt x="11639" y="4422"/>
                    <a:pt x="10345" y="2818"/>
                    <a:pt x="9738" y="2739"/>
                  </a:cubicBezTo>
                  <a:cubicBezTo>
                    <a:pt x="8812" y="2625"/>
                    <a:pt x="8273" y="1516"/>
                    <a:pt x="7592" y="978"/>
                  </a:cubicBezTo>
                  <a:cubicBezTo>
                    <a:pt x="7021" y="525"/>
                    <a:pt x="6351" y="236"/>
                    <a:pt x="5638" y="104"/>
                  </a:cubicBezTo>
                  <a:cubicBezTo>
                    <a:pt x="5257" y="33"/>
                    <a:pt x="4868" y="0"/>
                    <a:pt x="447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" name="Google Shape;2532;p58"/>
            <p:cNvSpPr/>
            <p:nvPr/>
          </p:nvSpPr>
          <p:spPr>
            <a:xfrm>
              <a:off x="1851500" y="3562750"/>
              <a:ext cx="82400" cy="53425"/>
            </a:xfrm>
            <a:custGeom>
              <a:avLst/>
              <a:gdLst/>
              <a:ahLst/>
              <a:cxnLst/>
              <a:rect l="l" t="t" r="r" b="b"/>
              <a:pathLst>
                <a:path w="3296" h="2137" extrusionOk="0">
                  <a:moveTo>
                    <a:pt x="881" y="0"/>
                  </a:moveTo>
                  <a:cubicBezTo>
                    <a:pt x="596" y="0"/>
                    <a:pt x="300" y="86"/>
                    <a:pt x="0" y="232"/>
                  </a:cubicBezTo>
                  <a:cubicBezTo>
                    <a:pt x="36" y="229"/>
                    <a:pt x="68" y="224"/>
                    <a:pt x="104" y="224"/>
                  </a:cubicBezTo>
                  <a:cubicBezTo>
                    <a:pt x="667" y="224"/>
                    <a:pt x="817" y="852"/>
                    <a:pt x="1259" y="1369"/>
                  </a:cubicBezTo>
                  <a:cubicBezTo>
                    <a:pt x="1594" y="1758"/>
                    <a:pt x="2097" y="1940"/>
                    <a:pt x="2564" y="2107"/>
                  </a:cubicBezTo>
                  <a:cubicBezTo>
                    <a:pt x="2614" y="2125"/>
                    <a:pt x="2671" y="2136"/>
                    <a:pt x="2735" y="2136"/>
                  </a:cubicBezTo>
                  <a:cubicBezTo>
                    <a:pt x="2899" y="2136"/>
                    <a:pt x="3096" y="2079"/>
                    <a:pt x="3295" y="1990"/>
                  </a:cubicBezTo>
                  <a:cubicBezTo>
                    <a:pt x="2920" y="1669"/>
                    <a:pt x="2599" y="1302"/>
                    <a:pt x="2293" y="881"/>
                  </a:cubicBezTo>
                  <a:cubicBezTo>
                    <a:pt x="1833" y="250"/>
                    <a:pt x="1366" y="0"/>
                    <a:pt x="881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3" name="Google Shape;2533;p58"/>
            <p:cNvSpPr/>
            <p:nvPr/>
          </p:nvSpPr>
          <p:spPr>
            <a:xfrm>
              <a:off x="1732300" y="3533675"/>
              <a:ext cx="237600" cy="92300"/>
            </a:xfrm>
            <a:custGeom>
              <a:avLst/>
              <a:gdLst/>
              <a:ahLst/>
              <a:cxnLst/>
              <a:rect l="l" t="t" r="r" b="b"/>
              <a:pathLst>
                <a:path w="9504" h="3692" extrusionOk="0">
                  <a:moveTo>
                    <a:pt x="6123" y="1"/>
                  </a:moveTo>
                  <a:cubicBezTo>
                    <a:pt x="5995" y="1"/>
                    <a:pt x="5866" y="11"/>
                    <a:pt x="5741" y="26"/>
                  </a:cubicBezTo>
                  <a:cubicBezTo>
                    <a:pt x="3941" y="236"/>
                    <a:pt x="2746" y="1826"/>
                    <a:pt x="1163" y="2518"/>
                  </a:cubicBezTo>
                  <a:cubicBezTo>
                    <a:pt x="889" y="2636"/>
                    <a:pt x="1" y="3039"/>
                    <a:pt x="65" y="3441"/>
                  </a:cubicBezTo>
                  <a:cubicBezTo>
                    <a:pt x="93" y="3630"/>
                    <a:pt x="240" y="3691"/>
                    <a:pt x="414" y="3691"/>
                  </a:cubicBezTo>
                  <a:cubicBezTo>
                    <a:pt x="625" y="3691"/>
                    <a:pt x="881" y="3602"/>
                    <a:pt x="1021" y="3541"/>
                  </a:cubicBezTo>
                  <a:cubicBezTo>
                    <a:pt x="1581" y="3296"/>
                    <a:pt x="2130" y="3035"/>
                    <a:pt x="2657" y="2721"/>
                  </a:cubicBezTo>
                  <a:cubicBezTo>
                    <a:pt x="3203" y="2393"/>
                    <a:pt x="3759" y="1794"/>
                    <a:pt x="4326" y="1534"/>
                  </a:cubicBezTo>
                  <a:cubicBezTo>
                    <a:pt x="4497" y="1456"/>
                    <a:pt x="4640" y="1413"/>
                    <a:pt x="4768" y="1395"/>
                  </a:cubicBezTo>
                  <a:cubicBezTo>
                    <a:pt x="5068" y="1249"/>
                    <a:pt x="5364" y="1163"/>
                    <a:pt x="5649" y="1163"/>
                  </a:cubicBezTo>
                  <a:cubicBezTo>
                    <a:pt x="6134" y="1163"/>
                    <a:pt x="6601" y="1413"/>
                    <a:pt x="7061" y="2044"/>
                  </a:cubicBezTo>
                  <a:cubicBezTo>
                    <a:pt x="7367" y="2465"/>
                    <a:pt x="7688" y="2832"/>
                    <a:pt x="8063" y="3153"/>
                  </a:cubicBezTo>
                  <a:cubicBezTo>
                    <a:pt x="8755" y="2846"/>
                    <a:pt x="9503" y="2154"/>
                    <a:pt x="9172" y="2037"/>
                  </a:cubicBezTo>
                  <a:cubicBezTo>
                    <a:pt x="8733" y="1879"/>
                    <a:pt x="8348" y="1744"/>
                    <a:pt x="8035" y="1392"/>
                  </a:cubicBezTo>
                  <a:cubicBezTo>
                    <a:pt x="7778" y="1099"/>
                    <a:pt x="7721" y="728"/>
                    <a:pt x="7436" y="454"/>
                  </a:cubicBezTo>
                  <a:cubicBezTo>
                    <a:pt x="7082" y="118"/>
                    <a:pt x="6597" y="1"/>
                    <a:pt x="6123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" name="Google Shape;2534;p58"/>
            <p:cNvSpPr/>
            <p:nvPr/>
          </p:nvSpPr>
          <p:spPr>
            <a:xfrm>
              <a:off x="2029975" y="3568625"/>
              <a:ext cx="152875" cy="91650"/>
            </a:xfrm>
            <a:custGeom>
              <a:avLst/>
              <a:gdLst/>
              <a:ahLst/>
              <a:cxnLst/>
              <a:rect l="l" t="t" r="r" b="b"/>
              <a:pathLst>
                <a:path w="6115" h="3666" extrusionOk="0">
                  <a:moveTo>
                    <a:pt x="6026" y="0"/>
                  </a:moveTo>
                  <a:lnTo>
                    <a:pt x="6026" y="0"/>
                  </a:lnTo>
                  <a:cubicBezTo>
                    <a:pt x="5730" y="79"/>
                    <a:pt x="5441" y="203"/>
                    <a:pt x="5185" y="374"/>
                  </a:cubicBezTo>
                  <a:cubicBezTo>
                    <a:pt x="4329" y="942"/>
                    <a:pt x="3812" y="1880"/>
                    <a:pt x="2920" y="2415"/>
                  </a:cubicBezTo>
                  <a:cubicBezTo>
                    <a:pt x="2346" y="2757"/>
                    <a:pt x="1701" y="2956"/>
                    <a:pt x="1049" y="3060"/>
                  </a:cubicBezTo>
                  <a:cubicBezTo>
                    <a:pt x="731" y="3110"/>
                    <a:pt x="410" y="3134"/>
                    <a:pt x="89" y="3134"/>
                  </a:cubicBezTo>
                  <a:lnTo>
                    <a:pt x="0" y="3134"/>
                  </a:lnTo>
                  <a:cubicBezTo>
                    <a:pt x="249" y="3438"/>
                    <a:pt x="581" y="3666"/>
                    <a:pt x="895" y="3666"/>
                  </a:cubicBezTo>
                  <a:cubicBezTo>
                    <a:pt x="945" y="3666"/>
                    <a:pt x="995" y="3659"/>
                    <a:pt x="1041" y="3648"/>
                  </a:cubicBezTo>
                  <a:cubicBezTo>
                    <a:pt x="1954" y="3417"/>
                    <a:pt x="2835" y="3027"/>
                    <a:pt x="3583" y="2454"/>
                  </a:cubicBezTo>
                  <a:cubicBezTo>
                    <a:pt x="4283" y="1919"/>
                    <a:pt x="4814" y="1074"/>
                    <a:pt x="5677" y="795"/>
                  </a:cubicBezTo>
                  <a:cubicBezTo>
                    <a:pt x="6037" y="678"/>
                    <a:pt x="6115" y="357"/>
                    <a:pt x="6026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5" name="Google Shape;2535;p58"/>
            <p:cNvSpPr/>
            <p:nvPr/>
          </p:nvSpPr>
          <p:spPr>
            <a:xfrm>
              <a:off x="2014350" y="3538575"/>
              <a:ext cx="166275" cy="108425"/>
            </a:xfrm>
            <a:custGeom>
              <a:avLst/>
              <a:gdLst/>
              <a:ahLst/>
              <a:cxnLst/>
              <a:rect l="l" t="t" r="r" b="b"/>
              <a:pathLst>
                <a:path w="6651" h="4337" extrusionOk="0">
                  <a:moveTo>
                    <a:pt x="5424" y="1"/>
                  </a:moveTo>
                  <a:cubicBezTo>
                    <a:pt x="5364" y="1"/>
                    <a:pt x="5303" y="8"/>
                    <a:pt x="5242" y="26"/>
                  </a:cubicBezTo>
                  <a:cubicBezTo>
                    <a:pt x="4401" y="297"/>
                    <a:pt x="3884" y="892"/>
                    <a:pt x="3252" y="1474"/>
                  </a:cubicBezTo>
                  <a:cubicBezTo>
                    <a:pt x="2490" y="2172"/>
                    <a:pt x="1613" y="2625"/>
                    <a:pt x="611" y="2878"/>
                  </a:cubicBezTo>
                  <a:cubicBezTo>
                    <a:pt x="1" y="3031"/>
                    <a:pt x="186" y="3801"/>
                    <a:pt x="625" y="4336"/>
                  </a:cubicBezTo>
                  <a:lnTo>
                    <a:pt x="714" y="4336"/>
                  </a:lnTo>
                  <a:cubicBezTo>
                    <a:pt x="1035" y="4336"/>
                    <a:pt x="1356" y="4312"/>
                    <a:pt x="1674" y="4262"/>
                  </a:cubicBezTo>
                  <a:cubicBezTo>
                    <a:pt x="2326" y="4158"/>
                    <a:pt x="2971" y="3959"/>
                    <a:pt x="3545" y="3617"/>
                  </a:cubicBezTo>
                  <a:cubicBezTo>
                    <a:pt x="4437" y="3082"/>
                    <a:pt x="4954" y="2144"/>
                    <a:pt x="5810" y="1576"/>
                  </a:cubicBezTo>
                  <a:cubicBezTo>
                    <a:pt x="6066" y="1405"/>
                    <a:pt x="6355" y="1281"/>
                    <a:pt x="6651" y="1202"/>
                  </a:cubicBezTo>
                  <a:cubicBezTo>
                    <a:pt x="6509" y="639"/>
                    <a:pt x="5941" y="1"/>
                    <a:pt x="5424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6" name="Google Shape;2536;p58"/>
            <p:cNvSpPr/>
            <p:nvPr/>
          </p:nvSpPr>
          <p:spPr>
            <a:xfrm>
              <a:off x="2199600" y="3542125"/>
              <a:ext cx="59475" cy="48000"/>
            </a:xfrm>
            <a:custGeom>
              <a:avLst/>
              <a:gdLst/>
              <a:ahLst/>
              <a:cxnLst/>
              <a:rect l="l" t="t" r="r" b="b"/>
              <a:pathLst>
                <a:path w="2379" h="1920" extrusionOk="0">
                  <a:moveTo>
                    <a:pt x="1755" y="1"/>
                  </a:moveTo>
                  <a:cubicBezTo>
                    <a:pt x="1897" y="65"/>
                    <a:pt x="2033" y="137"/>
                    <a:pt x="2168" y="212"/>
                  </a:cubicBezTo>
                  <a:cubicBezTo>
                    <a:pt x="2239" y="251"/>
                    <a:pt x="2308" y="294"/>
                    <a:pt x="2379" y="336"/>
                  </a:cubicBezTo>
                  <a:cubicBezTo>
                    <a:pt x="2193" y="147"/>
                    <a:pt x="1979" y="1"/>
                    <a:pt x="1759" y="1"/>
                  </a:cubicBezTo>
                  <a:close/>
                  <a:moveTo>
                    <a:pt x="1" y="982"/>
                  </a:moveTo>
                  <a:cubicBezTo>
                    <a:pt x="243" y="1367"/>
                    <a:pt x="589" y="1770"/>
                    <a:pt x="1052" y="1838"/>
                  </a:cubicBezTo>
                  <a:cubicBezTo>
                    <a:pt x="1306" y="1877"/>
                    <a:pt x="1559" y="1905"/>
                    <a:pt x="1816" y="1920"/>
                  </a:cubicBezTo>
                  <a:cubicBezTo>
                    <a:pt x="1640" y="1745"/>
                    <a:pt x="1466" y="1567"/>
                    <a:pt x="1252" y="1413"/>
                  </a:cubicBezTo>
                  <a:cubicBezTo>
                    <a:pt x="878" y="1139"/>
                    <a:pt x="442" y="1003"/>
                    <a:pt x="1" y="982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7" name="Google Shape;2537;p58"/>
            <p:cNvSpPr/>
            <p:nvPr/>
          </p:nvSpPr>
          <p:spPr>
            <a:xfrm>
              <a:off x="2187225" y="3540100"/>
              <a:ext cx="94850" cy="50400"/>
            </a:xfrm>
            <a:custGeom>
              <a:avLst/>
              <a:gdLst/>
              <a:ahLst/>
              <a:cxnLst/>
              <a:rect l="l" t="t" r="r" b="b"/>
              <a:pathLst>
                <a:path w="3794" h="2016" extrusionOk="0">
                  <a:moveTo>
                    <a:pt x="381" y="1"/>
                  </a:moveTo>
                  <a:cubicBezTo>
                    <a:pt x="0" y="1"/>
                    <a:pt x="374" y="867"/>
                    <a:pt x="445" y="988"/>
                  </a:cubicBezTo>
                  <a:cubicBezTo>
                    <a:pt x="463" y="1013"/>
                    <a:pt x="478" y="1038"/>
                    <a:pt x="496" y="1063"/>
                  </a:cubicBezTo>
                  <a:cubicBezTo>
                    <a:pt x="937" y="1084"/>
                    <a:pt x="1373" y="1220"/>
                    <a:pt x="1747" y="1494"/>
                  </a:cubicBezTo>
                  <a:cubicBezTo>
                    <a:pt x="1961" y="1648"/>
                    <a:pt x="2135" y="1826"/>
                    <a:pt x="2311" y="2001"/>
                  </a:cubicBezTo>
                  <a:cubicBezTo>
                    <a:pt x="2474" y="2012"/>
                    <a:pt x="2639" y="2015"/>
                    <a:pt x="2803" y="2015"/>
                  </a:cubicBezTo>
                  <a:cubicBezTo>
                    <a:pt x="2981" y="2015"/>
                    <a:pt x="3159" y="2012"/>
                    <a:pt x="3341" y="1997"/>
                  </a:cubicBezTo>
                  <a:cubicBezTo>
                    <a:pt x="3794" y="1969"/>
                    <a:pt x="3434" y="1202"/>
                    <a:pt x="3323" y="1017"/>
                  </a:cubicBezTo>
                  <a:cubicBezTo>
                    <a:pt x="3223" y="852"/>
                    <a:pt x="3063" y="613"/>
                    <a:pt x="2874" y="417"/>
                  </a:cubicBezTo>
                  <a:cubicBezTo>
                    <a:pt x="2803" y="375"/>
                    <a:pt x="2734" y="332"/>
                    <a:pt x="2663" y="293"/>
                  </a:cubicBezTo>
                  <a:cubicBezTo>
                    <a:pt x="2528" y="218"/>
                    <a:pt x="2392" y="146"/>
                    <a:pt x="2250" y="82"/>
                  </a:cubicBezTo>
                  <a:lnTo>
                    <a:pt x="2221" y="82"/>
                  </a:lnTo>
                  <a:cubicBezTo>
                    <a:pt x="2043" y="93"/>
                    <a:pt x="1862" y="100"/>
                    <a:pt x="1683" y="100"/>
                  </a:cubicBezTo>
                  <a:cubicBezTo>
                    <a:pt x="1266" y="100"/>
                    <a:pt x="848" y="68"/>
                    <a:pt x="428" y="4"/>
                  </a:cubicBezTo>
                  <a:cubicBezTo>
                    <a:pt x="414" y="1"/>
                    <a:pt x="396" y="1"/>
                    <a:pt x="381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38" name="Google Shape;2538;p58"/>
          <p:cNvGrpSpPr/>
          <p:nvPr/>
        </p:nvGrpSpPr>
        <p:grpSpPr>
          <a:xfrm rot="514806">
            <a:off x="7460656" y="1566156"/>
            <a:ext cx="1118061" cy="876421"/>
            <a:chOff x="378575" y="1776375"/>
            <a:chExt cx="737425" cy="578050"/>
          </a:xfrm>
        </p:grpSpPr>
        <p:sp>
          <p:nvSpPr>
            <p:cNvPr id="2539" name="Google Shape;2539;p58"/>
            <p:cNvSpPr/>
            <p:nvPr/>
          </p:nvSpPr>
          <p:spPr>
            <a:xfrm>
              <a:off x="378575" y="1776375"/>
              <a:ext cx="737425" cy="60825"/>
            </a:xfrm>
            <a:custGeom>
              <a:avLst/>
              <a:gdLst/>
              <a:ahLst/>
              <a:cxnLst/>
              <a:rect l="l" t="t" r="r" b="b"/>
              <a:pathLst>
                <a:path w="29497" h="2433" extrusionOk="0">
                  <a:moveTo>
                    <a:pt x="19316" y="1"/>
                  </a:moveTo>
                  <a:cubicBezTo>
                    <a:pt x="13215" y="1"/>
                    <a:pt x="7118" y="143"/>
                    <a:pt x="1024" y="432"/>
                  </a:cubicBezTo>
                  <a:cubicBezTo>
                    <a:pt x="0" y="478"/>
                    <a:pt x="75" y="1520"/>
                    <a:pt x="649" y="2101"/>
                  </a:cubicBezTo>
                  <a:cubicBezTo>
                    <a:pt x="635" y="1847"/>
                    <a:pt x="621" y="1595"/>
                    <a:pt x="610" y="1342"/>
                  </a:cubicBezTo>
                  <a:cubicBezTo>
                    <a:pt x="596" y="1103"/>
                    <a:pt x="760" y="1006"/>
                    <a:pt x="999" y="1006"/>
                  </a:cubicBezTo>
                  <a:cubicBezTo>
                    <a:pt x="1587" y="1006"/>
                    <a:pt x="2646" y="1609"/>
                    <a:pt x="2674" y="2172"/>
                  </a:cubicBezTo>
                  <a:cubicBezTo>
                    <a:pt x="2678" y="2261"/>
                    <a:pt x="2681" y="2347"/>
                    <a:pt x="2689" y="2433"/>
                  </a:cubicBezTo>
                  <a:cubicBezTo>
                    <a:pt x="8398" y="2179"/>
                    <a:pt x="14114" y="2051"/>
                    <a:pt x="19826" y="2051"/>
                  </a:cubicBezTo>
                  <a:cubicBezTo>
                    <a:pt x="21669" y="2051"/>
                    <a:pt x="23509" y="2066"/>
                    <a:pt x="25349" y="2090"/>
                  </a:cubicBezTo>
                  <a:cubicBezTo>
                    <a:pt x="25321" y="1798"/>
                    <a:pt x="25285" y="1502"/>
                    <a:pt x="25246" y="1205"/>
                  </a:cubicBezTo>
                  <a:cubicBezTo>
                    <a:pt x="25150" y="547"/>
                    <a:pt x="25809" y="172"/>
                    <a:pt x="26444" y="172"/>
                  </a:cubicBezTo>
                  <a:cubicBezTo>
                    <a:pt x="26950" y="172"/>
                    <a:pt x="27439" y="410"/>
                    <a:pt x="27514" y="938"/>
                  </a:cubicBezTo>
                  <a:cubicBezTo>
                    <a:pt x="27571" y="1338"/>
                    <a:pt x="27617" y="1733"/>
                    <a:pt x="27649" y="2133"/>
                  </a:cubicBezTo>
                  <a:cubicBezTo>
                    <a:pt x="27774" y="2133"/>
                    <a:pt x="27899" y="2137"/>
                    <a:pt x="28024" y="2140"/>
                  </a:cubicBezTo>
                  <a:lnTo>
                    <a:pt x="28060" y="2140"/>
                  </a:lnTo>
                  <a:cubicBezTo>
                    <a:pt x="29496" y="2140"/>
                    <a:pt x="29343" y="125"/>
                    <a:pt x="28030" y="97"/>
                  </a:cubicBezTo>
                  <a:cubicBezTo>
                    <a:pt x="25124" y="33"/>
                    <a:pt x="22219" y="1"/>
                    <a:pt x="19316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0" name="Google Shape;2540;p58"/>
            <p:cNvSpPr/>
            <p:nvPr/>
          </p:nvSpPr>
          <p:spPr>
            <a:xfrm>
              <a:off x="1004275" y="1828625"/>
              <a:ext cx="74725" cy="327700"/>
            </a:xfrm>
            <a:custGeom>
              <a:avLst/>
              <a:gdLst/>
              <a:ahLst/>
              <a:cxnLst/>
              <a:rect l="l" t="t" r="r" b="b"/>
              <a:pathLst>
                <a:path w="2989" h="13108" extrusionOk="0">
                  <a:moveTo>
                    <a:pt x="321" y="0"/>
                  </a:moveTo>
                  <a:lnTo>
                    <a:pt x="321" y="0"/>
                  </a:lnTo>
                  <a:cubicBezTo>
                    <a:pt x="724" y="4054"/>
                    <a:pt x="0" y="8130"/>
                    <a:pt x="353" y="12184"/>
                  </a:cubicBezTo>
                  <a:cubicBezTo>
                    <a:pt x="585" y="12152"/>
                    <a:pt x="817" y="12131"/>
                    <a:pt x="1038" y="12131"/>
                  </a:cubicBezTo>
                  <a:cubicBezTo>
                    <a:pt x="1516" y="12131"/>
                    <a:pt x="1954" y="12230"/>
                    <a:pt x="2293" y="12508"/>
                  </a:cubicBezTo>
                  <a:cubicBezTo>
                    <a:pt x="2471" y="12658"/>
                    <a:pt x="2660" y="12869"/>
                    <a:pt x="2753" y="13108"/>
                  </a:cubicBezTo>
                  <a:cubicBezTo>
                    <a:pt x="2753" y="13065"/>
                    <a:pt x="2749" y="13026"/>
                    <a:pt x="2746" y="12983"/>
                  </a:cubicBezTo>
                  <a:cubicBezTo>
                    <a:pt x="2150" y="8679"/>
                    <a:pt x="2989" y="4350"/>
                    <a:pt x="2621" y="43"/>
                  </a:cubicBezTo>
                  <a:cubicBezTo>
                    <a:pt x="1855" y="25"/>
                    <a:pt x="1088" y="11"/>
                    <a:pt x="321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1" name="Google Shape;2541;p58"/>
            <p:cNvSpPr/>
            <p:nvPr/>
          </p:nvSpPr>
          <p:spPr>
            <a:xfrm>
              <a:off x="1007300" y="1780650"/>
              <a:ext cx="62500" cy="49075"/>
            </a:xfrm>
            <a:custGeom>
              <a:avLst/>
              <a:gdLst/>
              <a:ahLst/>
              <a:cxnLst/>
              <a:rect l="l" t="t" r="r" b="b"/>
              <a:pathLst>
                <a:path w="2500" h="1963" extrusionOk="0">
                  <a:moveTo>
                    <a:pt x="1295" y="1"/>
                  </a:moveTo>
                  <a:cubicBezTo>
                    <a:pt x="660" y="1"/>
                    <a:pt x="1" y="376"/>
                    <a:pt x="97" y="1034"/>
                  </a:cubicBezTo>
                  <a:cubicBezTo>
                    <a:pt x="136" y="1331"/>
                    <a:pt x="172" y="1627"/>
                    <a:pt x="200" y="1919"/>
                  </a:cubicBezTo>
                  <a:cubicBezTo>
                    <a:pt x="967" y="1930"/>
                    <a:pt x="1734" y="1944"/>
                    <a:pt x="2500" y="1962"/>
                  </a:cubicBezTo>
                  <a:cubicBezTo>
                    <a:pt x="2468" y="1562"/>
                    <a:pt x="2422" y="1167"/>
                    <a:pt x="2365" y="767"/>
                  </a:cubicBezTo>
                  <a:cubicBezTo>
                    <a:pt x="2290" y="239"/>
                    <a:pt x="1801" y="1"/>
                    <a:pt x="1295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2" name="Google Shape;2542;p58"/>
            <p:cNvSpPr/>
            <p:nvPr/>
          </p:nvSpPr>
          <p:spPr>
            <a:xfrm>
              <a:off x="785225" y="2133225"/>
              <a:ext cx="290025" cy="69200"/>
            </a:xfrm>
            <a:custGeom>
              <a:avLst/>
              <a:gdLst/>
              <a:ahLst/>
              <a:cxnLst/>
              <a:rect l="l" t="t" r="r" b="b"/>
              <a:pathLst>
                <a:path w="11601" h="2768" extrusionOk="0">
                  <a:moveTo>
                    <a:pt x="9115" y="0"/>
                  </a:moveTo>
                  <a:cubicBezTo>
                    <a:pt x="8323" y="115"/>
                    <a:pt x="7503" y="378"/>
                    <a:pt x="6904" y="453"/>
                  </a:cubicBezTo>
                  <a:cubicBezTo>
                    <a:pt x="4990" y="692"/>
                    <a:pt x="3065" y="799"/>
                    <a:pt x="1135" y="799"/>
                  </a:cubicBezTo>
                  <a:cubicBezTo>
                    <a:pt x="1" y="803"/>
                    <a:pt x="126" y="1962"/>
                    <a:pt x="822" y="2507"/>
                  </a:cubicBezTo>
                  <a:cubicBezTo>
                    <a:pt x="832" y="2454"/>
                    <a:pt x="843" y="2396"/>
                    <a:pt x="857" y="2343"/>
                  </a:cubicBezTo>
                  <a:cubicBezTo>
                    <a:pt x="925" y="1993"/>
                    <a:pt x="1641" y="1861"/>
                    <a:pt x="2252" y="1861"/>
                  </a:cubicBezTo>
                  <a:cubicBezTo>
                    <a:pt x="2732" y="1861"/>
                    <a:pt x="3150" y="1947"/>
                    <a:pt x="3124" y="2069"/>
                  </a:cubicBezTo>
                  <a:cubicBezTo>
                    <a:pt x="3078" y="2304"/>
                    <a:pt x="3035" y="2536"/>
                    <a:pt x="2996" y="2768"/>
                  </a:cubicBezTo>
                  <a:cubicBezTo>
                    <a:pt x="4006" y="2742"/>
                    <a:pt x="5011" y="2686"/>
                    <a:pt x="6013" y="2589"/>
                  </a:cubicBezTo>
                  <a:cubicBezTo>
                    <a:pt x="6744" y="2521"/>
                    <a:pt x="7475" y="2432"/>
                    <a:pt x="8203" y="2329"/>
                  </a:cubicBezTo>
                  <a:cubicBezTo>
                    <a:pt x="8338" y="2307"/>
                    <a:pt x="9586" y="2154"/>
                    <a:pt x="9811" y="1972"/>
                  </a:cubicBezTo>
                  <a:cubicBezTo>
                    <a:pt x="10021" y="2079"/>
                    <a:pt x="10263" y="2143"/>
                    <a:pt x="10502" y="2143"/>
                  </a:cubicBezTo>
                  <a:cubicBezTo>
                    <a:pt x="10891" y="2143"/>
                    <a:pt x="11265" y="1980"/>
                    <a:pt x="11458" y="1591"/>
                  </a:cubicBezTo>
                  <a:cubicBezTo>
                    <a:pt x="11473" y="1562"/>
                    <a:pt x="11486" y="1534"/>
                    <a:pt x="11504" y="1505"/>
                  </a:cubicBezTo>
                  <a:cubicBezTo>
                    <a:pt x="11601" y="1309"/>
                    <a:pt x="11586" y="1109"/>
                    <a:pt x="11515" y="924"/>
                  </a:cubicBezTo>
                  <a:lnTo>
                    <a:pt x="11515" y="924"/>
                  </a:lnTo>
                  <a:cubicBezTo>
                    <a:pt x="11511" y="1505"/>
                    <a:pt x="10898" y="1833"/>
                    <a:pt x="10306" y="1833"/>
                  </a:cubicBezTo>
                  <a:cubicBezTo>
                    <a:pt x="9796" y="1833"/>
                    <a:pt x="9307" y="1594"/>
                    <a:pt x="9236" y="1066"/>
                  </a:cubicBezTo>
                  <a:cubicBezTo>
                    <a:pt x="9187" y="710"/>
                    <a:pt x="9147" y="357"/>
                    <a:pt x="9115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3" name="Google Shape;2543;p58"/>
            <p:cNvSpPr/>
            <p:nvPr/>
          </p:nvSpPr>
          <p:spPr>
            <a:xfrm>
              <a:off x="1013075" y="2131900"/>
              <a:ext cx="60050" cy="47175"/>
            </a:xfrm>
            <a:custGeom>
              <a:avLst/>
              <a:gdLst/>
              <a:ahLst/>
              <a:cxnLst/>
              <a:rect l="l" t="t" r="r" b="b"/>
              <a:pathLst>
                <a:path w="2402" h="1887" extrusionOk="0">
                  <a:moveTo>
                    <a:pt x="686" y="0"/>
                  </a:moveTo>
                  <a:cubicBezTo>
                    <a:pt x="465" y="0"/>
                    <a:pt x="233" y="21"/>
                    <a:pt x="1" y="53"/>
                  </a:cubicBezTo>
                  <a:cubicBezTo>
                    <a:pt x="33" y="410"/>
                    <a:pt x="73" y="763"/>
                    <a:pt x="122" y="1119"/>
                  </a:cubicBezTo>
                  <a:cubicBezTo>
                    <a:pt x="193" y="1647"/>
                    <a:pt x="682" y="1886"/>
                    <a:pt x="1192" y="1886"/>
                  </a:cubicBezTo>
                  <a:cubicBezTo>
                    <a:pt x="1784" y="1886"/>
                    <a:pt x="2397" y="1558"/>
                    <a:pt x="2401" y="977"/>
                  </a:cubicBezTo>
                  <a:cubicBezTo>
                    <a:pt x="2308" y="738"/>
                    <a:pt x="2119" y="527"/>
                    <a:pt x="1941" y="377"/>
                  </a:cubicBezTo>
                  <a:cubicBezTo>
                    <a:pt x="1602" y="99"/>
                    <a:pt x="1164" y="0"/>
                    <a:pt x="686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4" name="Google Shape;2544;p58"/>
            <p:cNvSpPr/>
            <p:nvPr/>
          </p:nvSpPr>
          <p:spPr>
            <a:xfrm>
              <a:off x="798250" y="2195875"/>
              <a:ext cx="62525" cy="151150"/>
            </a:xfrm>
            <a:custGeom>
              <a:avLst/>
              <a:gdLst/>
              <a:ahLst/>
              <a:cxnLst/>
              <a:rect l="l" t="t" r="r" b="b"/>
              <a:pathLst>
                <a:path w="2501" h="6046" extrusionOk="0">
                  <a:moveTo>
                    <a:pt x="301" y="1"/>
                  </a:moveTo>
                  <a:cubicBezTo>
                    <a:pt x="129" y="886"/>
                    <a:pt x="29" y="1766"/>
                    <a:pt x="1" y="2647"/>
                  </a:cubicBezTo>
                  <a:cubicBezTo>
                    <a:pt x="464" y="3367"/>
                    <a:pt x="928" y="4084"/>
                    <a:pt x="1388" y="4801"/>
                  </a:cubicBezTo>
                  <a:cubicBezTo>
                    <a:pt x="1652" y="5207"/>
                    <a:pt x="1709" y="5724"/>
                    <a:pt x="1612" y="6045"/>
                  </a:cubicBezTo>
                  <a:cubicBezTo>
                    <a:pt x="2094" y="5956"/>
                    <a:pt x="2501" y="5785"/>
                    <a:pt x="2468" y="5581"/>
                  </a:cubicBezTo>
                  <a:cubicBezTo>
                    <a:pt x="2190" y="3799"/>
                    <a:pt x="2190" y="2033"/>
                    <a:pt x="2475" y="262"/>
                  </a:cubicBezTo>
                  <a:lnTo>
                    <a:pt x="2475" y="262"/>
                  </a:lnTo>
                  <a:cubicBezTo>
                    <a:pt x="2016" y="275"/>
                    <a:pt x="1552" y="279"/>
                    <a:pt x="1089" y="279"/>
                  </a:cubicBezTo>
                  <a:cubicBezTo>
                    <a:pt x="785" y="279"/>
                    <a:pt x="518" y="172"/>
                    <a:pt x="301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5" name="Google Shape;2545;p58"/>
            <p:cNvSpPr/>
            <p:nvPr/>
          </p:nvSpPr>
          <p:spPr>
            <a:xfrm>
              <a:off x="805750" y="2179750"/>
              <a:ext cx="58250" cy="23100"/>
            </a:xfrm>
            <a:custGeom>
              <a:avLst/>
              <a:gdLst/>
              <a:ahLst/>
              <a:cxnLst/>
              <a:rect l="l" t="t" r="r" b="b"/>
              <a:pathLst>
                <a:path w="2330" h="924" extrusionOk="0">
                  <a:moveTo>
                    <a:pt x="1431" y="0"/>
                  </a:moveTo>
                  <a:cubicBezTo>
                    <a:pt x="820" y="0"/>
                    <a:pt x="104" y="132"/>
                    <a:pt x="36" y="482"/>
                  </a:cubicBezTo>
                  <a:cubicBezTo>
                    <a:pt x="22" y="535"/>
                    <a:pt x="11" y="593"/>
                    <a:pt x="1" y="646"/>
                  </a:cubicBezTo>
                  <a:cubicBezTo>
                    <a:pt x="218" y="817"/>
                    <a:pt x="485" y="924"/>
                    <a:pt x="789" y="924"/>
                  </a:cubicBezTo>
                  <a:cubicBezTo>
                    <a:pt x="1252" y="924"/>
                    <a:pt x="1716" y="920"/>
                    <a:pt x="2175" y="907"/>
                  </a:cubicBezTo>
                  <a:cubicBezTo>
                    <a:pt x="2214" y="675"/>
                    <a:pt x="2257" y="443"/>
                    <a:pt x="2303" y="208"/>
                  </a:cubicBezTo>
                  <a:cubicBezTo>
                    <a:pt x="2329" y="86"/>
                    <a:pt x="1911" y="0"/>
                    <a:pt x="1431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6" name="Google Shape;2546;p58"/>
            <p:cNvSpPr/>
            <p:nvPr/>
          </p:nvSpPr>
          <p:spPr>
            <a:xfrm>
              <a:off x="799950" y="2316150"/>
              <a:ext cx="21675" cy="32475"/>
            </a:xfrm>
            <a:custGeom>
              <a:avLst/>
              <a:gdLst/>
              <a:ahLst/>
              <a:cxnLst/>
              <a:rect l="l" t="t" r="r" b="b"/>
              <a:pathLst>
                <a:path w="867" h="1299" extrusionOk="0">
                  <a:moveTo>
                    <a:pt x="1" y="0"/>
                  </a:moveTo>
                  <a:lnTo>
                    <a:pt x="1" y="0"/>
                  </a:lnTo>
                  <a:cubicBezTo>
                    <a:pt x="32" y="350"/>
                    <a:pt x="79" y="696"/>
                    <a:pt x="132" y="1045"/>
                  </a:cubicBezTo>
                  <a:cubicBezTo>
                    <a:pt x="161" y="1223"/>
                    <a:pt x="475" y="1298"/>
                    <a:pt x="863" y="1298"/>
                  </a:cubicBezTo>
                  <a:lnTo>
                    <a:pt x="867" y="1298"/>
                  </a:lnTo>
                  <a:cubicBezTo>
                    <a:pt x="799" y="1223"/>
                    <a:pt x="728" y="1127"/>
                    <a:pt x="653" y="1013"/>
                  </a:cubicBezTo>
                  <a:cubicBezTo>
                    <a:pt x="435" y="674"/>
                    <a:pt x="218" y="339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7" name="Google Shape;2547;p58"/>
            <p:cNvSpPr/>
            <p:nvPr/>
          </p:nvSpPr>
          <p:spPr>
            <a:xfrm>
              <a:off x="475450" y="2160675"/>
              <a:ext cx="363125" cy="193750"/>
            </a:xfrm>
            <a:custGeom>
              <a:avLst/>
              <a:gdLst/>
              <a:ahLst/>
              <a:cxnLst/>
              <a:rect l="l" t="t" r="r" b="b"/>
              <a:pathLst>
                <a:path w="14525" h="7750" extrusionOk="0">
                  <a:moveTo>
                    <a:pt x="2935" y="1"/>
                  </a:moveTo>
                  <a:cubicBezTo>
                    <a:pt x="2012" y="1"/>
                    <a:pt x="1095" y="82"/>
                    <a:pt x="197" y="403"/>
                  </a:cubicBezTo>
                  <a:cubicBezTo>
                    <a:pt x="101" y="436"/>
                    <a:pt x="37" y="507"/>
                    <a:pt x="1" y="603"/>
                  </a:cubicBezTo>
                  <a:cubicBezTo>
                    <a:pt x="26" y="710"/>
                    <a:pt x="55" y="814"/>
                    <a:pt x="83" y="921"/>
                  </a:cubicBezTo>
                  <a:cubicBezTo>
                    <a:pt x="843" y="1199"/>
                    <a:pt x="1702" y="2108"/>
                    <a:pt x="911" y="2368"/>
                  </a:cubicBezTo>
                  <a:cubicBezTo>
                    <a:pt x="882" y="2379"/>
                    <a:pt x="853" y="2386"/>
                    <a:pt x="825" y="2393"/>
                  </a:cubicBezTo>
                  <a:cubicBezTo>
                    <a:pt x="914" y="2440"/>
                    <a:pt x="1000" y="2468"/>
                    <a:pt x="1089" y="2468"/>
                  </a:cubicBezTo>
                  <a:cubicBezTo>
                    <a:pt x="1135" y="2468"/>
                    <a:pt x="1181" y="2461"/>
                    <a:pt x="1228" y="2443"/>
                  </a:cubicBezTo>
                  <a:cubicBezTo>
                    <a:pt x="2048" y="2151"/>
                    <a:pt x="2914" y="2069"/>
                    <a:pt x="3791" y="2069"/>
                  </a:cubicBezTo>
                  <a:cubicBezTo>
                    <a:pt x="4775" y="2069"/>
                    <a:pt x="5771" y="2172"/>
                    <a:pt x="6722" y="2215"/>
                  </a:cubicBezTo>
                  <a:cubicBezTo>
                    <a:pt x="7571" y="2251"/>
                    <a:pt x="8417" y="2290"/>
                    <a:pt x="9265" y="2325"/>
                  </a:cubicBezTo>
                  <a:cubicBezTo>
                    <a:pt x="9525" y="2336"/>
                    <a:pt x="9989" y="2432"/>
                    <a:pt x="10399" y="2432"/>
                  </a:cubicBezTo>
                  <a:cubicBezTo>
                    <a:pt x="10445" y="2432"/>
                    <a:pt x="10492" y="2432"/>
                    <a:pt x="10535" y="2429"/>
                  </a:cubicBezTo>
                  <a:cubicBezTo>
                    <a:pt x="11351" y="3691"/>
                    <a:pt x="12164" y="4957"/>
                    <a:pt x="12981" y="6219"/>
                  </a:cubicBezTo>
                  <a:cubicBezTo>
                    <a:pt x="12910" y="5495"/>
                    <a:pt x="12888" y="4775"/>
                    <a:pt x="12913" y="4055"/>
                  </a:cubicBezTo>
                  <a:cubicBezTo>
                    <a:pt x="12342" y="3171"/>
                    <a:pt x="11768" y="2282"/>
                    <a:pt x="11198" y="1398"/>
                  </a:cubicBezTo>
                  <a:cubicBezTo>
                    <a:pt x="11126" y="1138"/>
                    <a:pt x="10991" y="892"/>
                    <a:pt x="10873" y="735"/>
                  </a:cubicBezTo>
                  <a:cubicBezTo>
                    <a:pt x="10851" y="710"/>
                    <a:pt x="10830" y="681"/>
                    <a:pt x="10809" y="653"/>
                  </a:cubicBezTo>
                  <a:cubicBezTo>
                    <a:pt x="10698" y="510"/>
                    <a:pt x="10377" y="100"/>
                    <a:pt x="10103" y="100"/>
                  </a:cubicBezTo>
                  <a:cubicBezTo>
                    <a:pt x="10053" y="100"/>
                    <a:pt x="10003" y="115"/>
                    <a:pt x="9957" y="146"/>
                  </a:cubicBezTo>
                  <a:cubicBezTo>
                    <a:pt x="9936" y="161"/>
                    <a:pt x="9918" y="176"/>
                    <a:pt x="9896" y="189"/>
                  </a:cubicBezTo>
                  <a:cubicBezTo>
                    <a:pt x="9839" y="229"/>
                    <a:pt x="9796" y="275"/>
                    <a:pt x="9765" y="329"/>
                  </a:cubicBezTo>
                  <a:cubicBezTo>
                    <a:pt x="9658" y="350"/>
                    <a:pt x="9533" y="357"/>
                    <a:pt x="9397" y="357"/>
                  </a:cubicBezTo>
                  <a:cubicBezTo>
                    <a:pt x="8798" y="357"/>
                    <a:pt x="7989" y="204"/>
                    <a:pt x="7682" y="189"/>
                  </a:cubicBezTo>
                  <a:cubicBezTo>
                    <a:pt x="6740" y="151"/>
                    <a:pt x="5799" y="108"/>
                    <a:pt x="4858" y="69"/>
                  </a:cubicBezTo>
                  <a:cubicBezTo>
                    <a:pt x="4212" y="39"/>
                    <a:pt x="3570" y="1"/>
                    <a:pt x="2935" y="1"/>
                  </a:cubicBezTo>
                  <a:close/>
                  <a:moveTo>
                    <a:pt x="14524" y="7453"/>
                  </a:moveTo>
                  <a:lnTo>
                    <a:pt x="14524" y="7453"/>
                  </a:lnTo>
                  <a:cubicBezTo>
                    <a:pt x="14304" y="7493"/>
                    <a:pt x="14065" y="7517"/>
                    <a:pt x="13847" y="7517"/>
                  </a:cubicBezTo>
                  <a:cubicBezTo>
                    <a:pt x="13996" y="7682"/>
                    <a:pt x="14125" y="7749"/>
                    <a:pt x="14232" y="7749"/>
                  </a:cubicBezTo>
                  <a:cubicBezTo>
                    <a:pt x="14371" y="7749"/>
                    <a:pt x="14475" y="7631"/>
                    <a:pt x="14524" y="745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8" name="Google Shape;2548;p58"/>
            <p:cNvSpPr/>
            <p:nvPr/>
          </p:nvSpPr>
          <p:spPr>
            <a:xfrm>
              <a:off x="797650" y="2262025"/>
              <a:ext cx="43350" cy="86600"/>
            </a:xfrm>
            <a:custGeom>
              <a:avLst/>
              <a:gdLst/>
              <a:ahLst/>
              <a:cxnLst/>
              <a:rect l="l" t="t" r="r" b="b"/>
              <a:pathLst>
                <a:path w="1734" h="3464" extrusionOk="0">
                  <a:moveTo>
                    <a:pt x="25" y="1"/>
                  </a:moveTo>
                  <a:lnTo>
                    <a:pt x="25" y="1"/>
                  </a:lnTo>
                  <a:cubicBezTo>
                    <a:pt x="0" y="721"/>
                    <a:pt x="22" y="1441"/>
                    <a:pt x="93" y="2165"/>
                  </a:cubicBezTo>
                  <a:cubicBezTo>
                    <a:pt x="310" y="2504"/>
                    <a:pt x="527" y="2839"/>
                    <a:pt x="745" y="3178"/>
                  </a:cubicBezTo>
                  <a:cubicBezTo>
                    <a:pt x="820" y="3292"/>
                    <a:pt x="891" y="3388"/>
                    <a:pt x="959" y="3463"/>
                  </a:cubicBezTo>
                  <a:cubicBezTo>
                    <a:pt x="1177" y="3463"/>
                    <a:pt x="1416" y="3439"/>
                    <a:pt x="1636" y="3399"/>
                  </a:cubicBezTo>
                  <a:cubicBezTo>
                    <a:pt x="1733" y="3078"/>
                    <a:pt x="1676" y="2561"/>
                    <a:pt x="1412" y="2155"/>
                  </a:cubicBezTo>
                  <a:cubicBezTo>
                    <a:pt x="952" y="1438"/>
                    <a:pt x="488" y="721"/>
                    <a:pt x="25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9" name="Google Shape;2549;p58"/>
            <p:cNvSpPr/>
            <p:nvPr/>
          </p:nvSpPr>
          <p:spPr>
            <a:xfrm>
              <a:off x="394775" y="1828875"/>
              <a:ext cx="101325" cy="394500"/>
            </a:xfrm>
            <a:custGeom>
              <a:avLst/>
              <a:gdLst/>
              <a:ahLst/>
              <a:cxnLst/>
              <a:rect l="l" t="t" r="r" b="b"/>
              <a:pathLst>
                <a:path w="4053" h="15780" extrusionOk="0">
                  <a:moveTo>
                    <a:pt x="1" y="1"/>
                  </a:moveTo>
                  <a:cubicBezTo>
                    <a:pt x="190" y="3417"/>
                    <a:pt x="465" y="6825"/>
                    <a:pt x="839" y="10224"/>
                  </a:cubicBezTo>
                  <a:cubicBezTo>
                    <a:pt x="1017" y="11864"/>
                    <a:pt x="1078" y="15780"/>
                    <a:pt x="3338" y="15780"/>
                  </a:cubicBezTo>
                  <a:cubicBezTo>
                    <a:pt x="3557" y="15780"/>
                    <a:pt x="3792" y="15744"/>
                    <a:pt x="4052" y="15665"/>
                  </a:cubicBezTo>
                  <a:cubicBezTo>
                    <a:pt x="3524" y="15383"/>
                    <a:pt x="3057" y="14338"/>
                    <a:pt x="3228" y="13875"/>
                  </a:cubicBezTo>
                  <a:cubicBezTo>
                    <a:pt x="3017" y="12955"/>
                    <a:pt x="3000" y="11947"/>
                    <a:pt x="2904" y="11055"/>
                  </a:cubicBezTo>
                  <a:cubicBezTo>
                    <a:pt x="2775" y="9871"/>
                    <a:pt x="2654" y="8683"/>
                    <a:pt x="2547" y="7492"/>
                  </a:cubicBezTo>
                  <a:cubicBezTo>
                    <a:pt x="2333" y="5110"/>
                    <a:pt x="2166" y="2721"/>
                    <a:pt x="2041" y="333"/>
                  </a:cubicBezTo>
                  <a:cubicBezTo>
                    <a:pt x="1666" y="351"/>
                    <a:pt x="1296" y="368"/>
                    <a:pt x="925" y="386"/>
                  </a:cubicBezTo>
                  <a:lnTo>
                    <a:pt x="871" y="386"/>
                  </a:lnTo>
                  <a:cubicBezTo>
                    <a:pt x="529" y="386"/>
                    <a:pt x="226" y="229"/>
                    <a:pt x="1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0" name="Google Shape;2550;p58"/>
            <p:cNvSpPr/>
            <p:nvPr/>
          </p:nvSpPr>
          <p:spPr>
            <a:xfrm>
              <a:off x="471175" y="2175750"/>
              <a:ext cx="46850" cy="44750"/>
            </a:xfrm>
            <a:custGeom>
              <a:avLst/>
              <a:gdLst/>
              <a:ahLst/>
              <a:cxnLst/>
              <a:rect l="l" t="t" r="r" b="b"/>
              <a:pathLst>
                <a:path w="1874" h="1790" extrusionOk="0">
                  <a:moveTo>
                    <a:pt x="172" y="0"/>
                  </a:moveTo>
                  <a:lnTo>
                    <a:pt x="172" y="0"/>
                  </a:lnTo>
                  <a:cubicBezTo>
                    <a:pt x="1" y="463"/>
                    <a:pt x="468" y="1508"/>
                    <a:pt x="996" y="1790"/>
                  </a:cubicBezTo>
                  <a:cubicBezTo>
                    <a:pt x="1024" y="1783"/>
                    <a:pt x="1053" y="1776"/>
                    <a:pt x="1082" y="1765"/>
                  </a:cubicBezTo>
                  <a:cubicBezTo>
                    <a:pt x="1873" y="1505"/>
                    <a:pt x="1014" y="596"/>
                    <a:pt x="254" y="318"/>
                  </a:cubicBezTo>
                  <a:cubicBezTo>
                    <a:pt x="226" y="211"/>
                    <a:pt x="197" y="107"/>
                    <a:pt x="172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51" name="Google Shape;2551;p58"/>
          <p:cNvGrpSpPr/>
          <p:nvPr/>
        </p:nvGrpSpPr>
        <p:grpSpPr>
          <a:xfrm rot="-130633" flipH="1">
            <a:off x="3036539" y="1224627"/>
            <a:ext cx="3355563" cy="230166"/>
            <a:chOff x="4345425" y="2175475"/>
            <a:chExt cx="800750" cy="176025"/>
          </a:xfrm>
        </p:grpSpPr>
        <p:sp>
          <p:nvSpPr>
            <p:cNvPr id="2552" name="Google Shape;2552;p58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A2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3" name="Google Shape;2553;p58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A2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2772017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0" name="Google Shape;1060;p35"/>
          <p:cNvGrpSpPr/>
          <p:nvPr/>
        </p:nvGrpSpPr>
        <p:grpSpPr>
          <a:xfrm>
            <a:off x="495814" y="146726"/>
            <a:ext cx="580423" cy="681083"/>
            <a:chOff x="645175" y="3632150"/>
            <a:chExt cx="394550" cy="462975"/>
          </a:xfrm>
        </p:grpSpPr>
        <p:sp>
          <p:nvSpPr>
            <p:cNvPr id="1061" name="Google Shape;1061;p35"/>
            <p:cNvSpPr/>
            <p:nvPr/>
          </p:nvSpPr>
          <p:spPr>
            <a:xfrm>
              <a:off x="699725" y="3704850"/>
              <a:ext cx="320175" cy="366225"/>
            </a:xfrm>
            <a:custGeom>
              <a:avLst/>
              <a:gdLst/>
              <a:ahLst/>
              <a:cxnLst/>
              <a:rect l="l" t="t" r="r" b="b"/>
              <a:pathLst>
                <a:path w="12807" h="14649" extrusionOk="0">
                  <a:moveTo>
                    <a:pt x="967" y="1"/>
                  </a:moveTo>
                  <a:cubicBezTo>
                    <a:pt x="714" y="1"/>
                    <a:pt x="444" y="127"/>
                    <a:pt x="390" y="378"/>
                  </a:cubicBezTo>
                  <a:cubicBezTo>
                    <a:pt x="276" y="926"/>
                    <a:pt x="161" y="1451"/>
                    <a:pt x="70" y="1999"/>
                  </a:cubicBezTo>
                  <a:cubicBezTo>
                    <a:pt x="1" y="2332"/>
                    <a:pt x="253" y="2497"/>
                    <a:pt x="523" y="2497"/>
                  </a:cubicBezTo>
                  <a:cubicBezTo>
                    <a:pt x="696" y="2497"/>
                    <a:pt x="876" y="2429"/>
                    <a:pt x="983" y="2295"/>
                  </a:cubicBezTo>
                  <a:cubicBezTo>
                    <a:pt x="1052" y="2204"/>
                    <a:pt x="1143" y="2113"/>
                    <a:pt x="1211" y="2044"/>
                  </a:cubicBezTo>
                  <a:lnTo>
                    <a:pt x="1211" y="2044"/>
                  </a:lnTo>
                  <a:lnTo>
                    <a:pt x="960" y="2957"/>
                  </a:lnTo>
                  <a:cubicBezTo>
                    <a:pt x="884" y="3273"/>
                    <a:pt x="1117" y="3400"/>
                    <a:pt x="1378" y="3400"/>
                  </a:cubicBezTo>
                  <a:cubicBezTo>
                    <a:pt x="1588" y="3400"/>
                    <a:pt x="1817" y="3318"/>
                    <a:pt x="1919" y="3186"/>
                  </a:cubicBezTo>
                  <a:lnTo>
                    <a:pt x="2832" y="2044"/>
                  </a:lnTo>
                  <a:lnTo>
                    <a:pt x="2832" y="2044"/>
                  </a:lnTo>
                  <a:cubicBezTo>
                    <a:pt x="2832" y="2090"/>
                    <a:pt x="2809" y="2159"/>
                    <a:pt x="2809" y="2227"/>
                  </a:cubicBezTo>
                  <a:cubicBezTo>
                    <a:pt x="2604" y="2775"/>
                    <a:pt x="2444" y="3345"/>
                    <a:pt x="2353" y="3962"/>
                  </a:cubicBezTo>
                  <a:cubicBezTo>
                    <a:pt x="2330" y="4236"/>
                    <a:pt x="2490" y="4373"/>
                    <a:pt x="2695" y="4395"/>
                  </a:cubicBezTo>
                  <a:cubicBezTo>
                    <a:pt x="2581" y="4829"/>
                    <a:pt x="2444" y="5286"/>
                    <a:pt x="2307" y="5719"/>
                  </a:cubicBezTo>
                  <a:cubicBezTo>
                    <a:pt x="2200" y="6051"/>
                    <a:pt x="2438" y="6211"/>
                    <a:pt x="2714" y="6211"/>
                  </a:cubicBezTo>
                  <a:cubicBezTo>
                    <a:pt x="2970" y="6211"/>
                    <a:pt x="3257" y="6074"/>
                    <a:pt x="3334" y="5811"/>
                  </a:cubicBezTo>
                  <a:cubicBezTo>
                    <a:pt x="3425" y="5605"/>
                    <a:pt x="3494" y="5377"/>
                    <a:pt x="3585" y="5171"/>
                  </a:cubicBezTo>
                  <a:lnTo>
                    <a:pt x="3585" y="5171"/>
                  </a:lnTo>
                  <a:cubicBezTo>
                    <a:pt x="3562" y="5263"/>
                    <a:pt x="3540" y="5331"/>
                    <a:pt x="3540" y="5423"/>
                  </a:cubicBezTo>
                  <a:cubicBezTo>
                    <a:pt x="3494" y="5582"/>
                    <a:pt x="3471" y="5719"/>
                    <a:pt x="3471" y="5879"/>
                  </a:cubicBezTo>
                  <a:cubicBezTo>
                    <a:pt x="3429" y="6219"/>
                    <a:pt x="3662" y="6361"/>
                    <a:pt x="3916" y="6361"/>
                  </a:cubicBezTo>
                  <a:cubicBezTo>
                    <a:pt x="3935" y="6361"/>
                    <a:pt x="3954" y="6360"/>
                    <a:pt x="3973" y="6358"/>
                  </a:cubicBezTo>
                  <a:lnTo>
                    <a:pt x="3973" y="6358"/>
                  </a:lnTo>
                  <a:cubicBezTo>
                    <a:pt x="3836" y="6838"/>
                    <a:pt x="3677" y="7340"/>
                    <a:pt x="3540" y="7819"/>
                  </a:cubicBezTo>
                  <a:cubicBezTo>
                    <a:pt x="3433" y="8178"/>
                    <a:pt x="3699" y="8367"/>
                    <a:pt x="3984" y="8367"/>
                  </a:cubicBezTo>
                  <a:cubicBezTo>
                    <a:pt x="4189" y="8367"/>
                    <a:pt x="4403" y="8270"/>
                    <a:pt x="4498" y="8070"/>
                  </a:cubicBezTo>
                  <a:cubicBezTo>
                    <a:pt x="4795" y="7477"/>
                    <a:pt x="5115" y="6929"/>
                    <a:pt x="5480" y="6404"/>
                  </a:cubicBezTo>
                  <a:lnTo>
                    <a:pt x="5480" y="6404"/>
                  </a:lnTo>
                  <a:cubicBezTo>
                    <a:pt x="5343" y="6975"/>
                    <a:pt x="5183" y="7545"/>
                    <a:pt x="4978" y="8116"/>
                  </a:cubicBezTo>
                  <a:cubicBezTo>
                    <a:pt x="4772" y="8527"/>
                    <a:pt x="4590" y="8960"/>
                    <a:pt x="4475" y="9417"/>
                  </a:cubicBezTo>
                  <a:cubicBezTo>
                    <a:pt x="4383" y="9772"/>
                    <a:pt x="4647" y="9960"/>
                    <a:pt x="4931" y="9960"/>
                  </a:cubicBezTo>
                  <a:cubicBezTo>
                    <a:pt x="5140" y="9960"/>
                    <a:pt x="5360" y="9858"/>
                    <a:pt x="5457" y="9645"/>
                  </a:cubicBezTo>
                  <a:cubicBezTo>
                    <a:pt x="5457" y="9600"/>
                    <a:pt x="5480" y="9577"/>
                    <a:pt x="5503" y="9531"/>
                  </a:cubicBezTo>
                  <a:cubicBezTo>
                    <a:pt x="5503" y="9531"/>
                    <a:pt x="5503" y="9531"/>
                    <a:pt x="5503" y="9508"/>
                  </a:cubicBezTo>
                  <a:cubicBezTo>
                    <a:pt x="5548" y="9440"/>
                    <a:pt x="5571" y="9348"/>
                    <a:pt x="5617" y="9257"/>
                  </a:cubicBezTo>
                  <a:lnTo>
                    <a:pt x="5617" y="9257"/>
                  </a:lnTo>
                  <a:cubicBezTo>
                    <a:pt x="5571" y="9554"/>
                    <a:pt x="5503" y="9851"/>
                    <a:pt x="5480" y="10170"/>
                  </a:cubicBezTo>
                  <a:cubicBezTo>
                    <a:pt x="5457" y="10307"/>
                    <a:pt x="5503" y="10398"/>
                    <a:pt x="5548" y="10467"/>
                  </a:cubicBezTo>
                  <a:cubicBezTo>
                    <a:pt x="5160" y="10923"/>
                    <a:pt x="4795" y="11380"/>
                    <a:pt x="4407" y="11836"/>
                  </a:cubicBezTo>
                  <a:cubicBezTo>
                    <a:pt x="4079" y="12243"/>
                    <a:pt x="4382" y="12574"/>
                    <a:pt x="4745" y="12574"/>
                  </a:cubicBezTo>
                  <a:cubicBezTo>
                    <a:pt x="4912" y="12574"/>
                    <a:pt x="5092" y="12504"/>
                    <a:pt x="5229" y="12339"/>
                  </a:cubicBezTo>
                  <a:cubicBezTo>
                    <a:pt x="5457" y="12087"/>
                    <a:pt x="5685" y="11814"/>
                    <a:pt x="5913" y="11563"/>
                  </a:cubicBezTo>
                  <a:cubicBezTo>
                    <a:pt x="5959" y="11608"/>
                    <a:pt x="6028" y="11631"/>
                    <a:pt x="6096" y="11654"/>
                  </a:cubicBezTo>
                  <a:cubicBezTo>
                    <a:pt x="5868" y="11973"/>
                    <a:pt x="5662" y="12316"/>
                    <a:pt x="5480" y="12658"/>
                  </a:cubicBezTo>
                  <a:cubicBezTo>
                    <a:pt x="5366" y="12886"/>
                    <a:pt x="5457" y="13183"/>
                    <a:pt x="5708" y="13274"/>
                  </a:cubicBezTo>
                  <a:cubicBezTo>
                    <a:pt x="5766" y="13297"/>
                    <a:pt x="5824" y="13307"/>
                    <a:pt x="5880" y="13307"/>
                  </a:cubicBezTo>
                  <a:cubicBezTo>
                    <a:pt x="6108" y="13307"/>
                    <a:pt x="6310" y="13138"/>
                    <a:pt x="6438" y="12955"/>
                  </a:cubicBezTo>
                  <a:cubicBezTo>
                    <a:pt x="6507" y="12841"/>
                    <a:pt x="6575" y="12727"/>
                    <a:pt x="6644" y="12612"/>
                  </a:cubicBezTo>
                  <a:lnTo>
                    <a:pt x="6644" y="12612"/>
                  </a:lnTo>
                  <a:cubicBezTo>
                    <a:pt x="6528" y="12976"/>
                    <a:pt x="6781" y="13228"/>
                    <a:pt x="7075" y="13228"/>
                  </a:cubicBezTo>
                  <a:cubicBezTo>
                    <a:pt x="7243" y="13228"/>
                    <a:pt x="7424" y="13146"/>
                    <a:pt x="7557" y="12955"/>
                  </a:cubicBezTo>
                  <a:cubicBezTo>
                    <a:pt x="7876" y="12476"/>
                    <a:pt x="8196" y="11973"/>
                    <a:pt x="8493" y="11448"/>
                  </a:cubicBezTo>
                  <a:cubicBezTo>
                    <a:pt x="8789" y="11015"/>
                    <a:pt x="9132" y="10581"/>
                    <a:pt x="9474" y="10147"/>
                  </a:cubicBezTo>
                  <a:lnTo>
                    <a:pt x="9474" y="10147"/>
                  </a:lnTo>
                  <a:cubicBezTo>
                    <a:pt x="8607" y="11334"/>
                    <a:pt x="7854" y="12590"/>
                    <a:pt x="7237" y="13936"/>
                  </a:cubicBezTo>
                  <a:cubicBezTo>
                    <a:pt x="7057" y="14341"/>
                    <a:pt x="7330" y="14608"/>
                    <a:pt x="7642" y="14608"/>
                  </a:cubicBezTo>
                  <a:cubicBezTo>
                    <a:pt x="7805" y="14608"/>
                    <a:pt x="7979" y="14535"/>
                    <a:pt x="8105" y="14370"/>
                  </a:cubicBezTo>
                  <a:cubicBezTo>
                    <a:pt x="8264" y="14187"/>
                    <a:pt x="8379" y="14005"/>
                    <a:pt x="8516" y="13822"/>
                  </a:cubicBezTo>
                  <a:lnTo>
                    <a:pt x="8516" y="13822"/>
                  </a:lnTo>
                  <a:cubicBezTo>
                    <a:pt x="8516" y="13868"/>
                    <a:pt x="8493" y="13891"/>
                    <a:pt x="8470" y="13936"/>
                  </a:cubicBezTo>
                  <a:cubicBezTo>
                    <a:pt x="8322" y="14364"/>
                    <a:pt x="8604" y="14649"/>
                    <a:pt x="8920" y="14649"/>
                  </a:cubicBezTo>
                  <a:cubicBezTo>
                    <a:pt x="9093" y="14649"/>
                    <a:pt x="9277" y="14564"/>
                    <a:pt x="9406" y="14370"/>
                  </a:cubicBezTo>
                  <a:cubicBezTo>
                    <a:pt x="9657" y="14005"/>
                    <a:pt x="9908" y="13617"/>
                    <a:pt x="10136" y="13252"/>
                  </a:cubicBezTo>
                  <a:lnTo>
                    <a:pt x="10136" y="13252"/>
                  </a:lnTo>
                  <a:cubicBezTo>
                    <a:pt x="10113" y="13503"/>
                    <a:pt x="10113" y="13731"/>
                    <a:pt x="10113" y="13982"/>
                  </a:cubicBezTo>
                  <a:cubicBezTo>
                    <a:pt x="10142" y="14295"/>
                    <a:pt x="10400" y="14492"/>
                    <a:pt x="10657" y="14492"/>
                  </a:cubicBezTo>
                  <a:cubicBezTo>
                    <a:pt x="10813" y="14492"/>
                    <a:pt x="10969" y="14420"/>
                    <a:pt x="11072" y="14256"/>
                  </a:cubicBezTo>
                  <a:cubicBezTo>
                    <a:pt x="11072" y="14233"/>
                    <a:pt x="11072" y="14233"/>
                    <a:pt x="11072" y="14233"/>
                  </a:cubicBezTo>
                  <a:cubicBezTo>
                    <a:pt x="11118" y="14324"/>
                    <a:pt x="11186" y="14416"/>
                    <a:pt x="11277" y="14461"/>
                  </a:cubicBezTo>
                  <a:cubicBezTo>
                    <a:pt x="11355" y="14518"/>
                    <a:pt x="11446" y="14544"/>
                    <a:pt x="11537" y="14544"/>
                  </a:cubicBezTo>
                  <a:cubicBezTo>
                    <a:pt x="11740" y="14544"/>
                    <a:pt x="11945" y="14415"/>
                    <a:pt x="12008" y="14210"/>
                  </a:cubicBezTo>
                  <a:cubicBezTo>
                    <a:pt x="12396" y="12978"/>
                    <a:pt x="12647" y="11745"/>
                    <a:pt x="12761" y="10467"/>
                  </a:cubicBezTo>
                  <a:cubicBezTo>
                    <a:pt x="12761" y="10284"/>
                    <a:pt x="12693" y="10147"/>
                    <a:pt x="12601" y="10056"/>
                  </a:cubicBezTo>
                  <a:cubicBezTo>
                    <a:pt x="12715" y="9440"/>
                    <a:pt x="12784" y="8778"/>
                    <a:pt x="12807" y="8116"/>
                  </a:cubicBezTo>
                  <a:cubicBezTo>
                    <a:pt x="12807" y="7979"/>
                    <a:pt x="12761" y="7865"/>
                    <a:pt x="12693" y="7796"/>
                  </a:cubicBezTo>
                  <a:cubicBezTo>
                    <a:pt x="12739" y="7487"/>
                    <a:pt x="12513" y="7262"/>
                    <a:pt x="12249" y="7262"/>
                  </a:cubicBezTo>
                  <a:cubicBezTo>
                    <a:pt x="12123" y="7262"/>
                    <a:pt x="11989" y="7313"/>
                    <a:pt x="11871" y="7431"/>
                  </a:cubicBezTo>
                  <a:cubicBezTo>
                    <a:pt x="11734" y="7568"/>
                    <a:pt x="11597" y="7705"/>
                    <a:pt x="11460" y="7819"/>
                  </a:cubicBezTo>
                  <a:cubicBezTo>
                    <a:pt x="11476" y="7566"/>
                    <a:pt x="11239" y="7379"/>
                    <a:pt x="10994" y="7379"/>
                  </a:cubicBezTo>
                  <a:cubicBezTo>
                    <a:pt x="10885" y="7379"/>
                    <a:pt x="10775" y="7416"/>
                    <a:pt x="10684" y="7500"/>
                  </a:cubicBezTo>
                  <a:cubicBezTo>
                    <a:pt x="10296" y="7842"/>
                    <a:pt x="9931" y="8207"/>
                    <a:pt x="9588" y="8572"/>
                  </a:cubicBezTo>
                  <a:cubicBezTo>
                    <a:pt x="9506" y="8490"/>
                    <a:pt x="9399" y="8444"/>
                    <a:pt x="9283" y="8444"/>
                  </a:cubicBezTo>
                  <a:cubicBezTo>
                    <a:pt x="9175" y="8444"/>
                    <a:pt x="9060" y="8484"/>
                    <a:pt x="8949" y="8572"/>
                  </a:cubicBezTo>
                  <a:cubicBezTo>
                    <a:pt x="8858" y="8641"/>
                    <a:pt x="8767" y="8709"/>
                    <a:pt x="8675" y="8778"/>
                  </a:cubicBezTo>
                  <a:cubicBezTo>
                    <a:pt x="8652" y="8687"/>
                    <a:pt x="8607" y="8595"/>
                    <a:pt x="8516" y="8527"/>
                  </a:cubicBezTo>
                  <a:cubicBezTo>
                    <a:pt x="8516" y="8504"/>
                    <a:pt x="8516" y="8504"/>
                    <a:pt x="8493" y="8504"/>
                  </a:cubicBezTo>
                  <a:cubicBezTo>
                    <a:pt x="8584" y="8344"/>
                    <a:pt x="8675" y="8184"/>
                    <a:pt x="8767" y="8025"/>
                  </a:cubicBezTo>
                  <a:cubicBezTo>
                    <a:pt x="8926" y="7751"/>
                    <a:pt x="8789" y="7545"/>
                    <a:pt x="8561" y="7454"/>
                  </a:cubicBezTo>
                  <a:cubicBezTo>
                    <a:pt x="8652" y="7271"/>
                    <a:pt x="8744" y="7066"/>
                    <a:pt x="8858" y="6883"/>
                  </a:cubicBezTo>
                  <a:cubicBezTo>
                    <a:pt x="9024" y="6535"/>
                    <a:pt x="8709" y="6388"/>
                    <a:pt x="8398" y="6388"/>
                  </a:cubicBezTo>
                  <a:cubicBezTo>
                    <a:pt x="8240" y="6388"/>
                    <a:pt x="8083" y="6426"/>
                    <a:pt x="7991" y="6495"/>
                  </a:cubicBezTo>
                  <a:cubicBezTo>
                    <a:pt x="7717" y="6701"/>
                    <a:pt x="7466" y="6929"/>
                    <a:pt x="7237" y="7157"/>
                  </a:cubicBezTo>
                  <a:cubicBezTo>
                    <a:pt x="7306" y="6952"/>
                    <a:pt x="7397" y="6746"/>
                    <a:pt x="7488" y="6518"/>
                  </a:cubicBezTo>
                  <a:cubicBezTo>
                    <a:pt x="7640" y="6170"/>
                    <a:pt x="7339" y="6013"/>
                    <a:pt x="7033" y="6013"/>
                  </a:cubicBezTo>
                  <a:cubicBezTo>
                    <a:pt x="6878" y="6013"/>
                    <a:pt x="6721" y="6053"/>
                    <a:pt x="6621" y="6130"/>
                  </a:cubicBezTo>
                  <a:cubicBezTo>
                    <a:pt x="6598" y="6153"/>
                    <a:pt x="6598" y="6153"/>
                    <a:pt x="6575" y="6176"/>
                  </a:cubicBezTo>
                  <a:cubicBezTo>
                    <a:pt x="6667" y="5674"/>
                    <a:pt x="6758" y="5194"/>
                    <a:pt x="6804" y="4692"/>
                  </a:cubicBezTo>
                  <a:cubicBezTo>
                    <a:pt x="6846" y="4352"/>
                    <a:pt x="6607" y="4179"/>
                    <a:pt x="6343" y="4179"/>
                  </a:cubicBezTo>
                  <a:cubicBezTo>
                    <a:pt x="6182" y="4179"/>
                    <a:pt x="6012" y="4243"/>
                    <a:pt x="5891" y="4373"/>
                  </a:cubicBezTo>
                  <a:cubicBezTo>
                    <a:pt x="5754" y="4532"/>
                    <a:pt x="5640" y="4669"/>
                    <a:pt x="5503" y="4829"/>
                  </a:cubicBezTo>
                  <a:cubicBezTo>
                    <a:pt x="5640" y="4395"/>
                    <a:pt x="5754" y="3962"/>
                    <a:pt x="5891" y="3528"/>
                  </a:cubicBezTo>
                  <a:cubicBezTo>
                    <a:pt x="5991" y="3211"/>
                    <a:pt x="5701" y="3004"/>
                    <a:pt x="5414" y="3004"/>
                  </a:cubicBezTo>
                  <a:cubicBezTo>
                    <a:pt x="5307" y="3004"/>
                    <a:pt x="5201" y="3033"/>
                    <a:pt x="5115" y="3094"/>
                  </a:cubicBezTo>
                  <a:cubicBezTo>
                    <a:pt x="5046" y="3140"/>
                    <a:pt x="4978" y="3208"/>
                    <a:pt x="4909" y="3254"/>
                  </a:cubicBezTo>
                  <a:cubicBezTo>
                    <a:pt x="4978" y="2866"/>
                    <a:pt x="5023" y="2455"/>
                    <a:pt x="5092" y="2067"/>
                  </a:cubicBezTo>
                  <a:cubicBezTo>
                    <a:pt x="5128" y="1780"/>
                    <a:pt x="4825" y="1620"/>
                    <a:pt x="4550" y="1620"/>
                  </a:cubicBezTo>
                  <a:cubicBezTo>
                    <a:pt x="4475" y="1620"/>
                    <a:pt x="4402" y="1632"/>
                    <a:pt x="4338" y="1656"/>
                  </a:cubicBezTo>
                  <a:cubicBezTo>
                    <a:pt x="4361" y="1474"/>
                    <a:pt x="4407" y="1268"/>
                    <a:pt x="4430" y="1086"/>
                  </a:cubicBezTo>
                  <a:cubicBezTo>
                    <a:pt x="4473" y="806"/>
                    <a:pt x="4170" y="627"/>
                    <a:pt x="3906" y="627"/>
                  </a:cubicBezTo>
                  <a:cubicBezTo>
                    <a:pt x="3890" y="627"/>
                    <a:pt x="3875" y="628"/>
                    <a:pt x="3859" y="629"/>
                  </a:cubicBezTo>
                  <a:cubicBezTo>
                    <a:pt x="3859" y="606"/>
                    <a:pt x="3836" y="561"/>
                    <a:pt x="3836" y="538"/>
                  </a:cubicBezTo>
                  <a:cubicBezTo>
                    <a:pt x="3803" y="294"/>
                    <a:pt x="3630" y="201"/>
                    <a:pt x="3435" y="201"/>
                  </a:cubicBezTo>
                  <a:cubicBezTo>
                    <a:pt x="3227" y="201"/>
                    <a:pt x="2995" y="306"/>
                    <a:pt x="2878" y="447"/>
                  </a:cubicBezTo>
                  <a:lnTo>
                    <a:pt x="2604" y="789"/>
                  </a:lnTo>
                  <a:cubicBezTo>
                    <a:pt x="2690" y="496"/>
                    <a:pt x="2399" y="320"/>
                    <a:pt x="2133" y="320"/>
                  </a:cubicBezTo>
                  <a:cubicBezTo>
                    <a:pt x="2047" y="320"/>
                    <a:pt x="1963" y="339"/>
                    <a:pt x="1896" y="378"/>
                  </a:cubicBezTo>
                  <a:cubicBezTo>
                    <a:pt x="1714" y="469"/>
                    <a:pt x="1554" y="584"/>
                    <a:pt x="1394" y="698"/>
                  </a:cubicBezTo>
                  <a:lnTo>
                    <a:pt x="1440" y="447"/>
                  </a:lnTo>
                  <a:cubicBezTo>
                    <a:pt x="1499" y="149"/>
                    <a:pt x="1243" y="1"/>
                    <a:pt x="967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62" name="Google Shape;1062;p35"/>
            <p:cNvSpPr/>
            <p:nvPr/>
          </p:nvSpPr>
          <p:spPr>
            <a:xfrm>
              <a:off x="645175" y="3632150"/>
              <a:ext cx="394550" cy="462975"/>
            </a:xfrm>
            <a:custGeom>
              <a:avLst/>
              <a:gdLst/>
              <a:ahLst/>
              <a:cxnLst/>
              <a:rect l="l" t="t" r="r" b="b"/>
              <a:pathLst>
                <a:path w="15782" h="18519" extrusionOk="0">
                  <a:moveTo>
                    <a:pt x="7182" y="1688"/>
                  </a:moveTo>
                  <a:cubicBezTo>
                    <a:pt x="8027" y="5067"/>
                    <a:pt x="9214" y="8331"/>
                    <a:pt x="10720" y="11503"/>
                  </a:cubicBezTo>
                  <a:cubicBezTo>
                    <a:pt x="10775" y="11612"/>
                    <a:pt x="10914" y="11677"/>
                    <a:pt x="11038" y="11677"/>
                  </a:cubicBezTo>
                  <a:cubicBezTo>
                    <a:pt x="11071" y="11677"/>
                    <a:pt x="11103" y="11673"/>
                    <a:pt x="11131" y="11663"/>
                  </a:cubicBezTo>
                  <a:cubicBezTo>
                    <a:pt x="12409" y="11275"/>
                    <a:pt x="13665" y="10910"/>
                    <a:pt x="14920" y="10545"/>
                  </a:cubicBezTo>
                  <a:lnTo>
                    <a:pt x="14920" y="10545"/>
                  </a:lnTo>
                  <a:cubicBezTo>
                    <a:pt x="14578" y="12941"/>
                    <a:pt x="14098" y="15315"/>
                    <a:pt x="13459" y="17666"/>
                  </a:cubicBezTo>
                  <a:cubicBezTo>
                    <a:pt x="10789" y="16776"/>
                    <a:pt x="8118" y="15886"/>
                    <a:pt x="5425" y="14995"/>
                  </a:cubicBezTo>
                  <a:cubicBezTo>
                    <a:pt x="6475" y="14242"/>
                    <a:pt x="7525" y="13558"/>
                    <a:pt x="8620" y="12873"/>
                  </a:cubicBezTo>
                  <a:cubicBezTo>
                    <a:pt x="8780" y="12781"/>
                    <a:pt x="8712" y="12530"/>
                    <a:pt x="8552" y="12485"/>
                  </a:cubicBezTo>
                  <a:cubicBezTo>
                    <a:pt x="8529" y="12439"/>
                    <a:pt x="8529" y="12416"/>
                    <a:pt x="8506" y="12393"/>
                  </a:cubicBezTo>
                  <a:cubicBezTo>
                    <a:pt x="6132" y="9403"/>
                    <a:pt x="3759" y="6413"/>
                    <a:pt x="1385" y="3423"/>
                  </a:cubicBezTo>
                  <a:lnTo>
                    <a:pt x="1385" y="3423"/>
                  </a:lnTo>
                  <a:cubicBezTo>
                    <a:pt x="2092" y="3492"/>
                    <a:pt x="2800" y="3583"/>
                    <a:pt x="3508" y="3651"/>
                  </a:cubicBezTo>
                  <a:cubicBezTo>
                    <a:pt x="3950" y="3702"/>
                    <a:pt x="4721" y="3931"/>
                    <a:pt x="5321" y="3931"/>
                  </a:cubicBezTo>
                  <a:cubicBezTo>
                    <a:pt x="5527" y="3931"/>
                    <a:pt x="5713" y="3904"/>
                    <a:pt x="5859" y="3834"/>
                  </a:cubicBezTo>
                  <a:cubicBezTo>
                    <a:pt x="6498" y="3537"/>
                    <a:pt x="6886" y="2556"/>
                    <a:pt x="7182" y="1688"/>
                  </a:cubicBezTo>
                  <a:close/>
                  <a:moveTo>
                    <a:pt x="7247" y="0"/>
                  </a:moveTo>
                  <a:cubicBezTo>
                    <a:pt x="7113" y="0"/>
                    <a:pt x="6983" y="59"/>
                    <a:pt x="6931" y="182"/>
                  </a:cubicBezTo>
                  <a:cubicBezTo>
                    <a:pt x="6703" y="730"/>
                    <a:pt x="6475" y="1278"/>
                    <a:pt x="6224" y="1825"/>
                  </a:cubicBezTo>
                  <a:cubicBezTo>
                    <a:pt x="5829" y="2767"/>
                    <a:pt x="5772" y="3036"/>
                    <a:pt x="4718" y="3036"/>
                  </a:cubicBezTo>
                  <a:cubicBezTo>
                    <a:pt x="4674" y="3036"/>
                    <a:pt x="4628" y="3036"/>
                    <a:pt x="4580" y="3035"/>
                  </a:cubicBezTo>
                  <a:cubicBezTo>
                    <a:pt x="3279" y="3012"/>
                    <a:pt x="1910" y="2738"/>
                    <a:pt x="632" y="2579"/>
                  </a:cubicBezTo>
                  <a:cubicBezTo>
                    <a:pt x="621" y="2578"/>
                    <a:pt x="611" y="2577"/>
                    <a:pt x="601" y="2577"/>
                  </a:cubicBezTo>
                  <a:cubicBezTo>
                    <a:pt x="312" y="2577"/>
                    <a:pt x="0" y="2885"/>
                    <a:pt x="221" y="3149"/>
                  </a:cubicBezTo>
                  <a:cubicBezTo>
                    <a:pt x="2754" y="6345"/>
                    <a:pt x="5311" y="9563"/>
                    <a:pt x="7844" y="12759"/>
                  </a:cubicBezTo>
                  <a:cubicBezTo>
                    <a:pt x="6635" y="13329"/>
                    <a:pt x="5516" y="14014"/>
                    <a:pt x="4443" y="14813"/>
                  </a:cubicBezTo>
                  <a:cubicBezTo>
                    <a:pt x="4169" y="15018"/>
                    <a:pt x="4238" y="15384"/>
                    <a:pt x="4558" y="15475"/>
                  </a:cubicBezTo>
                  <a:cubicBezTo>
                    <a:pt x="7570" y="16502"/>
                    <a:pt x="10606" y="17483"/>
                    <a:pt x="13642" y="18511"/>
                  </a:cubicBezTo>
                  <a:cubicBezTo>
                    <a:pt x="13666" y="18516"/>
                    <a:pt x="13690" y="18518"/>
                    <a:pt x="13714" y="18518"/>
                  </a:cubicBezTo>
                  <a:cubicBezTo>
                    <a:pt x="13893" y="18518"/>
                    <a:pt x="14058" y="18375"/>
                    <a:pt x="14098" y="18214"/>
                  </a:cubicBezTo>
                  <a:cubicBezTo>
                    <a:pt x="14829" y="15543"/>
                    <a:pt x="15377" y="12850"/>
                    <a:pt x="15742" y="10111"/>
                  </a:cubicBezTo>
                  <a:cubicBezTo>
                    <a:pt x="15781" y="9874"/>
                    <a:pt x="15616" y="9636"/>
                    <a:pt x="15392" y="9636"/>
                  </a:cubicBezTo>
                  <a:cubicBezTo>
                    <a:pt x="15358" y="9636"/>
                    <a:pt x="15322" y="9642"/>
                    <a:pt x="15285" y="9654"/>
                  </a:cubicBezTo>
                  <a:cubicBezTo>
                    <a:pt x="14258" y="9951"/>
                    <a:pt x="13071" y="10522"/>
                    <a:pt x="12021" y="10613"/>
                  </a:cubicBezTo>
                  <a:cubicBezTo>
                    <a:pt x="11854" y="10728"/>
                    <a:pt x="11701" y="10786"/>
                    <a:pt x="11558" y="10786"/>
                  </a:cubicBezTo>
                  <a:cubicBezTo>
                    <a:pt x="11389" y="10786"/>
                    <a:pt x="11234" y="10705"/>
                    <a:pt x="11086" y="10545"/>
                  </a:cubicBezTo>
                  <a:cubicBezTo>
                    <a:pt x="10926" y="10202"/>
                    <a:pt x="10766" y="9860"/>
                    <a:pt x="10629" y="9517"/>
                  </a:cubicBezTo>
                  <a:cubicBezTo>
                    <a:pt x="10332" y="8878"/>
                    <a:pt x="10058" y="8216"/>
                    <a:pt x="9807" y="7554"/>
                  </a:cubicBezTo>
                  <a:cubicBezTo>
                    <a:pt x="8894" y="5181"/>
                    <a:pt x="8164" y="2738"/>
                    <a:pt x="7616" y="250"/>
                  </a:cubicBezTo>
                  <a:cubicBezTo>
                    <a:pt x="7578" y="87"/>
                    <a:pt x="7410" y="0"/>
                    <a:pt x="72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63" name="Google Shape;1063;p35"/>
          <p:cNvGrpSpPr/>
          <p:nvPr/>
        </p:nvGrpSpPr>
        <p:grpSpPr>
          <a:xfrm rot="1017362" flipH="1">
            <a:off x="7673764" y="4014821"/>
            <a:ext cx="771546" cy="905351"/>
            <a:chOff x="645175" y="3632150"/>
            <a:chExt cx="394550" cy="462975"/>
          </a:xfrm>
        </p:grpSpPr>
        <p:sp>
          <p:nvSpPr>
            <p:cNvPr id="1064" name="Google Shape;1064;p35"/>
            <p:cNvSpPr/>
            <p:nvPr/>
          </p:nvSpPr>
          <p:spPr>
            <a:xfrm>
              <a:off x="699725" y="3704850"/>
              <a:ext cx="320175" cy="366225"/>
            </a:xfrm>
            <a:custGeom>
              <a:avLst/>
              <a:gdLst/>
              <a:ahLst/>
              <a:cxnLst/>
              <a:rect l="l" t="t" r="r" b="b"/>
              <a:pathLst>
                <a:path w="12807" h="14649" extrusionOk="0">
                  <a:moveTo>
                    <a:pt x="967" y="1"/>
                  </a:moveTo>
                  <a:cubicBezTo>
                    <a:pt x="714" y="1"/>
                    <a:pt x="444" y="127"/>
                    <a:pt x="390" y="378"/>
                  </a:cubicBezTo>
                  <a:cubicBezTo>
                    <a:pt x="276" y="926"/>
                    <a:pt x="161" y="1451"/>
                    <a:pt x="70" y="1999"/>
                  </a:cubicBezTo>
                  <a:cubicBezTo>
                    <a:pt x="1" y="2332"/>
                    <a:pt x="253" y="2497"/>
                    <a:pt x="523" y="2497"/>
                  </a:cubicBezTo>
                  <a:cubicBezTo>
                    <a:pt x="696" y="2497"/>
                    <a:pt x="876" y="2429"/>
                    <a:pt x="983" y="2295"/>
                  </a:cubicBezTo>
                  <a:cubicBezTo>
                    <a:pt x="1052" y="2204"/>
                    <a:pt x="1143" y="2113"/>
                    <a:pt x="1211" y="2044"/>
                  </a:cubicBezTo>
                  <a:lnTo>
                    <a:pt x="1211" y="2044"/>
                  </a:lnTo>
                  <a:lnTo>
                    <a:pt x="960" y="2957"/>
                  </a:lnTo>
                  <a:cubicBezTo>
                    <a:pt x="884" y="3273"/>
                    <a:pt x="1117" y="3400"/>
                    <a:pt x="1378" y="3400"/>
                  </a:cubicBezTo>
                  <a:cubicBezTo>
                    <a:pt x="1588" y="3400"/>
                    <a:pt x="1817" y="3318"/>
                    <a:pt x="1919" y="3186"/>
                  </a:cubicBezTo>
                  <a:lnTo>
                    <a:pt x="2832" y="2044"/>
                  </a:lnTo>
                  <a:lnTo>
                    <a:pt x="2832" y="2044"/>
                  </a:lnTo>
                  <a:cubicBezTo>
                    <a:pt x="2832" y="2090"/>
                    <a:pt x="2809" y="2159"/>
                    <a:pt x="2809" y="2227"/>
                  </a:cubicBezTo>
                  <a:cubicBezTo>
                    <a:pt x="2604" y="2775"/>
                    <a:pt x="2444" y="3345"/>
                    <a:pt x="2353" y="3962"/>
                  </a:cubicBezTo>
                  <a:cubicBezTo>
                    <a:pt x="2330" y="4236"/>
                    <a:pt x="2490" y="4373"/>
                    <a:pt x="2695" y="4395"/>
                  </a:cubicBezTo>
                  <a:cubicBezTo>
                    <a:pt x="2581" y="4829"/>
                    <a:pt x="2444" y="5286"/>
                    <a:pt x="2307" y="5719"/>
                  </a:cubicBezTo>
                  <a:cubicBezTo>
                    <a:pt x="2200" y="6051"/>
                    <a:pt x="2438" y="6211"/>
                    <a:pt x="2714" y="6211"/>
                  </a:cubicBezTo>
                  <a:cubicBezTo>
                    <a:pt x="2970" y="6211"/>
                    <a:pt x="3257" y="6074"/>
                    <a:pt x="3334" y="5811"/>
                  </a:cubicBezTo>
                  <a:cubicBezTo>
                    <a:pt x="3425" y="5605"/>
                    <a:pt x="3494" y="5377"/>
                    <a:pt x="3585" y="5171"/>
                  </a:cubicBezTo>
                  <a:lnTo>
                    <a:pt x="3585" y="5171"/>
                  </a:lnTo>
                  <a:cubicBezTo>
                    <a:pt x="3562" y="5263"/>
                    <a:pt x="3540" y="5331"/>
                    <a:pt x="3540" y="5423"/>
                  </a:cubicBezTo>
                  <a:cubicBezTo>
                    <a:pt x="3494" y="5582"/>
                    <a:pt x="3471" y="5719"/>
                    <a:pt x="3471" y="5879"/>
                  </a:cubicBezTo>
                  <a:cubicBezTo>
                    <a:pt x="3429" y="6219"/>
                    <a:pt x="3662" y="6361"/>
                    <a:pt x="3916" y="6361"/>
                  </a:cubicBezTo>
                  <a:cubicBezTo>
                    <a:pt x="3935" y="6361"/>
                    <a:pt x="3954" y="6360"/>
                    <a:pt x="3973" y="6358"/>
                  </a:cubicBezTo>
                  <a:lnTo>
                    <a:pt x="3973" y="6358"/>
                  </a:lnTo>
                  <a:cubicBezTo>
                    <a:pt x="3836" y="6838"/>
                    <a:pt x="3677" y="7340"/>
                    <a:pt x="3540" y="7819"/>
                  </a:cubicBezTo>
                  <a:cubicBezTo>
                    <a:pt x="3433" y="8178"/>
                    <a:pt x="3699" y="8367"/>
                    <a:pt x="3984" y="8367"/>
                  </a:cubicBezTo>
                  <a:cubicBezTo>
                    <a:pt x="4189" y="8367"/>
                    <a:pt x="4403" y="8270"/>
                    <a:pt x="4498" y="8070"/>
                  </a:cubicBezTo>
                  <a:cubicBezTo>
                    <a:pt x="4795" y="7477"/>
                    <a:pt x="5115" y="6929"/>
                    <a:pt x="5480" y="6404"/>
                  </a:cubicBezTo>
                  <a:lnTo>
                    <a:pt x="5480" y="6404"/>
                  </a:lnTo>
                  <a:cubicBezTo>
                    <a:pt x="5343" y="6975"/>
                    <a:pt x="5183" y="7545"/>
                    <a:pt x="4978" y="8116"/>
                  </a:cubicBezTo>
                  <a:cubicBezTo>
                    <a:pt x="4772" y="8527"/>
                    <a:pt x="4590" y="8960"/>
                    <a:pt x="4475" y="9417"/>
                  </a:cubicBezTo>
                  <a:cubicBezTo>
                    <a:pt x="4383" y="9772"/>
                    <a:pt x="4647" y="9960"/>
                    <a:pt x="4931" y="9960"/>
                  </a:cubicBezTo>
                  <a:cubicBezTo>
                    <a:pt x="5140" y="9960"/>
                    <a:pt x="5360" y="9858"/>
                    <a:pt x="5457" y="9645"/>
                  </a:cubicBezTo>
                  <a:cubicBezTo>
                    <a:pt x="5457" y="9600"/>
                    <a:pt x="5480" y="9577"/>
                    <a:pt x="5503" y="9531"/>
                  </a:cubicBezTo>
                  <a:cubicBezTo>
                    <a:pt x="5503" y="9531"/>
                    <a:pt x="5503" y="9531"/>
                    <a:pt x="5503" y="9508"/>
                  </a:cubicBezTo>
                  <a:cubicBezTo>
                    <a:pt x="5548" y="9440"/>
                    <a:pt x="5571" y="9348"/>
                    <a:pt x="5617" y="9257"/>
                  </a:cubicBezTo>
                  <a:lnTo>
                    <a:pt x="5617" y="9257"/>
                  </a:lnTo>
                  <a:cubicBezTo>
                    <a:pt x="5571" y="9554"/>
                    <a:pt x="5503" y="9851"/>
                    <a:pt x="5480" y="10170"/>
                  </a:cubicBezTo>
                  <a:cubicBezTo>
                    <a:pt x="5457" y="10307"/>
                    <a:pt x="5503" y="10398"/>
                    <a:pt x="5548" y="10467"/>
                  </a:cubicBezTo>
                  <a:cubicBezTo>
                    <a:pt x="5160" y="10923"/>
                    <a:pt x="4795" y="11380"/>
                    <a:pt x="4407" y="11836"/>
                  </a:cubicBezTo>
                  <a:cubicBezTo>
                    <a:pt x="4079" y="12243"/>
                    <a:pt x="4382" y="12574"/>
                    <a:pt x="4745" y="12574"/>
                  </a:cubicBezTo>
                  <a:cubicBezTo>
                    <a:pt x="4912" y="12574"/>
                    <a:pt x="5092" y="12504"/>
                    <a:pt x="5229" y="12339"/>
                  </a:cubicBezTo>
                  <a:cubicBezTo>
                    <a:pt x="5457" y="12087"/>
                    <a:pt x="5685" y="11814"/>
                    <a:pt x="5913" y="11563"/>
                  </a:cubicBezTo>
                  <a:cubicBezTo>
                    <a:pt x="5959" y="11608"/>
                    <a:pt x="6028" y="11631"/>
                    <a:pt x="6096" y="11654"/>
                  </a:cubicBezTo>
                  <a:cubicBezTo>
                    <a:pt x="5868" y="11973"/>
                    <a:pt x="5662" y="12316"/>
                    <a:pt x="5480" y="12658"/>
                  </a:cubicBezTo>
                  <a:cubicBezTo>
                    <a:pt x="5366" y="12886"/>
                    <a:pt x="5457" y="13183"/>
                    <a:pt x="5708" y="13274"/>
                  </a:cubicBezTo>
                  <a:cubicBezTo>
                    <a:pt x="5766" y="13297"/>
                    <a:pt x="5824" y="13307"/>
                    <a:pt x="5880" y="13307"/>
                  </a:cubicBezTo>
                  <a:cubicBezTo>
                    <a:pt x="6108" y="13307"/>
                    <a:pt x="6310" y="13138"/>
                    <a:pt x="6438" y="12955"/>
                  </a:cubicBezTo>
                  <a:cubicBezTo>
                    <a:pt x="6507" y="12841"/>
                    <a:pt x="6575" y="12727"/>
                    <a:pt x="6644" y="12612"/>
                  </a:cubicBezTo>
                  <a:lnTo>
                    <a:pt x="6644" y="12612"/>
                  </a:lnTo>
                  <a:cubicBezTo>
                    <a:pt x="6528" y="12976"/>
                    <a:pt x="6781" y="13228"/>
                    <a:pt x="7075" y="13228"/>
                  </a:cubicBezTo>
                  <a:cubicBezTo>
                    <a:pt x="7243" y="13228"/>
                    <a:pt x="7424" y="13146"/>
                    <a:pt x="7557" y="12955"/>
                  </a:cubicBezTo>
                  <a:cubicBezTo>
                    <a:pt x="7876" y="12476"/>
                    <a:pt x="8196" y="11973"/>
                    <a:pt x="8493" y="11448"/>
                  </a:cubicBezTo>
                  <a:cubicBezTo>
                    <a:pt x="8789" y="11015"/>
                    <a:pt x="9132" y="10581"/>
                    <a:pt x="9474" y="10147"/>
                  </a:cubicBezTo>
                  <a:lnTo>
                    <a:pt x="9474" y="10147"/>
                  </a:lnTo>
                  <a:cubicBezTo>
                    <a:pt x="8607" y="11334"/>
                    <a:pt x="7854" y="12590"/>
                    <a:pt x="7237" y="13936"/>
                  </a:cubicBezTo>
                  <a:cubicBezTo>
                    <a:pt x="7057" y="14341"/>
                    <a:pt x="7330" y="14608"/>
                    <a:pt x="7642" y="14608"/>
                  </a:cubicBezTo>
                  <a:cubicBezTo>
                    <a:pt x="7805" y="14608"/>
                    <a:pt x="7979" y="14535"/>
                    <a:pt x="8105" y="14370"/>
                  </a:cubicBezTo>
                  <a:cubicBezTo>
                    <a:pt x="8264" y="14187"/>
                    <a:pt x="8379" y="14005"/>
                    <a:pt x="8516" y="13822"/>
                  </a:cubicBezTo>
                  <a:lnTo>
                    <a:pt x="8516" y="13822"/>
                  </a:lnTo>
                  <a:cubicBezTo>
                    <a:pt x="8516" y="13868"/>
                    <a:pt x="8493" y="13891"/>
                    <a:pt x="8470" y="13936"/>
                  </a:cubicBezTo>
                  <a:cubicBezTo>
                    <a:pt x="8322" y="14364"/>
                    <a:pt x="8604" y="14649"/>
                    <a:pt x="8920" y="14649"/>
                  </a:cubicBezTo>
                  <a:cubicBezTo>
                    <a:pt x="9093" y="14649"/>
                    <a:pt x="9277" y="14564"/>
                    <a:pt x="9406" y="14370"/>
                  </a:cubicBezTo>
                  <a:cubicBezTo>
                    <a:pt x="9657" y="14005"/>
                    <a:pt x="9908" y="13617"/>
                    <a:pt x="10136" y="13252"/>
                  </a:cubicBezTo>
                  <a:lnTo>
                    <a:pt x="10136" y="13252"/>
                  </a:lnTo>
                  <a:cubicBezTo>
                    <a:pt x="10113" y="13503"/>
                    <a:pt x="10113" y="13731"/>
                    <a:pt x="10113" y="13982"/>
                  </a:cubicBezTo>
                  <a:cubicBezTo>
                    <a:pt x="10142" y="14295"/>
                    <a:pt x="10400" y="14492"/>
                    <a:pt x="10657" y="14492"/>
                  </a:cubicBezTo>
                  <a:cubicBezTo>
                    <a:pt x="10813" y="14492"/>
                    <a:pt x="10969" y="14420"/>
                    <a:pt x="11072" y="14256"/>
                  </a:cubicBezTo>
                  <a:cubicBezTo>
                    <a:pt x="11072" y="14233"/>
                    <a:pt x="11072" y="14233"/>
                    <a:pt x="11072" y="14233"/>
                  </a:cubicBezTo>
                  <a:cubicBezTo>
                    <a:pt x="11118" y="14324"/>
                    <a:pt x="11186" y="14416"/>
                    <a:pt x="11277" y="14461"/>
                  </a:cubicBezTo>
                  <a:cubicBezTo>
                    <a:pt x="11355" y="14518"/>
                    <a:pt x="11446" y="14544"/>
                    <a:pt x="11537" y="14544"/>
                  </a:cubicBezTo>
                  <a:cubicBezTo>
                    <a:pt x="11740" y="14544"/>
                    <a:pt x="11945" y="14415"/>
                    <a:pt x="12008" y="14210"/>
                  </a:cubicBezTo>
                  <a:cubicBezTo>
                    <a:pt x="12396" y="12978"/>
                    <a:pt x="12647" y="11745"/>
                    <a:pt x="12761" y="10467"/>
                  </a:cubicBezTo>
                  <a:cubicBezTo>
                    <a:pt x="12761" y="10284"/>
                    <a:pt x="12693" y="10147"/>
                    <a:pt x="12601" y="10056"/>
                  </a:cubicBezTo>
                  <a:cubicBezTo>
                    <a:pt x="12715" y="9440"/>
                    <a:pt x="12784" y="8778"/>
                    <a:pt x="12807" y="8116"/>
                  </a:cubicBezTo>
                  <a:cubicBezTo>
                    <a:pt x="12807" y="7979"/>
                    <a:pt x="12761" y="7865"/>
                    <a:pt x="12693" y="7796"/>
                  </a:cubicBezTo>
                  <a:cubicBezTo>
                    <a:pt x="12739" y="7487"/>
                    <a:pt x="12513" y="7262"/>
                    <a:pt x="12249" y="7262"/>
                  </a:cubicBezTo>
                  <a:cubicBezTo>
                    <a:pt x="12123" y="7262"/>
                    <a:pt x="11989" y="7313"/>
                    <a:pt x="11871" y="7431"/>
                  </a:cubicBezTo>
                  <a:cubicBezTo>
                    <a:pt x="11734" y="7568"/>
                    <a:pt x="11597" y="7705"/>
                    <a:pt x="11460" y="7819"/>
                  </a:cubicBezTo>
                  <a:cubicBezTo>
                    <a:pt x="11476" y="7566"/>
                    <a:pt x="11239" y="7379"/>
                    <a:pt x="10994" y="7379"/>
                  </a:cubicBezTo>
                  <a:cubicBezTo>
                    <a:pt x="10885" y="7379"/>
                    <a:pt x="10775" y="7416"/>
                    <a:pt x="10684" y="7500"/>
                  </a:cubicBezTo>
                  <a:cubicBezTo>
                    <a:pt x="10296" y="7842"/>
                    <a:pt x="9931" y="8207"/>
                    <a:pt x="9588" y="8572"/>
                  </a:cubicBezTo>
                  <a:cubicBezTo>
                    <a:pt x="9506" y="8490"/>
                    <a:pt x="9399" y="8444"/>
                    <a:pt x="9283" y="8444"/>
                  </a:cubicBezTo>
                  <a:cubicBezTo>
                    <a:pt x="9175" y="8444"/>
                    <a:pt x="9060" y="8484"/>
                    <a:pt x="8949" y="8572"/>
                  </a:cubicBezTo>
                  <a:cubicBezTo>
                    <a:pt x="8858" y="8641"/>
                    <a:pt x="8767" y="8709"/>
                    <a:pt x="8675" y="8778"/>
                  </a:cubicBezTo>
                  <a:cubicBezTo>
                    <a:pt x="8652" y="8687"/>
                    <a:pt x="8607" y="8595"/>
                    <a:pt x="8516" y="8527"/>
                  </a:cubicBezTo>
                  <a:cubicBezTo>
                    <a:pt x="8516" y="8504"/>
                    <a:pt x="8516" y="8504"/>
                    <a:pt x="8493" y="8504"/>
                  </a:cubicBezTo>
                  <a:cubicBezTo>
                    <a:pt x="8584" y="8344"/>
                    <a:pt x="8675" y="8184"/>
                    <a:pt x="8767" y="8025"/>
                  </a:cubicBezTo>
                  <a:cubicBezTo>
                    <a:pt x="8926" y="7751"/>
                    <a:pt x="8789" y="7545"/>
                    <a:pt x="8561" y="7454"/>
                  </a:cubicBezTo>
                  <a:cubicBezTo>
                    <a:pt x="8652" y="7271"/>
                    <a:pt x="8744" y="7066"/>
                    <a:pt x="8858" y="6883"/>
                  </a:cubicBezTo>
                  <a:cubicBezTo>
                    <a:pt x="9024" y="6535"/>
                    <a:pt x="8709" y="6388"/>
                    <a:pt x="8398" y="6388"/>
                  </a:cubicBezTo>
                  <a:cubicBezTo>
                    <a:pt x="8240" y="6388"/>
                    <a:pt x="8083" y="6426"/>
                    <a:pt x="7991" y="6495"/>
                  </a:cubicBezTo>
                  <a:cubicBezTo>
                    <a:pt x="7717" y="6701"/>
                    <a:pt x="7466" y="6929"/>
                    <a:pt x="7237" y="7157"/>
                  </a:cubicBezTo>
                  <a:cubicBezTo>
                    <a:pt x="7306" y="6952"/>
                    <a:pt x="7397" y="6746"/>
                    <a:pt x="7488" y="6518"/>
                  </a:cubicBezTo>
                  <a:cubicBezTo>
                    <a:pt x="7640" y="6170"/>
                    <a:pt x="7339" y="6013"/>
                    <a:pt x="7033" y="6013"/>
                  </a:cubicBezTo>
                  <a:cubicBezTo>
                    <a:pt x="6878" y="6013"/>
                    <a:pt x="6721" y="6053"/>
                    <a:pt x="6621" y="6130"/>
                  </a:cubicBezTo>
                  <a:cubicBezTo>
                    <a:pt x="6598" y="6153"/>
                    <a:pt x="6598" y="6153"/>
                    <a:pt x="6575" y="6176"/>
                  </a:cubicBezTo>
                  <a:cubicBezTo>
                    <a:pt x="6667" y="5674"/>
                    <a:pt x="6758" y="5194"/>
                    <a:pt x="6804" y="4692"/>
                  </a:cubicBezTo>
                  <a:cubicBezTo>
                    <a:pt x="6846" y="4352"/>
                    <a:pt x="6607" y="4179"/>
                    <a:pt x="6343" y="4179"/>
                  </a:cubicBezTo>
                  <a:cubicBezTo>
                    <a:pt x="6182" y="4179"/>
                    <a:pt x="6012" y="4243"/>
                    <a:pt x="5891" y="4373"/>
                  </a:cubicBezTo>
                  <a:cubicBezTo>
                    <a:pt x="5754" y="4532"/>
                    <a:pt x="5640" y="4669"/>
                    <a:pt x="5503" y="4829"/>
                  </a:cubicBezTo>
                  <a:cubicBezTo>
                    <a:pt x="5640" y="4395"/>
                    <a:pt x="5754" y="3962"/>
                    <a:pt x="5891" y="3528"/>
                  </a:cubicBezTo>
                  <a:cubicBezTo>
                    <a:pt x="5991" y="3211"/>
                    <a:pt x="5701" y="3004"/>
                    <a:pt x="5414" y="3004"/>
                  </a:cubicBezTo>
                  <a:cubicBezTo>
                    <a:pt x="5307" y="3004"/>
                    <a:pt x="5201" y="3033"/>
                    <a:pt x="5115" y="3094"/>
                  </a:cubicBezTo>
                  <a:cubicBezTo>
                    <a:pt x="5046" y="3140"/>
                    <a:pt x="4978" y="3208"/>
                    <a:pt x="4909" y="3254"/>
                  </a:cubicBezTo>
                  <a:cubicBezTo>
                    <a:pt x="4978" y="2866"/>
                    <a:pt x="5023" y="2455"/>
                    <a:pt x="5092" y="2067"/>
                  </a:cubicBezTo>
                  <a:cubicBezTo>
                    <a:pt x="5128" y="1780"/>
                    <a:pt x="4825" y="1620"/>
                    <a:pt x="4550" y="1620"/>
                  </a:cubicBezTo>
                  <a:cubicBezTo>
                    <a:pt x="4475" y="1620"/>
                    <a:pt x="4402" y="1632"/>
                    <a:pt x="4338" y="1656"/>
                  </a:cubicBezTo>
                  <a:cubicBezTo>
                    <a:pt x="4361" y="1474"/>
                    <a:pt x="4407" y="1268"/>
                    <a:pt x="4430" y="1086"/>
                  </a:cubicBezTo>
                  <a:cubicBezTo>
                    <a:pt x="4473" y="806"/>
                    <a:pt x="4170" y="627"/>
                    <a:pt x="3906" y="627"/>
                  </a:cubicBezTo>
                  <a:cubicBezTo>
                    <a:pt x="3890" y="627"/>
                    <a:pt x="3875" y="628"/>
                    <a:pt x="3859" y="629"/>
                  </a:cubicBezTo>
                  <a:cubicBezTo>
                    <a:pt x="3859" y="606"/>
                    <a:pt x="3836" y="561"/>
                    <a:pt x="3836" y="538"/>
                  </a:cubicBezTo>
                  <a:cubicBezTo>
                    <a:pt x="3803" y="294"/>
                    <a:pt x="3630" y="201"/>
                    <a:pt x="3435" y="201"/>
                  </a:cubicBezTo>
                  <a:cubicBezTo>
                    <a:pt x="3227" y="201"/>
                    <a:pt x="2995" y="306"/>
                    <a:pt x="2878" y="447"/>
                  </a:cubicBezTo>
                  <a:lnTo>
                    <a:pt x="2604" y="789"/>
                  </a:lnTo>
                  <a:cubicBezTo>
                    <a:pt x="2690" y="496"/>
                    <a:pt x="2399" y="320"/>
                    <a:pt x="2133" y="320"/>
                  </a:cubicBezTo>
                  <a:cubicBezTo>
                    <a:pt x="2047" y="320"/>
                    <a:pt x="1963" y="339"/>
                    <a:pt x="1896" y="378"/>
                  </a:cubicBezTo>
                  <a:cubicBezTo>
                    <a:pt x="1714" y="469"/>
                    <a:pt x="1554" y="584"/>
                    <a:pt x="1394" y="698"/>
                  </a:cubicBezTo>
                  <a:lnTo>
                    <a:pt x="1440" y="447"/>
                  </a:lnTo>
                  <a:cubicBezTo>
                    <a:pt x="1499" y="149"/>
                    <a:pt x="1243" y="1"/>
                    <a:pt x="967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65" name="Google Shape;1065;p35"/>
            <p:cNvSpPr/>
            <p:nvPr/>
          </p:nvSpPr>
          <p:spPr>
            <a:xfrm>
              <a:off x="645175" y="3632150"/>
              <a:ext cx="394550" cy="462975"/>
            </a:xfrm>
            <a:custGeom>
              <a:avLst/>
              <a:gdLst/>
              <a:ahLst/>
              <a:cxnLst/>
              <a:rect l="l" t="t" r="r" b="b"/>
              <a:pathLst>
                <a:path w="15782" h="18519" extrusionOk="0">
                  <a:moveTo>
                    <a:pt x="7182" y="1688"/>
                  </a:moveTo>
                  <a:cubicBezTo>
                    <a:pt x="8027" y="5067"/>
                    <a:pt x="9214" y="8331"/>
                    <a:pt x="10720" y="11503"/>
                  </a:cubicBezTo>
                  <a:cubicBezTo>
                    <a:pt x="10775" y="11612"/>
                    <a:pt x="10914" y="11677"/>
                    <a:pt x="11038" y="11677"/>
                  </a:cubicBezTo>
                  <a:cubicBezTo>
                    <a:pt x="11071" y="11677"/>
                    <a:pt x="11103" y="11673"/>
                    <a:pt x="11131" y="11663"/>
                  </a:cubicBezTo>
                  <a:cubicBezTo>
                    <a:pt x="12409" y="11275"/>
                    <a:pt x="13665" y="10910"/>
                    <a:pt x="14920" y="10545"/>
                  </a:cubicBezTo>
                  <a:lnTo>
                    <a:pt x="14920" y="10545"/>
                  </a:lnTo>
                  <a:cubicBezTo>
                    <a:pt x="14578" y="12941"/>
                    <a:pt x="14098" y="15315"/>
                    <a:pt x="13459" y="17666"/>
                  </a:cubicBezTo>
                  <a:cubicBezTo>
                    <a:pt x="10789" y="16776"/>
                    <a:pt x="8118" y="15886"/>
                    <a:pt x="5425" y="14995"/>
                  </a:cubicBezTo>
                  <a:cubicBezTo>
                    <a:pt x="6475" y="14242"/>
                    <a:pt x="7525" y="13558"/>
                    <a:pt x="8620" y="12873"/>
                  </a:cubicBezTo>
                  <a:cubicBezTo>
                    <a:pt x="8780" y="12781"/>
                    <a:pt x="8712" y="12530"/>
                    <a:pt x="8552" y="12485"/>
                  </a:cubicBezTo>
                  <a:cubicBezTo>
                    <a:pt x="8529" y="12439"/>
                    <a:pt x="8529" y="12416"/>
                    <a:pt x="8506" y="12393"/>
                  </a:cubicBezTo>
                  <a:cubicBezTo>
                    <a:pt x="6132" y="9403"/>
                    <a:pt x="3759" y="6413"/>
                    <a:pt x="1385" y="3423"/>
                  </a:cubicBezTo>
                  <a:lnTo>
                    <a:pt x="1385" y="3423"/>
                  </a:lnTo>
                  <a:cubicBezTo>
                    <a:pt x="2092" y="3492"/>
                    <a:pt x="2800" y="3583"/>
                    <a:pt x="3508" y="3651"/>
                  </a:cubicBezTo>
                  <a:cubicBezTo>
                    <a:pt x="3950" y="3702"/>
                    <a:pt x="4721" y="3931"/>
                    <a:pt x="5321" y="3931"/>
                  </a:cubicBezTo>
                  <a:cubicBezTo>
                    <a:pt x="5527" y="3931"/>
                    <a:pt x="5713" y="3904"/>
                    <a:pt x="5859" y="3834"/>
                  </a:cubicBezTo>
                  <a:cubicBezTo>
                    <a:pt x="6498" y="3537"/>
                    <a:pt x="6886" y="2556"/>
                    <a:pt x="7182" y="1688"/>
                  </a:cubicBezTo>
                  <a:close/>
                  <a:moveTo>
                    <a:pt x="7247" y="0"/>
                  </a:moveTo>
                  <a:cubicBezTo>
                    <a:pt x="7113" y="0"/>
                    <a:pt x="6983" y="59"/>
                    <a:pt x="6931" y="182"/>
                  </a:cubicBezTo>
                  <a:cubicBezTo>
                    <a:pt x="6703" y="730"/>
                    <a:pt x="6475" y="1278"/>
                    <a:pt x="6224" y="1825"/>
                  </a:cubicBezTo>
                  <a:cubicBezTo>
                    <a:pt x="5829" y="2767"/>
                    <a:pt x="5772" y="3036"/>
                    <a:pt x="4718" y="3036"/>
                  </a:cubicBezTo>
                  <a:cubicBezTo>
                    <a:pt x="4674" y="3036"/>
                    <a:pt x="4628" y="3036"/>
                    <a:pt x="4580" y="3035"/>
                  </a:cubicBezTo>
                  <a:cubicBezTo>
                    <a:pt x="3279" y="3012"/>
                    <a:pt x="1910" y="2738"/>
                    <a:pt x="632" y="2579"/>
                  </a:cubicBezTo>
                  <a:cubicBezTo>
                    <a:pt x="621" y="2578"/>
                    <a:pt x="611" y="2577"/>
                    <a:pt x="601" y="2577"/>
                  </a:cubicBezTo>
                  <a:cubicBezTo>
                    <a:pt x="312" y="2577"/>
                    <a:pt x="0" y="2885"/>
                    <a:pt x="221" y="3149"/>
                  </a:cubicBezTo>
                  <a:cubicBezTo>
                    <a:pt x="2754" y="6345"/>
                    <a:pt x="5311" y="9563"/>
                    <a:pt x="7844" y="12759"/>
                  </a:cubicBezTo>
                  <a:cubicBezTo>
                    <a:pt x="6635" y="13329"/>
                    <a:pt x="5516" y="14014"/>
                    <a:pt x="4443" y="14813"/>
                  </a:cubicBezTo>
                  <a:cubicBezTo>
                    <a:pt x="4169" y="15018"/>
                    <a:pt x="4238" y="15384"/>
                    <a:pt x="4558" y="15475"/>
                  </a:cubicBezTo>
                  <a:cubicBezTo>
                    <a:pt x="7570" y="16502"/>
                    <a:pt x="10606" y="17483"/>
                    <a:pt x="13642" y="18511"/>
                  </a:cubicBezTo>
                  <a:cubicBezTo>
                    <a:pt x="13666" y="18516"/>
                    <a:pt x="13690" y="18518"/>
                    <a:pt x="13714" y="18518"/>
                  </a:cubicBezTo>
                  <a:cubicBezTo>
                    <a:pt x="13893" y="18518"/>
                    <a:pt x="14058" y="18375"/>
                    <a:pt x="14098" y="18214"/>
                  </a:cubicBezTo>
                  <a:cubicBezTo>
                    <a:pt x="14829" y="15543"/>
                    <a:pt x="15377" y="12850"/>
                    <a:pt x="15742" y="10111"/>
                  </a:cubicBezTo>
                  <a:cubicBezTo>
                    <a:pt x="15781" y="9874"/>
                    <a:pt x="15616" y="9636"/>
                    <a:pt x="15392" y="9636"/>
                  </a:cubicBezTo>
                  <a:cubicBezTo>
                    <a:pt x="15358" y="9636"/>
                    <a:pt x="15322" y="9642"/>
                    <a:pt x="15285" y="9654"/>
                  </a:cubicBezTo>
                  <a:cubicBezTo>
                    <a:pt x="14258" y="9951"/>
                    <a:pt x="13071" y="10522"/>
                    <a:pt x="12021" y="10613"/>
                  </a:cubicBezTo>
                  <a:cubicBezTo>
                    <a:pt x="11854" y="10728"/>
                    <a:pt x="11701" y="10786"/>
                    <a:pt x="11558" y="10786"/>
                  </a:cubicBezTo>
                  <a:cubicBezTo>
                    <a:pt x="11389" y="10786"/>
                    <a:pt x="11234" y="10705"/>
                    <a:pt x="11086" y="10545"/>
                  </a:cubicBezTo>
                  <a:cubicBezTo>
                    <a:pt x="10926" y="10202"/>
                    <a:pt x="10766" y="9860"/>
                    <a:pt x="10629" y="9517"/>
                  </a:cubicBezTo>
                  <a:cubicBezTo>
                    <a:pt x="10332" y="8878"/>
                    <a:pt x="10058" y="8216"/>
                    <a:pt x="9807" y="7554"/>
                  </a:cubicBezTo>
                  <a:cubicBezTo>
                    <a:pt x="8894" y="5181"/>
                    <a:pt x="8164" y="2738"/>
                    <a:pt x="7616" y="250"/>
                  </a:cubicBezTo>
                  <a:cubicBezTo>
                    <a:pt x="7578" y="87"/>
                    <a:pt x="7410" y="0"/>
                    <a:pt x="72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66" name="Google Shape;1066;p35"/>
          <p:cNvGrpSpPr/>
          <p:nvPr/>
        </p:nvGrpSpPr>
        <p:grpSpPr>
          <a:xfrm rot="10800000">
            <a:off x="7897966" y="291004"/>
            <a:ext cx="806657" cy="421744"/>
            <a:chOff x="1822875" y="1377000"/>
            <a:chExt cx="548075" cy="286550"/>
          </a:xfrm>
        </p:grpSpPr>
        <p:sp>
          <p:nvSpPr>
            <p:cNvPr id="1067" name="Google Shape;1067;p35"/>
            <p:cNvSpPr/>
            <p:nvPr/>
          </p:nvSpPr>
          <p:spPr>
            <a:xfrm>
              <a:off x="1822875" y="1402500"/>
              <a:ext cx="163425" cy="251950"/>
            </a:xfrm>
            <a:custGeom>
              <a:avLst/>
              <a:gdLst/>
              <a:ahLst/>
              <a:cxnLst/>
              <a:rect l="l" t="t" r="r" b="b"/>
              <a:pathLst>
                <a:path w="6537" h="10078" extrusionOk="0">
                  <a:moveTo>
                    <a:pt x="849" y="1"/>
                  </a:moveTo>
                  <a:cubicBezTo>
                    <a:pt x="528" y="1"/>
                    <a:pt x="193" y="83"/>
                    <a:pt x="100" y="361"/>
                  </a:cubicBezTo>
                  <a:cubicBezTo>
                    <a:pt x="86" y="404"/>
                    <a:pt x="72" y="443"/>
                    <a:pt x="58" y="486"/>
                  </a:cubicBezTo>
                  <a:cubicBezTo>
                    <a:pt x="0" y="657"/>
                    <a:pt x="189" y="853"/>
                    <a:pt x="300" y="945"/>
                  </a:cubicBezTo>
                  <a:lnTo>
                    <a:pt x="300" y="949"/>
                  </a:lnTo>
                  <a:cubicBezTo>
                    <a:pt x="553" y="628"/>
                    <a:pt x="1445" y="589"/>
                    <a:pt x="1784" y="585"/>
                  </a:cubicBezTo>
                  <a:lnTo>
                    <a:pt x="1819" y="585"/>
                  </a:lnTo>
                  <a:cubicBezTo>
                    <a:pt x="2019" y="585"/>
                    <a:pt x="2215" y="593"/>
                    <a:pt x="2408" y="611"/>
                  </a:cubicBezTo>
                  <a:cubicBezTo>
                    <a:pt x="2247" y="322"/>
                    <a:pt x="1705" y="165"/>
                    <a:pt x="1466" y="97"/>
                  </a:cubicBezTo>
                  <a:cubicBezTo>
                    <a:pt x="1423" y="86"/>
                    <a:pt x="1381" y="76"/>
                    <a:pt x="1338" y="61"/>
                  </a:cubicBezTo>
                  <a:cubicBezTo>
                    <a:pt x="1213" y="29"/>
                    <a:pt x="1035" y="1"/>
                    <a:pt x="849" y="1"/>
                  </a:cubicBezTo>
                  <a:close/>
                  <a:moveTo>
                    <a:pt x="1160" y="1456"/>
                  </a:moveTo>
                  <a:cubicBezTo>
                    <a:pt x="1310" y="1538"/>
                    <a:pt x="1455" y="1612"/>
                    <a:pt x="1562" y="1684"/>
                  </a:cubicBezTo>
                  <a:cubicBezTo>
                    <a:pt x="2358" y="2190"/>
                    <a:pt x="3556" y="2668"/>
                    <a:pt x="4187" y="3360"/>
                  </a:cubicBezTo>
                  <a:cubicBezTo>
                    <a:pt x="4804" y="4037"/>
                    <a:pt x="4308" y="4405"/>
                    <a:pt x="3862" y="4989"/>
                  </a:cubicBezTo>
                  <a:cubicBezTo>
                    <a:pt x="3517" y="5446"/>
                    <a:pt x="3171" y="5899"/>
                    <a:pt x="2824" y="6351"/>
                  </a:cubicBezTo>
                  <a:cubicBezTo>
                    <a:pt x="2133" y="7260"/>
                    <a:pt x="1441" y="8170"/>
                    <a:pt x="749" y="9075"/>
                  </a:cubicBezTo>
                  <a:cubicBezTo>
                    <a:pt x="375" y="9571"/>
                    <a:pt x="1423" y="10078"/>
                    <a:pt x="2190" y="10078"/>
                  </a:cubicBezTo>
                  <a:cubicBezTo>
                    <a:pt x="2472" y="10078"/>
                    <a:pt x="2714" y="10010"/>
                    <a:pt x="2835" y="9849"/>
                  </a:cubicBezTo>
                  <a:cubicBezTo>
                    <a:pt x="3759" y="8641"/>
                    <a:pt x="4679" y="7428"/>
                    <a:pt x="5602" y="6220"/>
                  </a:cubicBezTo>
                  <a:cubicBezTo>
                    <a:pt x="5838" y="5909"/>
                    <a:pt x="6237" y="5520"/>
                    <a:pt x="6537" y="5107"/>
                  </a:cubicBezTo>
                  <a:lnTo>
                    <a:pt x="6537" y="5107"/>
                  </a:lnTo>
                  <a:cubicBezTo>
                    <a:pt x="6351" y="5278"/>
                    <a:pt x="6166" y="5435"/>
                    <a:pt x="6012" y="5585"/>
                  </a:cubicBezTo>
                  <a:cubicBezTo>
                    <a:pt x="4939" y="6636"/>
                    <a:pt x="4044" y="7828"/>
                    <a:pt x="3263" y="9111"/>
                  </a:cubicBezTo>
                  <a:cubicBezTo>
                    <a:pt x="3078" y="9414"/>
                    <a:pt x="2365" y="9546"/>
                    <a:pt x="1797" y="9546"/>
                  </a:cubicBezTo>
                  <a:cubicBezTo>
                    <a:pt x="1334" y="9546"/>
                    <a:pt x="967" y="9461"/>
                    <a:pt x="1060" y="9307"/>
                  </a:cubicBezTo>
                  <a:cubicBezTo>
                    <a:pt x="2040" y="7692"/>
                    <a:pt x="3217" y="6391"/>
                    <a:pt x="4536" y="5061"/>
                  </a:cubicBezTo>
                  <a:cubicBezTo>
                    <a:pt x="5546" y="4037"/>
                    <a:pt x="4832" y="3460"/>
                    <a:pt x="3912" y="2764"/>
                  </a:cubicBezTo>
                  <a:cubicBezTo>
                    <a:pt x="3081" y="2133"/>
                    <a:pt x="2197" y="1569"/>
                    <a:pt x="1160" y="145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68" name="Google Shape;1068;p35"/>
            <p:cNvSpPr/>
            <p:nvPr/>
          </p:nvSpPr>
          <p:spPr>
            <a:xfrm>
              <a:off x="1824750" y="1417750"/>
              <a:ext cx="188550" cy="112450"/>
            </a:xfrm>
            <a:custGeom>
              <a:avLst/>
              <a:gdLst/>
              <a:ahLst/>
              <a:cxnLst/>
              <a:rect l="l" t="t" r="r" b="b"/>
              <a:pathLst>
                <a:path w="7542" h="4498" extrusionOk="0">
                  <a:moveTo>
                    <a:pt x="225" y="339"/>
                  </a:moveTo>
                  <a:cubicBezTo>
                    <a:pt x="215" y="353"/>
                    <a:pt x="203" y="371"/>
                    <a:pt x="193" y="389"/>
                  </a:cubicBezTo>
                  <a:cubicBezTo>
                    <a:pt x="1" y="750"/>
                    <a:pt x="286" y="824"/>
                    <a:pt x="674" y="824"/>
                  </a:cubicBezTo>
                  <a:lnTo>
                    <a:pt x="707" y="824"/>
                  </a:lnTo>
                  <a:cubicBezTo>
                    <a:pt x="835" y="824"/>
                    <a:pt x="960" y="831"/>
                    <a:pt x="1085" y="846"/>
                  </a:cubicBezTo>
                  <a:cubicBezTo>
                    <a:pt x="945" y="767"/>
                    <a:pt x="796" y="685"/>
                    <a:pt x="660" y="592"/>
                  </a:cubicBezTo>
                  <a:cubicBezTo>
                    <a:pt x="521" y="546"/>
                    <a:pt x="404" y="489"/>
                    <a:pt x="321" y="421"/>
                  </a:cubicBezTo>
                  <a:cubicBezTo>
                    <a:pt x="289" y="393"/>
                    <a:pt x="257" y="365"/>
                    <a:pt x="225" y="339"/>
                  </a:cubicBezTo>
                  <a:close/>
                  <a:moveTo>
                    <a:pt x="2333" y="1"/>
                  </a:moveTo>
                  <a:lnTo>
                    <a:pt x="2333" y="1"/>
                  </a:lnTo>
                  <a:cubicBezTo>
                    <a:pt x="2347" y="26"/>
                    <a:pt x="2357" y="54"/>
                    <a:pt x="2364" y="82"/>
                  </a:cubicBezTo>
                  <a:cubicBezTo>
                    <a:pt x="3395" y="739"/>
                    <a:pt x="4426" y="1395"/>
                    <a:pt x="5449" y="2055"/>
                  </a:cubicBezTo>
                  <a:cubicBezTo>
                    <a:pt x="5937" y="2368"/>
                    <a:pt x="6814" y="2786"/>
                    <a:pt x="6865" y="3467"/>
                  </a:cubicBezTo>
                  <a:cubicBezTo>
                    <a:pt x="6886" y="3805"/>
                    <a:pt x="6707" y="4158"/>
                    <a:pt x="6462" y="4497"/>
                  </a:cubicBezTo>
                  <a:cubicBezTo>
                    <a:pt x="7003" y="3997"/>
                    <a:pt x="7542" y="3403"/>
                    <a:pt x="7189" y="2685"/>
                  </a:cubicBezTo>
                  <a:cubicBezTo>
                    <a:pt x="6797" y="1894"/>
                    <a:pt x="5556" y="1209"/>
                    <a:pt x="4821" y="788"/>
                  </a:cubicBezTo>
                  <a:cubicBezTo>
                    <a:pt x="4023" y="329"/>
                    <a:pt x="3210" y="75"/>
                    <a:pt x="2333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69" name="Google Shape;1069;p35"/>
            <p:cNvSpPr/>
            <p:nvPr/>
          </p:nvSpPr>
          <p:spPr>
            <a:xfrm>
              <a:off x="1830350" y="1417125"/>
              <a:ext cx="166575" cy="224050"/>
            </a:xfrm>
            <a:custGeom>
              <a:avLst/>
              <a:gdLst/>
              <a:ahLst/>
              <a:cxnLst/>
              <a:rect l="l" t="t" r="r" b="b"/>
              <a:pathLst>
                <a:path w="6663" h="8962" extrusionOk="0">
                  <a:moveTo>
                    <a:pt x="1485" y="0"/>
                  </a:moveTo>
                  <a:cubicBezTo>
                    <a:pt x="1146" y="4"/>
                    <a:pt x="254" y="43"/>
                    <a:pt x="1" y="364"/>
                  </a:cubicBezTo>
                  <a:cubicBezTo>
                    <a:pt x="33" y="390"/>
                    <a:pt x="65" y="418"/>
                    <a:pt x="97" y="446"/>
                  </a:cubicBezTo>
                  <a:cubicBezTo>
                    <a:pt x="180" y="514"/>
                    <a:pt x="297" y="571"/>
                    <a:pt x="436" y="617"/>
                  </a:cubicBezTo>
                  <a:cubicBezTo>
                    <a:pt x="572" y="710"/>
                    <a:pt x="721" y="792"/>
                    <a:pt x="861" y="871"/>
                  </a:cubicBezTo>
                  <a:cubicBezTo>
                    <a:pt x="1898" y="984"/>
                    <a:pt x="2782" y="1548"/>
                    <a:pt x="3613" y="2179"/>
                  </a:cubicBezTo>
                  <a:cubicBezTo>
                    <a:pt x="4533" y="2875"/>
                    <a:pt x="5247" y="3452"/>
                    <a:pt x="4237" y="4476"/>
                  </a:cubicBezTo>
                  <a:cubicBezTo>
                    <a:pt x="2918" y="5806"/>
                    <a:pt x="1741" y="7107"/>
                    <a:pt x="761" y="8722"/>
                  </a:cubicBezTo>
                  <a:cubicBezTo>
                    <a:pt x="668" y="8876"/>
                    <a:pt x="1035" y="8961"/>
                    <a:pt x="1498" y="8961"/>
                  </a:cubicBezTo>
                  <a:cubicBezTo>
                    <a:pt x="2066" y="8961"/>
                    <a:pt x="2779" y="8829"/>
                    <a:pt x="2964" y="8526"/>
                  </a:cubicBezTo>
                  <a:cubicBezTo>
                    <a:pt x="3745" y="7243"/>
                    <a:pt x="4640" y="6051"/>
                    <a:pt x="5713" y="5000"/>
                  </a:cubicBezTo>
                  <a:cubicBezTo>
                    <a:pt x="5867" y="4850"/>
                    <a:pt x="6052" y="4693"/>
                    <a:pt x="6238" y="4522"/>
                  </a:cubicBezTo>
                  <a:cubicBezTo>
                    <a:pt x="6483" y="4183"/>
                    <a:pt x="6662" y="3830"/>
                    <a:pt x="6641" y="3492"/>
                  </a:cubicBezTo>
                  <a:cubicBezTo>
                    <a:pt x="6590" y="2811"/>
                    <a:pt x="5713" y="2393"/>
                    <a:pt x="5225" y="2080"/>
                  </a:cubicBezTo>
                  <a:cubicBezTo>
                    <a:pt x="4202" y="1420"/>
                    <a:pt x="3171" y="764"/>
                    <a:pt x="2140" y="107"/>
                  </a:cubicBezTo>
                  <a:cubicBezTo>
                    <a:pt x="2133" y="79"/>
                    <a:pt x="2123" y="51"/>
                    <a:pt x="2109" y="26"/>
                  </a:cubicBezTo>
                  <a:cubicBezTo>
                    <a:pt x="1916" y="8"/>
                    <a:pt x="1720" y="0"/>
                    <a:pt x="1520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70" name="Google Shape;1070;p35"/>
            <p:cNvSpPr/>
            <p:nvPr/>
          </p:nvSpPr>
          <p:spPr>
            <a:xfrm>
              <a:off x="1983600" y="1387975"/>
              <a:ext cx="118150" cy="230725"/>
            </a:xfrm>
            <a:custGeom>
              <a:avLst/>
              <a:gdLst/>
              <a:ahLst/>
              <a:cxnLst/>
              <a:rect l="l" t="t" r="r" b="b"/>
              <a:pathLst>
                <a:path w="4726" h="9229" extrusionOk="0">
                  <a:moveTo>
                    <a:pt x="425" y="1"/>
                  </a:moveTo>
                  <a:cubicBezTo>
                    <a:pt x="236" y="1"/>
                    <a:pt x="315" y="336"/>
                    <a:pt x="489" y="700"/>
                  </a:cubicBezTo>
                  <a:cubicBezTo>
                    <a:pt x="521" y="478"/>
                    <a:pt x="610" y="282"/>
                    <a:pt x="738" y="144"/>
                  </a:cubicBezTo>
                  <a:cubicBezTo>
                    <a:pt x="596" y="43"/>
                    <a:pt x="493" y="1"/>
                    <a:pt x="425" y="1"/>
                  </a:cubicBezTo>
                  <a:close/>
                  <a:moveTo>
                    <a:pt x="3781" y="4408"/>
                  </a:moveTo>
                  <a:cubicBezTo>
                    <a:pt x="3246" y="4961"/>
                    <a:pt x="2433" y="5588"/>
                    <a:pt x="2236" y="5787"/>
                  </a:cubicBezTo>
                  <a:cubicBezTo>
                    <a:pt x="1534" y="6505"/>
                    <a:pt x="863" y="7247"/>
                    <a:pt x="211" y="8006"/>
                  </a:cubicBezTo>
                  <a:cubicBezTo>
                    <a:pt x="1" y="8248"/>
                    <a:pt x="304" y="8797"/>
                    <a:pt x="685" y="9229"/>
                  </a:cubicBezTo>
                  <a:cubicBezTo>
                    <a:pt x="721" y="9172"/>
                    <a:pt x="764" y="9118"/>
                    <a:pt x="814" y="9065"/>
                  </a:cubicBezTo>
                  <a:cubicBezTo>
                    <a:pt x="1556" y="8316"/>
                    <a:pt x="2297" y="7567"/>
                    <a:pt x="3042" y="6814"/>
                  </a:cubicBezTo>
                  <a:cubicBezTo>
                    <a:pt x="3438" y="6416"/>
                    <a:pt x="4329" y="5792"/>
                    <a:pt x="4726" y="5231"/>
                  </a:cubicBezTo>
                  <a:cubicBezTo>
                    <a:pt x="4469" y="4946"/>
                    <a:pt x="4115" y="4668"/>
                    <a:pt x="3781" y="4408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71" name="Google Shape;1071;p35"/>
            <p:cNvSpPr/>
            <p:nvPr/>
          </p:nvSpPr>
          <p:spPr>
            <a:xfrm>
              <a:off x="1989850" y="1386450"/>
              <a:ext cx="169475" cy="277100"/>
            </a:xfrm>
            <a:custGeom>
              <a:avLst/>
              <a:gdLst/>
              <a:ahLst/>
              <a:cxnLst/>
              <a:rect l="l" t="t" r="r" b="b"/>
              <a:pathLst>
                <a:path w="6779" h="11084" extrusionOk="0">
                  <a:moveTo>
                    <a:pt x="239" y="761"/>
                  </a:moveTo>
                  <a:lnTo>
                    <a:pt x="239" y="761"/>
                  </a:lnTo>
                  <a:cubicBezTo>
                    <a:pt x="186" y="1142"/>
                    <a:pt x="300" y="1591"/>
                    <a:pt x="660" y="1923"/>
                  </a:cubicBezTo>
                  <a:cubicBezTo>
                    <a:pt x="1377" y="2575"/>
                    <a:pt x="2090" y="3231"/>
                    <a:pt x="2803" y="3884"/>
                  </a:cubicBezTo>
                  <a:cubicBezTo>
                    <a:pt x="2992" y="4059"/>
                    <a:pt x="3256" y="4255"/>
                    <a:pt x="3531" y="4469"/>
                  </a:cubicBezTo>
                  <a:cubicBezTo>
                    <a:pt x="3698" y="4301"/>
                    <a:pt x="3837" y="4137"/>
                    <a:pt x="3926" y="3998"/>
                  </a:cubicBezTo>
                  <a:cubicBezTo>
                    <a:pt x="2927" y="3171"/>
                    <a:pt x="1854" y="2415"/>
                    <a:pt x="842" y="1620"/>
                  </a:cubicBezTo>
                  <a:cubicBezTo>
                    <a:pt x="653" y="1470"/>
                    <a:pt x="403" y="1103"/>
                    <a:pt x="239" y="761"/>
                  </a:cubicBezTo>
                  <a:close/>
                  <a:moveTo>
                    <a:pt x="945" y="1"/>
                  </a:moveTo>
                  <a:cubicBezTo>
                    <a:pt x="767" y="1"/>
                    <a:pt x="610" y="76"/>
                    <a:pt x="488" y="205"/>
                  </a:cubicBezTo>
                  <a:cubicBezTo>
                    <a:pt x="536" y="233"/>
                    <a:pt x="582" y="269"/>
                    <a:pt x="635" y="311"/>
                  </a:cubicBezTo>
                  <a:cubicBezTo>
                    <a:pt x="1737" y="1174"/>
                    <a:pt x="2860" y="2023"/>
                    <a:pt x="3944" y="2907"/>
                  </a:cubicBezTo>
                  <a:cubicBezTo>
                    <a:pt x="4568" y="3417"/>
                    <a:pt x="5413" y="4056"/>
                    <a:pt x="5570" y="4915"/>
                  </a:cubicBezTo>
                  <a:cubicBezTo>
                    <a:pt x="5738" y="5817"/>
                    <a:pt x="4700" y="6373"/>
                    <a:pt x="4126" y="6929"/>
                  </a:cubicBezTo>
                  <a:cubicBezTo>
                    <a:pt x="3167" y="7860"/>
                    <a:pt x="2261" y="8837"/>
                    <a:pt x="1391" y="9849"/>
                  </a:cubicBezTo>
                  <a:cubicBezTo>
                    <a:pt x="1362" y="9882"/>
                    <a:pt x="1327" y="9896"/>
                    <a:pt x="1280" y="9896"/>
                  </a:cubicBezTo>
                  <a:cubicBezTo>
                    <a:pt x="1081" y="9896"/>
                    <a:pt x="735" y="9628"/>
                    <a:pt x="435" y="9290"/>
                  </a:cubicBezTo>
                  <a:lnTo>
                    <a:pt x="435" y="9290"/>
                  </a:lnTo>
                  <a:cubicBezTo>
                    <a:pt x="1" y="10007"/>
                    <a:pt x="792" y="11083"/>
                    <a:pt x="1530" y="11083"/>
                  </a:cubicBezTo>
                  <a:cubicBezTo>
                    <a:pt x="1719" y="11083"/>
                    <a:pt x="1905" y="11016"/>
                    <a:pt x="2065" y="10851"/>
                  </a:cubicBezTo>
                  <a:cubicBezTo>
                    <a:pt x="3056" y="9853"/>
                    <a:pt x="4044" y="8851"/>
                    <a:pt x="5035" y="7853"/>
                  </a:cubicBezTo>
                  <a:cubicBezTo>
                    <a:pt x="5670" y="7207"/>
                    <a:pt x="6778" y="6465"/>
                    <a:pt x="6643" y="5432"/>
                  </a:cubicBezTo>
                  <a:cubicBezTo>
                    <a:pt x="6522" y="4533"/>
                    <a:pt x="5509" y="3891"/>
                    <a:pt x="4903" y="3335"/>
                  </a:cubicBezTo>
                  <a:cubicBezTo>
                    <a:pt x="3801" y="2326"/>
                    <a:pt x="2696" y="1317"/>
                    <a:pt x="1594" y="304"/>
                  </a:cubicBezTo>
                  <a:cubicBezTo>
                    <a:pt x="1359" y="90"/>
                    <a:pt x="1138" y="1"/>
                    <a:pt x="945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72" name="Google Shape;1072;p35"/>
            <p:cNvSpPr/>
            <p:nvPr/>
          </p:nvSpPr>
          <p:spPr>
            <a:xfrm>
              <a:off x="1995825" y="1391550"/>
              <a:ext cx="137475" cy="242325"/>
            </a:xfrm>
            <a:custGeom>
              <a:avLst/>
              <a:gdLst/>
              <a:ahLst/>
              <a:cxnLst/>
              <a:rect l="l" t="t" r="r" b="b"/>
              <a:pathLst>
                <a:path w="5499" h="9693" extrusionOk="0">
                  <a:moveTo>
                    <a:pt x="249" y="1"/>
                  </a:moveTo>
                  <a:cubicBezTo>
                    <a:pt x="121" y="139"/>
                    <a:pt x="32" y="335"/>
                    <a:pt x="0" y="557"/>
                  </a:cubicBezTo>
                  <a:cubicBezTo>
                    <a:pt x="164" y="899"/>
                    <a:pt x="414" y="1266"/>
                    <a:pt x="603" y="1416"/>
                  </a:cubicBezTo>
                  <a:cubicBezTo>
                    <a:pt x="1615" y="2211"/>
                    <a:pt x="2688" y="2967"/>
                    <a:pt x="3687" y="3794"/>
                  </a:cubicBezTo>
                  <a:cubicBezTo>
                    <a:pt x="3598" y="3933"/>
                    <a:pt x="3459" y="4097"/>
                    <a:pt x="3292" y="4265"/>
                  </a:cubicBezTo>
                  <a:cubicBezTo>
                    <a:pt x="3626" y="4525"/>
                    <a:pt x="3980" y="4803"/>
                    <a:pt x="4237" y="5088"/>
                  </a:cubicBezTo>
                  <a:cubicBezTo>
                    <a:pt x="3840" y="5649"/>
                    <a:pt x="2949" y="6273"/>
                    <a:pt x="2553" y="6671"/>
                  </a:cubicBezTo>
                  <a:cubicBezTo>
                    <a:pt x="1808" y="7424"/>
                    <a:pt x="1067" y="8173"/>
                    <a:pt x="325" y="8922"/>
                  </a:cubicBezTo>
                  <a:cubicBezTo>
                    <a:pt x="275" y="8975"/>
                    <a:pt x="232" y="9029"/>
                    <a:pt x="196" y="9086"/>
                  </a:cubicBezTo>
                  <a:cubicBezTo>
                    <a:pt x="496" y="9424"/>
                    <a:pt x="842" y="9692"/>
                    <a:pt x="1041" y="9692"/>
                  </a:cubicBezTo>
                  <a:cubicBezTo>
                    <a:pt x="1088" y="9692"/>
                    <a:pt x="1123" y="9678"/>
                    <a:pt x="1152" y="9645"/>
                  </a:cubicBezTo>
                  <a:cubicBezTo>
                    <a:pt x="2022" y="8633"/>
                    <a:pt x="2928" y="7656"/>
                    <a:pt x="3887" y="6725"/>
                  </a:cubicBezTo>
                  <a:cubicBezTo>
                    <a:pt x="4461" y="6169"/>
                    <a:pt x="5499" y="5613"/>
                    <a:pt x="5331" y="4711"/>
                  </a:cubicBezTo>
                  <a:cubicBezTo>
                    <a:pt x="5174" y="3852"/>
                    <a:pt x="4329" y="3213"/>
                    <a:pt x="3705" y="2703"/>
                  </a:cubicBezTo>
                  <a:cubicBezTo>
                    <a:pt x="2621" y="1819"/>
                    <a:pt x="1498" y="970"/>
                    <a:pt x="396" y="107"/>
                  </a:cubicBezTo>
                  <a:cubicBezTo>
                    <a:pt x="343" y="65"/>
                    <a:pt x="297" y="29"/>
                    <a:pt x="249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73" name="Google Shape;1073;p35"/>
            <p:cNvSpPr/>
            <p:nvPr/>
          </p:nvSpPr>
          <p:spPr>
            <a:xfrm>
              <a:off x="2127325" y="1397150"/>
              <a:ext cx="167675" cy="219250"/>
            </a:xfrm>
            <a:custGeom>
              <a:avLst/>
              <a:gdLst/>
              <a:ahLst/>
              <a:cxnLst/>
              <a:rect l="l" t="t" r="r" b="b"/>
              <a:pathLst>
                <a:path w="6707" h="8770" extrusionOk="0">
                  <a:moveTo>
                    <a:pt x="374" y="1"/>
                  </a:moveTo>
                  <a:cubicBezTo>
                    <a:pt x="292" y="12"/>
                    <a:pt x="214" y="26"/>
                    <a:pt x="132" y="47"/>
                  </a:cubicBezTo>
                  <a:cubicBezTo>
                    <a:pt x="107" y="68"/>
                    <a:pt x="86" y="90"/>
                    <a:pt x="60" y="111"/>
                  </a:cubicBezTo>
                  <a:cubicBezTo>
                    <a:pt x="0" y="389"/>
                    <a:pt x="50" y="435"/>
                    <a:pt x="217" y="661"/>
                  </a:cubicBezTo>
                  <a:cubicBezTo>
                    <a:pt x="520" y="1070"/>
                    <a:pt x="1337" y="1409"/>
                    <a:pt x="1921" y="1409"/>
                  </a:cubicBezTo>
                  <a:cubicBezTo>
                    <a:pt x="2015" y="1409"/>
                    <a:pt x="2100" y="1403"/>
                    <a:pt x="2178" y="1385"/>
                  </a:cubicBezTo>
                  <a:cubicBezTo>
                    <a:pt x="2225" y="1373"/>
                    <a:pt x="2275" y="1363"/>
                    <a:pt x="2321" y="1352"/>
                  </a:cubicBezTo>
                  <a:cubicBezTo>
                    <a:pt x="2456" y="1320"/>
                    <a:pt x="2424" y="1231"/>
                    <a:pt x="2328" y="1124"/>
                  </a:cubicBezTo>
                  <a:lnTo>
                    <a:pt x="2328" y="1124"/>
                  </a:lnTo>
                  <a:cubicBezTo>
                    <a:pt x="3676" y="1598"/>
                    <a:pt x="5006" y="2251"/>
                    <a:pt x="6318" y="2857"/>
                  </a:cubicBezTo>
                  <a:cubicBezTo>
                    <a:pt x="4863" y="3666"/>
                    <a:pt x="3583" y="4686"/>
                    <a:pt x="2489" y="5906"/>
                  </a:cubicBezTo>
                  <a:cubicBezTo>
                    <a:pt x="3843" y="4768"/>
                    <a:pt x="5245" y="3702"/>
                    <a:pt x="6707" y="2708"/>
                  </a:cubicBezTo>
                  <a:cubicBezTo>
                    <a:pt x="4892" y="1873"/>
                    <a:pt x="3027" y="1153"/>
                    <a:pt x="1123" y="529"/>
                  </a:cubicBezTo>
                  <a:cubicBezTo>
                    <a:pt x="802" y="425"/>
                    <a:pt x="538" y="218"/>
                    <a:pt x="374" y="1"/>
                  </a:cubicBezTo>
                  <a:close/>
                  <a:moveTo>
                    <a:pt x="1761" y="6786"/>
                  </a:moveTo>
                  <a:cubicBezTo>
                    <a:pt x="1519" y="7104"/>
                    <a:pt x="1284" y="7436"/>
                    <a:pt x="1062" y="7774"/>
                  </a:cubicBezTo>
                  <a:cubicBezTo>
                    <a:pt x="905" y="8024"/>
                    <a:pt x="2214" y="8769"/>
                    <a:pt x="2867" y="8769"/>
                  </a:cubicBezTo>
                  <a:cubicBezTo>
                    <a:pt x="3009" y="8769"/>
                    <a:pt x="3124" y="8733"/>
                    <a:pt x="3177" y="8644"/>
                  </a:cubicBezTo>
                  <a:cubicBezTo>
                    <a:pt x="3455" y="8216"/>
                    <a:pt x="3751" y="7806"/>
                    <a:pt x="4068" y="7414"/>
                  </a:cubicBezTo>
                  <a:lnTo>
                    <a:pt x="4068" y="7414"/>
                  </a:lnTo>
                  <a:cubicBezTo>
                    <a:pt x="3932" y="7528"/>
                    <a:pt x="3801" y="7642"/>
                    <a:pt x="3669" y="7757"/>
                  </a:cubicBezTo>
                  <a:cubicBezTo>
                    <a:pt x="3583" y="7831"/>
                    <a:pt x="3462" y="7864"/>
                    <a:pt x="3326" y="7864"/>
                  </a:cubicBezTo>
                  <a:cubicBezTo>
                    <a:pt x="2749" y="7864"/>
                    <a:pt x="1857" y="7275"/>
                    <a:pt x="1761" y="678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74" name="Google Shape;1074;p35"/>
            <p:cNvSpPr/>
            <p:nvPr/>
          </p:nvSpPr>
          <p:spPr>
            <a:xfrm>
              <a:off x="2129450" y="1377000"/>
              <a:ext cx="241500" cy="205525"/>
            </a:xfrm>
            <a:custGeom>
              <a:avLst/>
              <a:gdLst/>
              <a:ahLst/>
              <a:cxnLst/>
              <a:rect l="l" t="t" r="r" b="b"/>
              <a:pathLst>
                <a:path w="9660" h="8221" extrusionOk="0">
                  <a:moveTo>
                    <a:pt x="2404" y="6712"/>
                  </a:moveTo>
                  <a:lnTo>
                    <a:pt x="2404" y="6712"/>
                  </a:lnTo>
                  <a:cubicBezTo>
                    <a:pt x="2204" y="6883"/>
                    <a:pt x="2004" y="7051"/>
                    <a:pt x="1808" y="7225"/>
                  </a:cubicBezTo>
                  <a:cubicBezTo>
                    <a:pt x="1687" y="7329"/>
                    <a:pt x="1651" y="7457"/>
                    <a:pt x="1676" y="7592"/>
                  </a:cubicBezTo>
                  <a:cubicBezTo>
                    <a:pt x="1908" y="7289"/>
                    <a:pt x="2150" y="6993"/>
                    <a:pt x="2404" y="6712"/>
                  </a:cubicBezTo>
                  <a:close/>
                  <a:moveTo>
                    <a:pt x="518" y="1"/>
                  </a:moveTo>
                  <a:cubicBezTo>
                    <a:pt x="7" y="1"/>
                    <a:pt x="1" y="422"/>
                    <a:pt x="289" y="807"/>
                  </a:cubicBezTo>
                  <a:cubicBezTo>
                    <a:pt x="381" y="792"/>
                    <a:pt x="475" y="789"/>
                    <a:pt x="567" y="789"/>
                  </a:cubicBezTo>
                  <a:cubicBezTo>
                    <a:pt x="1416" y="789"/>
                    <a:pt x="2243" y="1274"/>
                    <a:pt x="3017" y="1605"/>
                  </a:cubicBezTo>
                  <a:cubicBezTo>
                    <a:pt x="4600" y="2280"/>
                    <a:pt x="6184" y="2957"/>
                    <a:pt x="7767" y="3634"/>
                  </a:cubicBezTo>
                  <a:cubicBezTo>
                    <a:pt x="7827" y="3663"/>
                    <a:pt x="9015" y="4237"/>
                    <a:pt x="8626" y="4437"/>
                  </a:cubicBezTo>
                  <a:cubicBezTo>
                    <a:pt x="6800" y="5378"/>
                    <a:pt x="5246" y="6644"/>
                    <a:pt x="3983" y="8220"/>
                  </a:cubicBezTo>
                  <a:cubicBezTo>
                    <a:pt x="5623" y="6822"/>
                    <a:pt x="7346" y="5535"/>
                    <a:pt x="9150" y="4351"/>
                  </a:cubicBezTo>
                  <a:cubicBezTo>
                    <a:pt x="9660" y="4016"/>
                    <a:pt x="8786" y="3321"/>
                    <a:pt x="8533" y="3196"/>
                  </a:cubicBezTo>
                  <a:cubicBezTo>
                    <a:pt x="6105" y="1983"/>
                    <a:pt x="3616" y="942"/>
                    <a:pt x="1038" y="97"/>
                  </a:cubicBezTo>
                  <a:cubicBezTo>
                    <a:pt x="824" y="30"/>
                    <a:pt x="653" y="1"/>
                    <a:pt x="518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75" name="Google Shape;1075;p35"/>
            <p:cNvSpPr/>
            <p:nvPr/>
          </p:nvSpPr>
          <p:spPr>
            <a:xfrm>
              <a:off x="2136675" y="1396700"/>
              <a:ext cx="218150" cy="197050"/>
            </a:xfrm>
            <a:custGeom>
              <a:avLst/>
              <a:gdLst/>
              <a:ahLst/>
              <a:cxnLst/>
              <a:rect l="l" t="t" r="r" b="b"/>
              <a:pathLst>
                <a:path w="8726" h="7882" extrusionOk="0">
                  <a:moveTo>
                    <a:pt x="278" y="1"/>
                  </a:moveTo>
                  <a:cubicBezTo>
                    <a:pt x="186" y="1"/>
                    <a:pt x="92" y="4"/>
                    <a:pt x="0" y="19"/>
                  </a:cubicBezTo>
                  <a:cubicBezTo>
                    <a:pt x="164" y="236"/>
                    <a:pt x="428" y="443"/>
                    <a:pt x="749" y="547"/>
                  </a:cubicBezTo>
                  <a:cubicBezTo>
                    <a:pt x="2653" y="1171"/>
                    <a:pt x="4518" y="1891"/>
                    <a:pt x="6333" y="2726"/>
                  </a:cubicBezTo>
                  <a:cubicBezTo>
                    <a:pt x="4871" y="3720"/>
                    <a:pt x="3469" y="4786"/>
                    <a:pt x="2115" y="5924"/>
                  </a:cubicBezTo>
                  <a:cubicBezTo>
                    <a:pt x="1861" y="6205"/>
                    <a:pt x="1619" y="6501"/>
                    <a:pt x="1387" y="6804"/>
                  </a:cubicBezTo>
                  <a:cubicBezTo>
                    <a:pt x="1483" y="7293"/>
                    <a:pt x="2375" y="7882"/>
                    <a:pt x="2952" y="7882"/>
                  </a:cubicBezTo>
                  <a:cubicBezTo>
                    <a:pt x="3088" y="7882"/>
                    <a:pt x="3209" y="7849"/>
                    <a:pt x="3295" y="7775"/>
                  </a:cubicBezTo>
                  <a:cubicBezTo>
                    <a:pt x="3427" y="7660"/>
                    <a:pt x="3558" y="7546"/>
                    <a:pt x="3694" y="7432"/>
                  </a:cubicBezTo>
                  <a:cubicBezTo>
                    <a:pt x="4957" y="5856"/>
                    <a:pt x="6511" y="4590"/>
                    <a:pt x="8337" y="3649"/>
                  </a:cubicBezTo>
                  <a:cubicBezTo>
                    <a:pt x="8726" y="3449"/>
                    <a:pt x="7538" y="2875"/>
                    <a:pt x="7478" y="2846"/>
                  </a:cubicBezTo>
                  <a:cubicBezTo>
                    <a:pt x="5895" y="2169"/>
                    <a:pt x="4311" y="1492"/>
                    <a:pt x="2728" y="817"/>
                  </a:cubicBezTo>
                  <a:cubicBezTo>
                    <a:pt x="1954" y="486"/>
                    <a:pt x="1127" y="1"/>
                    <a:pt x="278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1249132" y="304397"/>
            <a:ext cx="7801350" cy="13414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latinLnBrk="0">
              <a:lnSpc>
                <a:spcPct val="200000"/>
              </a:lnSpc>
            </a:pPr>
            <a:r>
              <a:rPr lang="en-US" sz="2200" b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 1: Đọc mỗi số thập phân sau : </a:t>
            </a:r>
          </a:p>
          <a:p>
            <a:pPr algn="just" latinLnBrk="0">
              <a:lnSpc>
                <a:spcPct val="200000"/>
              </a:lnSpc>
            </a:pPr>
            <a:r>
              <a:rPr lang="en-US" sz="2200" b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9,4  ;     7,98  ;       25,477  ;     206,075  ;      0,307</a:t>
            </a:r>
          </a:p>
        </p:txBody>
      </p:sp>
      <p:sp>
        <p:nvSpPr>
          <p:cNvPr id="5" name="Rectangle 4"/>
          <p:cNvSpPr/>
          <p:nvPr/>
        </p:nvSpPr>
        <p:spPr>
          <a:xfrm>
            <a:off x="811568" y="1822473"/>
            <a:ext cx="550752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00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–</a:t>
            </a:r>
            <a:r>
              <a:rPr lang="en-US" sz="200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9,4: Chín phẩy bốn</a:t>
            </a:r>
          </a:p>
        </p:txBody>
      </p:sp>
      <p:sp>
        <p:nvSpPr>
          <p:cNvPr id="6" name="Rectangle 5"/>
          <p:cNvSpPr/>
          <p:nvPr/>
        </p:nvSpPr>
        <p:spPr>
          <a:xfrm>
            <a:off x="786024" y="2327573"/>
            <a:ext cx="40490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00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– 7,98: Bảy phẩy chín mươi tám</a:t>
            </a:r>
            <a:endParaRPr lang="en-US" sz="2000">
              <a:solidFill>
                <a:srgbClr val="FF000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86024" y="2875406"/>
            <a:ext cx="67724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00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– 25,477: Hai mươi lăm phẩy bốn trăm bảy mươi bảy</a:t>
            </a:r>
            <a:endParaRPr lang="en-US" sz="2000">
              <a:solidFill>
                <a:srgbClr val="FF000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86024" y="3374160"/>
            <a:ext cx="70279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00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– 206,075: Hai trăm linh sáu phẩy không trăm bảy mươi lăm</a:t>
            </a:r>
            <a:endParaRPr lang="en-US" sz="2000">
              <a:solidFill>
                <a:srgbClr val="FF000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86024" y="3889744"/>
            <a:ext cx="47360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– 0,307: Không phẩy ba trăm linh bảy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760538680"/>
</p:tagLst>
</file>

<file path=ppt/theme/theme1.xml><?xml version="1.0" encoding="utf-8"?>
<a:theme xmlns:a="http://schemas.openxmlformats.org/drawingml/2006/main" name="Online Notebook by Slidesgo">
  <a:themeElements>
    <a:clrScheme name="Simple Light">
      <a:dk1>
        <a:srgbClr val="E28D0A"/>
      </a:dk1>
      <a:lt1>
        <a:srgbClr val="FFFFFF"/>
      </a:lt1>
      <a:dk2>
        <a:srgbClr val="000000"/>
      </a:dk2>
      <a:lt2>
        <a:srgbClr val="EEEEEE"/>
      </a:lt2>
      <a:accent1>
        <a:srgbClr val="EBD251"/>
      </a:accent1>
      <a:accent2>
        <a:srgbClr val="DA5656"/>
      </a:accent2>
      <a:accent3>
        <a:srgbClr val="FFBBAA"/>
      </a:accent3>
      <a:accent4>
        <a:srgbClr val="F9CB9C"/>
      </a:accent4>
      <a:accent5>
        <a:srgbClr val="FFFFFF"/>
      </a:accent5>
      <a:accent6>
        <a:srgbClr val="FFE599"/>
      </a:accent6>
      <a:hlink>
        <a:srgbClr val="1C458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545</Words>
  <Application>Microsoft Office PowerPoint</Application>
  <PresentationFormat>On-screen Show (16:9)</PresentationFormat>
  <Paragraphs>105</Paragraphs>
  <Slides>17</Slides>
  <Notes>14</Notes>
  <HiddenSlides>0</HiddenSlides>
  <MMClips>3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Kalam</vt:lpstr>
      <vt:lpstr>Montserrat</vt:lpstr>
      <vt:lpstr>Times New Roman</vt:lpstr>
      <vt:lpstr>Arial</vt:lpstr>
      <vt:lpstr>Cambria Math</vt:lpstr>
      <vt:lpstr>Itim</vt:lpstr>
      <vt:lpstr>Cambria</vt:lpstr>
      <vt:lpstr>Muli</vt:lpstr>
      <vt:lpstr>Online Notebook by Slidesgo</vt:lpstr>
      <vt:lpstr>Doodle Sketchbook by Slidesgo</vt:lpstr>
      <vt:lpstr>PowerPoint Presentation</vt:lpstr>
      <vt:lpstr>Khởi động</vt:lpstr>
      <vt:lpstr>Toán  Khái niệm số thập phân (TT) (tr 36)</vt:lpstr>
      <vt:lpstr>PowerPoint Presentation</vt:lpstr>
      <vt:lpstr>Khám phá</vt:lpstr>
      <vt:lpstr>PowerPoint Presentation</vt:lpstr>
      <vt:lpstr>Ghi nhớ</vt:lpstr>
      <vt:lpstr>Luyện tập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Về nhà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ONLINE NOTEBOOK</dc:title>
  <dc:creator>Admin</dc:creator>
  <cp:lastModifiedBy>My Hà</cp:lastModifiedBy>
  <cp:revision>21</cp:revision>
  <dcterms:modified xsi:type="dcterms:W3CDTF">2022-10-07T02:15:51Z</dcterms:modified>
</cp:coreProperties>
</file>