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wav" ContentType="audio/wav"/>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50" r:id="rId1"/>
  </p:sldMasterIdLst>
  <p:notesMasterIdLst>
    <p:notesMasterId r:id="rId33"/>
  </p:notesMasterIdLst>
  <p:sldIdLst>
    <p:sldId id="339" r:id="rId2"/>
    <p:sldId id="291" r:id="rId3"/>
    <p:sldId id="292" r:id="rId4"/>
    <p:sldId id="256" r:id="rId5"/>
    <p:sldId id="257" r:id="rId6"/>
    <p:sldId id="273" r:id="rId7"/>
    <p:sldId id="296" r:id="rId8"/>
    <p:sldId id="295" r:id="rId9"/>
    <p:sldId id="293" r:id="rId10"/>
    <p:sldId id="259" r:id="rId11"/>
    <p:sldId id="275" r:id="rId12"/>
    <p:sldId id="277" r:id="rId13"/>
    <p:sldId id="279" r:id="rId14"/>
    <p:sldId id="294" r:id="rId15"/>
    <p:sldId id="284" r:id="rId16"/>
    <p:sldId id="285" r:id="rId17"/>
    <p:sldId id="286" r:id="rId18"/>
    <p:sldId id="261" r:id="rId19"/>
    <p:sldId id="262" r:id="rId20"/>
    <p:sldId id="263" r:id="rId21"/>
    <p:sldId id="300" r:id="rId22"/>
    <p:sldId id="264" r:id="rId23"/>
    <p:sldId id="299" r:id="rId24"/>
    <p:sldId id="265" r:id="rId25"/>
    <p:sldId id="297" r:id="rId26"/>
    <p:sldId id="266" r:id="rId27"/>
    <p:sldId id="267" r:id="rId28"/>
    <p:sldId id="268" r:id="rId29"/>
    <p:sldId id="298" r:id="rId30"/>
    <p:sldId id="281" r:id="rId31"/>
    <p:sldId id="282" r:id="rId32"/>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333FF"/>
    <a:srgbClr val="FF3300"/>
    <a:srgbClr val="FFFF99"/>
    <a:srgbClr val="00FFFF"/>
    <a:srgbClr val="FFCC66"/>
    <a:srgbClr val="9900FF"/>
    <a:srgbClr val="33CCFF"/>
    <a:srgbClr val="66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40" autoAdjust="0"/>
    <p:restoredTop sz="94728" autoAdjust="0"/>
  </p:normalViewPr>
  <p:slideViewPr>
    <p:cSldViewPr>
      <p:cViewPr varScale="1">
        <p:scale>
          <a:sx n="62" d="100"/>
          <a:sy n="62" d="100"/>
        </p:scale>
        <p:origin x="804" y="44"/>
      </p:cViewPr>
      <p:guideLst>
        <p:guide orient="horz" pos="2160"/>
        <p:guide pos="384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30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132F765-2B1B-43F6-8CC9-D39487884CC4}" type="datetimeFigureOut">
              <a:rPr lang="en-US" smtClean="0"/>
              <a:t>15-Oct-22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C1A000D-6056-4E74-9B41-A66983504F4B}" type="slidenum">
              <a:rPr lang="en-US" smtClean="0"/>
              <a:t>‹#›</a:t>
            </a:fld>
            <a:endParaRPr lang="en-US"/>
          </a:p>
        </p:txBody>
      </p:sp>
    </p:spTree>
    <p:extLst>
      <p:ext uri="{BB962C8B-B14F-4D97-AF65-F5344CB8AC3E}">
        <p14:creationId xmlns:p14="http://schemas.microsoft.com/office/powerpoint/2010/main" val="154443955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4098" name="Google Shape;92;p1:notes">
            <a:extLst>
              <a:ext uri="{FF2B5EF4-FFF2-40B4-BE49-F238E27FC236}">
                <a16:creationId xmlns:a16="http://schemas.microsoft.com/office/drawing/2014/main" id="{E791701E-8C85-44C0-AECB-5370AC990A5D}"/>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25" tIns="45700" rIns="91425" bIns="45700" numCol="1" anchor="t" anchorCtr="0" compatLnSpc="1">
            <a:prstTxWarp prst="textNoShape">
              <a:avLst/>
            </a:prstTxWarp>
          </a:bodyPr>
          <a:lstStyle/>
          <a:p>
            <a:pPr>
              <a:spcBef>
                <a:spcPct val="0"/>
              </a:spcBef>
            </a:pPr>
            <a:endParaRPr lang="en-US" altLang="en-US" dirty="0"/>
          </a:p>
        </p:txBody>
      </p:sp>
      <p:sp>
        <p:nvSpPr>
          <p:cNvPr id="4099" name="Google Shape;93;p1:notes">
            <a:extLst>
              <a:ext uri="{FF2B5EF4-FFF2-40B4-BE49-F238E27FC236}">
                <a16:creationId xmlns:a16="http://schemas.microsoft.com/office/drawing/2014/main" id="{B409345E-07DD-40BC-8D8A-13ED1817EDB8}"/>
              </a:ext>
            </a:extLst>
          </p:cNvPr>
          <p:cNvSpPr>
            <a:spLocks noGrp="1" noRot="1" noChangeAspect="1" noTextEdit="1"/>
          </p:cNvSpPr>
          <p:nvPr>
            <p:ph type="sldImg" idx="2"/>
          </p:nvPr>
        </p:nvSpPr>
        <p:spPr bwMode="auto">
          <a:xfrm>
            <a:off x="381000" y="685800"/>
            <a:ext cx="6096000" cy="3429000"/>
          </a:xfrm>
          <a:custGeom>
            <a:avLst/>
            <a:gdLst>
              <a:gd name="T0" fmla="*/ 0 w 120000"/>
              <a:gd name="T1" fmla="*/ 0 h 120000"/>
              <a:gd name="T2" fmla="*/ 4572000 w 120000"/>
              <a:gd name="T3" fmla="*/ 0 h 120000"/>
              <a:gd name="T4" fmla="*/ 4572000 w 120000"/>
              <a:gd name="T5" fmla="*/ 3429000 h 120000"/>
              <a:gd name="T6" fmla="*/ 0 w 120000"/>
              <a:gd name="T7" fmla="*/ 3429000 h 120000"/>
              <a:gd name="T8" fmla="*/ 0 w 120000"/>
              <a:gd name="T9" fmla="*/ 0 h 12000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0000" h="120000" extrusionOk="0">
                <a:moveTo>
                  <a:pt x="0" y="0"/>
                </a:moveTo>
                <a:lnTo>
                  <a:pt x="120000" y="0"/>
                </a:lnTo>
                <a:lnTo>
                  <a:pt x="120000" y="120000"/>
                </a:lnTo>
                <a:lnTo>
                  <a:pt x="0" y="120000"/>
                </a:lnTo>
                <a:lnTo>
                  <a:pt x="0" y="0"/>
                </a:lnTo>
                <a:close/>
              </a:path>
            </a:pathLst>
          </a:custGeom>
          <a:noFill/>
          <a:ln>
            <a:solidFill>
              <a:srgbClr val="000000"/>
            </a:solidFill>
            <a:round/>
            <a:headEnd/>
            <a:tailEnd/>
          </a:ln>
          <a:extLst>
            <a:ext uri="{909E8E84-426E-40DD-AFC4-6F175D3DCCD1}">
              <a14:hiddenFill xmlns:a14="http://schemas.microsoft.com/office/drawing/2010/main">
                <a:solidFill>
                  <a:srgbClr val="FFFFFF"/>
                </a:solidFill>
              </a14:hiddenFill>
            </a:ext>
          </a:extLst>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Image Placeholder 1">
            <a:extLst>
              <a:ext uri="{FF2B5EF4-FFF2-40B4-BE49-F238E27FC236}">
                <a16:creationId xmlns:a16="http://schemas.microsoft.com/office/drawing/2014/main" id="{500FC935-BF46-4026-BC91-BA0D8E4EF687}"/>
              </a:ext>
            </a:extLst>
          </p:cNvPr>
          <p:cNvSpPr>
            <a:spLocks noGrp="1" noRot="1" noChangeAspect="1" noChangeArrowheads="1" noTextEdit="1"/>
          </p:cNvSpPr>
          <p:nvPr>
            <p:ph type="sldImg"/>
          </p:nvPr>
        </p:nvSpPr>
        <p:spPr>
          <a:ln/>
        </p:spPr>
      </p:sp>
      <p:sp>
        <p:nvSpPr>
          <p:cNvPr id="14339" name="Notes Placeholder 2">
            <a:extLst>
              <a:ext uri="{FF2B5EF4-FFF2-40B4-BE49-F238E27FC236}">
                <a16:creationId xmlns:a16="http://schemas.microsoft.com/office/drawing/2014/main" id="{BD1BFA8C-7B56-4786-BA68-5DF8544FE65F}"/>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t>HS ghi vở</a:t>
            </a:r>
          </a:p>
        </p:txBody>
      </p:sp>
      <p:sp>
        <p:nvSpPr>
          <p:cNvPr id="14340" name="Slide Number Placeholder 3">
            <a:extLst>
              <a:ext uri="{FF2B5EF4-FFF2-40B4-BE49-F238E27FC236}">
                <a16:creationId xmlns:a16="http://schemas.microsoft.com/office/drawing/2014/main" id="{8728C117-A4C9-4F21-9DA1-C1E675BADBE4}"/>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48CB7862-8A17-4840-B0DC-B6669DE12835}" type="slidenum">
              <a:rPr lang="en-US" altLang="en-US" smtClean="0"/>
              <a:pPr fontAlgn="base">
                <a:spcBef>
                  <a:spcPct val="0"/>
                </a:spcBef>
                <a:spcAft>
                  <a:spcPct val="0"/>
                </a:spcAft>
              </a:pPr>
              <a:t>7</a:t>
            </a:fld>
            <a:endParaRPr lang="en-US"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Giảng: Trong đêm trăng, tiếng đàn ngân lên, lan toả và dòng sông lúc này lấp loáng như dòng trăng. Trước cảnh đẹp thanh bình và thơ mộng ấy, một công trình thuỷ điện lơn hiện ra (click để hiện ảnh 2) </a:t>
            </a:r>
            <a:r>
              <a:rPr lang="en-US">
                <a:sym typeface="Wingdings" panose="05000000000000000000" pitchFamily="2" charset="2"/>
              </a:rPr>
              <a:t> phần tiếp trong STK</a:t>
            </a:r>
            <a:endParaRPr lang="en-US"/>
          </a:p>
        </p:txBody>
      </p:sp>
      <p:sp>
        <p:nvSpPr>
          <p:cNvPr id="4" name="Slide Number Placeholder 3"/>
          <p:cNvSpPr>
            <a:spLocks noGrp="1"/>
          </p:cNvSpPr>
          <p:nvPr>
            <p:ph type="sldNum" sz="quarter" idx="5"/>
          </p:nvPr>
        </p:nvSpPr>
        <p:spPr/>
        <p:txBody>
          <a:bodyPr/>
          <a:lstStyle/>
          <a:p>
            <a:fld id="{8C1A000D-6056-4E74-9B41-A66983504F4B}" type="slidenum">
              <a:rPr lang="en-US" smtClean="0"/>
              <a:t>21</a:t>
            </a:fld>
            <a:endParaRPr lang="en-US"/>
          </a:p>
        </p:txBody>
      </p:sp>
    </p:spTree>
    <p:extLst>
      <p:ext uri="{BB962C8B-B14F-4D97-AF65-F5344CB8AC3E}">
        <p14:creationId xmlns:p14="http://schemas.microsoft.com/office/powerpoint/2010/main" val="21124625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Giảng: Để làm công trình thuỷ điện này, người ta đã xây dựng một chiếc đập lớn ngăn dòng nước từ đầu nguồn xuống tạo ra ở vùng cao này một hồ chứa nước rộng mênh mông </a:t>
            </a:r>
            <a:r>
              <a:rPr lang="en-US">
                <a:sym typeface="Wingdings" panose="05000000000000000000" pitchFamily="2" charset="2"/>
              </a:rPr>
              <a:t> sách thiết kế.</a:t>
            </a:r>
            <a:endParaRPr lang="en-US"/>
          </a:p>
        </p:txBody>
      </p:sp>
      <p:sp>
        <p:nvSpPr>
          <p:cNvPr id="4" name="Slide Number Placeholder 3"/>
          <p:cNvSpPr>
            <a:spLocks noGrp="1"/>
          </p:cNvSpPr>
          <p:nvPr>
            <p:ph type="sldNum" sz="quarter" idx="5"/>
          </p:nvPr>
        </p:nvSpPr>
        <p:spPr/>
        <p:txBody>
          <a:bodyPr/>
          <a:lstStyle/>
          <a:p>
            <a:fld id="{8C1A000D-6056-4E74-9B41-A66983504F4B}" type="slidenum">
              <a:rPr lang="en-US" smtClean="0"/>
              <a:t>23</a:t>
            </a:fld>
            <a:endParaRPr lang="en-US"/>
          </a:p>
        </p:txBody>
      </p:sp>
    </p:spTree>
    <p:extLst>
      <p:ext uri="{BB962C8B-B14F-4D97-AF65-F5344CB8AC3E}">
        <p14:creationId xmlns:p14="http://schemas.microsoft.com/office/powerpoint/2010/main" val="172043497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Image Placeholder 1">
            <a:extLst>
              <a:ext uri="{FF2B5EF4-FFF2-40B4-BE49-F238E27FC236}">
                <a16:creationId xmlns:a16="http://schemas.microsoft.com/office/drawing/2014/main" id="{500FC935-BF46-4026-BC91-BA0D8E4EF687}"/>
              </a:ext>
            </a:extLst>
          </p:cNvPr>
          <p:cNvSpPr>
            <a:spLocks noGrp="1" noRot="1" noChangeAspect="1" noChangeArrowheads="1" noTextEdit="1"/>
          </p:cNvSpPr>
          <p:nvPr>
            <p:ph type="sldImg"/>
          </p:nvPr>
        </p:nvSpPr>
        <p:spPr>
          <a:ln/>
        </p:spPr>
      </p:sp>
      <p:sp>
        <p:nvSpPr>
          <p:cNvPr id="14339" name="Notes Placeholder 2">
            <a:extLst>
              <a:ext uri="{FF2B5EF4-FFF2-40B4-BE49-F238E27FC236}">
                <a16:creationId xmlns:a16="http://schemas.microsoft.com/office/drawing/2014/main" id="{BD1BFA8C-7B56-4786-BA68-5DF8544FE65F}"/>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t>HS ghi vở</a:t>
            </a:r>
          </a:p>
        </p:txBody>
      </p:sp>
      <p:sp>
        <p:nvSpPr>
          <p:cNvPr id="14340" name="Slide Number Placeholder 3">
            <a:extLst>
              <a:ext uri="{FF2B5EF4-FFF2-40B4-BE49-F238E27FC236}">
                <a16:creationId xmlns:a16="http://schemas.microsoft.com/office/drawing/2014/main" id="{8728C117-A4C9-4F21-9DA1-C1E675BADBE4}"/>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48CB7862-8A17-4840-B0DC-B6669DE12835}" type="slidenum">
              <a:rPr lang="en-US" altLang="en-US" smtClean="0"/>
              <a:pPr fontAlgn="base">
                <a:spcBef>
                  <a:spcPct val="0"/>
                </a:spcBef>
                <a:spcAft>
                  <a:spcPct val="0"/>
                </a:spcAft>
              </a:pPr>
              <a:t>25</a:t>
            </a:fld>
            <a:endParaRPr lang="en-US" altLang="en-US"/>
          </a:p>
        </p:txBody>
      </p:sp>
    </p:spTree>
    <p:extLst>
      <p:ext uri="{BB962C8B-B14F-4D97-AF65-F5344CB8AC3E}">
        <p14:creationId xmlns:p14="http://schemas.microsoft.com/office/powerpoint/2010/main" val="248116140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2DB746AC-E136-40EF-AAC3-20E045FC3737}" type="slidenum">
              <a:rPr lang="en-US" smtClean="0"/>
              <a:pPr>
                <a:defRPr/>
              </a:pPr>
              <a:t>‹#›</a:t>
            </a:fld>
            <a:endParaRPr lang="en-US"/>
          </a:p>
        </p:txBody>
      </p:sp>
    </p:spTree>
    <p:extLst>
      <p:ext uri="{BB962C8B-B14F-4D97-AF65-F5344CB8AC3E}">
        <p14:creationId xmlns:p14="http://schemas.microsoft.com/office/powerpoint/2010/main" val="281170345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A518917B-145C-4808-A127-70B1180128AF}" type="slidenum">
              <a:rPr lang="en-US" smtClean="0"/>
              <a:pPr>
                <a:defRPr/>
              </a:pPr>
              <a:t>‹#›</a:t>
            </a:fld>
            <a:endParaRPr lang="en-US"/>
          </a:p>
        </p:txBody>
      </p:sp>
    </p:spTree>
    <p:extLst>
      <p:ext uri="{BB962C8B-B14F-4D97-AF65-F5344CB8AC3E}">
        <p14:creationId xmlns:p14="http://schemas.microsoft.com/office/powerpoint/2010/main" val="89740073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ED8B3518-71AC-41B8-A1AE-2CDC8E153FEB}" type="slidenum">
              <a:rPr lang="en-US" smtClean="0"/>
              <a:pPr>
                <a:defRPr/>
              </a:pPr>
              <a:t>‹#›</a:t>
            </a:fld>
            <a:endParaRPr lang="en-US"/>
          </a:p>
        </p:txBody>
      </p:sp>
    </p:spTree>
    <p:extLst>
      <p:ext uri="{BB962C8B-B14F-4D97-AF65-F5344CB8AC3E}">
        <p14:creationId xmlns:p14="http://schemas.microsoft.com/office/powerpoint/2010/main" val="286782628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30349DC2-C9E8-41FC-9823-93B317CF7974}" type="slidenum">
              <a:rPr lang="en-US" smtClean="0"/>
              <a:pPr>
                <a:defRPr/>
              </a:pPr>
              <a:t>‹#›</a:t>
            </a:fld>
            <a:endParaRPr lang="en-US"/>
          </a:p>
        </p:txBody>
      </p:sp>
    </p:spTree>
    <p:extLst>
      <p:ext uri="{BB962C8B-B14F-4D97-AF65-F5344CB8AC3E}">
        <p14:creationId xmlns:p14="http://schemas.microsoft.com/office/powerpoint/2010/main" val="59317671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5BA622B6-039C-4690-8E92-8E1898FD71AA}" type="slidenum">
              <a:rPr lang="en-US" smtClean="0"/>
              <a:pPr>
                <a:defRPr/>
              </a:pPr>
              <a:t>‹#›</a:t>
            </a:fld>
            <a:endParaRPr lang="en-US"/>
          </a:p>
        </p:txBody>
      </p:sp>
    </p:spTree>
    <p:extLst>
      <p:ext uri="{BB962C8B-B14F-4D97-AF65-F5344CB8AC3E}">
        <p14:creationId xmlns:p14="http://schemas.microsoft.com/office/powerpoint/2010/main" val="301932371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7264F1D2-FA3A-46E5-91E9-F881621904C7}" type="slidenum">
              <a:rPr lang="en-US" smtClean="0"/>
              <a:pPr>
                <a:defRPr/>
              </a:pPr>
              <a:t>‹#›</a:t>
            </a:fld>
            <a:endParaRPr lang="en-US"/>
          </a:p>
        </p:txBody>
      </p:sp>
    </p:spTree>
    <p:extLst>
      <p:ext uri="{BB962C8B-B14F-4D97-AF65-F5344CB8AC3E}">
        <p14:creationId xmlns:p14="http://schemas.microsoft.com/office/powerpoint/2010/main" val="318411653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pPr>
              <a:defRPr/>
            </a:pPr>
            <a:endParaRPr lang="en-US"/>
          </a:p>
        </p:txBody>
      </p:sp>
      <p:sp>
        <p:nvSpPr>
          <p:cNvPr id="8" name="Footer Placeholder 7"/>
          <p:cNvSpPr>
            <a:spLocks noGrp="1"/>
          </p:cNvSpPr>
          <p:nvPr>
            <p:ph type="ftr" sz="quarter" idx="11"/>
          </p:nvPr>
        </p:nvSpPr>
        <p:spPr/>
        <p:txBody>
          <a:bodyPr/>
          <a:lstStyle/>
          <a:p>
            <a:pPr>
              <a:defRPr/>
            </a:pPr>
            <a:endParaRPr lang="en-US"/>
          </a:p>
        </p:txBody>
      </p:sp>
      <p:sp>
        <p:nvSpPr>
          <p:cNvPr id="9" name="Slide Number Placeholder 8"/>
          <p:cNvSpPr>
            <a:spLocks noGrp="1"/>
          </p:cNvSpPr>
          <p:nvPr>
            <p:ph type="sldNum" sz="quarter" idx="12"/>
          </p:nvPr>
        </p:nvSpPr>
        <p:spPr/>
        <p:txBody>
          <a:bodyPr/>
          <a:lstStyle/>
          <a:p>
            <a:pPr>
              <a:defRPr/>
            </a:pPr>
            <a:fld id="{5EA22313-0171-4E91-90E2-FB575AB94308}" type="slidenum">
              <a:rPr lang="en-US" smtClean="0"/>
              <a:pPr>
                <a:defRPr/>
              </a:pPr>
              <a:t>‹#›</a:t>
            </a:fld>
            <a:endParaRPr lang="en-US"/>
          </a:p>
        </p:txBody>
      </p:sp>
    </p:spTree>
    <p:extLst>
      <p:ext uri="{BB962C8B-B14F-4D97-AF65-F5344CB8AC3E}">
        <p14:creationId xmlns:p14="http://schemas.microsoft.com/office/powerpoint/2010/main" val="267919146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pPr>
              <a:defRPr/>
            </a:pPr>
            <a:endParaRPr lang="en-US"/>
          </a:p>
        </p:txBody>
      </p:sp>
      <p:sp>
        <p:nvSpPr>
          <p:cNvPr id="4" name="Footer Placeholder 3"/>
          <p:cNvSpPr>
            <a:spLocks noGrp="1"/>
          </p:cNvSpPr>
          <p:nvPr>
            <p:ph type="ftr" sz="quarter" idx="11"/>
          </p:nvPr>
        </p:nvSpPr>
        <p:spPr/>
        <p:txBody>
          <a:bodyPr/>
          <a:lstStyle/>
          <a:p>
            <a:pPr>
              <a:defRPr/>
            </a:pPr>
            <a:endParaRPr lang="en-US"/>
          </a:p>
        </p:txBody>
      </p:sp>
      <p:sp>
        <p:nvSpPr>
          <p:cNvPr id="5" name="Slide Number Placeholder 4"/>
          <p:cNvSpPr>
            <a:spLocks noGrp="1"/>
          </p:cNvSpPr>
          <p:nvPr>
            <p:ph type="sldNum" sz="quarter" idx="12"/>
          </p:nvPr>
        </p:nvSpPr>
        <p:spPr/>
        <p:txBody>
          <a:bodyPr/>
          <a:lstStyle/>
          <a:p>
            <a:pPr>
              <a:defRPr/>
            </a:pPr>
            <a:fld id="{A8448071-E4C0-480D-8B56-8EC6F354CC07}" type="slidenum">
              <a:rPr lang="en-US" smtClean="0"/>
              <a:pPr>
                <a:defRPr/>
              </a:pPr>
              <a:t>‹#›</a:t>
            </a:fld>
            <a:endParaRPr lang="en-US"/>
          </a:p>
        </p:txBody>
      </p:sp>
    </p:spTree>
    <p:extLst>
      <p:ext uri="{BB962C8B-B14F-4D97-AF65-F5344CB8AC3E}">
        <p14:creationId xmlns:p14="http://schemas.microsoft.com/office/powerpoint/2010/main" val="238016494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endParaRPr lang="en-US"/>
          </a:p>
        </p:txBody>
      </p:sp>
      <p:sp>
        <p:nvSpPr>
          <p:cNvPr id="3" name="Footer Placeholder 2"/>
          <p:cNvSpPr>
            <a:spLocks noGrp="1"/>
          </p:cNvSpPr>
          <p:nvPr>
            <p:ph type="ftr" sz="quarter" idx="11"/>
          </p:nvPr>
        </p:nvSpPr>
        <p:spPr/>
        <p:txBody>
          <a:bodyPr/>
          <a:lstStyle/>
          <a:p>
            <a:pPr>
              <a:defRPr/>
            </a:pPr>
            <a:endParaRPr lang="en-US"/>
          </a:p>
        </p:txBody>
      </p:sp>
      <p:sp>
        <p:nvSpPr>
          <p:cNvPr id="4" name="Slide Number Placeholder 3"/>
          <p:cNvSpPr>
            <a:spLocks noGrp="1"/>
          </p:cNvSpPr>
          <p:nvPr>
            <p:ph type="sldNum" sz="quarter" idx="12"/>
          </p:nvPr>
        </p:nvSpPr>
        <p:spPr/>
        <p:txBody>
          <a:bodyPr/>
          <a:lstStyle/>
          <a:p>
            <a:pPr>
              <a:defRPr/>
            </a:pPr>
            <a:fld id="{DCF20B85-6B9E-40D1-B48D-ED3B2CCBF61A}" type="slidenum">
              <a:rPr lang="en-US" smtClean="0"/>
              <a:pPr>
                <a:defRPr/>
              </a:pPr>
              <a:t>‹#›</a:t>
            </a:fld>
            <a:endParaRPr lang="en-US"/>
          </a:p>
        </p:txBody>
      </p:sp>
    </p:spTree>
    <p:extLst>
      <p:ext uri="{BB962C8B-B14F-4D97-AF65-F5344CB8AC3E}">
        <p14:creationId xmlns:p14="http://schemas.microsoft.com/office/powerpoint/2010/main" val="31187981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9598B9E4-D0B4-4D52-A1D1-2410010C120D}" type="slidenum">
              <a:rPr lang="en-US" smtClean="0"/>
              <a:pPr>
                <a:defRPr/>
              </a:pPr>
              <a:t>‹#›</a:t>
            </a:fld>
            <a:endParaRPr lang="en-US"/>
          </a:p>
        </p:txBody>
      </p:sp>
    </p:spTree>
    <p:extLst>
      <p:ext uri="{BB962C8B-B14F-4D97-AF65-F5344CB8AC3E}">
        <p14:creationId xmlns:p14="http://schemas.microsoft.com/office/powerpoint/2010/main" val="55426390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4C494B84-4CF8-4C0D-88D2-AB9C4CD7A0C5}" type="slidenum">
              <a:rPr lang="en-US" smtClean="0"/>
              <a:pPr>
                <a:defRPr/>
              </a:pPr>
              <a:t>‹#›</a:t>
            </a:fld>
            <a:endParaRPr lang="en-US"/>
          </a:p>
        </p:txBody>
      </p:sp>
    </p:spTree>
    <p:extLst>
      <p:ext uri="{BB962C8B-B14F-4D97-AF65-F5344CB8AC3E}">
        <p14:creationId xmlns:p14="http://schemas.microsoft.com/office/powerpoint/2010/main" val="78095900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a:defRPr/>
            </a:pPr>
            <a:fld id="{22D8FEA8-A447-4979-8176-529380640AB4}" type="slidenum">
              <a:rPr lang="en-US" smtClean="0"/>
              <a:pPr>
                <a:defRPr/>
              </a:pPr>
              <a:t>‹#›</a:t>
            </a:fld>
            <a:endParaRPr lang="en-US"/>
          </a:p>
        </p:txBody>
      </p:sp>
    </p:spTree>
    <p:extLst>
      <p:ext uri="{BB962C8B-B14F-4D97-AF65-F5344CB8AC3E}">
        <p14:creationId xmlns:p14="http://schemas.microsoft.com/office/powerpoint/2010/main" val="1821689423"/>
      </p:ext>
    </p:extLst>
  </p:cSld>
  <p:clrMap bg1="lt1" tx1="dk1" bg2="lt2" tx2="dk2" accent1="accent1" accent2="accent2" accent3="accent3" accent4="accent4" accent5="accent5" accent6="accent6" hlink="hlink" folHlink="folHlink"/>
  <p:sldLayoutIdLst>
    <p:sldLayoutId id="2147483751" r:id="rId1"/>
    <p:sldLayoutId id="2147483752" r:id="rId2"/>
    <p:sldLayoutId id="2147483753" r:id="rId3"/>
    <p:sldLayoutId id="2147483754" r:id="rId4"/>
    <p:sldLayoutId id="2147483755" r:id="rId5"/>
    <p:sldLayoutId id="2147483756" r:id="rId6"/>
    <p:sldLayoutId id="2147483757" r:id="rId7"/>
    <p:sldLayoutId id="2147483758" r:id="rId8"/>
    <p:sldLayoutId id="2147483759" r:id="rId9"/>
    <p:sldLayoutId id="2147483760" r:id="rId10"/>
    <p:sldLayoutId id="214748376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audio" Target="../media/audio3.wav"/><Relationship Id="rId2" Type="http://schemas.openxmlformats.org/officeDocument/2006/relationships/audio" Target="../media/audio2.wav"/><Relationship Id="rId1" Type="http://schemas.openxmlformats.org/officeDocument/2006/relationships/slideLayout" Target="../slideLayouts/slideLayout7.xml"/><Relationship Id="rId6" Type="http://schemas.openxmlformats.org/officeDocument/2006/relationships/image" Target="../media/image13.gif"/><Relationship Id="rId5" Type="http://schemas.openxmlformats.org/officeDocument/2006/relationships/image" Target="../media/image12.gif"/><Relationship Id="rId4" Type="http://schemas.openxmlformats.org/officeDocument/2006/relationships/image" Target="../media/image11.gif"/></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14.jp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audio" Target="../media/audio1.wav"/><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audio" Target="../media/audio1.wav"/><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7" descr="gentileframe1181x1772pngh0">
            <a:extLst>
              <a:ext uri="{FF2B5EF4-FFF2-40B4-BE49-F238E27FC236}">
                <a16:creationId xmlns:a16="http://schemas.microsoft.com/office/drawing/2014/main" id="{129E572B-E0CA-46D0-8695-1B93485DA7F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5" name="Google Shape;95;p1" descr="trong-dong-3">
            <a:extLst>
              <a:ext uri="{FF2B5EF4-FFF2-40B4-BE49-F238E27FC236}">
                <a16:creationId xmlns:a16="http://schemas.microsoft.com/office/drawing/2014/main" id="{44B53020-DB79-43D1-8EBD-A42F04F4A813}"/>
              </a:ext>
            </a:extLst>
          </p:cNvPr>
          <p:cNvPicPr preferRelativeResize="0">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095750" y="1314449"/>
            <a:ext cx="4171951" cy="40576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6" name="Google Shape;96;p1">
            <a:extLst>
              <a:ext uri="{FF2B5EF4-FFF2-40B4-BE49-F238E27FC236}">
                <a16:creationId xmlns:a16="http://schemas.microsoft.com/office/drawing/2014/main" id="{7A018C44-ED32-4494-A0F3-2AE4D6D45800}"/>
              </a:ext>
            </a:extLst>
          </p:cNvPr>
          <p:cNvPicPr preferRelativeResize="0"/>
          <p:nvPr/>
        </p:nvPicPr>
        <p:blipFill rotWithShape="1">
          <a:blip r:embed="rId5">
            <a:alphaModFix/>
          </a:blip>
          <a:srcRect/>
          <a:stretch/>
        </p:blipFill>
        <p:spPr>
          <a:xfrm>
            <a:off x="5507039" y="1716089"/>
            <a:ext cx="1635125" cy="3028951"/>
          </a:xfrm>
          <a:prstGeom prst="rect">
            <a:avLst/>
          </a:prstGeom>
          <a:noFill/>
          <a:ln>
            <a:noFill/>
          </a:ln>
          <a:effectLst>
            <a:outerShdw blurRad="63500" dist="45790" dir="2021404">
              <a:srgbClr val="CC6600">
                <a:alpha val="49803"/>
              </a:srgbClr>
            </a:outerShdw>
          </a:effectLst>
        </p:spPr>
      </p:pic>
      <p:sp>
        <p:nvSpPr>
          <p:cNvPr id="3077" name="Google Shape;97;p1">
            <a:extLst>
              <a:ext uri="{FF2B5EF4-FFF2-40B4-BE49-F238E27FC236}">
                <a16:creationId xmlns:a16="http://schemas.microsoft.com/office/drawing/2014/main" id="{F7A96E6F-4C8C-41E1-A649-1DF1134BC996}"/>
              </a:ext>
            </a:extLst>
          </p:cNvPr>
          <p:cNvSpPr txBox="1">
            <a:spLocks noChangeArrowheads="1"/>
          </p:cNvSpPr>
          <p:nvPr/>
        </p:nvSpPr>
        <p:spPr bwMode="auto">
          <a:xfrm>
            <a:off x="9170988" y="1404939"/>
            <a:ext cx="138112" cy="346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69" tIns="34275" rIns="68569" bIns="34275">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0"/>
              </a:spcBef>
              <a:buFontTx/>
              <a:buNone/>
            </a:pPr>
            <a:endParaRPr lang="en-US" altLang="en-US" sz="1800" dirty="0">
              <a:solidFill>
                <a:srgbClr val="000000"/>
              </a:solidFill>
              <a:latin typeface="Verdana" panose="020B0604030504040204" pitchFamily="34" charset="0"/>
              <a:sym typeface="Verdana" panose="020B0604030504040204" pitchFamily="34" charset="0"/>
            </a:endParaRPr>
          </a:p>
        </p:txBody>
      </p:sp>
      <p:sp>
        <p:nvSpPr>
          <p:cNvPr id="3078" name="Google Shape;98;p1">
            <a:extLst>
              <a:ext uri="{FF2B5EF4-FFF2-40B4-BE49-F238E27FC236}">
                <a16:creationId xmlns:a16="http://schemas.microsoft.com/office/drawing/2014/main" id="{CFB5CBBD-511C-4EA2-BDF6-6DDF8E7C747C}"/>
              </a:ext>
            </a:extLst>
          </p:cNvPr>
          <p:cNvSpPr txBox="1">
            <a:spLocks noChangeArrowheads="1"/>
          </p:cNvSpPr>
          <p:nvPr/>
        </p:nvSpPr>
        <p:spPr bwMode="auto">
          <a:xfrm>
            <a:off x="1977231" y="910508"/>
            <a:ext cx="8237539" cy="8078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69" tIns="34275" rIns="68569" bIns="34275">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a:spcBef>
                <a:spcPct val="0"/>
              </a:spcBef>
              <a:buClr>
                <a:srgbClr val="FF0000"/>
              </a:buClr>
              <a:buSzPts val="2400"/>
              <a:buFontTx/>
              <a:buNone/>
            </a:pPr>
            <a:r>
              <a:rPr lang="en-US" altLang="en-US" sz="2400" b="1" dirty="0">
                <a:solidFill>
                  <a:srgbClr val="FF0000"/>
                </a:solidFill>
                <a:latin typeface="Times New Roman" panose="02020603050405020304" pitchFamily="18" charset="0"/>
                <a:cs typeface="Times New Roman" panose="02020603050405020304" pitchFamily="18" charset="0"/>
                <a:sym typeface="Times New Roman" panose="02020603050405020304" pitchFamily="18" charset="0"/>
              </a:rPr>
              <a:t>PHÒNG GIÁO DỤC  VÀ  ĐÀO TẠO QUẬN LONG BIÊN</a:t>
            </a:r>
            <a:endParaRPr lang="en-US" altLang="en-US" sz="2400" dirty="0">
              <a:solidFill>
                <a:srgbClr val="FF0000"/>
              </a:solidFill>
              <a:latin typeface="Times New Roman" panose="02020603050405020304" pitchFamily="18" charset="0"/>
              <a:cs typeface="Times New Roman" panose="02020603050405020304" pitchFamily="18" charset="0"/>
            </a:endParaRPr>
          </a:p>
          <a:p>
            <a:pPr algn="ctr">
              <a:spcBef>
                <a:spcPct val="0"/>
              </a:spcBef>
              <a:buClr>
                <a:srgbClr val="FF0000"/>
              </a:buClr>
              <a:buSzPts val="2400"/>
              <a:buFontTx/>
              <a:buNone/>
            </a:pPr>
            <a:r>
              <a:rPr lang="en-US" altLang="en-US" sz="2400" b="1" dirty="0">
                <a:solidFill>
                  <a:srgbClr val="FF0000"/>
                </a:solidFill>
                <a:latin typeface="Times New Roman" panose="02020603050405020304" pitchFamily="18" charset="0"/>
                <a:cs typeface="Times New Roman" panose="02020603050405020304" pitchFamily="18" charset="0"/>
                <a:sym typeface="Times New Roman" panose="02020603050405020304" pitchFamily="18" charset="0"/>
              </a:rPr>
              <a:t>TRƯỜNG TIỂU HỌC PHÚC LỢI</a:t>
            </a:r>
            <a:endParaRPr lang="en-US" altLang="en-US" sz="2400" dirty="0">
              <a:solidFill>
                <a:srgbClr val="FF0000"/>
              </a:solidFill>
              <a:latin typeface="Times New Roman" panose="02020603050405020304" pitchFamily="18" charset="0"/>
              <a:cs typeface="Times New Roman" panose="02020603050405020304" pitchFamily="18" charset="0"/>
            </a:endParaRPr>
          </a:p>
        </p:txBody>
      </p:sp>
      <p:sp>
        <p:nvSpPr>
          <p:cNvPr id="99" name="Google Shape;99;p1">
            <a:extLst>
              <a:ext uri="{FF2B5EF4-FFF2-40B4-BE49-F238E27FC236}">
                <a16:creationId xmlns:a16="http://schemas.microsoft.com/office/drawing/2014/main" id="{08EB2539-9632-43A9-9E93-82DDF7792D40}"/>
              </a:ext>
            </a:extLst>
          </p:cNvPr>
          <p:cNvSpPr/>
          <p:nvPr/>
        </p:nvSpPr>
        <p:spPr>
          <a:xfrm>
            <a:off x="4255389" y="3004230"/>
            <a:ext cx="3852675" cy="678095"/>
          </a:xfrm>
          <a:prstGeom prst="rect">
            <a:avLst/>
          </a:prstGeom>
        </p:spPr>
        <p:txBody>
          <a:bodyPr>
            <a:prstTxWarp prst="textPlain">
              <a:avLst>
                <a:gd name="adj" fmla="val 49000"/>
              </a:avLst>
            </a:prstTxWarp>
          </a:bodyPr>
          <a:lstStyle/>
          <a:p>
            <a:pPr>
              <a:defRPr/>
            </a:pPr>
            <a:r>
              <a:rPr lang="en-US" sz="1200" dirty="0">
                <a:ln w="19050" cap="flat" cmpd="sng">
                  <a:solidFill>
                    <a:srgbClr val="FF0000"/>
                  </a:solidFill>
                  <a:prstDash val="solid"/>
                  <a:miter lim="800000"/>
                  <a:headEnd type="none" w="sm" len="sm"/>
                  <a:tailEnd type="none" w="sm" len="sm"/>
                </a:ln>
                <a:solidFill>
                  <a:srgbClr val="33CC33"/>
                </a:solidFill>
                <a:latin typeface="Times New Roman"/>
              </a:rPr>
              <a:t>TIẾNG VIỆT</a:t>
            </a:r>
            <a:endParaRPr sz="1200" dirty="0">
              <a:ln w="19050" cap="flat" cmpd="sng">
                <a:solidFill>
                  <a:srgbClr val="FF0000"/>
                </a:solidFill>
                <a:prstDash val="solid"/>
                <a:miter lim="800000"/>
                <a:headEnd type="none" w="sm" len="sm"/>
                <a:tailEnd type="none" w="sm" len="sm"/>
              </a:ln>
              <a:solidFill>
                <a:srgbClr val="33CC33"/>
              </a:solidFill>
              <a:latin typeface="Times New Roman"/>
            </a:endParaRPr>
          </a:p>
        </p:txBody>
      </p:sp>
    </p:spTree>
  </p:cSld>
  <p:clrMapOvr>
    <a:masterClrMapping/>
  </p:clrMapOvr>
  <p:transition spd="slow" advClick="0">
    <p:split orient="vert"/>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8" presetClass="emph" presetSubtype="0" fill="hold" nodeType="withEffect">
                                  <p:stCondLst>
                                    <p:cond delay="0"/>
                                  </p:stCondLst>
                                  <p:childTnLst>
                                    <p:animRot by="-21600000">
                                      <p:cBhvr>
                                        <p:cTn id="6" dur="5000" fill="hold"/>
                                        <p:tgtEl>
                                          <p:spTgt spid="95"/>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0180" name="Rectangle 4"/>
          <p:cNvSpPr>
            <a:spLocks noChangeArrowheads="1"/>
          </p:cNvSpPr>
          <p:nvPr/>
        </p:nvSpPr>
        <p:spPr bwMode="auto">
          <a:xfrm>
            <a:off x="2362200" y="685800"/>
            <a:ext cx="2133600" cy="609600"/>
          </a:xfrm>
          <a:prstGeom prst="rect">
            <a:avLst/>
          </a:prstGeom>
          <a:noFill/>
          <a:ln w="9525">
            <a:noFill/>
            <a:miter lim="800000"/>
            <a:headEnd/>
            <a:tailEnd/>
          </a:ln>
        </p:spPr>
        <p:txBody>
          <a:bodyPr/>
          <a:lstStyle/>
          <a:p>
            <a:pPr algn="l" eaLnBrk="1" hangingPunct="1">
              <a:lnSpc>
                <a:spcPct val="90000"/>
              </a:lnSpc>
            </a:pPr>
            <a:r>
              <a:rPr lang="en-US" sz="2800" b="1" u="sng" dirty="0" err="1">
                <a:solidFill>
                  <a:srgbClr val="FF0000"/>
                </a:solidFill>
                <a:latin typeface="Arial" charset="0"/>
              </a:rPr>
              <a:t>Luyện</a:t>
            </a:r>
            <a:r>
              <a:rPr lang="en-US" sz="2800" b="1" u="sng" dirty="0">
                <a:solidFill>
                  <a:srgbClr val="FF0000"/>
                </a:solidFill>
                <a:latin typeface="Arial" charset="0"/>
              </a:rPr>
              <a:t> </a:t>
            </a:r>
            <a:r>
              <a:rPr lang="vi-VN" sz="2800" b="1" u="sng" dirty="0">
                <a:solidFill>
                  <a:srgbClr val="FF0000"/>
                </a:solidFill>
                <a:latin typeface="Arial" charset="0"/>
              </a:rPr>
              <a:t>đ</a:t>
            </a:r>
            <a:r>
              <a:rPr lang="en-US" sz="2800" b="1" u="sng" dirty="0" err="1">
                <a:solidFill>
                  <a:srgbClr val="FF0000"/>
                </a:solidFill>
                <a:latin typeface="Arial" charset="0"/>
              </a:rPr>
              <a:t>ọc</a:t>
            </a:r>
            <a:r>
              <a:rPr lang="en-US" sz="2800" b="1" u="sng" dirty="0">
                <a:solidFill>
                  <a:srgbClr val="FF0000"/>
                </a:solidFill>
                <a:latin typeface="Arial" charset="0"/>
              </a:rPr>
              <a:t>:</a:t>
            </a:r>
          </a:p>
        </p:txBody>
      </p:sp>
      <p:sp>
        <p:nvSpPr>
          <p:cNvPr id="50181" name="Rectangle 5"/>
          <p:cNvSpPr>
            <a:spLocks noChangeArrowheads="1"/>
          </p:cNvSpPr>
          <p:nvPr/>
        </p:nvSpPr>
        <p:spPr bwMode="auto">
          <a:xfrm>
            <a:off x="1828800" y="1524000"/>
            <a:ext cx="8610600" cy="914400"/>
          </a:xfrm>
          <a:prstGeom prst="rect">
            <a:avLst/>
          </a:prstGeom>
          <a:noFill/>
          <a:ln w="9525">
            <a:noFill/>
            <a:miter lim="800000"/>
            <a:headEnd/>
            <a:tailEnd/>
          </a:ln>
        </p:spPr>
        <p:txBody>
          <a:bodyPr/>
          <a:lstStyle/>
          <a:p>
            <a:pPr algn="l" eaLnBrk="1" hangingPunct="1">
              <a:lnSpc>
                <a:spcPct val="90000"/>
              </a:lnSpc>
            </a:pPr>
            <a:r>
              <a:rPr lang="en-US" sz="2400" b="1" i="1" dirty="0">
                <a:solidFill>
                  <a:srgbClr val="0070C0"/>
                </a:solidFill>
                <a:latin typeface="Arial" charset="0"/>
              </a:rPr>
              <a:t>- </a:t>
            </a:r>
            <a:r>
              <a:rPr lang="en-US" sz="2400" b="1" i="1" dirty="0" err="1">
                <a:solidFill>
                  <a:srgbClr val="0070C0"/>
                </a:solidFill>
                <a:latin typeface="Arial" charset="0"/>
              </a:rPr>
              <a:t>Đọc</a:t>
            </a:r>
            <a:r>
              <a:rPr lang="en-US" sz="2400" b="1" i="1" dirty="0">
                <a:solidFill>
                  <a:srgbClr val="0070C0"/>
                </a:solidFill>
                <a:latin typeface="Arial" charset="0"/>
              </a:rPr>
              <a:t> </a:t>
            </a:r>
            <a:r>
              <a:rPr lang="vi-VN" sz="2400" b="1" i="1" dirty="0">
                <a:solidFill>
                  <a:srgbClr val="0070C0"/>
                </a:solidFill>
                <a:latin typeface="Arial" charset="0"/>
              </a:rPr>
              <a:t>đ</a:t>
            </a:r>
            <a:r>
              <a:rPr lang="en-US" sz="2400" b="1" i="1" dirty="0" err="1">
                <a:solidFill>
                  <a:srgbClr val="0070C0"/>
                </a:solidFill>
                <a:latin typeface="Arial" charset="0"/>
              </a:rPr>
              <a:t>úng</a:t>
            </a:r>
            <a:r>
              <a:rPr lang="en-US" sz="2400" b="1" i="1" dirty="0">
                <a:solidFill>
                  <a:srgbClr val="0070C0"/>
                </a:solidFill>
                <a:latin typeface="Arial" charset="0"/>
              </a:rPr>
              <a:t> </a:t>
            </a:r>
            <a:r>
              <a:rPr lang="en-US" sz="2400" b="1" i="1" dirty="0" err="1">
                <a:solidFill>
                  <a:srgbClr val="0070C0"/>
                </a:solidFill>
                <a:latin typeface="Arial" charset="0"/>
              </a:rPr>
              <a:t>các</a:t>
            </a:r>
            <a:r>
              <a:rPr lang="en-US" sz="2400" b="1" i="1" dirty="0">
                <a:solidFill>
                  <a:srgbClr val="0070C0"/>
                </a:solidFill>
                <a:latin typeface="Arial" charset="0"/>
              </a:rPr>
              <a:t> </a:t>
            </a:r>
            <a:r>
              <a:rPr lang="en-US" sz="2400" b="1" i="1" dirty="0" err="1">
                <a:solidFill>
                  <a:srgbClr val="0070C0"/>
                </a:solidFill>
                <a:latin typeface="Arial" charset="0"/>
              </a:rPr>
              <a:t>từ</a:t>
            </a:r>
            <a:r>
              <a:rPr lang="en-US" sz="2400" b="1" i="1" dirty="0">
                <a:solidFill>
                  <a:srgbClr val="0070C0"/>
                </a:solidFill>
                <a:latin typeface="Arial" charset="0"/>
              </a:rPr>
              <a:t>:</a:t>
            </a:r>
          </a:p>
        </p:txBody>
      </p:sp>
      <p:sp>
        <p:nvSpPr>
          <p:cNvPr id="50192" name="Rectangle 16"/>
          <p:cNvSpPr>
            <a:spLocks noChangeArrowheads="1"/>
          </p:cNvSpPr>
          <p:nvPr/>
        </p:nvSpPr>
        <p:spPr bwMode="auto">
          <a:xfrm>
            <a:off x="2057400" y="2286000"/>
            <a:ext cx="2438400" cy="457200"/>
          </a:xfrm>
          <a:prstGeom prst="rect">
            <a:avLst/>
          </a:prstGeom>
          <a:noFill/>
          <a:ln w="9525">
            <a:noFill/>
            <a:miter lim="800000"/>
            <a:headEnd/>
            <a:tailEnd/>
          </a:ln>
        </p:spPr>
        <p:txBody>
          <a:bodyPr/>
          <a:lstStyle/>
          <a:p>
            <a:pPr algn="l" eaLnBrk="1" hangingPunct="1">
              <a:lnSpc>
                <a:spcPct val="90000"/>
              </a:lnSpc>
            </a:pPr>
            <a:r>
              <a:rPr lang="en-US" sz="2400" b="1" i="1">
                <a:latin typeface="Arial" charset="0"/>
              </a:rPr>
              <a:t>Ba-la-lai-ca</a:t>
            </a:r>
          </a:p>
        </p:txBody>
      </p:sp>
      <p:sp>
        <p:nvSpPr>
          <p:cNvPr id="8197" name="Line 17"/>
          <p:cNvSpPr>
            <a:spLocks noChangeShapeType="1"/>
          </p:cNvSpPr>
          <p:nvPr/>
        </p:nvSpPr>
        <p:spPr bwMode="auto">
          <a:xfrm>
            <a:off x="6034088" y="646113"/>
            <a:ext cx="0" cy="5943600"/>
          </a:xfrm>
          <a:prstGeom prst="line">
            <a:avLst/>
          </a:prstGeom>
          <a:noFill/>
          <a:ln w="38100">
            <a:solidFill>
              <a:srgbClr val="000000"/>
            </a:solidFill>
            <a:round/>
            <a:headEnd/>
            <a:tailEnd/>
          </a:ln>
        </p:spPr>
        <p:txBody>
          <a:bodyPr/>
          <a:lstStyle/>
          <a:p>
            <a:endParaRPr lang="en-US"/>
          </a:p>
        </p:txBody>
      </p:sp>
      <p:sp>
        <p:nvSpPr>
          <p:cNvPr id="50196" name="Rectangle 20"/>
          <p:cNvSpPr>
            <a:spLocks noChangeArrowheads="1"/>
          </p:cNvSpPr>
          <p:nvPr/>
        </p:nvSpPr>
        <p:spPr bwMode="auto">
          <a:xfrm>
            <a:off x="7213600" y="654050"/>
            <a:ext cx="2133600" cy="609600"/>
          </a:xfrm>
          <a:prstGeom prst="rect">
            <a:avLst/>
          </a:prstGeom>
          <a:noFill/>
          <a:ln w="9525">
            <a:noFill/>
            <a:miter lim="800000"/>
            <a:headEnd/>
            <a:tailEnd/>
          </a:ln>
        </p:spPr>
        <p:txBody>
          <a:bodyPr/>
          <a:lstStyle/>
          <a:p>
            <a:pPr algn="l" eaLnBrk="1" hangingPunct="1">
              <a:lnSpc>
                <a:spcPct val="90000"/>
              </a:lnSpc>
            </a:pPr>
            <a:r>
              <a:rPr lang="en-US" sz="2400" b="1" u="sng" dirty="0" err="1">
                <a:solidFill>
                  <a:srgbClr val="FF0000"/>
                </a:solidFill>
                <a:latin typeface="Arial" charset="0"/>
              </a:rPr>
              <a:t>Từ</a:t>
            </a:r>
            <a:r>
              <a:rPr lang="en-US" sz="2400" b="1" u="sng" dirty="0">
                <a:solidFill>
                  <a:srgbClr val="FF0000"/>
                </a:solidFill>
                <a:latin typeface="Arial" charset="0"/>
              </a:rPr>
              <a:t> </a:t>
            </a:r>
            <a:r>
              <a:rPr lang="en-US" sz="2400" b="1" u="sng" dirty="0" err="1">
                <a:solidFill>
                  <a:srgbClr val="FF0000"/>
                </a:solidFill>
                <a:latin typeface="Arial" charset="0"/>
              </a:rPr>
              <a:t>ngữ</a:t>
            </a:r>
            <a:endParaRPr lang="en-US" sz="2400" b="1" u="sng" dirty="0">
              <a:solidFill>
                <a:srgbClr val="FF0000"/>
              </a:solidFill>
              <a:latin typeface="Arial"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7" presetClass="entr" presetSubtype="0" fill="hold" grpId="0" nodeType="withEffect">
                                  <p:stCondLst>
                                    <p:cond delay="0"/>
                                  </p:stCondLst>
                                  <p:iterate type="lt">
                                    <p:tmPct val="50000"/>
                                  </p:iterate>
                                  <p:childTnLst>
                                    <p:set>
                                      <p:cBhvr>
                                        <p:cTn id="6" dur="1" fill="hold">
                                          <p:stCondLst>
                                            <p:cond delay="0"/>
                                          </p:stCondLst>
                                        </p:cTn>
                                        <p:tgtEl>
                                          <p:spTgt spid="50180"/>
                                        </p:tgtEl>
                                        <p:attrNameLst>
                                          <p:attrName>style.visibility</p:attrName>
                                        </p:attrNameLst>
                                      </p:cBhvr>
                                      <p:to>
                                        <p:strVal val="visible"/>
                                      </p:to>
                                    </p:set>
                                    <p:anim calcmode="discrete" valueType="clr">
                                      <p:cBhvr override="childStyle">
                                        <p:cTn id="7" dur="80"/>
                                        <p:tgtEl>
                                          <p:spTgt spid="50180"/>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50180"/>
                                        </p:tgtEl>
                                        <p:attrNameLst>
                                          <p:attrName>fillcolor</p:attrName>
                                        </p:attrNameLst>
                                      </p:cBhvr>
                                      <p:tavLst>
                                        <p:tav tm="0">
                                          <p:val>
                                            <p:clrVal>
                                              <a:schemeClr val="accent2"/>
                                            </p:clrVal>
                                          </p:val>
                                        </p:tav>
                                        <p:tav tm="50000">
                                          <p:val>
                                            <p:clrVal>
                                              <a:schemeClr val="hlink"/>
                                            </p:clrVal>
                                          </p:val>
                                        </p:tav>
                                      </p:tavLst>
                                    </p:anim>
                                    <p:set>
                                      <p:cBhvr>
                                        <p:cTn id="9" dur="80"/>
                                        <p:tgtEl>
                                          <p:spTgt spid="50180"/>
                                        </p:tgtEl>
                                        <p:attrNameLst>
                                          <p:attrName>fill.type</p:attrName>
                                        </p:attrNameLst>
                                      </p:cBhvr>
                                      <p:to>
                                        <p:strVal val="solid"/>
                                      </p:to>
                                    </p:set>
                                  </p:childTnLst>
                                </p:cTn>
                              </p:par>
                              <p:par>
                                <p:cTn id="10" presetID="27" presetClass="entr" presetSubtype="0" fill="hold" grpId="0" nodeType="withEffect">
                                  <p:stCondLst>
                                    <p:cond delay="0"/>
                                  </p:stCondLst>
                                  <p:iterate type="lt">
                                    <p:tmPct val="50000"/>
                                  </p:iterate>
                                  <p:childTnLst>
                                    <p:set>
                                      <p:cBhvr>
                                        <p:cTn id="11" dur="1" fill="hold">
                                          <p:stCondLst>
                                            <p:cond delay="0"/>
                                          </p:stCondLst>
                                        </p:cTn>
                                        <p:tgtEl>
                                          <p:spTgt spid="50196"/>
                                        </p:tgtEl>
                                        <p:attrNameLst>
                                          <p:attrName>style.visibility</p:attrName>
                                        </p:attrNameLst>
                                      </p:cBhvr>
                                      <p:to>
                                        <p:strVal val="visible"/>
                                      </p:to>
                                    </p:set>
                                    <p:anim calcmode="discrete" valueType="clr">
                                      <p:cBhvr override="childStyle">
                                        <p:cTn id="12" dur="80"/>
                                        <p:tgtEl>
                                          <p:spTgt spid="50196"/>
                                        </p:tgtEl>
                                        <p:attrNameLst>
                                          <p:attrName>style.color</p:attrName>
                                        </p:attrNameLst>
                                      </p:cBhvr>
                                      <p:tavLst>
                                        <p:tav tm="0">
                                          <p:val>
                                            <p:clrVal>
                                              <a:schemeClr val="accent2"/>
                                            </p:clrVal>
                                          </p:val>
                                        </p:tav>
                                        <p:tav tm="50000">
                                          <p:val>
                                            <p:clrVal>
                                              <a:schemeClr val="hlink"/>
                                            </p:clrVal>
                                          </p:val>
                                        </p:tav>
                                      </p:tavLst>
                                    </p:anim>
                                    <p:anim calcmode="discrete" valueType="clr">
                                      <p:cBhvr>
                                        <p:cTn id="13" dur="80"/>
                                        <p:tgtEl>
                                          <p:spTgt spid="50196"/>
                                        </p:tgtEl>
                                        <p:attrNameLst>
                                          <p:attrName>fillcolor</p:attrName>
                                        </p:attrNameLst>
                                      </p:cBhvr>
                                      <p:tavLst>
                                        <p:tav tm="0">
                                          <p:val>
                                            <p:clrVal>
                                              <a:schemeClr val="accent2"/>
                                            </p:clrVal>
                                          </p:val>
                                        </p:tav>
                                        <p:tav tm="50000">
                                          <p:val>
                                            <p:clrVal>
                                              <a:schemeClr val="hlink"/>
                                            </p:clrVal>
                                          </p:val>
                                        </p:tav>
                                      </p:tavLst>
                                    </p:anim>
                                    <p:set>
                                      <p:cBhvr>
                                        <p:cTn id="14" dur="80"/>
                                        <p:tgtEl>
                                          <p:spTgt spid="50196"/>
                                        </p:tgtEl>
                                        <p:attrNameLst>
                                          <p:attrName>fill.type</p:attrName>
                                        </p:attrNameLst>
                                      </p:cBhvr>
                                      <p:to>
                                        <p:strVal val="solid"/>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27" presetClass="entr" presetSubtype="0" fill="hold" grpId="0" nodeType="clickEffect">
                                  <p:stCondLst>
                                    <p:cond delay="0"/>
                                  </p:stCondLst>
                                  <p:iterate type="lt">
                                    <p:tmPct val="50000"/>
                                  </p:iterate>
                                  <p:childTnLst>
                                    <p:set>
                                      <p:cBhvr>
                                        <p:cTn id="18" dur="1" fill="hold">
                                          <p:stCondLst>
                                            <p:cond delay="0"/>
                                          </p:stCondLst>
                                        </p:cTn>
                                        <p:tgtEl>
                                          <p:spTgt spid="50181"/>
                                        </p:tgtEl>
                                        <p:attrNameLst>
                                          <p:attrName>style.visibility</p:attrName>
                                        </p:attrNameLst>
                                      </p:cBhvr>
                                      <p:to>
                                        <p:strVal val="visible"/>
                                      </p:to>
                                    </p:set>
                                    <p:anim calcmode="discrete" valueType="clr">
                                      <p:cBhvr override="childStyle">
                                        <p:cTn id="19" dur="80"/>
                                        <p:tgtEl>
                                          <p:spTgt spid="50181"/>
                                        </p:tgtEl>
                                        <p:attrNameLst>
                                          <p:attrName>style.color</p:attrName>
                                        </p:attrNameLst>
                                      </p:cBhvr>
                                      <p:tavLst>
                                        <p:tav tm="0">
                                          <p:val>
                                            <p:clrVal>
                                              <a:schemeClr val="accent2"/>
                                            </p:clrVal>
                                          </p:val>
                                        </p:tav>
                                        <p:tav tm="50000">
                                          <p:val>
                                            <p:clrVal>
                                              <a:schemeClr val="hlink"/>
                                            </p:clrVal>
                                          </p:val>
                                        </p:tav>
                                      </p:tavLst>
                                    </p:anim>
                                    <p:anim calcmode="discrete" valueType="clr">
                                      <p:cBhvr>
                                        <p:cTn id="20" dur="80"/>
                                        <p:tgtEl>
                                          <p:spTgt spid="50181"/>
                                        </p:tgtEl>
                                        <p:attrNameLst>
                                          <p:attrName>fillcolor</p:attrName>
                                        </p:attrNameLst>
                                      </p:cBhvr>
                                      <p:tavLst>
                                        <p:tav tm="0">
                                          <p:val>
                                            <p:clrVal>
                                              <a:schemeClr val="accent2"/>
                                            </p:clrVal>
                                          </p:val>
                                        </p:tav>
                                        <p:tav tm="50000">
                                          <p:val>
                                            <p:clrVal>
                                              <a:schemeClr val="hlink"/>
                                            </p:clrVal>
                                          </p:val>
                                        </p:tav>
                                      </p:tavLst>
                                    </p:anim>
                                    <p:set>
                                      <p:cBhvr>
                                        <p:cTn id="21" dur="80"/>
                                        <p:tgtEl>
                                          <p:spTgt spid="50181"/>
                                        </p:tgtEl>
                                        <p:attrNameLst>
                                          <p:attrName>fill.type</p:attrName>
                                        </p:attrNameLst>
                                      </p:cBhvr>
                                      <p:to>
                                        <p:strVal val="solid"/>
                                      </p:to>
                                    </p:set>
                                  </p:childTnLst>
                                </p:cTn>
                              </p:par>
                            </p:childTnLst>
                          </p:cTn>
                        </p:par>
                        <p:par>
                          <p:cTn id="22" fill="hold" nodeType="afterGroup">
                            <p:stCondLst>
                              <p:cond delay="600"/>
                            </p:stCondLst>
                            <p:childTnLst>
                              <p:par>
                                <p:cTn id="23" presetID="3" presetClass="entr" presetSubtype="10" fill="hold" grpId="0" nodeType="afterEffect">
                                  <p:stCondLst>
                                    <p:cond delay="0"/>
                                  </p:stCondLst>
                                  <p:childTnLst>
                                    <p:set>
                                      <p:cBhvr>
                                        <p:cTn id="24" dur="1" fill="hold">
                                          <p:stCondLst>
                                            <p:cond delay="0"/>
                                          </p:stCondLst>
                                        </p:cTn>
                                        <p:tgtEl>
                                          <p:spTgt spid="50192"/>
                                        </p:tgtEl>
                                        <p:attrNameLst>
                                          <p:attrName>style.visibility</p:attrName>
                                        </p:attrNameLst>
                                      </p:cBhvr>
                                      <p:to>
                                        <p:strVal val="visible"/>
                                      </p:to>
                                    </p:set>
                                    <p:animEffect transition="in" filter="blinds(horizontal)">
                                      <p:cBhvr>
                                        <p:cTn id="25" dur="500"/>
                                        <p:tgtEl>
                                          <p:spTgt spid="5019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180" grpId="0"/>
      <p:bldP spid="50181" grpId="0"/>
      <p:bldP spid="50192" grpId="0"/>
      <p:bldP spid="50196"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8612" name="Picture 4" descr="images2"/>
          <p:cNvPicPr>
            <a:picLocks noChangeAspect="1" noChangeArrowheads="1"/>
          </p:cNvPicPr>
          <p:nvPr/>
        </p:nvPicPr>
        <p:blipFill>
          <a:blip r:embed="rId2"/>
          <a:srcRect/>
          <a:stretch>
            <a:fillRect/>
          </a:stretch>
        </p:blipFill>
        <p:spPr bwMode="auto">
          <a:xfrm>
            <a:off x="3810000" y="762000"/>
            <a:ext cx="4510088" cy="4648200"/>
          </a:xfrm>
          <a:prstGeom prst="rect">
            <a:avLst/>
          </a:prstGeom>
          <a:noFill/>
          <a:ln w="9525">
            <a:noFill/>
            <a:miter lim="800000"/>
            <a:headEnd/>
            <a:tailEnd/>
          </a:ln>
        </p:spPr>
      </p:pic>
      <p:sp>
        <p:nvSpPr>
          <p:cNvPr id="68613" name="Text Box 5"/>
          <p:cNvSpPr txBox="1">
            <a:spLocks noChangeArrowheads="1"/>
          </p:cNvSpPr>
          <p:nvPr/>
        </p:nvSpPr>
        <p:spPr bwMode="auto">
          <a:xfrm>
            <a:off x="4495800" y="5791201"/>
            <a:ext cx="3810000" cy="461963"/>
          </a:xfrm>
          <a:prstGeom prst="rect">
            <a:avLst/>
          </a:prstGeom>
          <a:noFill/>
          <a:ln w="9525">
            <a:noFill/>
            <a:miter lim="800000"/>
            <a:headEnd/>
            <a:tailEnd/>
          </a:ln>
        </p:spPr>
        <p:txBody>
          <a:bodyPr>
            <a:spAutoFit/>
          </a:bodyPr>
          <a:lstStyle/>
          <a:p>
            <a:pPr algn="l">
              <a:spcBef>
                <a:spcPct val="50000"/>
              </a:spcBef>
            </a:pPr>
            <a:r>
              <a:rPr lang="en-US" sz="2400" b="1" dirty="0" err="1">
                <a:latin typeface="Arial" charset="0"/>
              </a:rPr>
              <a:t>Đàn</a:t>
            </a:r>
            <a:r>
              <a:rPr lang="en-US" sz="2400" b="1" dirty="0">
                <a:latin typeface="Arial" charset="0"/>
              </a:rPr>
              <a:t> </a:t>
            </a:r>
            <a:r>
              <a:rPr lang="en-US" sz="2400" b="1" dirty="0" err="1">
                <a:latin typeface="Arial" charset="0"/>
              </a:rPr>
              <a:t>ba</a:t>
            </a:r>
            <a:r>
              <a:rPr lang="en-US" sz="2400" b="1" dirty="0">
                <a:latin typeface="Arial" charset="0"/>
              </a:rPr>
              <a:t>-la-</a:t>
            </a:r>
            <a:r>
              <a:rPr lang="en-US" sz="2400" b="1" dirty="0" err="1">
                <a:latin typeface="Arial" charset="0"/>
              </a:rPr>
              <a:t>lai</a:t>
            </a:r>
            <a:r>
              <a:rPr lang="en-US" sz="2400" b="1" dirty="0">
                <a:latin typeface="Arial" charset="0"/>
              </a:rPr>
              <a:t>-ca (Nga)</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8" presetClass="entr" presetSubtype="16" fill="hold" nodeType="afterEffect">
                                  <p:stCondLst>
                                    <p:cond delay="0"/>
                                  </p:stCondLst>
                                  <p:childTnLst>
                                    <p:set>
                                      <p:cBhvr>
                                        <p:cTn id="6" dur="1" fill="hold">
                                          <p:stCondLst>
                                            <p:cond delay="0"/>
                                          </p:stCondLst>
                                        </p:cTn>
                                        <p:tgtEl>
                                          <p:spTgt spid="68612"/>
                                        </p:tgtEl>
                                        <p:attrNameLst>
                                          <p:attrName>style.visibility</p:attrName>
                                        </p:attrNameLst>
                                      </p:cBhvr>
                                      <p:to>
                                        <p:strVal val="visible"/>
                                      </p:to>
                                    </p:set>
                                    <p:animEffect transition="in" filter="diamond(in)">
                                      <p:cBhvr>
                                        <p:cTn id="7" dur="1000"/>
                                        <p:tgtEl>
                                          <p:spTgt spid="68612"/>
                                        </p:tgtEl>
                                      </p:cBhvr>
                                    </p:animEffect>
                                  </p:childTnLst>
                                </p:cTn>
                              </p:par>
                              <p:par>
                                <p:cTn id="8" presetID="8" presetClass="entr" presetSubtype="16" fill="hold" grpId="0" nodeType="withEffect">
                                  <p:stCondLst>
                                    <p:cond delay="0"/>
                                  </p:stCondLst>
                                  <p:childTnLst>
                                    <p:set>
                                      <p:cBhvr>
                                        <p:cTn id="9" dur="1" fill="hold">
                                          <p:stCondLst>
                                            <p:cond delay="0"/>
                                          </p:stCondLst>
                                        </p:cTn>
                                        <p:tgtEl>
                                          <p:spTgt spid="68613"/>
                                        </p:tgtEl>
                                        <p:attrNameLst>
                                          <p:attrName>style.visibility</p:attrName>
                                        </p:attrNameLst>
                                      </p:cBhvr>
                                      <p:to>
                                        <p:strVal val="visible"/>
                                      </p:to>
                                    </p:set>
                                    <p:animEffect transition="in" filter="diamond(in)">
                                      <p:cBhvr>
                                        <p:cTn id="10" dur="1000"/>
                                        <p:tgtEl>
                                          <p:spTgt spid="686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613" grpId="0"/>
    </p:bldLst>
  </p:timing>
</p:sld>
</file>

<file path=ppt/slides/slide1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242" name="Rectangle 2"/>
          <p:cNvSpPr>
            <a:spLocks noChangeArrowheads="1"/>
          </p:cNvSpPr>
          <p:nvPr/>
        </p:nvSpPr>
        <p:spPr bwMode="auto">
          <a:xfrm>
            <a:off x="2362200" y="685800"/>
            <a:ext cx="2133600" cy="609600"/>
          </a:xfrm>
          <a:prstGeom prst="rect">
            <a:avLst/>
          </a:prstGeom>
          <a:noFill/>
          <a:ln w="9525">
            <a:noFill/>
            <a:miter lim="800000"/>
            <a:headEnd/>
            <a:tailEnd/>
          </a:ln>
        </p:spPr>
        <p:txBody>
          <a:bodyPr/>
          <a:lstStyle/>
          <a:p>
            <a:pPr algn="l" eaLnBrk="1" hangingPunct="1">
              <a:lnSpc>
                <a:spcPct val="90000"/>
              </a:lnSpc>
            </a:pPr>
            <a:r>
              <a:rPr lang="en-US" sz="2800" b="1" u="sng" dirty="0" err="1">
                <a:solidFill>
                  <a:srgbClr val="FF0000"/>
                </a:solidFill>
                <a:latin typeface="Arial" charset="0"/>
              </a:rPr>
              <a:t>Luyện</a:t>
            </a:r>
            <a:r>
              <a:rPr lang="en-US" sz="2800" b="1" u="sng" dirty="0">
                <a:solidFill>
                  <a:srgbClr val="FF0000"/>
                </a:solidFill>
                <a:latin typeface="Arial" charset="0"/>
              </a:rPr>
              <a:t> </a:t>
            </a:r>
            <a:r>
              <a:rPr lang="vi-VN" sz="2800" b="1" u="sng" dirty="0">
                <a:solidFill>
                  <a:srgbClr val="FF0000"/>
                </a:solidFill>
                <a:latin typeface="Arial" charset="0"/>
              </a:rPr>
              <a:t>đ</a:t>
            </a:r>
            <a:r>
              <a:rPr lang="en-US" sz="2800" b="1" u="sng" dirty="0" err="1">
                <a:solidFill>
                  <a:srgbClr val="FF0000"/>
                </a:solidFill>
                <a:latin typeface="Arial" charset="0"/>
              </a:rPr>
              <a:t>ọc</a:t>
            </a:r>
            <a:r>
              <a:rPr lang="en-US" sz="2800" b="1" u="sng" dirty="0">
                <a:solidFill>
                  <a:srgbClr val="FF0000"/>
                </a:solidFill>
                <a:latin typeface="Arial" charset="0"/>
              </a:rPr>
              <a:t>:</a:t>
            </a:r>
          </a:p>
        </p:txBody>
      </p:sp>
      <p:sp>
        <p:nvSpPr>
          <p:cNvPr id="10243" name="Rectangle 3"/>
          <p:cNvSpPr>
            <a:spLocks noChangeArrowheads="1"/>
          </p:cNvSpPr>
          <p:nvPr/>
        </p:nvSpPr>
        <p:spPr bwMode="auto">
          <a:xfrm>
            <a:off x="1828800" y="1524000"/>
            <a:ext cx="3048000" cy="457200"/>
          </a:xfrm>
          <a:prstGeom prst="rect">
            <a:avLst/>
          </a:prstGeom>
          <a:noFill/>
          <a:ln w="9525">
            <a:noFill/>
            <a:miter lim="800000"/>
            <a:headEnd/>
            <a:tailEnd/>
          </a:ln>
        </p:spPr>
        <p:txBody>
          <a:bodyPr/>
          <a:lstStyle/>
          <a:p>
            <a:pPr algn="l" eaLnBrk="1" hangingPunct="1">
              <a:lnSpc>
                <a:spcPct val="90000"/>
              </a:lnSpc>
            </a:pPr>
            <a:r>
              <a:rPr lang="en-US" sz="2400" b="1" i="1">
                <a:solidFill>
                  <a:srgbClr val="0070C0"/>
                </a:solidFill>
                <a:latin typeface="Arial" charset="0"/>
              </a:rPr>
              <a:t>-  Đọc </a:t>
            </a:r>
            <a:r>
              <a:rPr lang="vi-VN" sz="2400" b="1" i="1">
                <a:solidFill>
                  <a:srgbClr val="0070C0"/>
                </a:solidFill>
                <a:latin typeface="Arial" charset="0"/>
              </a:rPr>
              <a:t>đ</a:t>
            </a:r>
            <a:r>
              <a:rPr lang="en-US" sz="2400" b="1" i="1">
                <a:solidFill>
                  <a:srgbClr val="0070C0"/>
                </a:solidFill>
                <a:latin typeface="Arial" charset="0"/>
              </a:rPr>
              <a:t>úng các từ:</a:t>
            </a:r>
          </a:p>
        </p:txBody>
      </p:sp>
      <p:sp>
        <p:nvSpPr>
          <p:cNvPr id="10244" name="Rectangle 4"/>
          <p:cNvSpPr>
            <a:spLocks noChangeArrowheads="1"/>
          </p:cNvSpPr>
          <p:nvPr/>
        </p:nvSpPr>
        <p:spPr bwMode="auto">
          <a:xfrm>
            <a:off x="2246313" y="2119313"/>
            <a:ext cx="2438400" cy="457200"/>
          </a:xfrm>
          <a:prstGeom prst="rect">
            <a:avLst/>
          </a:prstGeom>
          <a:noFill/>
          <a:ln w="9525">
            <a:noFill/>
            <a:miter lim="800000"/>
            <a:headEnd/>
            <a:tailEnd/>
          </a:ln>
        </p:spPr>
        <p:txBody>
          <a:bodyPr/>
          <a:lstStyle/>
          <a:p>
            <a:pPr algn="l" eaLnBrk="1" hangingPunct="1">
              <a:lnSpc>
                <a:spcPct val="90000"/>
              </a:lnSpc>
            </a:pPr>
            <a:r>
              <a:rPr lang="en-US" sz="2400" b="1" i="1">
                <a:latin typeface="Arial" charset="0"/>
              </a:rPr>
              <a:t>Ba-la-lai-ca </a:t>
            </a:r>
          </a:p>
        </p:txBody>
      </p:sp>
      <p:sp>
        <p:nvSpPr>
          <p:cNvPr id="70663" name="Rectangle 7"/>
          <p:cNvSpPr>
            <a:spLocks noChangeArrowheads="1"/>
          </p:cNvSpPr>
          <p:nvPr/>
        </p:nvSpPr>
        <p:spPr bwMode="auto">
          <a:xfrm>
            <a:off x="2051050" y="2644616"/>
            <a:ext cx="2105025" cy="533400"/>
          </a:xfrm>
          <a:prstGeom prst="rect">
            <a:avLst/>
          </a:prstGeom>
          <a:noFill/>
          <a:ln w="9525">
            <a:noFill/>
            <a:miter lim="800000"/>
            <a:headEnd/>
            <a:tailEnd/>
          </a:ln>
        </p:spPr>
        <p:txBody>
          <a:bodyPr/>
          <a:lstStyle/>
          <a:p>
            <a:pPr algn="l" eaLnBrk="1" hangingPunct="1">
              <a:lnSpc>
                <a:spcPct val="90000"/>
              </a:lnSpc>
            </a:pPr>
            <a:r>
              <a:rPr lang="en-US" sz="2400" b="1" i="1">
                <a:latin typeface="Arial" charset="0"/>
              </a:rPr>
              <a:t> ngẫm nghĩ</a:t>
            </a:r>
          </a:p>
        </p:txBody>
      </p:sp>
      <p:sp>
        <p:nvSpPr>
          <p:cNvPr id="70664" name="Rectangle 8"/>
          <p:cNvSpPr>
            <a:spLocks noChangeArrowheads="1"/>
          </p:cNvSpPr>
          <p:nvPr/>
        </p:nvSpPr>
        <p:spPr bwMode="auto">
          <a:xfrm>
            <a:off x="2154778" y="3262313"/>
            <a:ext cx="1752600" cy="533400"/>
          </a:xfrm>
          <a:prstGeom prst="rect">
            <a:avLst/>
          </a:prstGeom>
          <a:noFill/>
          <a:ln w="9525">
            <a:noFill/>
            <a:miter lim="800000"/>
            <a:headEnd/>
            <a:tailEnd/>
          </a:ln>
        </p:spPr>
        <p:txBody>
          <a:bodyPr/>
          <a:lstStyle/>
          <a:p>
            <a:pPr algn="l" eaLnBrk="1" hangingPunct="1">
              <a:lnSpc>
                <a:spcPct val="90000"/>
              </a:lnSpc>
            </a:pPr>
            <a:r>
              <a:rPr lang="en-US" sz="2400" b="1" i="1">
                <a:latin typeface="Arial" charset="0"/>
              </a:rPr>
              <a:t>bỡ ngỡ</a:t>
            </a:r>
          </a:p>
        </p:txBody>
      </p:sp>
      <p:sp>
        <p:nvSpPr>
          <p:cNvPr id="70665" name="Rectangle 9"/>
          <p:cNvSpPr>
            <a:spLocks noChangeArrowheads="1"/>
          </p:cNvSpPr>
          <p:nvPr/>
        </p:nvSpPr>
        <p:spPr bwMode="auto">
          <a:xfrm>
            <a:off x="1782764" y="3962400"/>
            <a:ext cx="8580436" cy="1295400"/>
          </a:xfrm>
          <a:prstGeom prst="rect">
            <a:avLst/>
          </a:prstGeom>
          <a:noFill/>
          <a:ln w="9525">
            <a:noFill/>
            <a:miter lim="800000"/>
            <a:headEnd/>
            <a:tailEnd/>
          </a:ln>
        </p:spPr>
        <p:txBody>
          <a:bodyPr/>
          <a:lstStyle/>
          <a:p>
            <a:pPr algn="just" eaLnBrk="1" hangingPunct="1">
              <a:lnSpc>
                <a:spcPct val="90000"/>
              </a:lnSpc>
            </a:pPr>
            <a:r>
              <a:rPr lang="en-US" sz="2400" b="1" i="1">
                <a:solidFill>
                  <a:srgbClr val="0070C0"/>
                </a:solidFill>
                <a:latin typeface="Arial" charset="0"/>
              </a:rPr>
              <a:t>- Chú ý ngắt h</a:t>
            </a:r>
            <a:r>
              <a:rPr lang="vi-VN" sz="2400" b="1" i="1">
                <a:solidFill>
                  <a:srgbClr val="0070C0"/>
                </a:solidFill>
                <a:latin typeface="Arial" charset="0"/>
              </a:rPr>
              <a:t>ơ</a:t>
            </a:r>
            <a:r>
              <a:rPr lang="en-US" sz="2400" b="1" i="1">
                <a:solidFill>
                  <a:srgbClr val="0070C0"/>
                </a:solidFill>
                <a:latin typeface="Arial" charset="0"/>
              </a:rPr>
              <a:t>i </a:t>
            </a:r>
            <a:r>
              <a:rPr lang="vi-VN" sz="2400" b="1" i="1">
                <a:solidFill>
                  <a:srgbClr val="0070C0"/>
                </a:solidFill>
                <a:latin typeface="Arial" charset="0"/>
              </a:rPr>
              <a:t>đ</a:t>
            </a:r>
            <a:r>
              <a:rPr lang="en-US" sz="2400" b="1" i="1">
                <a:solidFill>
                  <a:srgbClr val="0070C0"/>
                </a:solidFill>
                <a:latin typeface="Arial" charset="0"/>
              </a:rPr>
              <a:t>úng giữa các dòng th</a:t>
            </a:r>
            <a:r>
              <a:rPr lang="vi-VN" sz="2400" b="1" i="1">
                <a:solidFill>
                  <a:srgbClr val="0070C0"/>
                </a:solidFill>
                <a:latin typeface="Arial" charset="0"/>
              </a:rPr>
              <a:t>ơ</a:t>
            </a:r>
            <a:r>
              <a:rPr lang="en-US" sz="2400" b="1" i="1">
                <a:solidFill>
                  <a:srgbClr val="0070C0"/>
                </a:solidFill>
                <a:latin typeface="Arial" charset="0"/>
              </a:rPr>
              <a:t>, khổ th</a:t>
            </a:r>
            <a:r>
              <a:rPr lang="vi-VN" sz="2400" b="1" i="1">
                <a:solidFill>
                  <a:srgbClr val="0070C0"/>
                </a:solidFill>
                <a:latin typeface="Arial" charset="0"/>
              </a:rPr>
              <a:t>ơ</a:t>
            </a:r>
            <a:r>
              <a:rPr lang="en-US" sz="2400" b="1" i="1">
                <a:solidFill>
                  <a:srgbClr val="0070C0"/>
                </a:solidFill>
                <a:latin typeface="Arial" charset="0"/>
              </a:rPr>
              <a:t>.</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7" presetClass="entr" presetSubtype="0" fill="hold" grpId="0" nodeType="clickEffect">
                                  <p:stCondLst>
                                    <p:cond delay="0"/>
                                  </p:stCondLst>
                                  <p:iterate type="lt">
                                    <p:tmPct val="50000"/>
                                  </p:iterate>
                                  <p:childTnLst>
                                    <p:set>
                                      <p:cBhvr>
                                        <p:cTn id="6" dur="1" fill="hold">
                                          <p:stCondLst>
                                            <p:cond delay="0"/>
                                          </p:stCondLst>
                                        </p:cTn>
                                        <p:tgtEl>
                                          <p:spTgt spid="70663"/>
                                        </p:tgtEl>
                                        <p:attrNameLst>
                                          <p:attrName>style.visibility</p:attrName>
                                        </p:attrNameLst>
                                      </p:cBhvr>
                                      <p:to>
                                        <p:strVal val="visible"/>
                                      </p:to>
                                    </p:set>
                                    <p:anim calcmode="discrete" valueType="clr">
                                      <p:cBhvr override="childStyle">
                                        <p:cTn id="7" dur="80"/>
                                        <p:tgtEl>
                                          <p:spTgt spid="70663"/>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70663"/>
                                        </p:tgtEl>
                                        <p:attrNameLst>
                                          <p:attrName>fillcolor</p:attrName>
                                        </p:attrNameLst>
                                      </p:cBhvr>
                                      <p:tavLst>
                                        <p:tav tm="0">
                                          <p:val>
                                            <p:clrVal>
                                              <a:schemeClr val="accent2"/>
                                            </p:clrVal>
                                          </p:val>
                                        </p:tav>
                                        <p:tav tm="50000">
                                          <p:val>
                                            <p:clrVal>
                                              <a:schemeClr val="hlink"/>
                                            </p:clrVal>
                                          </p:val>
                                        </p:tav>
                                      </p:tavLst>
                                    </p:anim>
                                    <p:set>
                                      <p:cBhvr>
                                        <p:cTn id="9" dur="80"/>
                                        <p:tgtEl>
                                          <p:spTgt spid="70663"/>
                                        </p:tgtEl>
                                        <p:attrNameLst>
                                          <p:attrName>fill.type</p:attrName>
                                        </p:attrNameLst>
                                      </p:cBhvr>
                                      <p:to>
                                        <p:strVal val="solid"/>
                                      </p:to>
                                    </p:set>
                                  </p:childTnLst>
                                </p:cTn>
                              </p:par>
                            </p:childTnLst>
                          </p:cTn>
                        </p:par>
                      </p:childTnLst>
                    </p:cTn>
                  </p:par>
                  <p:par>
                    <p:cTn id="10" fill="hold" nodeType="clickPar">
                      <p:stCondLst>
                        <p:cond delay="indefinite"/>
                      </p:stCondLst>
                      <p:childTnLst>
                        <p:par>
                          <p:cTn id="11" fill="hold" nodeType="withGroup">
                            <p:stCondLst>
                              <p:cond delay="0"/>
                            </p:stCondLst>
                            <p:childTnLst>
                              <p:par>
                                <p:cTn id="12" presetID="27" presetClass="entr" presetSubtype="0" fill="hold" grpId="0" nodeType="clickEffect">
                                  <p:stCondLst>
                                    <p:cond delay="0"/>
                                  </p:stCondLst>
                                  <p:iterate type="lt">
                                    <p:tmPct val="50000"/>
                                  </p:iterate>
                                  <p:childTnLst>
                                    <p:set>
                                      <p:cBhvr>
                                        <p:cTn id="13" dur="1" fill="hold">
                                          <p:stCondLst>
                                            <p:cond delay="0"/>
                                          </p:stCondLst>
                                        </p:cTn>
                                        <p:tgtEl>
                                          <p:spTgt spid="70664"/>
                                        </p:tgtEl>
                                        <p:attrNameLst>
                                          <p:attrName>style.visibility</p:attrName>
                                        </p:attrNameLst>
                                      </p:cBhvr>
                                      <p:to>
                                        <p:strVal val="visible"/>
                                      </p:to>
                                    </p:set>
                                    <p:anim calcmode="discrete" valueType="clr">
                                      <p:cBhvr override="childStyle">
                                        <p:cTn id="14" dur="80"/>
                                        <p:tgtEl>
                                          <p:spTgt spid="70664"/>
                                        </p:tgtEl>
                                        <p:attrNameLst>
                                          <p:attrName>style.color</p:attrName>
                                        </p:attrNameLst>
                                      </p:cBhvr>
                                      <p:tavLst>
                                        <p:tav tm="0">
                                          <p:val>
                                            <p:clrVal>
                                              <a:schemeClr val="accent2"/>
                                            </p:clrVal>
                                          </p:val>
                                        </p:tav>
                                        <p:tav tm="50000">
                                          <p:val>
                                            <p:clrVal>
                                              <a:schemeClr val="hlink"/>
                                            </p:clrVal>
                                          </p:val>
                                        </p:tav>
                                      </p:tavLst>
                                    </p:anim>
                                    <p:anim calcmode="discrete" valueType="clr">
                                      <p:cBhvr>
                                        <p:cTn id="15" dur="80"/>
                                        <p:tgtEl>
                                          <p:spTgt spid="70664"/>
                                        </p:tgtEl>
                                        <p:attrNameLst>
                                          <p:attrName>fillcolor</p:attrName>
                                        </p:attrNameLst>
                                      </p:cBhvr>
                                      <p:tavLst>
                                        <p:tav tm="0">
                                          <p:val>
                                            <p:clrVal>
                                              <a:schemeClr val="accent2"/>
                                            </p:clrVal>
                                          </p:val>
                                        </p:tav>
                                        <p:tav tm="50000">
                                          <p:val>
                                            <p:clrVal>
                                              <a:schemeClr val="hlink"/>
                                            </p:clrVal>
                                          </p:val>
                                        </p:tav>
                                      </p:tavLst>
                                    </p:anim>
                                    <p:set>
                                      <p:cBhvr>
                                        <p:cTn id="16" dur="80"/>
                                        <p:tgtEl>
                                          <p:spTgt spid="70664"/>
                                        </p:tgtEl>
                                        <p:attrNameLst>
                                          <p:attrName>fill.type</p:attrName>
                                        </p:attrNameLst>
                                      </p:cBhvr>
                                      <p:to>
                                        <p:strVal val="solid"/>
                                      </p:to>
                                    </p:set>
                                  </p:childTnLst>
                                </p:cTn>
                              </p:par>
                            </p:childTnLst>
                          </p:cTn>
                        </p:par>
                      </p:childTnLst>
                    </p:cTn>
                  </p:par>
                  <p:par>
                    <p:cTn id="17" fill="hold" nodeType="clickPar">
                      <p:stCondLst>
                        <p:cond delay="indefinite"/>
                      </p:stCondLst>
                      <p:childTnLst>
                        <p:par>
                          <p:cTn id="18" fill="hold" nodeType="withGroup">
                            <p:stCondLst>
                              <p:cond delay="0"/>
                            </p:stCondLst>
                            <p:childTnLst>
                              <p:par>
                                <p:cTn id="19" presetID="18" presetClass="entr" presetSubtype="6" fill="hold" grpId="0" nodeType="clickEffect">
                                  <p:stCondLst>
                                    <p:cond delay="0"/>
                                  </p:stCondLst>
                                  <p:childTnLst>
                                    <p:set>
                                      <p:cBhvr>
                                        <p:cTn id="20" dur="1" fill="hold">
                                          <p:stCondLst>
                                            <p:cond delay="0"/>
                                          </p:stCondLst>
                                        </p:cTn>
                                        <p:tgtEl>
                                          <p:spTgt spid="70665"/>
                                        </p:tgtEl>
                                        <p:attrNameLst>
                                          <p:attrName>style.visibility</p:attrName>
                                        </p:attrNameLst>
                                      </p:cBhvr>
                                      <p:to>
                                        <p:strVal val="visible"/>
                                      </p:to>
                                    </p:set>
                                    <p:animEffect transition="in" filter="strips(downRight)">
                                      <p:cBhvr>
                                        <p:cTn id="21" dur="500"/>
                                        <p:tgtEl>
                                          <p:spTgt spid="7066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663" grpId="0"/>
      <p:bldP spid="70664" grpId="0"/>
      <p:bldP spid="70665"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266" name="Text Box 2"/>
          <p:cNvSpPr txBox="1">
            <a:spLocks noChangeArrowheads="1"/>
          </p:cNvSpPr>
          <p:nvPr/>
        </p:nvSpPr>
        <p:spPr bwMode="auto">
          <a:xfrm>
            <a:off x="3644901" y="487364"/>
            <a:ext cx="652463" cy="350837"/>
          </a:xfrm>
          <a:prstGeom prst="rect">
            <a:avLst/>
          </a:prstGeom>
          <a:noFill/>
          <a:ln w="9525">
            <a:noFill/>
            <a:miter lim="800000"/>
            <a:headEnd/>
            <a:tailEnd/>
          </a:ln>
        </p:spPr>
        <p:txBody>
          <a:bodyPr wrap="none">
            <a:spAutoFit/>
          </a:bodyPr>
          <a:lstStyle/>
          <a:p>
            <a:pPr algn="l" eaLnBrk="1" hangingPunct="1"/>
            <a:r>
              <a:rPr lang="en-US" sz="1700" b="1">
                <a:solidFill>
                  <a:srgbClr val="0000CC"/>
                </a:solidFill>
                <a:latin typeface="Arial" charset="0"/>
              </a:rPr>
              <a:t>Trên</a:t>
            </a:r>
          </a:p>
        </p:txBody>
      </p:sp>
      <p:sp>
        <p:nvSpPr>
          <p:cNvPr id="11267" name="Text Box 3"/>
          <p:cNvSpPr txBox="1">
            <a:spLocks noChangeArrowheads="1"/>
          </p:cNvSpPr>
          <p:nvPr/>
        </p:nvSpPr>
        <p:spPr bwMode="auto">
          <a:xfrm>
            <a:off x="3644900" y="792164"/>
            <a:ext cx="566738" cy="350837"/>
          </a:xfrm>
          <a:prstGeom prst="rect">
            <a:avLst/>
          </a:prstGeom>
          <a:noFill/>
          <a:ln w="9525">
            <a:noFill/>
            <a:miter lim="800000"/>
            <a:headEnd/>
            <a:tailEnd/>
          </a:ln>
        </p:spPr>
        <p:txBody>
          <a:bodyPr wrap="none">
            <a:spAutoFit/>
          </a:bodyPr>
          <a:lstStyle/>
          <a:p>
            <a:pPr algn="l" eaLnBrk="1" hangingPunct="1"/>
            <a:r>
              <a:rPr lang="en-US" sz="1700" b="1">
                <a:solidFill>
                  <a:srgbClr val="0000CC"/>
                </a:solidFill>
                <a:latin typeface="Arial" charset="0"/>
              </a:rPr>
              <a:t>Một</a:t>
            </a:r>
          </a:p>
        </p:txBody>
      </p:sp>
      <p:sp>
        <p:nvSpPr>
          <p:cNvPr id="11268" name="Text Box 4"/>
          <p:cNvSpPr txBox="1">
            <a:spLocks noChangeArrowheads="1"/>
          </p:cNvSpPr>
          <p:nvPr/>
        </p:nvSpPr>
        <p:spPr bwMode="auto">
          <a:xfrm>
            <a:off x="3644900" y="1173164"/>
            <a:ext cx="1397000" cy="350837"/>
          </a:xfrm>
          <a:prstGeom prst="rect">
            <a:avLst/>
          </a:prstGeom>
          <a:noFill/>
          <a:ln w="9525">
            <a:noFill/>
            <a:miter lim="800000"/>
            <a:headEnd/>
            <a:tailEnd/>
          </a:ln>
        </p:spPr>
        <p:txBody>
          <a:bodyPr wrap="none">
            <a:spAutoFit/>
          </a:bodyPr>
          <a:lstStyle/>
          <a:p>
            <a:pPr algn="l" eaLnBrk="1" hangingPunct="1"/>
            <a:r>
              <a:rPr lang="en-US" sz="1700" b="1">
                <a:solidFill>
                  <a:srgbClr val="0000CC"/>
                </a:solidFill>
                <a:latin typeface="Arial" charset="0"/>
              </a:rPr>
              <a:t>Tôi đã nghe</a:t>
            </a:r>
          </a:p>
        </p:txBody>
      </p:sp>
      <p:sp>
        <p:nvSpPr>
          <p:cNvPr id="11269" name="Text Box 5"/>
          <p:cNvSpPr txBox="1">
            <a:spLocks noChangeArrowheads="1"/>
          </p:cNvSpPr>
          <p:nvPr/>
        </p:nvSpPr>
        <p:spPr bwMode="auto">
          <a:xfrm>
            <a:off x="3644901" y="1847850"/>
            <a:ext cx="244475" cy="350838"/>
          </a:xfrm>
          <a:prstGeom prst="rect">
            <a:avLst/>
          </a:prstGeom>
          <a:noFill/>
          <a:ln w="9525">
            <a:noFill/>
            <a:miter lim="800000"/>
            <a:headEnd/>
            <a:tailEnd/>
          </a:ln>
        </p:spPr>
        <p:txBody>
          <a:bodyPr wrap="none">
            <a:spAutoFit/>
          </a:bodyPr>
          <a:lstStyle/>
          <a:p>
            <a:pPr algn="l" eaLnBrk="1" hangingPunct="1"/>
            <a:r>
              <a:rPr lang="en-US" sz="1700" b="1">
                <a:solidFill>
                  <a:srgbClr val="0000CC"/>
                </a:solidFill>
                <a:latin typeface="Arial" charset="0"/>
              </a:rPr>
              <a:t> </a:t>
            </a:r>
          </a:p>
        </p:txBody>
      </p:sp>
      <p:sp>
        <p:nvSpPr>
          <p:cNvPr id="11270" name="Text Box 6"/>
          <p:cNvSpPr txBox="1">
            <a:spLocks noChangeArrowheads="1"/>
          </p:cNvSpPr>
          <p:nvPr/>
        </p:nvSpPr>
        <p:spPr bwMode="auto">
          <a:xfrm>
            <a:off x="3644901" y="1554164"/>
            <a:ext cx="3800475" cy="350837"/>
          </a:xfrm>
          <a:prstGeom prst="rect">
            <a:avLst/>
          </a:prstGeom>
          <a:noFill/>
          <a:ln w="9525">
            <a:noFill/>
            <a:miter lim="800000"/>
            <a:headEnd/>
            <a:tailEnd/>
          </a:ln>
        </p:spPr>
        <p:txBody>
          <a:bodyPr wrap="none">
            <a:spAutoFit/>
          </a:bodyPr>
          <a:lstStyle/>
          <a:p>
            <a:pPr algn="l" eaLnBrk="1" hangingPunct="1"/>
            <a:r>
              <a:rPr lang="en-US" sz="1700" b="1">
                <a:solidFill>
                  <a:srgbClr val="0000CC"/>
                </a:solidFill>
                <a:latin typeface="Arial" charset="0"/>
              </a:rPr>
              <a:t>Một cô gái Nga  mái tóc màu hạt dẻ</a:t>
            </a:r>
          </a:p>
        </p:txBody>
      </p:sp>
      <p:sp>
        <p:nvSpPr>
          <p:cNvPr id="11271" name="Text Box 7"/>
          <p:cNvSpPr txBox="1">
            <a:spLocks noChangeArrowheads="1"/>
          </p:cNvSpPr>
          <p:nvPr/>
        </p:nvSpPr>
        <p:spPr bwMode="auto">
          <a:xfrm>
            <a:off x="3644900" y="1935164"/>
            <a:ext cx="4300538" cy="350837"/>
          </a:xfrm>
          <a:prstGeom prst="rect">
            <a:avLst/>
          </a:prstGeom>
          <a:noFill/>
          <a:ln w="9525">
            <a:noFill/>
            <a:miter lim="800000"/>
            <a:headEnd/>
            <a:tailEnd/>
          </a:ln>
        </p:spPr>
        <p:txBody>
          <a:bodyPr wrap="none">
            <a:spAutoFit/>
          </a:bodyPr>
          <a:lstStyle/>
          <a:p>
            <a:pPr algn="l" eaLnBrk="1" hangingPunct="1"/>
            <a:r>
              <a:rPr lang="en-US" sz="1700" b="1">
                <a:solidFill>
                  <a:srgbClr val="0000CC"/>
                </a:solidFill>
                <a:latin typeface="Arial" charset="0"/>
              </a:rPr>
              <a:t>Ngón tay đan  trên những sợi dây đồng.</a:t>
            </a:r>
          </a:p>
        </p:txBody>
      </p:sp>
      <p:sp>
        <p:nvSpPr>
          <p:cNvPr id="11272" name="Text Box 8"/>
          <p:cNvSpPr txBox="1">
            <a:spLocks noChangeArrowheads="1"/>
          </p:cNvSpPr>
          <p:nvPr/>
        </p:nvSpPr>
        <p:spPr bwMode="auto">
          <a:xfrm>
            <a:off x="3644900" y="2468564"/>
            <a:ext cx="869950" cy="350837"/>
          </a:xfrm>
          <a:prstGeom prst="rect">
            <a:avLst/>
          </a:prstGeom>
          <a:noFill/>
          <a:ln w="9525">
            <a:noFill/>
            <a:miter lim="800000"/>
            <a:headEnd/>
            <a:tailEnd/>
          </a:ln>
        </p:spPr>
        <p:txBody>
          <a:bodyPr wrap="none">
            <a:spAutoFit/>
          </a:bodyPr>
          <a:lstStyle/>
          <a:p>
            <a:pPr algn="l" eaLnBrk="1" hangingPunct="1"/>
            <a:r>
              <a:rPr lang="en-US" sz="1700" b="1">
                <a:solidFill>
                  <a:srgbClr val="0000CC"/>
                </a:solidFill>
                <a:latin typeface="Arial" charset="0"/>
              </a:rPr>
              <a:t>Lúc ấy</a:t>
            </a:r>
          </a:p>
        </p:txBody>
      </p:sp>
      <p:sp>
        <p:nvSpPr>
          <p:cNvPr id="72713" name="Text Box 9"/>
          <p:cNvSpPr txBox="1">
            <a:spLocks noChangeArrowheads="1"/>
          </p:cNvSpPr>
          <p:nvPr/>
        </p:nvSpPr>
        <p:spPr bwMode="auto">
          <a:xfrm>
            <a:off x="3644900" y="2774950"/>
            <a:ext cx="1885950" cy="350838"/>
          </a:xfrm>
          <a:prstGeom prst="rect">
            <a:avLst/>
          </a:prstGeom>
          <a:noFill/>
          <a:ln w="9525">
            <a:noFill/>
            <a:miter lim="800000"/>
            <a:headEnd/>
            <a:tailEnd/>
          </a:ln>
          <a:effectLst/>
        </p:spPr>
        <p:txBody>
          <a:bodyPr wrap="none">
            <a:spAutoFit/>
          </a:bodyPr>
          <a:lstStyle/>
          <a:p>
            <a:pPr algn="l" eaLnBrk="1" hangingPunct="1">
              <a:defRPr/>
            </a:pPr>
            <a:r>
              <a:rPr lang="en-US" sz="1700" b="1">
                <a:solidFill>
                  <a:srgbClr val="0000CC"/>
                </a:solidFill>
                <a:latin typeface="Arial"/>
              </a:rPr>
              <a:t>Cả công trường</a:t>
            </a:r>
            <a:r>
              <a:rPr lang="en-US" sz="1700" b="1">
                <a:solidFill>
                  <a:srgbClr val="CC3300"/>
                </a:solidFill>
                <a:effectLst>
                  <a:outerShdw blurRad="38100" dist="38100" dir="2700000" algn="tl">
                    <a:srgbClr val="000000"/>
                  </a:outerShdw>
                </a:effectLst>
                <a:latin typeface="Arial"/>
              </a:rPr>
              <a:t> </a:t>
            </a:r>
          </a:p>
        </p:txBody>
      </p:sp>
      <p:sp>
        <p:nvSpPr>
          <p:cNvPr id="11274" name="Text Box 10"/>
          <p:cNvSpPr txBox="1">
            <a:spLocks noChangeArrowheads="1"/>
          </p:cNvSpPr>
          <p:nvPr/>
        </p:nvSpPr>
        <p:spPr bwMode="auto">
          <a:xfrm>
            <a:off x="3644900" y="3141664"/>
            <a:ext cx="2103438" cy="350837"/>
          </a:xfrm>
          <a:prstGeom prst="rect">
            <a:avLst/>
          </a:prstGeom>
          <a:noFill/>
          <a:ln w="9525">
            <a:noFill/>
            <a:miter lim="800000"/>
            <a:headEnd/>
            <a:tailEnd/>
          </a:ln>
        </p:spPr>
        <p:txBody>
          <a:bodyPr wrap="none">
            <a:spAutoFit/>
          </a:bodyPr>
          <a:lstStyle/>
          <a:p>
            <a:pPr algn="l" eaLnBrk="1" hangingPunct="1"/>
            <a:r>
              <a:rPr lang="en-US" sz="1700" b="1">
                <a:solidFill>
                  <a:srgbClr val="0000CC"/>
                </a:solidFill>
                <a:latin typeface="Arial" charset="0"/>
              </a:rPr>
              <a:t>Những tháp khoan</a:t>
            </a:r>
          </a:p>
        </p:txBody>
      </p:sp>
      <p:sp>
        <p:nvSpPr>
          <p:cNvPr id="72715" name="Text Box 11"/>
          <p:cNvSpPr txBox="1">
            <a:spLocks noChangeArrowheads="1"/>
          </p:cNvSpPr>
          <p:nvPr/>
        </p:nvSpPr>
        <p:spPr bwMode="auto">
          <a:xfrm>
            <a:off x="3644901" y="3508375"/>
            <a:ext cx="2251075" cy="350838"/>
          </a:xfrm>
          <a:prstGeom prst="rect">
            <a:avLst/>
          </a:prstGeom>
          <a:noFill/>
          <a:ln w="9525">
            <a:noFill/>
            <a:miter lim="800000"/>
            <a:headEnd/>
            <a:tailEnd/>
          </a:ln>
          <a:effectLst/>
        </p:spPr>
        <p:txBody>
          <a:bodyPr wrap="none">
            <a:spAutoFit/>
          </a:bodyPr>
          <a:lstStyle/>
          <a:p>
            <a:pPr algn="l" eaLnBrk="1" hangingPunct="1">
              <a:defRPr/>
            </a:pPr>
            <a:r>
              <a:rPr lang="en-US" sz="1700" b="1">
                <a:solidFill>
                  <a:srgbClr val="0000CC"/>
                </a:solidFill>
                <a:latin typeface="Arial"/>
              </a:rPr>
              <a:t>Những xe ủi, xe ben</a:t>
            </a:r>
            <a:endParaRPr lang="en-US" sz="1700" b="1">
              <a:solidFill>
                <a:srgbClr val="CC3300"/>
              </a:solidFill>
              <a:effectLst>
                <a:outerShdw blurRad="38100" dist="38100" dir="2700000" algn="tl">
                  <a:srgbClr val="000000"/>
                </a:outerShdw>
              </a:effectLst>
              <a:latin typeface="Arial"/>
            </a:endParaRPr>
          </a:p>
        </p:txBody>
      </p:sp>
      <p:sp>
        <p:nvSpPr>
          <p:cNvPr id="72716" name="Text Box 12"/>
          <p:cNvSpPr txBox="1">
            <a:spLocks noChangeArrowheads="1"/>
          </p:cNvSpPr>
          <p:nvPr/>
        </p:nvSpPr>
        <p:spPr bwMode="auto">
          <a:xfrm>
            <a:off x="3644901" y="3875089"/>
            <a:ext cx="976313" cy="350837"/>
          </a:xfrm>
          <a:prstGeom prst="rect">
            <a:avLst/>
          </a:prstGeom>
          <a:noFill/>
          <a:ln w="9525">
            <a:noFill/>
            <a:miter lim="800000"/>
            <a:headEnd/>
            <a:tailEnd/>
          </a:ln>
          <a:effectLst/>
        </p:spPr>
        <p:txBody>
          <a:bodyPr wrap="none">
            <a:spAutoFit/>
          </a:bodyPr>
          <a:lstStyle/>
          <a:p>
            <a:pPr algn="l" eaLnBrk="1" hangingPunct="1">
              <a:defRPr/>
            </a:pPr>
            <a:r>
              <a:rPr lang="en-US" sz="1700" b="1">
                <a:solidFill>
                  <a:srgbClr val="0000CC"/>
                </a:solidFill>
                <a:latin typeface="Arial"/>
              </a:rPr>
              <a:t>Chỉ còn</a:t>
            </a:r>
            <a:endParaRPr lang="en-US" sz="1700" b="1">
              <a:solidFill>
                <a:srgbClr val="CC3300"/>
              </a:solidFill>
              <a:effectLst>
                <a:outerShdw blurRad="38100" dist="38100" dir="2700000" algn="tl">
                  <a:srgbClr val="000000"/>
                </a:outerShdw>
              </a:effectLst>
              <a:latin typeface="Arial"/>
            </a:endParaRPr>
          </a:p>
        </p:txBody>
      </p:sp>
      <p:sp>
        <p:nvSpPr>
          <p:cNvPr id="11277" name="Text Box 13"/>
          <p:cNvSpPr txBox="1">
            <a:spLocks noChangeArrowheads="1"/>
          </p:cNvSpPr>
          <p:nvPr/>
        </p:nvSpPr>
        <p:spPr bwMode="auto">
          <a:xfrm>
            <a:off x="3644901" y="4241800"/>
            <a:ext cx="542925" cy="350838"/>
          </a:xfrm>
          <a:prstGeom prst="rect">
            <a:avLst/>
          </a:prstGeom>
          <a:noFill/>
          <a:ln w="9525">
            <a:noFill/>
            <a:miter lim="800000"/>
            <a:headEnd/>
            <a:tailEnd/>
          </a:ln>
        </p:spPr>
        <p:txBody>
          <a:bodyPr wrap="none">
            <a:spAutoFit/>
          </a:bodyPr>
          <a:lstStyle/>
          <a:p>
            <a:pPr algn="l" eaLnBrk="1" hangingPunct="1"/>
            <a:r>
              <a:rPr lang="en-US" sz="1700" b="1">
                <a:solidFill>
                  <a:srgbClr val="0000CC"/>
                </a:solidFill>
                <a:latin typeface="Arial" charset="0"/>
              </a:rPr>
              <a:t>Với</a:t>
            </a:r>
          </a:p>
        </p:txBody>
      </p:sp>
      <p:sp>
        <p:nvSpPr>
          <p:cNvPr id="11278" name="Text Box 14"/>
          <p:cNvSpPr txBox="1">
            <a:spLocks noChangeArrowheads="1"/>
          </p:cNvSpPr>
          <p:nvPr/>
        </p:nvSpPr>
        <p:spPr bwMode="auto">
          <a:xfrm>
            <a:off x="3644901" y="4830764"/>
            <a:ext cx="1146175" cy="350837"/>
          </a:xfrm>
          <a:prstGeom prst="rect">
            <a:avLst/>
          </a:prstGeom>
          <a:noFill/>
          <a:ln w="9525">
            <a:noFill/>
            <a:miter lim="800000"/>
            <a:headEnd/>
            <a:tailEnd/>
          </a:ln>
        </p:spPr>
        <p:txBody>
          <a:bodyPr wrap="none">
            <a:spAutoFit/>
          </a:bodyPr>
          <a:lstStyle/>
          <a:p>
            <a:pPr algn="l" eaLnBrk="1" hangingPunct="1"/>
            <a:r>
              <a:rPr lang="en-US" sz="1700" b="1">
                <a:solidFill>
                  <a:srgbClr val="0000CC"/>
                </a:solidFill>
                <a:latin typeface="Arial" charset="0"/>
              </a:rPr>
              <a:t>Ngày mai</a:t>
            </a:r>
          </a:p>
        </p:txBody>
      </p:sp>
      <p:sp>
        <p:nvSpPr>
          <p:cNvPr id="11279" name="Text Box 15"/>
          <p:cNvSpPr txBox="1">
            <a:spLocks noChangeArrowheads="1"/>
          </p:cNvSpPr>
          <p:nvPr/>
        </p:nvSpPr>
        <p:spPr bwMode="auto">
          <a:xfrm>
            <a:off x="5181601" y="5181600"/>
            <a:ext cx="2263775" cy="350838"/>
          </a:xfrm>
          <a:prstGeom prst="rect">
            <a:avLst/>
          </a:prstGeom>
          <a:noFill/>
          <a:ln w="9525">
            <a:noFill/>
            <a:miter lim="800000"/>
            <a:headEnd/>
            <a:tailEnd/>
          </a:ln>
        </p:spPr>
        <p:txBody>
          <a:bodyPr wrap="none">
            <a:spAutoFit/>
          </a:bodyPr>
          <a:lstStyle/>
          <a:p>
            <a:pPr algn="l" eaLnBrk="1" hangingPunct="1"/>
            <a:r>
              <a:rPr lang="en-US" sz="1700" b="1">
                <a:solidFill>
                  <a:srgbClr val="0000CC"/>
                </a:solidFill>
                <a:latin typeface="Arial" charset="0"/>
              </a:rPr>
              <a:t> nối liền hai khối núi</a:t>
            </a:r>
          </a:p>
        </p:txBody>
      </p:sp>
      <p:sp>
        <p:nvSpPr>
          <p:cNvPr id="11280" name="Text Box 16"/>
          <p:cNvSpPr txBox="1">
            <a:spLocks noChangeArrowheads="1"/>
          </p:cNvSpPr>
          <p:nvPr/>
        </p:nvSpPr>
        <p:spPr bwMode="auto">
          <a:xfrm>
            <a:off x="3644900" y="5514975"/>
            <a:ext cx="4133850" cy="350838"/>
          </a:xfrm>
          <a:prstGeom prst="rect">
            <a:avLst/>
          </a:prstGeom>
          <a:noFill/>
          <a:ln w="9525">
            <a:noFill/>
            <a:miter lim="800000"/>
            <a:headEnd/>
            <a:tailEnd/>
          </a:ln>
        </p:spPr>
        <p:txBody>
          <a:bodyPr wrap="none">
            <a:spAutoFit/>
          </a:bodyPr>
          <a:lstStyle/>
          <a:p>
            <a:pPr algn="l" eaLnBrk="1" hangingPunct="1"/>
            <a:r>
              <a:rPr lang="en-US" sz="1700" b="1">
                <a:solidFill>
                  <a:srgbClr val="0000CC"/>
                </a:solidFill>
                <a:latin typeface="Arial" charset="0"/>
              </a:rPr>
              <a:t>Biển sẽ nằm  bỡ ngỡ giữa cao nguyên</a:t>
            </a:r>
          </a:p>
        </p:txBody>
      </p:sp>
      <p:sp>
        <p:nvSpPr>
          <p:cNvPr id="11281" name="Text Box 17"/>
          <p:cNvSpPr txBox="1">
            <a:spLocks noChangeArrowheads="1"/>
          </p:cNvSpPr>
          <p:nvPr/>
        </p:nvSpPr>
        <p:spPr bwMode="auto">
          <a:xfrm>
            <a:off x="3644900" y="6248400"/>
            <a:ext cx="3963988" cy="350838"/>
          </a:xfrm>
          <a:prstGeom prst="rect">
            <a:avLst/>
          </a:prstGeom>
          <a:noFill/>
          <a:ln w="9525">
            <a:noFill/>
            <a:miter lim="800000"/>
            <a:headEnd/>
            <a:tailEnd/>
          </a:ln>
        </p:spPr>
        <p:txBody>
          <a:bodyPr wrap="none">
            <a:spAutoFit/>
          </a:bodyPr>
          <a:lstStyle/>
          <a:p>
            <a:pPr algn="l" eaLnBrk="1" hangingPunct="1"/>
            <a:r>
              <a:rPr lang="en-US" sz="1700" b="1">
                <a:solidFill>
                  <a:srgbClr val="0000CC"/>
                </a:solidFill>
                <a:latin typeface="Arial" charset="0"/>
              </a:rPr>
              <a:t>Từ công trình thủy điện lớn đầu tiên.</a:t>
            </a:r>
          </a:p>
        </p:txBody>
      </p:sp>
      <p:sp>
        <p:nvSpPr>
          <p:cNvPr id="11282" name="Text Box 18"/>
          <p:cNvSpPr txBox="1">
            <a:spLocks noChangeArrowheads="1"/>
          </p:cNvSpPr>
          <p:nvPr/>
        </p:nvSpPr>
        <p:spPr bwMode="auto">
          <a:xfrm>
            <a:off x="3644900" y="5881689"/>
            <a:ext cx="1060450" cy="350837"/>
          </a:xfrm>
          <a:prstGeom prst="rect">
            <a:avLst/>
          </a:prstGeom>
          <a:noFill/>
          <a:ln w="9525">
            <a:noFill/>
            <a:miter lim="800000"/>
            <a:headEnd/>
            <a:tailEnd/>
          </a:ln>
        </p:spPr>
        <p:txBody>
          <a:bodyPr wrap="none">
            <a:spAutoFit/>
          </a:bodyPr>
          <a:lstStyle/>
          <a:p>
            <a:pPr algn="l" eaLnBrk="1" hangingPunct="1"/>
            <a:r>
              <a:rPr lang="en-US" sz="1700" b="1">
                <a:solidFill>
                  <a:srgbClr val="0000CC"/>
                </a:solidFill>
                <a:latin typeface="Arial" charset="0"/>
              </a:rPr>
              <a:t>Sông Đà</a:t>
            </a:r>
          </a:p>
        </p:txBody>
      </p:sp>
      <p:sp>
        <p:nvSpPr>
          <p:cNvPr id="11284" name="WordArt 20"/>
          <p:cNvSpPr>
            <a:spLocks noChangeArrowheads="1" noChangeShapeType="1" noTextEdit="1"/>
          </p:cNvSpPr>
          <p:nvPr/>
        </p:nvSpPr>
        <p:spPr bwMode="auto">
          <a:xfrm>
            <a:off x="2514600" y="73027"/>
            <a:ext cx="7162800" cy="350838"/>
          </a:xfrm>
          <a:prstGeom prst="rect">
            <a:avLst/>
          </a:prstGeom>
        </p:spPr>
        <p:txBody>
          <a:bodyPr wrap="none" fromWordArt="1">
            <a:prstTxWarp prst="textPlain">
              <a:avLst>
                <a:gd name="adj" fmla="val 50000"/>
              </a:avLst>
            </a:prstTxWarp>
          </a:bodyPr>
          <a:lstStyle/>
          <a:p>
            <a:r>
              <a:rPr lang="vi-VN" sz="3600" kern="10">
                <a:ln w="9525">
                  <a:noFill/>
                  <a:round/>
                  <a:headEnd/>
                  <a:tailEnd/>
                </a:ln>
                <a:solidFill>
                  <a:srgbClr val="FF00FF"/>
                </a:solidFill>
                <a:latin typeface="Arial"/>
                <a:cs typeface="Arial"/>
              </a:rPr>
              <a:t>Tiếng đàn ba-la-lai-ca trên sông Đà</a:t>
            </a:r>
            <a:endParaRPr lang="en-US" sz="3600" kern="10">
              <a:ln w="9525">
                <a:noFill/>
                <a:round/>
                <a:headEnd/>
                <a:tailEnd/>
              </a:ln>
              <a:solidFill>
                <a:srgbClr val="FF00FF"/>
              </a:solidFill>
              <a:latin typeface="Arial"/>
              <a:cs typeface="Arial"/>
            </a:endParaRPr>
          </a:p>
        </p:txBody>
      </p:sp>
      <p:sp>
        <p:nvSpPr>
          <p:cNvPr id="11285" name="Text Box 21"/>
          <p:cNvSpPr txBox="1">
            <a:spLocks noChangeArrowheads="1"/>
          </p:cNvSpPr>
          <p:nvPr/>
        </p:nvSpPr>
        <p:spPr bwMode="auto">
          <a:xfrm>
            <a:off x="4191000" y="487364"/>
            <a:ext cx="1036638" cy="350837"/>
          </a:xfrm>
          <a:prstGeom prst="rect">
            <a:avLst/>
          </a:prstGeom>
          <a:noFill/>
          <a:ln w="9525">
            <a:noFill/>
            <a:miter lim="800000"/>
            <a:headEnd/>
            <a:tailEnd/>
          </a:ln>
        </p:spPr>
        <p:txBody>
          <a:bodyPr wrap="none">
            <a:spAutoFit/>
          </a:bodyPr>
          <a:lstStyle/>
          <a:p>
            <a:pPr algn="l" eaLnBrk="1" hangingPunct="1"/>
            <a:r>
              <a:rPr lang="en-US" sz="1700" b="1">
                <a:solidFill>
                  <a:srgbClr val="0000CC"/>
                </a:solidFill>
                <a:latin typeface="Arial" charset="0"/>
              </a:rPr>
              <a:t>sông Đà</a:t>
            </a:r>
          </a:p>
        </p:txBody>
      </p:sp>
      <p:sp>
        <p:nvSpPr>
          <p:cNvPr id="11286" name="Text Box 22"/>
          <p:cNvSpPr txBox="1">
            <a:spLocks noChangeArrowheads="1"/>
          </p:cNvSpPr>
          <p:nvPr/>
        </p:nvSpPr>
        <p:spPr bwMode="auto">
          <a:xfrm>
            <a:off x="4114801" y="792164"/>
            <a:ext cx="2151063" cy="350837"/>
          </a:xfrm>
          <a:prstGeom prst="rect">
            <a:avLst/>
          </a:prstGeom>
          <a:noFill/>
          <a:ln w="9525">
            <a:noFill/>
            <a:miter lim="800000"/>
            <a:headEnd/>
            <a:tailEnd/>
          </a:ln>
        </p:spPr>
        <p:txBody>
          <a:bodyPr wrap="none">
            <a:spAutoFit/>
          </a:bodyPr>
          <a:lstStyle/>
          <a:p>
            <a:pPr algn="l" eaLnBrk="1" hangingPunct="1"/>
            <a:r>
              <a:rPr lang="en-US" sz="1700" b="1">
                <a:solidFill>
                  <a:srgbClr val="0000CC"/>
                </a:solidFill>
                <a:latin typeface="Arial" charset="0"/>
              </a:rPr>
              <a:t>đêm trăng chơi vơi</a:t>
            </a:r>
          </a:p>
        </p:txBody>
      </p:sp>
      <p:sp>
        <p:nvSpPr>
          <p:cNvPr id="11287" name="Text Box 23"/>
          <p:cNvSpPr txBox="1">
            <a:spLocks noChangeArrowheads="1"/>
          </p:cNvSpPr>
          <p:nvPr/>
        </p:nvSpPr>
        <p:spPr bwMode="auto">
          <a:xfrm>
            <a:off x="4967288" y="1173164"/>
            <a:ext cx="1890712" cy="350837"/>
          </a:xfrm>
          <a:prstGeom prst="rect">
            <a:avLst/>
          </a:prstGeom>
          <a:noFill/>
          <a:ln w="9525">
            <a:noFill/>
            <a:miter lim="800000"/>
            <a:headEnd/>
            <a:tailEnd/>
          </a:ln>
        </p:spPr>
        <p:txBody>
          <a:bodyPr wrap="none">
            <a:spAutoFit/>
          </a:bodyPr>
          <a:lstStyle/>
          <a:p>
            <a:pPr algn="l" eaLnBrk="1" hangingPunct="1"/>
            <a:r>
              <a:rPr lang="en-US" sz="1700" b="1">
                <a:solidFill>
                  <a:srgbClr val="0000CC"/>
                </a:solidFill>
                <a:latin typeface="Arial" charset="0"/>
              </a:rPr>
              <a:t>tiếng ba-la-lai-ca</a:t>
            </a:r>
          </a:p>
        </p:txBody>
      </p:sp>
      <p:sp>
        <p:nvSpPr>
          <p:cNvPr id="11288" name="Text Box 24"/>
          <p:cNvSpPr txBox="1">
            <a:spLocks noChangeArrowheads="1"/>
          </p:cNvSpPr>
          <p:nvPr/>
        </p:nvSpPr>
        <p:spPr bwMode="auto">
          <a:xfrm>
            <a:off x="5381625" y="2790825"/>
            <a:ext cx="2730500" cy="350838"/>
          </a:xfrm>
          <a:prstGeom prst="rect">
            <a:avLst/>
          </a:prstGeom>
          <a:noFill/>
          <a:ln w="9525">
            <a:noFill/>
            <a:miter lim="800000"/>
            <a:headEnd/>
            <a:tailEnd/>
          </a:ln>
        </p:spPr>
        <p:txBody>
          <a:bodyPr wrap="none">
            <a:spAutoFit/>
          </a:bodyPr>
          <a:lstStyle/>
          <a:p>
            <a:pPr algn="l" eaLnBrk="1" hangingPunct="1"/>
            <a:r>
              <a:rPr lang="en-US" sz="1700" b="1">
                <a:solidFill>
                  <a:srgbClr val="0000CC"/>
                </a:solidFill>
                <a:latin typeface="Arial" charset="0"/>
              </a:rPr>
              <a:t>say ngủ cạnh dòng sông</a:t>
            </a:r>
          </a:p>
        </p:txBody>
      </p:sp>
      <p:sp>
        <p:nvSpPr>
          <p:cNvPr id="11289" name="Text Box 25"/>
          <p:cNvSpPr txBox="1">
            <a:spLocks noChangeArrowheads="1"/>
          </p:cNvSpPr>
          <p:nvPr/>
        </p:nvSpPr>
        <p:spPr bwMode="auto">
          <a:xfrm>
            <a:off x="5618163" y="3154364"/>
            <a:ext cx="2595562" cy="350837"/>
          </a:xfrm>
          <a:prstGeom prst="rect">
            <a:avLst/>
          </a:prstGeom>
          <a:noFill/>
          <a:ln w="9525">
            <a:noFill/>
            <a:miter lim="800000"/>
            <a:headEnd/>
            <a:tailEnd/>
          </a:ln>
        </p:spPr>
        <p:txBody>
          <a:bodyPr wrap="none">
            <a:spAutoFit/>
          </a:bodyPr>
          <a:lstStyle/>
          <a:p>
            <a:pPr algn="l" eaLnBrk="1" hangingPunct="1"/>
            <a:r>
              <a:rPr lang="en-US" sz="1700" b="1">
                <a:solidFill>
                  <a:srgbClr val="0000CC"/>
                </a:solidFill>
                <a:latin typeface="Arial" charset="0"/>
              </a:rPr>
              <a:t> nhô lên trời ngẫm nghĩ</a:t>
            </a:r>
          </a:p>
        </p:txBody>
      </p:sp>
      <p:sp>
        <p:nvSpPr>
          <p:cNvPr id="11290" name="Text Box 26"/>
          <p:cNvSpPr txBox="1">
            <a:spLocks noChangeArrowheads="1"/>
          </p:cNvSpPr>
          <p:nvPr/>
        </p:nvSpPr>
        <p:spPr bwMode="auto">
          <a:xfrm>
            <a:off x="5856288" y="3505200"/>
            <a:ext cx="2659062" cy="350838"/>
          </a:xfrm>
          <a:prstGeom prst="rect">
            <a:avLst/>
          </a:prstGeom>
          <a:noFill/>
          <a:ln w="9525">
            <a:noFill/>
            <a:miter lim="800000"/>
            <a:headEnd/>
            <a:tailEnd/>
          </a:ln>
        </p:spPr>
        <p:txBody>
          <a:bodyPr wrap="none">
            <a:spAutoFit/>
          </a:bodyPr>
          <a:lstStyle/>
          <a:p>
            <a:pPr algn="l" eaLnBrk="1" hangingPunct="1"/>
            <a:r>
              <a:rPr lang="en-US" sz="1700" b="1">
                <a:solidFill>
                  <a:srgbClr val="0000CC"/>
                </a:solidFill>
                <a:latin typeface="Arial" charset="0"/>
              </a:rPr>
              <a:t>sóng vai nhau nằm nghĩ</a:t>
            </a:r>
          </a:p>
        </p:txBody>
      </p:sp>
      <p:sp>
        <p:nvSpPr>
          <p:cNvPr id="11291" name="Text Box 27"/>
          <p:cNvSpPr txBox="1">
            <a:spLocks noChangeArrowheads="1"/>
          </p:cNvSpPr>
          <p:nvPr/>
        </p:nvSpPr>
        <p:spPr bwMode="auto">
          <a:xfrm>
            <a:off x="4540250" y="3886200"/>
            <a:ext cx="2165350" cy="350838"/>
          </a:xfrm>
          <a:prstGeom prst="rect">
            <a:avLst/>
          </a:prstGeom>
          <a:noFill/>
          <a:ln w="9525">
            <a:noFill/>
            <a:miter lim="800000"/>
            <a:headEnd/>
            <a:tailEnd/>
          </a:ln>
        </p:spPr>
        <p:txBody>
          <a:bodyPr wrap="none">
            <a:spAutoFit/>
          </a:bodyPr>
          <a:lstStyle/>
          <a:p>
            <a:pPr algn="l" eaLnBrk="1" hangingPunct="1"/>
            <a:r>
              <a:rPr lang="en-US" sz="1700" b="1">
                <a:solidFill>
                  <a:srgbClr val="0000CC"/>
                </a:solidFill>
                <a:latin typeface="Arial" charset="0"/>
              </a:rPr>
              <a:t>tiếng đàn ngân nga</a:t>
            </a:r>
          </a:p>
        </p:txBody>
      </p:sp>
      <p:sp>
        <p:nvSpPr>
          <p:cNvPr id="11292" name="Text Box 28"/>
          <p:cNvSpPr txBox="1">
            <a:spLocks noChangeArrowheads="1"/>
          </p:cNvSpPr>
          <p:nvPr/>
        </p:nvSpPr>
        <p:spPr bwMode="auto">
          <a:xfrm>
            <a:off x="4038601" y="4221164"/>
            <a:ext cx="3749675" cy="350837"/>
          </a:xfrm>
          <a:prstGeom prst="rect">
            <a:avLst/>
          </a:prstGeom>
          <a:noFill/>
          <a:ln w="9525">
            <a:noFill/>
            <a:miter lim="800000"/>
            <a:headEnd/>
            <a:tailEnd/>
          </a:ln>
        </p:spPr>
        <p:txBody>
          <a:bodyPr wrap="none">
            <a:spAutoFit/>
          </a:bodyPr>
          <a:lstStyle/>
          <a:p>
            <a:pPr algn="l" eaLnBrk="1" hangingPunct="1"/>
            <a:r>
              <a:rPr lang="en-US" sz="1700" b="1">
                <a:solidFill>
                  <a:srgbClr val="0000CC"/>
                </a:solidFill>
                <a:latin typeface="Arial" charset="0"/>
              </a:rPr>
              <a:t>một dòng trăng lấp loáng sông Đà.</a:t>
            </a:r>
          </a:p>
        </p:txBody>
      </p:sp>
      <p:sp>
        <p:nvSpPr>
          <p:cNvPr id="11293" name="Text Box 29"/>
          <p:cNvSpPr txBox="1">
            <a:spLocks noChangeArrowheads="1"/>
          </p:cNvSpPr>
          <p:nvPr/>
        </p:nvSpPr>
        <p:spPr bwMode="auto">
          <a:xfrm>
            <a:off x="3657601" y="5181600"/>
            <a:ext cx="1624013" cy="350838"/>
          </a:xfrm>
          <a:prstGeom prst="rect">
            <a:avLst/>
          </a:prstGeom>
          <a:noFill/>
          <a:ln w="9525">
            <a:noFill/>
            <a:miter lim="800000"/>
            <a:headEnd/>
            <a:tailEnd/>
          </a:ln>
        </p:spPr>
        <p:txBody>
          <a:bodyPr wrap="none">
            <a:spAutoFit/>
          </a:bodyPr>
          <a:lstStyle/>
          <a:p>
            <a:pPr algn="l" eaLnBrk="1" hangingPunct="1"/>
            <a:r>
              <a:rPr lang="en-US" sz="1700" b="1">
                <a:solidFill>
                  <a:srgbClr val="0000CC"/>
                </a:solidFill>
                <a:latin typeface="Arial" charset="0"/>
              </a:rPr>
              <a:t>Chiếc đập lớn</a:t>
            </a:r>
          </a:p>
        </p:txBody>
      </p:sp>
      <p:sp>
        <p:nvSpPr>
          <p:cNvPr id="11294" name="Text Box 30"/>
          <p:cNvSpPr txBox="1">
            <a:spLocks noChangeArrowheads="1"/>
          </p:cNvSpPr>
          <p:nvPr/>
        </p:nvSpPr>
        <p:spPr bwMode="auto">
          <a:xfrm>
            <a:off x="4572000" y="5867400"/>
            <a:ext cx="2971800" cy="350838"/>
          </a:xfrm>
          <a:prstGeom prst="rect">
            <a:avLst/>
          </a:prstGeom>
          <a:noFill/>
          <a:ln w="9525">
            <a:noFill/>
            <a:miter lim="800000"/>
            <a:headEnd/>
            <a:tailEnd/>
          </a:ln>
        </p:spPr>
        <p:txBody>
          <a:bodyPr wrap="none">
            <a:spAutoFit/>
          </a:bodyPr>
          <a:lstStyle/>
          <a:p>
            <a:pPr algn="l" eaLnBrk="1" hangingPunct="1"/>
            <a:r>
              <a:rPr lang="en-US" sz="1700" b="1">
                <a:solidFill>
                  <a:srgbClr val="0000CC"/>
                </a:solidFill>
                <a:latin typeface="Arial" charset="0"/>
              </a:rPr>
              <a:t>chia ánh sáng đi muôn ngả</a:t>
            </a:r>
          </a:p>
        </p:txBody>
      </p:sp>
      <p:sp>
        <p:nvSpPr>
          <p:cNvPr id="72740" name="Line 36"/>
          <p:cNvSpPr>
            <a:spLocks noChangeShapeType="1"/>
          </p:cNvSpPr>
          <p:nvPr/>
        </p:nvSpPr>
        <p:spPr bwMode="auto">
          <a:xfrm flipH="1">
            <a:off x="5289550" y="1643064"/>
            <a:ext cx="57150" cy="173037"/>
          </a:xfrm>
          <a:prstGeom prst="line">
            <a:avLst/>
          </a:prstGeom>
          <a:noFill/>
          <a:ln w="28575">
            <a:solidFill>
              <a:srgbClr val="CC3300"/>
            </a:solidFill>
            <a:round/>
            <a:headEnd/>
            <a:tailEnd/>
          </a:ln>
        </p:spPr>
        <p:txBody>
          <a:bodyPr/>
          <a:lstStyle/>
          <a:p>
            <a:endParaRPr lang="en-US"/>
          </a:p>
        </p:txBody>
      </p:sp>
      <p:sp>
        <p:nvSpPr>
          <p:cNvPr id="72741" name="Line 37"/>
          <p:cNvSpPr>
            <a:spLocks noChangeShapeType="1"/>
          </p:cNvSpPr>
          <p:nvPr/>
        </p:nvSpPr>
        <p:spPr bwMode="auto">
          <a:xfrm flipH="1">
            <a:off x="5116513" y="2046289"/>
            <a:ext cx="57150" cy="173037"/>
          </a:xfrm>
          <a:prstGeom prst="line">
            <a:avLst/>
          </a:prstGeom>
          <a:noFill/>
          <a:ln w="28575">
            <a:solidFill>
              <a:srgbClr val="CC3300"/>
            </a:solidFill>
            <a:round/>
            <a:headEnd/>
            <a:tailEnd/>
          </a:ln>
        </p:spPr>
        <p:txBody>
          <a:bodyPr/>
          <a:lstStyle/>
          <a:p>
            <a:endParaRPr lang="en-US"/>
          </a:p>
        </p:txBody>
      </p:sp>
      <p:sp>
        <p:nvSpPr>
          <p:cNvPr id="72742" name="Line 38"/>
          <p:cNvSpPr>
            <a:spLocks noChangeShapeType="1"/>
          </p:cNvSpPr>
          <p:nvPr/>
        </p:nvSpPr>
        <p:spPr bwMode="auto">
          <a:xfrm flipH="1">
            <a:off x="5405438" y="2852739"/>
            <a:ext cx="57150" cy="173037"/>
          </a:xfrm>
          <a:prstGeom prst="line">
            <a:avLst/>
          </a:prstGeom>
          <a:noFill/>
          <a:ln w="28575">
            <a:solidFill>
              <a:srgbClr val="CC3300"/>
            </a:solidFill>
            <a:round/>
            <a:headEnd/>
            <a:tailEnd/>
          </a:ln>
        </p:spPr>
        <p:txBody>
          <a:bodyPr/>
          <a:lstStyle/>
          <a:p>
            <a:endParaRPr lang="en-US"/>
          </a:p>
        </p:txBody>
      </p:sp>
      <p:sp>
        <p:nvSpPr>
          <p:cNvPr id="72743" name="Line 39"/>
          <p:cNvSpPr>
            <a:spLocks noChangeShapeType="1"/>
          </p:cNvSpPr>
          <p:nvPr/>
        </p:nvSpPr>
        <p:spPr bwMode="auto">
          <a:xfrm flipH="1">
            <a:off x="5692775" y="3255964"/>
            <a:ext cx="57150" cy="173037"/>
          </a:xfrm>
          <a:prstGeom prst="line">
            <a:avLst/>
          </a:prstGeom>
          <a:noFill/>
          <a:ln w="28575">
            <a:solidFill>
              <a:srgbClr val="CC3300"/>
            </a:solidFill>
            <a:round/>
            <a:headEnd/>
            <a:tailEnd/>
          </a:ln>
        </p:spPr>
        <p:txBody>
          <a:bodyPr/>
          <a:lstStyle/>
          <a:p>
            <a:endParaRPr lang="en-US"/>
          </a:p>
        </p:txBody>
      </p:sp>
      <p:sp>
        <p:nvSpPr>
          <p:cNvPr id="72744" name="Line 40"/>
          <p:cNvSpPr>
            <a:spLocks noChangeShapeType="1"/>
          </p:cNvSpPr>
          <p:nvPr/>
        </p:nvSpPr>
        <p:spPr bwMode="auto">
          <a:xfrm flipH="1">
            <a:off x="5865813" y="3602039"/>
            <a:ext cx="57150" cy="173037"/>
          </a:xfrm>
          <a:prstGeom prst="line">
            <a:avLst/>
          </a:prstGeom>
          <a:noFill/>
          <a:ln w="28575">
            <a:solidFill>
              <a:srgbClr val="CC3300"/>
            </a:solidFill>
            <a:round/>
            <a:headEnd/>
            <a:tailEnd/>
          </a:ln>
        </p:spPr>
        <p:txBody>
          <a:bodyPr/>
          <a:lstStyle/>
          <a:p>
            <a:endParaRPr lang="en-US"/>
          </a:p>
        </p:txBody>
      </p:sp>
      <p:sp>
        <p:nvSpPr>
          <p:cNvPr id="72745" name="Line 41"/>
          <p:cNvSpPr>
            <a:spLocks noChangeShapeType="1"/>
          </p:cNvSpPr>
          <p:nvPr/>
        </p:nvSpPr>
        <p:spPr bwMode="auto">
          <a:xfrm flipH="1">
            <a:off x="5232400" y="5272089"/>
            <a:ext cx="57150" cy="173037"/>
          </a:xfrm>
          <a:prstGeom prst="line">
            <a:avLst/>
          </a:prstGeom>
          <a:noFill/>
          <a:ln w="28575">
            <a:solidFill>
              <a:srgbClr val="CC3300"/>
            </a:solidFill>
            <a:round/>
            <a:headEnd/>
            <a:tailEnd/>
          </a:ln>
        </p:spPr>
        <p:txBody>
          <a:bodyPr/>
          <a:lstStyle/>
          <a:p>
            <a:endParaRPr lang="en-US"/>
          </a:p>
        </p:txBody>
      </p:sp>
    </p:spTree>
  </p:cSld>
  <p:clrMapOvr>
    <a:masterClrMapping/>
  </p:clrMapOvr>
  <p:transition spd="med">
    <p:cover dir="d"/>
    <p:sndAc>
      <p:stSnd>
        <p:snd r:embed="rId2" name="notify.wav"/>
      </p:stSnd>
    </p:sndAc>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2740"/>
                                        </p:tgtEl>
                                        <p:attrNameLst>
                                          <p:attrName>style.visibility</p:attrName>
                                        </p:attrNameLst>
                                      </p:cBhvr>
                                      <p:to>
                                        <p:strVal val="visible"/>
                                      </p:to>
                                    </p:set>
                                  </p:childTnLst>
                                </p:cTn>
                              </p:par>
                            </p:childTnLst>
                          </p:cTn>
                        </p:par>
                        <p:par>
                          <p:cTn id="7" fill="hold" nodeType="afterGroup">
                            <p:stCondLst>
                              <p:cond delay="0"/>
                            </p:stCondLst>
                            <p:childTnLst>
                              <p:par>
                                <p:cTn id="8" presetID="1" presetClass="entr" presetSubtype="0" fill="hold" grpId="0" nodeType="afterEffect">
                                  <p:stCondLst>
                                    <p:cond delay="0"/>
                                  </p:stCondLst>
                                  <p:childTnLst>
                                    <p:set>
                                      <p:cBhvr>
                                        <p:cTn id="9" dur="1" fill="hold">
                                          <p:stCondLst>
                                            <p:cond delay="0"/>
                                          </p:stCondLst>
                                        </p:cTn>
                                        <p:tgtEl>
                                          <p:spTgt spid="72741"/>
                                        </p:tgtEl>
                                        <p:attrNameLst>
                                          <p:attrName>style.visibility</p:attrName>
                                        </p:attrNameLst>
                                      </p:cBhvr>
                                      <p:to>
                                        <p:strVal val="visible"/>
                                      </p:to>
                                    </p:set>
                                  </p:childTnLst>
                                </p:cTn>
                              </p:par>
                            </p:childTnLst>
                          </p:cTn>
                        </p:par>
                        <p:par>
                          <p:cTn id="10" fill="hold" nodeType="afterGroup">
                            <p:stCondLst>
                              <p:cond delay="0"/>
                            </p:stCondLst>
                            <p:childTnLst>
                              <p:par>
                                <p:cTn id="11" presetID="1" presetClass="entr" presetSubtype="0" fill="hold" grpId="0" nodeType="afterEffect">
                                  <p:stCondLst>
                                    <p:cond delay="0"/>
                                  </p:stCondLst>
                                  <p:childTnLst>
                                    <p:set>
                                      <p:cBhvr>
                                        <p:cTn id="12" dur="1" fill="hold">
                                          <p:stCondLst>
                                            <p:cond delay="0"/>
                                          </p:stCondLst>
                                        </p:cTn>
                                        <p:tgtEl>
                                          <p:spTgt spid="72742"/>
                                        </p:tgtEl>
                                        <p:attrNameLst>
                                          <p:attrName>style.visibility</p:attrName>
                                        </p:attrNameLst>
                                      </p:cBhvr>
                                      <p:to>
                                        <p:strVal val="visible"/>
                                      </p:to>
                                    </p:set>
                                  </p:childTnLst>
                                </p:cTn>
                              </p:par>
                            </p:childTnLst>
                          </p:cTn>
                        </p:par>
                        <p:par>
                          <p:cTn id="13" fill="hold" nodeType="afterGroup">
                            <p:stCondLst>
                              <p:cond delay="0"/>
                            </p:stCondLst>
                            <p:childTnLst>
                              <p:par>
                                <p:cTn id="14" presetID="1" presetClass="entr" presetSubtype="0" fill="hold" grpId="0" nodeType="afterEffect">
                                  <p:stCondLst>
                                    <p:cond delay="0"/>
                                  </p:stCondLst>
                                  <p:childTnLst>
                                    <p:set>
                                      <p:cBhvr>
                                        <p:cTn id="15" dur="1" fill="hold">
                                          <p:stCondLst>
                                            <p:cond delay="0"/>
                                          </p:stCondLst>
                                        </p:cTn>
                                        <p:tgtEl>
                                          <p:spTgt spid="72743"/>
                                        </p:tgtEl>
                                        <p:attrNameLst>
                                          <p:attrName>style.visibility</p:attrName>
                                        </p:attrNameLst>
                                      </p:cBhvr>
                                      <p:to>
                                        <p:strVal val="visible"/>
                                      </p:to>
                                    </p:set>
                                  </p:childTnLst>
                                </p:cTn>
                              </p:par>
                            </p:childTnLst>
                          </p:cTn>
                        </p:par>
                        <p:par>
                          <p:cTn id="16" fill="hold" nodeType="afterGroup">
                            <p:stCondLst>
                              <p:cond delay="0"/>
                            </p:stCondLst>
                            <p:childTnLst>
                              <p:par>
                                <p:cTn id="17" presetID="1" presetClass="entr" presetSubtype="0" fill="hold" grpId="0" nodeType="afterEffect">
                                  <p:stCondLst>
                                    <p:cond delay="0"/>
                                  </p:stCondLst>
                                  <p:childTnLst>
                                    <p:set>
                                      <p:cBhvr>
                                        <p:cTn id="18" dur="1" fill="hold">
                                          <p:stCondLst>
                                            <p:cond delay="0"/>
                                          </p:stCondLst>
                                        </p:cTn>
                                        <p:tgtEl>
                                          <p:spTgt spid="72744"/>
                                        </p:tgtEl>
                                        <p:attrNameLst>
                                          <p:attrName>style.visibility</p:attrName>
                                        </p:attrNameLst>
                                      </p:cBhvr>
                                      <p:to>
                                        <p:strVal val="visible"/>
                                      </p:to>
                                    </p:set>
                                  </p:childTnLst>
                                </p:cTn>
                              </p:par>
                            </p:childTnLst>
                          </p:cTn>
                        </p:par>
                        <p:par>
                          <p:cTn id="19" fill="hold" nodeType="afterGroup">
                            <p:stCondLst>
                              <p:cond delay="0"/>
                            </p:stCondLst>
                            <p:childTnLst>
                              <p:par>
                                <p:cTn id="20" presetID="1" presetClass="entr" presetSubtype="0" fill="hold" grpId="0" nodeType="afterEffect">
                                  <p:stCondLst>
                                    <p:cond delay="0"/>
                                  </p:stCondLst>
                                  <p:childTnLst>
                                    <p:set>
                                      <p:cBhvr>
                                        <p:cTn id="21" dur="1" fill="hold">
                                          <p:stCondLst>
                                            <p:cond delay="0"/>
                                          </p:stCondLst>
                                        </p:cTn>
                                        <p:tgtEl>
                                          <p:spTgt spid="7274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2740" grpId="0" animBg="1"/>
      <p:bldP spid="72741" grpId="0" animBg="1"/>
      <p:bldP spid="72742" grpId="0" animBg="1"/>
      <p:bldP spid="72743" grpId="0" animBg="1"/>
      <p:bldP spid="72744" grpId="0" animBg="1"/>
      <p:bldP spid="72745"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7">
            <a:extLst>
              <a:ext uri="{FF2B5EF4-FFF2-40B4-BE49-F238E27FC236}">
                <a16:creationId xmlns:a16="http://schemas.microsoft.com/office/drawing/2014/main" id="{4E651633-920B-49A4-B699-C7B7C849A7C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47" name="Slide Number Placeholder 3">
            <a:extLst>
              <a:ext uri="{FF2B5EF4-FFF2-40B4-BE49-F238E27FC236}">
                <a16:creationId xmlns:a16="http://schemas.microsoft.com/office/drawing/2014/main" id="{941D1A26-9F47-41D2-90DE-17565E7885BA}"/>
              </a:ext>
            </a:extLst>
          </p:cNvPr>
          <p:cNvSpPr>
            <a:spLocks noGrp="1"/>
          </p:cNvSpPr>
          <p:nvPr>
            <p:ph type="sldNum" sz="quarter" idx="12"/>
          </p:nvPr>
        </p:nvSpPr>
        <p:spPr bwMode="auto">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numCol="1" anchorCtr="0" compatLnSpc="1">
            <a:prstTxWarp prst="textNoShape">
              <a:avLst/>
            </a:prstTxWarp>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1363" indent="-284163">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1413" indent="-227013">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598613" indent="-227013">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5813" indent="-227013">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3013" indent="-227013"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0213" indent="-227013"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7413" indent="-227013"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4613" indent="-227013"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fontAlgn="base">
              <a:lnSpc>
                <a:spcPct val="100000"/>
              </a:lnSpc>
              <a:spcBef>
                <a:spcPct val="0"/>
              </a:spcBef>
              <a:spcAft>
                <a:spcPct val="0"/>
              </a:spcAft>
              <a:buFontTx/>
              <a:buNone/>
            </a:pPr>
            <a:fld id="{8C3A7783-669D-4FE0-BE93-FD5F52D28C67}" type="slidenum">
              <a:rPr lang="en-US" altLang="en-US" sz="1200">
                <a:latin typeface="Arial" panose="020B0604020202020204" pitchFamily="34" charset="0"/>
                <a:cs typeface="Arial" panose="020B0604020202020204" pitchFamily="34" charset="0"/>
              </a:rPr>
              <a:pPr fontAlgn="base">
                <a:lnSpc>
                  <a:spcPct val="100000"/>
                </a:lnSpc>
                <a:spcBef>
                  <a:spcPct val="0"/>
                </a:spcBef>
                <a:spcAft>
                  <a:spcPct val="0"/>
                </a:spcAft>
                <a:buFontTx/>
                <a:buNone/>
              </a:pPr>
              <a:t>14</a:t>
            </a:fld>
            <a:endParaRPr lang="en-US" altLang="en-US" sz="1200">
              <a:latin typeface="Arial" panose="020B0604020202020204" pitchFamily="34" charset="0"/>
              <a:cs typeface="Arial" panose="020B0604020202020204" pitchFamily="34" charset="0"/>
            </a:endParaRPr>
          </a:p>
        </p:txBody>
      </p:sp>
      <p:sp>
        <p:nvSpPr>
          <p:cNvPr id="6148" name="Rectangle 6">
            <a:extLst>
              <a:ext uri="{FF2B5EF4-FFF2-40B4-BE49-F238E27FC236}">
                <a16:creationId xmlns:a16="http://schemas.microsoft.com/office/drawing/2014/main" id="{5BCA0B0F-D235-4FE3-9759-2729FE0E1294}"/>
              </a:ext>
            </a:extLst>
          </p:cNvPr>
          <p:cNvSpPr>
            <a:spLocks noChangeArrowheads="1"/>
          </p:cNvSpPr>
          <p:nvPr/>
        </p:nvSpPr>
        <p:spPr bwMode="auto">
          <a:xfrm>
            <a:off x="4326128" y="2703514"/>
            <a:ext cx="3539752"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lnSpc>
                <a:spcPct val="100000"/>
              </a:lnSpc>
              <a:spcBef>
                <a:spcPct val="20000"/>
              </a:spcBef>
              <a:buFontTx/>
              <a:buNone/>
            </a:pPr>
            <a:r>
              <a:rPr lang="en-US" altLang="en-US" sz="4800" b="1">
                <a:solidFill>
                  <a:srgbClr val="FF0000"/>
                </a:solidFill>
                <a:latin typeface="Times New Roman" panose="02020603050405020304" pitchFamily="18" charset="0"/>
                <a:cs typeface="Times New Roman" panose="02020603050405020304" pitchFamily="18" charset="0"/>
              </a:rPr>
              <a:t>Tìm hiểu bài</a:t>
            </a:r>
          </a:p>
        </p:txBody>
      </p:sp>
    </p:spTree>
    <p:extLst>
      <p:ext uri="{BB962C8B-B14F-4D97-AF65-F5344CB8AC3E}">
        <p14:creationId xmlns:p14="http://schemas.microsoft.com/office/powerpoint/2010/main" val="263035381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ext Box 4"/>
          <p:cNvSpPr txBox="1">
            <a:spLocks noChangeArrowheads="1"/>
          </p:cNvSpPr>
          <p:nvPr/>
        </p:nvSpPr>
        <p:spPr bwMode="auto">
          <a:xfrm>
            <a:off x="2590800" y="2590800"/>
            <a:ext cx="6858000" cy="338138"/>
          </a:xfrm>
          <a:prstGeom prst="rect">
            <a:avLst/>
          </a:prstGeom>
          <a:noFill/>
          <a:ln w="9525" algn="ctr">
            <a:noFill/>
            <a:miter lim="800000"/>
            <a:headEnd/>
            <a:tailEnd/>
          </a:ln>
        </p:spPr>
        <p:txBody>
          <a:bodyPr>
            <a:spAutoFit/>
          </a:bodyPr>
          <a:lstStyle/>
          <a:p>
            <a:pPr>
              <a:spcBef>
                <a:spcPct val="50000"/>
              </a:spcBef>
            </a:pPr>
            <a:endParaRPr lang="en-US" sz="1600">
              <a:latin typeface="Arial" charset="0"/>
            </a:endParaRPr>
          </a:p>
        </p:txBody>
      </p:sp>
      <p:sp>
        <p:nvSpPr>
          <p:cNvPr id="77831" name="Text Box 7"/>
          <p:cNvSpPr txBox="1">
            <a:spLocks noChangeArrowheads="1"/>
          </p:cNvSpPr>
          <p:nvPr/>
        </p:nvSpPr>
        <p:spPr bwMode="auto">
          <a:xfrm>
            <a:off x="2057400" y="1066801"/>
            <a:ext cx="8153400" cy="461963"/>
          </a:xfrm>
          <a:prstGeom prst="rect">
            <a:avLst/>
          </a:prstGeom>
          <a:noFill/>
          <a:ln w="9525" algn="ctr">
            <a:noFill/>
            <a:miter lim="800000"/>
            <a:headEnd/>
            <a:tailEnd/>
          </a:ln>
        </p:spPr>
        <p:txBody>
          <a:bodyPr>
            <a:spAutoFit/>
          </a:bodyPr>
          <a:lstStyle/>
          <a:p>
            <a:pPr>
              <a:spcBef>
                <a:spcPct val="50000"/>
              </a:spcBef>
            </a:pPr>
            <a:r>
              <a:rPr lang="en-US" sz="2400" b="1" dirty="0" err="1">
                <a:solidFill>
                  <a:srgbClr val="FF3300"/>
                </a:solidFill>
                <a:latin typeface="Arial" charset="0"/>
              </a:rPr>
              <a:t>Tìm</a:t>
            </a:r>
            <a:r>
              <a:rPr lang="en-US" sz="2400" b="1" dirty="0">
                <a:solidFill>
                  <a:srgbClr val="FF3300"/>
                </a:solidFill>
                <a:latin typeface="Arial" charset="0"/>
              </a:rPr>
              <a:t> </a:t>
            </a:r>
            <a:r>
              <a:rPr lang="en-US" sz="2400" b="1" dirty="0" err="1">
                <a:solidFill>
                  <a:srgbClr val="FF3300"/>
                </a:solidFill>
                <a:latin typeface="Arial" charset="0"/>
              </a:rPr>
              <a:t>câu</a:t>
            </a:r>
            <a:r>
              <a:rPr lang="en-US" sz="2400" b="1" dirty="0">
                <a:solidFill>
                  <a:srgbClr val="FF3300"/>
                </a:solidFill>
                <a:latin typeface="Arial" charset="0"/>
              </a:rPr>
              <a:t> </a:t>
            </a:r>
            <a:r>
              <a:rPr lang="en-US" sz="2400" b="1" dirty="0" err="1">
                <a:solidFill>
                  <a:srgbClr val="FF3300"/>
                </a:solidFill>
                <a:latin typeface="Arial" charset="0"/>
              </a:rPr>
              <a:t>thơ</a:t>
            </a:r>
            <a:r>
              <a:rPr lang="en-US" sz="2400" b="1" dirty="0">
                <a:solidFill>
                  <a:srgbClr val="FF3300"/>
                </a:solidFill>
                <a:latin typeface="Arial" charset="0"/>
              </a:rPr>
              <a:t> </a:t>
            </a:r>
            <a:r>
              <a:rPr lang="en-US" sz="2400" b="1" dirty="0" err="1">
                <a:solidFill>
                  <a:srgbClr val="FF3300"/>
                </a:solidFill>
                <a:latin typeface="Arial" charset="0"/>
              </a:rPr>
              <a:t>nói</a:t>
            </a:r>
            <a:r>
              <a:rPr lang="en-US" sz="2400" b="1" dirty="0">
                <a:solidFill>
                  <a:srgbClr val="FF3300"/>
                </a:solidFill>
                <a:latin typeface="Arial" charset="0"/>
              </a:rPr>
              <a:t> </a:t>
            </a:r>
            <a:r>
              <a:rPr lang="en-US" sz="2400" b="1" dirty="0" err="1">
                <a:solidFill>
                  <a:srgbClr val="FF3300"/>
                </a:solidFill>
                <a:latin typeface="Arial" charset="0"/>
              </a:rPr>
              <a:t>lên</a:t>
            </a:r>
            <a:r>
              <a:rPr lang="en-US" sz="2400" b="1" dirty="0">
                <a:solidFill>
                  <a:srgbClr val="FF3300"/>
                </a:solidFill>
                <a:latin typeface="Arial" charset="0"/>
              </a:rPr>
              <a:t> </a:t>
            </a:r>
            <a:r>
              <a:rPr lang="en-US" sz="2400" b="1" dirty="0" err="1">
                <a:solidFill>
                  <a:srgbClr val="FF3300"/>
                </a:solidFill>
                <a:latin typeface="Arial" charset="0"/>
              </a:rPr>
              <a:t>hình</a:t>
            </a:r>
            <a:r>
              <a:rPr lang="en-US" sz="2400" b="1" dirty="0">
                <a:solidFill>
                  <a:srgbClr val="FF3300"/>
                </a:solidFill>
                <a:latin typeface="Arial" charset="0"/>
              </a:rPr>
              <a:t> </a:t>
            </a:r>
            <a:r>
              <a:rPr lang="en-US" sz="2400" b="1" dirty="0" err="1">
                <a:solidFill>
                  <a:srgbClr val="FF3300"/>
                </a:solidFill>
                <a:latin typeface="Arial" charset="0"/>
              </a:rPr>
              <a:t>ảnh</a:t>
            </a:r>
            <a:r>
              <a:rPr lang="en-US" sz="2400" b="1" dirty="0">
                <a:solidFill>
                  <a:srgbClr val="FF3300"/>
                </a:solidFill>
                <a:latin typeface="Arial" charset="0"/>
              </a:rPr>
              <a:t> </a:t>
            </a:r>
            <a:r>
              <a:rPr lang="en-US" sz="2400" b="1" dirty="0" err="1">
                <a:solidFill>
                  <a:srgbClr val="FF3300"/>
                </a:solidFill>
                <a:latin typeface="Arial" charset="0"/>
              </a:rPr>
              <a:t>đẹp</a:t>
            </a:r>
            <a:r>
              <a:rPr lang="en-US" sz="2400" b="1" dirty="0">
                <a:solidFill>
                  <a:srgbClr val="FF3300"/>
                </a:solidFill>
                <a:latin typeface="Arial" charset="0"/>
              </a:rPr>
              <a:t> </a:t>
            </a:r>
            <a:r>
              <a:rPr lang="en-US" sz="2400" b="1" dirty="0" err="1">
                <a:solidFill>
                  <a:srgbClr val="FF3300"/>
                </a:solidFill>
                <a:latin typeface="Arial" charset="0"/>
              </a:rPr>
              <a:t>trong</a:t>
            </a:r>
            <a:r>
              <a:rPr lang="en-US" sz="2400" b="1" dirty="0">
                <a:solidFill>
                  <a:srgbClr val="FF3300"/>
                </a:solidFill>
                <a:latin typeface="Arial" charset="0"/>
              </a:rPr>
              <a:t> </a:t>
            </a:r>
            <a:r>
              <a:rPr lang="en-US" sz="2400" b="1" dirty="0" err="1">
                <a:solidFill>
                  <a:srgbClr val="FF3300"/>
                </a:solidFill>
                <a:latin typeface="Arial" charset="0"/>
              </a:rPr>
              <a:t>đêm</a:t>
            </a:r>
            <a:r>
              <a:rPr lang="en-US" sz="2400" b="1" dirty="0">
                <a:solidFill>
                  <a:srgbClr val="FF3300"/>
                </a:solidFill>
                <a:latin typeface="Arial" charset="0"/>
              </a:rPr>
              <a:t> </a:t>
            </a:r>
            <a:r>
              <a:rPr lang="en-US" sz="2400" b="1" dirty="0" err="1">
                <a:solidFill>
                  <a:srgbClr val="FF3300"/>
                </a:solidFill>
                <a:latin typeface="Arial" charset="0"/>
              </a:rPr>
              <a:t>trăng</a:t>
            </a:r>
            <a:r>
              <a:rPr lang="en-US" sz="2400" b="1" dirty="0">
                <a:solidFill>
                  <a:srgbClr val="FF3300"/>
                </a:solidFill>
                <a:latin typeface="Arial" charset="0"/>
              </a:rPr>
              <a:t>?</a:t>
            </a:r>
          </a:p>
        </p:txBody>
      </p:sp>
      <p:sp>
        <p:nvSpPr>
          <p:cNvPr id="77832" name="Text Box 8"/>
          <p:cNvSpPr txBox="1">
            <a:spLocks noChangeArrowheads="1"/>
          </p:cNvSpPr>
          <p:nvPr/>
        </p:nvSpPr>
        <p:spPr bwMode="auto">
          <a:xfrm>
            <a:off x="2057400" y="1907382"/>
            <a:ext cx="4953000" cy="461963"/>
          </a:xfrm>
          <a:prstGeom prst="rect">
            <a:avLst/>
          </a:prstGeom>
          <a:noFill/>
          <a:ln w="9525" algn="ctr">
            <a:noFill/>
            <a:miter lim="800000"/>
            <a:headEnd/>
            <a:tailEnd/>
          </a:ln>
        </p:spPr>
        <p:txBody>
          <a:bodyPr>
            <a:spAutoFit/>
          </a:bodyPr>
          <a:lstStyle/>
          <a:p>
            <a:pPr algn="l">
              <a:spcBef>
                <a:spcPct val="50000"/>
              </a:spcBef>
            </a:pPr>
            <a:r>
              <a:rPr lang="en-US" sz="2400" b="1" dirty="0" err="1">
                <a:solidFill>
                  <a:srgbClr val="0070C0"/>
                </a:solidFill>
                <a:latin typeface="Arial" charset="0"/>
              </a:rPr>
              <a:t>Một</a:t>
            </a:r>
            <a:r>
              <a:rPr lang="en-US" sz="2400" b="1" dirty="0">
                <a:solidFill>
                  <a:srgbClr val="0070C0"/>
                </a:solidFill>
                <a:latin typeface="Arial" charset="0"/>
              </a:rPr>
              <a:t> </a:t>
            </a:r>
            <a:r>
              <a:rPr lang="en-US" sz="2400" b="1" dirty="0" err="1">
                <a:solidFill>
                  <a:srgbClr val="0070C0"/>
                </a:solidFill>
                <a:latin typeface="Arial" charset="0"/>
              </a:rPr>
              <a:t>đêm</a:t>
            </a:r>
            <a:r>
              <a:rPr lang="en-US" sz="2400" b="1" dirty="0">
                <a:solidFill>
                  <a:srgbClr val="0070C0"/>
                </a:solidFill>
                <a:latin typeface="Arial" charset="0"/>
              </a:rPr>
              <a:t> </a:t>
            </a:r>
            <a:r>
              <a:rPr lang="en-US" sz="2400" b="1" dirty="0" err="1">
                <a:solidFill>
                  <a:srgbClr val="0070C0"/>
                </a:solidFill>
                <a:latin typeface="Arial" charset="0"/>
              </a:rPr>
              <a:t>trăng</a:t>
            </a:r>
            <a:r>
              <a:rPr lang="en-US" sz="2400" b="1" dirty="0">
                <a:solidFill>
                  <a:srgbClr val="0070C0"/>
                </a:solidFill>
                <a:latin typeface="Arial" charset="0"/>
              </a:rPr>
              <a:t> </a:t>
            </a:r>
            <a:r>
              <a:rPr lang="en-US" sz="2400" b="1" dirty="0" err="1">
                <a:solidFill>
                  <a:srgbClr val="0070C0"/>
                </a:solidFill>
                <a:latin typeface="Arial" charset="0"/>
              </a:rPr>
              <a:t>chơi</a:t>
            </a:r>
            <a:r>
              <a:rPr lang="en-US" sz="2400" b="1" dirty="0">
                <a:solidFill>
                  <a:srgbClr val="0070C0"/>
                </a:solidFill>
                <a:latin typeface="Arial" charset="0"/>
              </a:rPr>
              <a:t> </a:t>
            </a:r>
            <a:r>
              <a:rPr lang="en-US" sz="2400" b="1" dirty="0" err="1">
                <a:solidFill>
                  <a:srgbClr val="0070C0"/>
                </a:solidFill>
                <a:latin typeface="Arial" charset="0"/>
              </a:rPr>
              <a:t>vơi</a:t>
            </a:r>
            <a:endParaRPr lang="en-US" sz="2400" b="1" dirty="0">
              <a:solidFill>
                <a:srgbClr val="0070C0"/>
              </a:solidFill>
              <a:latin typeface="Arial"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8" presetClass="entr" presetSubtype="6" fill="hold" grpId="0" nodeType="clickEffect">
                                  <p:stCondLst>
                                    <p:cond delay="0"/>
                                  </p:stCondLst>
                                  <p:childTnLst>
                                    <p:set>
                                      <p:cBhvr>
                                        <p:cTn id="6" dur="1" fill="hold">
                                          <p:stCondLst>
                                            <p:cond delay="0"/>
                                          </p:stCondLst>
                                        </p:cTn>
                                        <p:tgtEl>
                                          <p:spTgt spid="77831"/>
                                        </p:tgtEl>
                                        <p:attrNameLst>
                                          <p:attrName>style.visibility</p:attrName>
                                        </p:attrNameLst>
                                      </p:cBhvr>
                                      <p:to>
                                        <p:strVal val="visible"/>
                                      </p:to>
                                    </p:set>
                                    <p:animEffect transition="in" filter="strips(downRight)">
                                      <p:cBhvr>
                                        <p:cTn id="7" dur="500"/>
                                        <p:tgtEl>
                                          <p:spTgt spid="77831"/>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8" presetClass="entr" presetSubtype="6" fill="hold" grpId="0" nodeType="clickEffect">
                                  <p:stCondLst>
                                    <p:cond delay="0"/>
                                  </p:stCondLst>
                                  <p:childTnLst>
                                    <p:set>
                                      <p:cBhvr>
                                        <p:cTn id="11" dur="1" fill="hold">
                                          <p:stCondLst>
                                            <p:cond delay="0"/>
                                          </p:stCondLst>
                                        </p:cTn>
                                        <p:tgtEl>
                                          <p:spTgt spid="77832"/>
                                        </p:tgtEl>
                                        <p:attrNameLst>
                                          <p:attrName>style.visibility</p:attrName>
                                        </p:attrNameLst>
                                      </p:cBhvr>
                                      <p:to>
                                        <p:strVal val="visible"/>
                                      </p:to>
                                    </p:set>
                                    <p:animEffect transition="in" filter="strips(downRight)">
                                      <p:cBhvr>
                                        <p:cTn id="12" dur="500"/>
                                        <p:tgtEl>
                                          <p:spTgt spid="778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7831" grpId="0"/>
      <p:bldP spid="77832"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Text Box 2"/>
          <p:cNvSpPr txBox="1">
            <a:spLocks noChangeArrowheads="1"/>
          </p:cNvSpPr>
          <p:nvPr/>
        </p:nvSpPr>
        <p:spPr bwMode="auto">
          <a:xfrm>
            <a:off x="1669257" y="754064"/>
            <a:ext cx="8853487" cy="579437"/>
          </a:xfrm>
          <a:prstGeom prst="rect">
            <a:avLst/>
          </a:prstGeom>
          <a:noFill/>
          <a:ln w="9525">
            <a:noFill/>
            <a:miter lim="800000"/>
            <a:headEnd/>
            <a:tailEnd/>
          </a:ln>
          <a:effectLst/>
        </p:spPr>
        <p:txBody>
          <a:bodyPr wrap="none">
            <a:spAutoFit/>
          </a:bodyPr>
          <a:lstStyle/>
          <a:p>
            <a:pPr algn="l" eaLnBrk="1" hangingPunct="1">
              <a:defRPr/>
            </a:pPr>
            <a:r>
              <a:rPr lang="en-US" sz="3200" b="1">
                <a:solidFill>
                  <a:srgbClr val="FF3300"/>
                </a:solidFill>
                <a:latin typeface="Arial"/>
              </a:rPr>
              <a:t>Theo em hiểu thế nào là đêm trăng chơi vơi?</a:t>
            </a:r>
          </a:p>
        </p:txBody>
      </p:sp>
      <p:sp>
        <p:nvSpPr>
          <p:cNvPr id="78851" name="Text Box 3"/>
          <p:cNvSpPr txBox="1">
            <a:spLocks noChangeArrowheads="1"/>
          </p:cNvSpPr>
          <p:nvPr/>
        </p:nvSpPr>
        <p:spPr bwMode="auto">
          <a:xfrm>
            <a:off x="2743200" y="1524000"/>
            <a:ext cx="3657600" cy="457200"/>
          </a:xfrm>
          <a:prstGeom prst="rect">
            <a:avLst/>
          </a:prstGeom>
          <a:noFill/>
          <a:ln w="9525">
            <a:noFill/>
            <a:miter lim="800000"/>
            <a:headEnd/>
            <a:tailEnd/>
          </a:ln>
        </p:spPr>
        <p:txBody>
          <a:bodyPr>
            <a:spAutoFit/>
          </a:bodyPr>
          <a:lstStyle/>
          <a:p>
            <a:pPr algn="l" eaLnBrk="1" hangingPunct="1"/>
            <a:r>
              <a:rPr lang="en-US" sz="2400" b="1" dirty="0" err="1">
                <a:solidFill>
                  <a:srgbClr val="3333FF"/>
                </a:solidFill>
                <a:latin typeface="Arial" charset="0"/>
              </a:rPr>
              <a:t>Một</a:t>
            </a:r>
            <a:r>
              <a:rPr lang="en-US" sz="2400" b="1" dirty="0">
                <a:solidFill>
                  <a:srgbClr val="3333FF"/>
                </a:solidFill>
                <a:latin typeface="Arial" charset="0"/>
              </a:rPr>
              <a:t> </a:t>
            </a:r>
            <a:r>
              <a:rPr lang="en-US" sz="2400" b="1" dirty="0" err="1">
                <a:solidFill>
                  <a:srgbClr val="3333FF"/>
                </a:solidFill>
                <a:latin typeface="Arial" charset="0"/>
              </a:rPr>
              <a:t>đêm</a:t>
            </a:r>
            <a:r>
              <a:rPr lang="en-US" sz="2400" b="1" dirty="0">
                <a:solidFill>
                  <a:srgbClr val="3333FF"/>
                </a:solidFill>
                <a:latin typeface="Arial" charset="0"/>
              </a:rPr>
              <a:t> </a:t>
            </a:r>
            <a:r>
              <a:rPr lang="en-US" sz="2400" b="1" dirty="0" err="1">
                <a:solidFill>
                  <a:srgbClr val="3333FF"/>
                </a:solidFill>
                <a:latin typeface="Arial" charset="0"/>
              </a:rPr>
              <a:t>trăng</a:t>
            </a:r>
            <a:r>
              <a:rPr lang="en-US" sz="2400" b="1" dirty="0">
                <a:solidFill>
                  <a:srgbClr val="3333FF"/>
                </a:solidFill>
                <a:latin typeface="Arial" charset="0"/>
              </a:rPr>
              <a:t> </a:t>
            </a:r>
            <a:r>
              <a:rPr lang="en-US" sz="2400" b="1" dirty="0" err="1">
                <a:solidFill>
                  <a:srgbClr val="3333FF"/>
                </a:solidFill>
                <a:latin typeface="Arial" charset="0"/>
              </a:rPr>
              <a:t>buồn</a:t>
            </a:r>
            <a:r>
              <a:rPr lang="en-US" sz="2400" b="1" dirty="0">
                <a:solidFill>
                  <a:srgbClr val="3333FF"/>
                </a:solidFill>
                <a:latin typeface="Arial" charset="0"/>
              </a:rPr>
              <a:t>.</a:t>
            </a:r>
          </a:p>
        </p:txBody>
      </p:sp>
      <p:sp>
        <p:nvSpPr>
          <p:cNvPr id="78852" name="Text Box 4"/>
          <p:cNvSpPr txBox="1">
            <a:spLocks noChangeArrowheads="1"/>
          </p:cNvSpPr>
          <p:nvPr/>
        </p:nvSpPr>
        <p:spPr bwMode="auto">
          <a:xfrm>
            <a:off x="2647950" y="2133600"/>
            <a:ext cx="8096250" cy="457200"/>
          </a:xfrm>
          <a:prstGeom prst="rect">
            <a:avLst/>
          </a:prstGeom>
          <a:noFill/>
          <a:ln w="9525">
            <a:noFill/>
            <a:miter lim="800000"/>
            <a:headEnd/>
            <a:tailEnd/>
          </a:ln>
        </p:spPr>
        <p:txBody>
          <a:bodyPr>
            <a:spAutoFit/>
          </a:bodyPr>
          <a:lstStyle/>
          <a:p>
            <a:pPr algn="l" eaLnBrk="1" hangingPunct="1"/>
            <a:r>
              <a:rPr lang="en-US" sz="2400" b="1">
                <a:solidFill>
                  <a:srgbClr val="3333FF"/>
                </a:solidFill>
                <a:latin typeface="Arial" charset="0"/>
              </a:rPr>
              <a:t>Trăng một mình sáng toả giữa cảnh đêm bao la.</a:t>
            </a:r>
          </a:p>
        </p:txBody>
      </p:sp>
      <p:sp>
        <p:nvSpPr>
          <p:cNvPr id="78853" name="Text Box 5"/>
          <p:cNvSpPr txBox="1">
            <a:spLocks noChangeArrowheads="1"/>
          </p:cNvSpPr>
          <p:nvPr/>
        </p:nvSpPr>
        <p:spPr bwMode="auto">
          <a:xfrm>
            <a:off x="2743201" y="2819400"/>
            <a:ext cx="5497513" cy="457200"/>
          </a:xfrm>
          <a:prstGeom prst="rect">
            <a:avLst/>
          </a:prstGeom>
          <a:noFill/>
          <a:ln w="9525">
            <a:noFill/>
            <a:miter lim="800000"/>
            <a:headEnd/>
            <a:tailEnd/>
          </a:ln>
        </p:spPr>
        <p:txBody>
          <a:bodyPr>
            <a:spAutoFit/>
          </a:bodyPr>
          <a:lstStyle/>
          <a:p>
            <a:pPr algn="l" eaLnBrk="1" hangingPunct="1"/>
            <a:r>
              <a:rPr lang="en-US" sz="2400" b="1">
                <a:solidFill>
                  <a:srgbClr val="3333FF"/>
                </a:solidFill>
                <a:latin typeface="Arial" charset="0"/>
              </a:rPr>
              <a:t>Một đêm trăng mờ ảo, huyền bí.</a:t>
            </a:r>
          </a:p>
        </p:txBody>
      </p:sp>
      <p:pic>
        <p:nvPicPr>
          <p:cNvPr id="78855" name="Picture 7" descr="c_md_whtd"/>
          <p:cNvPicPr>
            <a:picLocks noChangeAspect="1" noChangeArrowheads="1" noCrop="1"/>
          </p:cNvPicPr>
          <p:nvPr/>
        </p:nvPicPr>
        <p:blipFill>
          <a:blip r:embed="rId4"/>
          <a:srcRect/>
          <a:stretch>
            <a:fillRect/>
          </a:stretch>
        </p:blipFill>
        <p:spPr bwMode="auto">
          <a:xfrm>
            <a:off x="1998664" y="2743200"/>
            <a:ext cx="592137" cy="533400"/>
          </a:xfrm>
          <a:prstGeom prst="rect">
            <a:avLst/>
          </a:prstGeom>
          <a:noFill/>
          <a:ln w="9525">
            <a:noFill/>
            <a:miter lim="800000"/>
            <a:headEnd/>
            <a:tailEnd/>
          </a:ln>
        </p:spPr>
      </p:pic>
      <p:pic>
        <p:nvPicPr>
          <p:cNvPr id="78856" name="Picture 8" descr="a_md_whtd"/>
          <p:cNvPicPr>
            <a:picLocks noChangeAspect="1" noChangeArrowheads="1" noCrop="1"/>
          </p:cNvPicPr>
          <p:nvPr/>
        </p:nvPicPr>
        <p:blipFill>
          <a:blip r:embed="rId5"/>
          <a:srcRect/>
          <a:stretch>
            <a:fillRect/>
          </a:stretch>
        </p:blipFill>
        <p:spPr bwMode="auto">
          <a:xfrm>
            <a:off x="2057400" y="1447800"/>
            <a:ext cx="457200" cy="533400"/>
          </a:xfrm>
          <a:prstGeom prst="rect">
            <a:avLst/>
          </a:prstGeom>
          <a:noFill/>
          <a:ln w="9525">
            <a:noFill/>
            <a:miter lim="800000"/>
            <a:headEnd/>
            <a:tailEnd/>
          </a:ln>
        </p:spPr>
      </p:pic>
      <p:pic>
        <p:nvPicPr>
          <p:cNvPr id="78857" name="Picture 9" descr="b_md_whtd"/>
          <p:cNvPicPr>
            <a:picLocks noChangeAspect="1" noChangeArrowheads="1" noCrop="1"/>
          </p:cNvPicPr>
          <p:nvPr/>
        </p:nvPicPr>
        <p:blipFill>
          <a:blip r:embed="rId6"/>
          <a:srcRect/>
          <a:stretch>
            <a:fillRect/>
          </a:stretch>
        </p:blipFill>
        <p:spPr bwMode="auto">
          <a:xfrm>
            <a:off x="1998664" y="2057400"/>
            <a:ext cx="592137" cy="5334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5" presetClass="entr" presetSubtype="0" fill="hold" grpId="0" nodeType="withEffect">
                                  <p:stCondLst>
                                    <p:cond delay="0"/>
                                  </p:stCondLst>
                                  <p:childTnLst>
                                    <p:set>
                                      <p:cBhvr>
                                        <p:cTn id="6" dur="1" fill="hold">
                                          <p:stCondLst>
                                            <p:cond delay="0"/>
                                          </p:stCondLst>
                                        </p:cTn>
                                        <p:tgtEl>
                                          <p:spTgt spid="78850"/>
                                        </p:tgtEl>
                                        <p:attrNameLst>
                                          <p:attrName>style.visibility</p:attrName>
                                        </p:attrNameLst>
                                      </p:cBhvr>
                                      <p:to>
                                        <p:strVal val="visible"/>
                                      </p:to>
                                    </p:set>
                                    <p:anim calcmode="lin" valueType="num">
                                      <p:cBhvr>
                                        <p:cTn id="7" dur="500" decel="50000" fill="hold">
                                          <p:stCondLst>
                                            <p:cond delay="0"/>
                                          </p:stCondLst>
                                        </p:cTn>
                                        <p:tgtEl>
                                          <p:spTgt spid="78850"/>
                                        </p:tgtEl>
                                        <p:attrNameLst>
                                          <p:attrName>style.rotation</p:attrName>
                                        </p:attrNameLst>
                                      </p:cBhvr>
                                      <p:tavLst>
                                        <p:tav tm="0">
                                          <p:val>
                                            <p:fltVal val="-90"/>
                                          </p:val>
                                        </p:tav>
                                        <p:tav tm="100000">
                                          <p:val>
                                            <p:fltVal val="0"/>
                                          </p:val>
                                        </p:tav>
                                      </p:tavLst>
                                    </p:anim>
                                    <p:anim calcmode="lin" valueType="num">
                                      <p:cBhvr>
                                        <p:cTn id="8" dur="500" decel="50000" fill="hold">
                                          <p:stCondLst>
                                            <p:cond delay="0"/>
                                          </p:stCondLst>
                                        </p:cTn>
                                        <p:tgtEl>
                                          <p:spTgt spid="78850"/>
                                        </p:tgtEl>
                                        <p:attrNameLst>
                                          <p:attrName>ppt_w</p:attrName>
                                        </p:attrNameLst>
                                      </p:cBhvr>
                                      <p:tavLst>
                                        <p:tav tm="0">
                                          <p:val>
                                            <p:strVal val="#ppt_w"/>
                                          </p:val>
                                        </p:tav>
                                        <p:tav tm="100000">
                                          <p:val>
                                            <p:strVal val="#ppt_w*.05"/>
                                          </p:val>
                                        </p:tav>
                                      </p:tavLst>
                                    </p:anim>
                                    <p:anim calcmode="lin" valueType="num">
                                      <p:cBhvr>
                                        <p:cTn id="9" dur="500" accel="50000" fill="hold">
                                          <p:stCondLst>
                                            <p:cond delay="500"/>
                                          </p:stCondLst>
                                        </p:cTn>
                                        <p:tgtEl>
                                          <p:spTgt spid="78850"/>
                                        </p:tgtEl>
                                        <p:attrNameLst>
                                          <p:attrName>ppt_w</p:attrName>
                                        </p:attrNameLst>
                                      </p:cBhvr>
                                      <p:tavLst>
                                        <p:tav tm="0">
                                          <p:val>
                                            <p:strVal val="#ppt_w*.05"/>
                                          </p:val>
                                        </p:tav>
                                        <p:tav tm="100000">
                                          <p:val>
                                            <p:strVal val="#ppt_w"/>
                                          </p:val>
                                        </p:tav>
                                      </p:tavLst>
                                    </p:anim>
                                    <p:anim calcmode="lin" valueType="num">
                                      <p:cBhvr>
                                        <p:cTn id="10" dur="1000" fill="hold"/>
                                        <p:tgtEl>
                                          <p:spTgt spid="78850"/>
                                        </p:tgtEl>
                                        <p:attrNameLst>
                                          <p:attrName>ppt_h</p:attrName>
                                        </p:attrNameLst>
                                      </p:cBhvr>
                                      <p:tavLst>
                                        <p:tav tm="0">
                                          <p:val>
                                            <p:strVal val="#ppt_h"/>
                                          </p:val>
                                        </p:tav>
                                        <p:tav tm="100000">
                                          <p:val>
                                            <p:strVal val="#ppt_h"/>
                                          </p:val>
                                        </p:tav>
                                      </p:tavLst>
                                    </p:anim>
                                    <p:anim calcmode="lin" valueType="num">
                                      <p:cBhvr>
                                        <p:cTn id="11" dur="500" decel="50000" fill="hold">
                                          <p:stCondLst>
                                            <p:cond delay="0"/>
                                          </p:stCondLst>
                                        </p:cTn>
                                        <p:tgtEl>
                                          <p:spTgt spid="78850"/>
                                        </p:tgtEl>
                                        <p:attrNameLst>
                                          <p:attrName>ppt_x</p:attrName>
                                        </p:attrNameLst>
                                      </p:cBhvr>
                                      <p:tavLst>
                                        <p:tav tm="0">
                                          <p:val>
                                            <p:strVal val="#ppt_x+.4"/>
                                          </p:val>
                                        </p:tav>
                                        <p:tav tm="100000">
                                          <p:val>
                                            <p:strVal val="#ppt_x"/>
                                          </p:val>
                                        </p:tav>
                                      </p:tavLst>
                                    </p:anim>
                                    <p:anim calcmode="lin" valueType="num">
                                      <p:cBhvr>
                                        <p:cTn id="12" dur="500" decel="50000" fill="hold">
                                          <p:stCondLst>
                                            <p:cond delay="0"/>
                                          </p:stCondLst>
                                        </p:cTn>
                                        <p:tgtEl>
                                          <p:spTgt spid="78850"/>
                                        </p:tgtEl>
                                        <p:attrNameLst>
                                          <p:attrName>ppt_y</p:attrName>
                                        </p:attrNameLst>
                                      </p:cBhvr>
                                      <p:tavLst>
                                        <p:tav tm="0">
                                          <p:val>
                                            <p:strVal val="#ppt_y-.2"/>
                                          </p:val>
                                        </p:tav>
                                        <p:tav tm="100000">
                                          <p:val>
                                            <p:strVal val="#ppt_y+.1"/>
                                          </p:val>
                                        </p:tav>
                                      </p:tavLst>
                                    </p:anim>
                                    <p:anim calcmode="lin" valueType="num">
                                      <p:cBhvr>
                                        <p:cTn id="13" dur="500" accel="50000" fill="hold">
                                          <p:stCondLst>
                                            <p:cond delay="500"/>
                                          </p:stCondLst>
                                        </p:cTn>
                                        <p:tgtEl>
                                          <p:spTgt spid="78850"/>
                                        </p:tgtEl>
                                        <p:attrNameLst>
                                          <p:attrName>ppt_y</p:attrName>
                                        </p:attrNameLst>
                                      </p:cBhvr>
                                      <p:tavLst>
                                        <p:tav tm="0">
                                          <p:val>
                                            <p:strVal val="#ppt_y+.1"/>
                                          </p:val>
                                        </p:tav>
                                        <p:tav tm="100000">
                                          <p:val>
                                            <p:strVal val="#ppt_y"/>
                                          </p:val>
                                        </p:tav>
                                      </p:tavLst>
                                    </p:anim>
                                    <p:animEffect transition="in" filter="fade">
                                      <p:cBhvr>
                                        <p:cTn id="14" dur="1000" decel="50000">
                                          <p:stCondLst>
                                            <p:cond delay="0"/>
                                          </p:stCondLst>
                                        </p:cTn>
                                        <p:tgtEl>
                                          <p:spTgt spid="78850"/>
                                        </p:tgtEl>
                                      </p:cBhvr>
                                    </p:animEffect>
                                  </p:childTnLst>
                                  <p:subTnLst>
                                    <p:audio>
                                      <p:cMediaNode>
                                        <p:cTn display="0" masterRel="sameClick">
                                          <p:stCondLst>
                                            <p:cond evt="begin" delay="0">
                                              <p:tn val="5"/>
                                            </p:cond>
                                          </p:stCondLst>
                                          <p:endCondLst>
                                            <p:cond evt="onStopAudio" delay="0">
                                              <p:tgtEl>
                                                <p:sldTgt/>
                                              </p:tgtEl>
                                            </p:cond>
                                          </p:endCondLst>
                                        </p:cTn>
                                        <p:tgtEl>
                                          <p:sndTgt r:embed="rId2" name="click.wav"/>
                                        </p:tgtEl>
                                      </p:cMediaNode>
                                    </p:audio>
                                  </p:subTnLst>
                                </p:cTn>
                              </p:par>
                            </p:childTnLst>
                          </p:cTn>
                        </p:par>
                      </p:childTnLst>
                    </p:cTn>
                  </p:par>
                  <p:par>
                    <p:cTn id="15" fill="hold" nodeType="clickPar">
                      <p:stCondLst>
                        <p:cond delay="indefinite"/>
                      </p:stCondLst>
                      <p:childTnLst>
                        <p:par>
                          <p:cTn id="16" fill="hold" nodeType="withGroup">
                            <p:stCondLst>
                              <p:cond delay="0"/>
                            </p:stCondLst>
                            <p:childTnLst>
                              <p:par>
                                <p:cTn id="17" presetID="5" presetClass="entr" presetSubtype="10" fill="hold" nodeType="clickEffect">
                                  <p:stCondLst>
                                    <p:cond delay="0"/>
                                  </p:stCondLst>
                                  <p:childTnLst>
                                    <p:set>
                                      <p:cBhvr>
                                        <p:cTn id="18" dur="1" fill="hold">
                                          <p:stCondLst>
                                            <p:cond delay="0"/>
                                          </p:stCondLst>
                                        </p:cTn>
                                        <p:tgtEl>
                                          <p:spTgt spid="78856"/>
                                        </p:tgtEl>
                                        <p:attrNameLst>
                                          <p:attrName>style.visibility</p:attrName>
                                        </p:attrNameLst>
                                      </p:cBhvr>
                                      <p:to>
                                        <p:strVal val="visible"/>
                                      </p:to>
                                    </p:set>
                                    <p:animEffect transition="in" filter="checkerboard(across)">
                                      <p:cBhvr>
                                        <p:cTn id="19" dur="1000"/>
                                        <p:tgtEl>
                                          <p:spTgt spid="78856"/>
                                        </p:tgtEl>
                                      </p:cBhvr>
                                    </p:animEffect>
                                  </p:childTnLst>
                                </p:cTn>
                              </p:par>
                              <p:par>
                                <p:cTn id="20" presetID="5" presetClass="entr" presetSubtype="10" fill="hold" grpId="0" nodeType="withEffect">
                                  <p:stCondLst>
                                    <p:cond delay="0"/>
                                  </p:stCondLst>
                                  <p:childTnLst>
                                    <p:set>
                                      <p:cBhvr>
                                        <p:cTn id="21" dur="1" fill="hold">
                                          <p:stCondLst>
                                            <p:cond delay="0"/>
                                          </p:stCondLst>
                                        </p:cTn>
                                        <p:tgtEl>
                                          <p:spTgt spid="78851"/>
                                        </p:tgtEl>
                                        <p:attrNameLst>
                                          <p:attrName>style.visibility</p:attrName>
                                        </p:attrNameLst>
                                      </p:cBhvr>
                                      <p:to>
                                        <p:strVal val="visible"/>
                                      </p:to>
                                    </p:set>
                                    <p:animEffect transition="in" filter="checkerboard(across)">
                                      <p:cBhvr>
                                        <p:cTn id="22" dur="1000"/>
                                        <p:tgtEl>
                                          <p:spTgt spid="78851"/>
                                        </p:tgtEl>
                                      </p:cBhvr>
                                    </p:animEffect>
                                  </p:childTnLst>
                                  <p:subTnLst>
                                    <p:audio>
                                      <p:cMediaNode>
                                        <p:cTn display="0" masterRel="sameClick">
                                          <p:stCondLst>
                                            <p:cond evt="begin" delay="0">
                                              <p:tn val="20"/>
                                            </p:cond>
                                          </p:stCondLst>
                                          <p:endCondLst>
                                            <p:cond evt="onStopAudio" delay="0">
                                              <p:tgtEl>
                                                <p:sldTgt/>
                                              </p:tgtEl>
                                            </p:cond>
                                          </p:endCondLst>
                                        </p:cTn>
                                        <p:tgtEl>
                                          <p:sndTgt r:embed="rId2" name="click.wav"/>
                                        </p:tgtEl>
                                      </p:cMediaNode>
                                    </p:audio>
                                  </p:subTnLst>
                                </p:cTn>
                              </p:par>
                              <p:par>
                                <p:cTn id="23" presetID="5" presetClass="entr" presetSubtype="10" fill="hold" nodeType="withEffect">
                                  <p:stCondLst>
                                    <p:cond delay="0"/>
                                  </p:stCondLst>
                                  <p:childTnLst>
                                    <p:set>
                                      <p:cBhvr>
                                        <p:cTn id="24" dur="1" fill="hold">
                                          <p:stCondLst>
                                            <p:cond delay="0"/>
                                          </p:stCondLst>
                                        </p:cTn>
                                        <p:tgtEl>
                                          <p:spTgt spid="78857"/>
                                        </p:tgtEl>
                                        <p:attrNameLst>
                                          <p:attrName>style.visibility</p:attrName>
                                        </p:attrNameLst>
                                      </p:cBhvr>
                                      <p:to>
                                        <p:strVal val="visible"/>
                                      </p:to>
                                    </p:set>
                                    <p:animEffect transition="in" filter="checkerboard(across)">
                                      <p:cBhvr>
                                        <p:cTn id="25" dur="1000"/>
                                        <p:tgtEl>
                                          <p:spTgt spid="78857"/>
                                        </p:tgtEl>
                                      </p:cBhvr>
                                    </p:animEffect>
                                  </p:childTnLst>
                                </p:cTn>
                              </p:par>
                              <p:par>
                                <p:cTn id="26" presetID="5" presetClass="entr" presetSubtype="10" fill="hold" grpId="0" nodeType="withEffect">
                                  <p:stCondLst>
                                    <p:cond delay="0"/>
                                  </p:stCondLst>
                                  <p:childTnLst>
                                    <p:set>
                                      <p:cBhvr>
                                        <p:cTn id="27" dur="1" fill="hold">
                                          <p:stCondLst>
                                            <p:cond delay="0"/>
                                          </p:stCondLst>
                                        </p:cTn>
                                        <p:tgtEl>
                                          <p:spTgt spid="78852"/>
                                        </p:tgtEl>
                                        <p:attrNameLst>
                                          <p:attrName>style.visibility</p:attrName>
                                        </p:attrNameLst>
                                      </p:cBhvr>
                                      <p:to>
                                        <p:strVal val="visible"/>
                                      </p:to>
                                    </p:set>
                                    <p:animEffect transition="in" filter="checkerboard(across)">
                                      <p:cBhvr>
                                        <p:cTn id="28" dur="1000"/>
                                        <p:tgtEl>
                                          <p:spTgt spid="78852"/>
                                        </p:tgtEl>
                                      </p:cBhvr>
                                    </p:animEffect>
                                  </p:childTnLst>
                                  <p:subTnLst>
                                    <p:audio>
                                      <p:cMediaNode>
                                        <p:cTn display="0" masterRel="sameClick">
                                          <p:stCondLst>
                                            <p:cond evt="begin" delay="0">
                                              <p:tn val="26"/>
                                            </p:cond>
                                          </p:stCondLst>
                                          <p:endCondLst>
                                            <p:cond evt="onStopAudio" delay="0">
                                              <p:tgtEl>
                                                <p:sldTgt/>
                                              </p:tgtEl>
                                            </p:cond>
                                          </p:endCondLst>
                                        </p:cTn>
                                        <p:tgtEl>
                                          <p:sndTgt r:embed="rId2" name="click.wav"/>
                                        </p:tgtEl>
                                      </p:cMediaNode>
                                    </p:audio>
                                  </p:subTnLst>
                                </p:cTn>
                              </p:par>
                              <p:par>
                                <p:cTn id="29" presetID="5" presetClass="entr" presetSubtype="10" fill="hold" nodeType="withEffect">
                                  <p:stCondLst>
                                    <p:cond delay="0"/>
                                  </p:stCondLst>
                                  <p:childTnLst>
                                    <p:set>
                                      <p:cBhvr>
                                        <p:cTn id="30" dur="1" fill="hold">
                                          <p:stCondLst>
                                            <p:cond delay="0"/>
                                          </p:stCondLst>
                                        </p:cTn>
                                        <p:tgtEl>
                                          <p:spTgt spid="78855"/>
                                        </p:tgtEl>
                                        <p:attrNameLst>
                                          <p:attrName>style.visibility</p:attrName>
                                        </p:attrNameLst>
                                      </p:cBhvr>
                                      <p:to>
                                        <p:strVal val="visible"/>
                                      </p:to>
                                    </p:set>
                                    <p:animEffect transition="in" filter="checkerboard(across)">
                                      <p:cBhvr>
                                        <p:cTn id="31" dur="1000"/>
                                        <p:tgtEl>
                                          <p:spTgt spid="78855"/>
                                        </p:tgtEl>
                                      </p:cBhvr>
                                    </p:animEffect>
                                  </p:childTnLst>
                                </p:cTn>
                              </p:par>
                              <p:par>
                                <p:cTn id="32" presetID="5" presetClass="entr" presetSubtype="10" fill="hold" grpId="0" nodeType="withEffect">
                                  <p:stCondLst>
                                    <p:cond delay="0"/>
                                  </p:stCondLst>
                                  <p:childTnLst>
                                    <p:set>
                                      <p:cBhvr>
                                        <p:cTn id="33" dur="1" fill="hold">
                                          <p:stCondLst>
                                            <p:cond delay="0"/>
                                          </p:stCondLst>
                                        </p:cTn>
                                        <p:tgtEl>
                                          <p:spTgt spid="78853"/>
                                        </p:tgtEl>
                                        <p:attrNameLst>
                                          <p:attrName>style.visibility</p:attrName>
                                        </p:attrNameLst>
                                      </p:cBhvr>
                                      <p:to>
                                        <p:strVal val="visible"/>
                                      </p:to>
                                    </p:set>
                                    <p:animEffect transition="in" filter="checkerboard(across)">
                                      <p:cBhvr>
                                        <p:cTn id="34" dur="1000"/>
                                        <p:tgtEl>
                                          <p:spTgt spid="78853"/>
                                        </p:tgtEl>
                                      </p:cBhvr>
                                    </p:animEffect>
                                  </p:childTnLst>
                                  <p:subTnLst>
                                    <p:audio>
                                      <p:cMediaNode>
                                        <p:cTn display="0" masterRel="sameClick">
                                          <p:stCondLst>
                                            <p:cond evt="begin" delay="0">
                                              <p:tn val="32"/>
                                            </p:cond>
                                          </p:stCondLst>
                                          <p:endCondLst>
                                            <p:cond evt="onStopAudio" delay="0">
                                              <p:tgtEl>
                                                <p:sldTgt/>
                                              </p:tgtEl>
                                            </p:cond>
                                          </p:endCondLst>
                                        </p:cTn>
                                        <p:tgtEl>
                                          <p:sndTgt r:embed="rId2" name="click.wav"/>
                                        </p:tgtEl>
                                      </p:cMediaNode>
                                    </p:audio>
                                  </p:subTnLst>
                                </p:cTn>
                              </p:par>
                            </p:childTnLst>
                          </p:cTn>
                        </p:par>
                      </p:childTnLst>
                    </p:cTn>
                  </p:par>
                  <p:par>
                    <p:cTn id="35" fill="hold" nodeType="clickPar">
                      <p:stCondLst>
                        <p:cond delay="indefinite"/>
                      </p:stCondLst>
                      <p:childTnLst>
                        <p:par>
                          <p:cTn id="36" fill="hold" nodeType="withGroup">
                            <p:stCondLst>
                              <p:cond delay="0"/>
                            </p:stCondLst>
                            <p:childTnLst>
                              <p:par>
                                <p:cTn id="37" presetID="3" presetClass="emph" presetSubtype="2" fill="hold" grpId="1" nodeType="clickEffect">
                                  <p:stCondLst>
                                    <p:cond delay="0"/>
                                  </p:stCondLst>
                                  <p:childTnLst>
                                    <p:animClr clrSpc="rgb" dir="cw">
                                      <p:cBhvr override="childStyle">
                                        <p:cTn id="38" dur="2000" fill="hold"/>
                                        <p:tgtEl>
                                          <p:spTgt spid="78852"/>
                                        </p:tgtEl>
                                        <p:attrNameLst>
                                          <p:attrName>style.color</p:attrName>
                                        </p:attrNameLst>
                                      </p:cBhvr>
                                      <p:to>
                                        <a:srgbClr val="CC3300"/>
                                      </p:to>
                                    </p:animClr>
                                  </p:childTnLst>
                                  <p:subTnLst>
                                    <p:audio>
                                      <p:cMediaNode>
                                        <p:cTn display="0" masterRel="sameClick">
                                          <p:stCondLst>
                                            <p:cond evt="begin" delay="0">
                                              <p:tn val="37"/>
                                            </p:cond>
                                          </p:stCondLst>
                                          <p:endCondLst>
                                            <p:cond evt="onStopAudio" delay="0">
                                              <p:tgtEl>
                                                <p:sldTgt/>
                                              </p:tgtEl>
                                            </p:cond>
                                          </p:endCondLst>
                                        </p:cTn>
                                        <p:tgtEl>
                                          <p:sndTgt r:embed="rId3" name="applause.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8850" grpId="0"/>
      <p:bldP spid="78851" grpId="0"/>
      <p:bldP spid="78852" grpId="0"/>
      <p:bldP spid="78852" grpId="1"/>
      <p:bldP spid="78853"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ext Box 2"/>
          <p:cNvSpPr txBox="1">
            <a:spLocks noChangeArrowheads="1"/>
          </p:cNvSpPr>
          <p:nvPr/>
        </p:nvSpPr>
        <p:spPr bwMode="auto">
          <a:xfrm>
            <a:off x="2590800" y="2590800"/>
            <a:ext cx="6858000" cy="338138"/>
          </a:xfrm>
          <a:prstGeom prst="rect">
            <a:avLst/>
          </a:prstGeom>
          <a:noFill/>
          <a:ln w="9525" algn="ctr">
            <a:noFill/>
            <a:miter lim="800000"/>
            <a:headEnd/>
            <a:tailEnd/>
          </a:ln>
        </p:spPr>
        <p:txBody>
          <a:bodyPr>
            <a:spAutoFit/>
          </a:bodyPr>
          <a:lstStyle/>
          <a:p>
            <a:pPr>
              <a:spcBef>
                <a:spcPct val="50000"/>
              </a:spcBef>
            </a:pPr>
            <a:endParaRPr lang="en-US" sz="1600">
              <a:latin typeface="Arial" charset="0"/>
            </a:endParaRPr>
          </a:p>
        </p:txBody>
      </p:sp>
      <p:sp>
        <p:nvSpPr>
          <p:cNvPr id="14340" name="Text Box 4"/>
          <p:cNvSpPr txBox="1">
            <a:spLocks noChangeArrowheads="1"/>
          </p:cNvSpPr>
          <p:nvPr/>
        </p:nvSpPr>
        <p:spPr bwMode="auto">
          <a:xfrm>
            <a:off x="2057400" y="1066801"/>
            <a:ext cx="8153400" cy="461963"/>
          </a:xfrm>
          <a:prstGeom prst="rect">
            <a:avLst/>
          </a:prstGeom>
          <a:noFill/>
          <a:ln w="9525" algn="ctr">
            <a:noFill/>
            <a:miter lim="800000"/>
            <a:headEnd/>
            <a:tailEnd/>
          </a:ln>
        </p:spPr>
        <p:txBody>
          <a:bodyPr>
            <a:spAutoFit/>
          </a:bodyPr>
          <a:lstStyle/>
          <a:p>
            <a:pPr>
              <a:spcBef>
                <a:spcPct val="50000"/>
              </a:spcBef>
            </a:pPr>
            <a:r>
              <a:rPr lang="en-US" sz="2400" b="1">
                <a:solidFill>
                  <a:srgbClr val="FF0000"/>
                </a:solidFill>
                <a:latin typeface="Arial" charset="0"/>
              </a:rPr>
              <a:t>Tìm câu thơ nói lên hình ảnh đẹp trong đêm trăng?</a:t>
            </a:r>
          </a:p>
        </p:txBody>
      </p:sp>
      <p:sp>
        <p:nvSpPr>
          <p:cNvPr id="14341" name="Text Box 5"/>
          <p:cNvSpPr txBox="1">
            <a:spLocks noChangeArrowheads="1"/>
          </p:cNvSpPr>
          <p:nvPr/>
        </p:nvSpPr>
        <p:spPr bwMode="auto">
          <a:xfrm>
            <a:off x="2171700" y="1752601"/>
            <a:ext cx="4953000" cy="461963"/>
          </a:xfrm>
          <a:prstGeom prst="rect">
            <a:avLst/>
          </a:prstGeom>
          <a:noFill/>
          <a:ln w="9525" algn="ctr">
            <a:noFill/>
            <a:miter lim="800000"/>
            <a:headEnd/>
            <a:tailEnd/>
          </a:ln>
        </p:spPr>
        <p:txBody>
          <a:bodyPr>
            <a:spAutoFit/>
          </a:bodyPr>
          <a:lstStyle/>
          <a:p>
            <a:pPr algn="l">
              <a:spcBef>
                <a:spcPct val="50000"/>
              </a:spcBef>
            </a:pPr>
            <a:r>
              <a:rPr lang="en-US" sz="2400" b="1">
                <a:solidFill>
                  <a:srgbClr val="3333FF"/>
                </a:solidFill>
                <a:latin typeface="Arial" charset="0"/>
              </a:rPr>
              <a:t>Một đêm trăng chơi vơi</a:t>
            </a:r>
          </a:p>
        </p:txBody>
      </p:sp>
      <p:sp>
        <p:nvSpPr>
          <p:cNvPr id="79878" name="Text Box 6"/>
          <p:cNvSpPr txBox="1">
            <a:spLocks noChangeArrowheads="1"/>
          </p:cNvSpPr>
          <p:nvPr/>
        </p:nvSpPr>
        <p:spPr bwMode="auto">
          <a:xfrm>
            <a:off x="2159000" y="2692401"/>
            <a:ext cx="4495800" cy="461963"/>
          </a:xfrm>
          <a:prstGeom prst="rect">
            <a:avLst/>
          </a:prstGeom>
          <a:noFill/>
          <a:ln w="9525" algn="ctr">
            <a:noFill/>
            <a:miter lim="800000"/>
            <a:headEnd/>
            <a:tailEnd/>
          </a:ln>
        </p:spPr>
        <p:txBody>
          <a:bodyPr>
            <a:spAutoFit/>
          </a:bodyPr>
          <a:lstStyle/>
          <a:p>
            <a:pPr algn="l">
              <a:spcBef>
                <a:spcPct val="50000"/>
              </a:spcBef>
            </a:pPr>
            <a:r>
              <a:rPr lang="en-US" sz="2400" b="1" i="1">
                <a:latin typeface="Arial" charset="0"/>
              </a:rPr>
              <a:t>Ý khổ thơ 1 nói gì?</a:t>
            </a:r>
          </a:p>
        </p:txBody>
      </p:sp>
      <p:sp>
        <p:nvSpPr>
          <p:cNvPr id="79879" name="Text Box 7"/>
          <p:cNvSpPr txBox="1">
            <a:spLocks noChangeArrowheads="1"/>
          </p:cNvSpPr>
          <p:nvPr/>
        </p:nvSpPr>
        <p:spPr bwMode="auto">
          <a:xfrm>
            <a:off x="2209800" y="3352801"/>
            <a:ext cx="6858000" cy="461963"/>
          </a:xfrm>
          <a:prstGeom prst="rect">
            <a:avLst/>
          </a:prstGeom>
          <a:noFill/>
          <a:ln w="9525" algn="ctr">
            <a:noFill/>
            <a:miter lim="800000"/>
            <a:headEnd/>
            <a:tailEnd/>
          </a:ln>
        </p:spPr>
        <p:txBody>
          <a:bodyPr>
            <a:spAutoFit/>
          </a:bodyPr>
          <a:lstStyle/>
          <a:p>
            <a:pPr algn="l">
              <a:spcBef>
                <a:spcPct val="50000"/>
              </a:spcBef>
            </a:pPr>
            <a:r>
              <a:rPr lang="en-US" sz="2400" b="1" i="1">
                <a:solidFill>
                  <a:srgbClr val="FF0000"/>
                </a:solidFill>
                <a:latin typeface="Arial" charset="0"/>
              </a:rPr>
              <a:t>Cảnh đêm trăng đẹp trên công trình sông Đà.</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79878"/>
                                        </p:tgtEl>
                                        <p:attrNameLst>
                                          <p:attrName>style.visibility</p:attrName>
                                        </p:attrNameLst>
                                      </p:cBhvr>
                                      <p:to>
                                        <p:strVal val="visible"/>
                                      </p:to>
                                    </p:set>
                                    <p:animEffect transition="in" filter="diamond(in)">
                                      <p:cBhvr>
                                        <p:cTn id="7" dur="500"/>
                                        <p:tgtEl>
                                          <p:spTgt spid="79878"/>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8" presetClass="entr" presetSubtype="6" fill="hold" grpId="0" nodeType="clickEffect">
                                  <p:stCondLst>
                                    <p:cond delay="0"/>
                                  </p:stCondLst>
                                  <p:childTnLst>
                                    <p:set>
                                      <p:cBhvr>
                                        <p:cTn id="11" dur="1" fill="hold">
                                          <p:stCondLst>
                                            <p:cond delay="0"/>
                                          </p:stCondLst>
                                        </p:cTn>
                                        <p:tgtEl>
                                          <p:spTgt spid="79879"/>
                                        </p:tgtEl>
                                        <p:attrNameLst>
                                          <p:attrName>style.visibility</p:attrName>
                                        </p:attrNameLst>
                                      </p:cBhvr>
                                      <p:to>
                                        <p:strVal val="visible"/>
                                      </p:to>
                                    </p:set>
                                    <p:animEffect transition="in" filter="strips(downRight)">
                                      <p:cBhvr>
                                        <p:cTn id="12" dur="500"/>
                                        <p:tgtEl>
                                          <p:spTgt spid="798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9878" grpId="0"/>
      <p:bldP spid="79879" grpId="0"/>
    </p:bldLst>
  </p:timing>
</p:sld>
</file>

<file path=ppt/slides/slide1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3254" name="Rectangle 6"/>
          <p:cNvSpPr>
            <a:spLocks noChangeArrowheads="1"/>
          </p:cNvSpPr>
          <p:nvPr/>
        </p:nvSpPr>
        <p:spPr bwMode="auto">
          <a:xfrm>
            <a:off x="1828800" y="1295400"/>
            <a:ext cx="8610600" cy="990600"/>
          </a:xfrm>
          <a:prstGeom prst="rect">
            <a:avLst/>
          </a:prstGeom>
          <a:noFill/>
          <a:ln w="9525">
            <a:noFill/>
            <a:miter lim="800000"/>
            <a:headEnd/>
            <a:tailEnd/>
          </a:ln>
        </p:spPr>
        <p:txBody>
          <a:bodyPr/>
          <a:lstStyle/>
          <a:p>
            <a:pPr algn="l" eaLnBrk="1" hangingPunct="1">
              <a:lnSpc>
                <a:spcPct val="90000"/>
              </a:lnSpc>
            </a:pPr>
            <a:r>
              <a:rPr lang="en-US" sz="2400" b="1" i="1">
                <a:solidFill>
                  <a:srgbClr val="FF0000"/>
                </a:solidFill>
                <a:latin typeface="Arial" charset="0"/>
              </a:rPr>
              <a:t> Những chi tiết nào trong bài gợi lên hình ảnh </a:t>
            </a:r>
            <a:r>
              <a:rPr lang="vi-VN" sz="2400" b="1" i="1">
                <a:solidFill>
                  <a:srgbClr val="FF0000"/>
                </a:solidFill>
                <a:latin typeface="Arial" charset="0"/>
              </a:rPr>
              <a:t>đ</a:t>
            </a:r>
            <a:r>
              <a:rPr lang="en-US" sz="2400" b="1" i="1">
                <a:solidFill>
                  <a:srgbClr val="FF0000"/>
                </a:solidFill>
                <a:latin typeface="Arial" charset="0"/>
              </a:rPr>
              <a:t>êm tr</a:t>
            </a:r>
            <a:r>
              <a:rPr lang="vi-VN" sz="2400" b="1" i="1">
                <a:solidFill>
                  <a:srgbClr val="FF0000"/>
                </a:solidFill>
                <a:latin typeface="Arial" charset="0"/>
              </a:rPr>
              <a:t>ă</a:t>
            </a:r>
            <a:r>
              <a:rPr lang="en-US" sz="2400" b="1" i="1">
                <a:solidFill>
                  <a:srgbClr val="FF0000"/>
                </a:solidFill>
                <a:latin typeface="Arial" charset="0"/>
              </a:rPr>
              <a:t>ng rất tĩnh mịch?</a:t>
            </a:r>
          </a:p>
        </p:txBody>
      </p:sp>
      <p:sp>
        <p:nvSpPr>
          <p:cNvPr id="53256" name="Rectangle 8"/>
          <p:cNvSpPr>
            <a:spLocks noChangeArrowheads="1"/>
          </p:cNvSpPr>
          <p:nvPr/>
        </p:nvSpPr>
        <p:spPr bwMode="auto">
          <a:xfrm>
            <a:off x="1981200" y="2286000"/>
            <a:ext cx="7696200" cy="457200"/>
          </a:xfrm>
          <a:prstGeom prst="rect">
            <a:avLst/>
          </a:prstGeom>
          <a:noFill/>
          <a:ln w="9525">
            <a:noFill/>
            <a:miter lim="800000"/>
            <a:headEnd/>
            <a:tailEnd/>
          </a:ln>
        </p:spPr>
        <p:txBody>
          <a:bodyPr/>
          <a:lstStyle/>
          <a:p>
            <a:pPr algn="l" eaLnBrk="1" hangingPunct="1">
              <a:lnSpc>
                <a:spcPct val="90000"/>
              </a:lnSpc>
            </a:pPr>
            <a:r>
              <a:rPr lang="en-US" sz="2400" b="1" i="1">
                <a:solidFill>
                  <a:srgbClr val="002060"/>
                </a:solidFill>
                <a:latin typeface="Arial" charset="0"/>
              </a:rPr>
              <a:t>+ Cả công tr</a:t>
            </a:r>
            <a:r>
              <a:rPr lang="vi-VN" sz="2400" b="1" i="1">
                <a:solidFill>
                  <a:srgbClr val="002060"/>
                </a:solidFill>
                <a:latin typeface="Arial" charset="0"/>
              </a:rPr>
              <a:t>ư</a:t>
            </a:r>
            <a:r>
              <a:rPr lang="en-US" sz="2400" b="1" i="1">
                <a:solidFill>
                  <a:srgbClr val="002060"/>
                </a:solidFill>
                <a:latin typeface="Arial" charset="0"/>
              </a:rPr>
              <a:t>ờng say ngủ cạnh dòng sông.</a:t>
            </a:r>
          </a:p>
        </p:txBody>
      </p:sp>
      <p:sp>
        <p:nvSpPr>
          <p:cNvPr id="53257" name="Rectangle 9"/>
          <p:cNvSpPr>
            <a:spLocks noChangeArrowheads="1"/>
          </p:cNvSpPr>
          <p:nvPr/>
        </p:nvSpPr>
        <p:spPr bwMode="auto">
          <a:xfrm>
            <a:off x="1968500" y="2870200"/>
            <a:ext cx="7315200" cy="457200"/>
          </a:xfrm>
          <a:prstGeom prst="rect">
            <a:avLst/>
          </a:prstGeom>
          <a:noFill/>
          <a:ln w="9525">
            <a:noFill/>
            <a:miter lim="800000"/>
            <a:headEnd/>
            <a:tailEnd/>
          </a:ln>
        </p:spPr>
        <p:txBody>
          <a:bodyPr/>
          <a:lstStyle/>
          <a:p>
            <a:pPr algn="l" eaLnBrk="1" hangingPunct="1">
              <a:lnSpc>
                <a:spcPct val="90000"/>
              </a:lnSpc>
            </a:pPr>
            <a:r>
              <a:rPr lang="en-US" sz="2400" b="1" i="1">
                <a:solidFill>
                  <a:srgbClr val="002060"/>
                </a:solidFill>
                <a:latin typeface="Arial" charset="0"/>
              </a:rPr>
              <a:t>+ Những tháp khoan nhô lên trời ngẫm nghĩ</a:t>
            </a:r>
          </a:p>
        </p:txBody>
      </p:sp>
      <p:sp>
        <p:nvSpPr>
          <p:cNvPr id="53258" name="Rectangle 10"/>
          <p:cNvSpPr>
            <a:spLocks noChangeArrowheads="1"/>
          </p:cNvSpPr>
          <p:nvPr/>
        </p:nvSpPr>
        <p:spPr bwMode="auto">
          <a:xfrm>
            <a:off x="1981200" y="3479800"/>
            <a:ext cx="7391400" cy="457200"/>
          </a:xfrm>
          <a:prstGeom prst="rect">
            <a:avLst/>
          </a:prstGeom>
          <a:noFill/>
          <a:ln w="9525">
            <a:noFill/>
            <a:miter lim="800000"/>
            <a:headEnd/>
            <a:tailEnd/>
          </a:ln>
        </p:spPr>
        <p:txBody>
          <a:bodyPr/>
          <a:lstStyle/>
          <a:p>
            <a:pPr algn="l" eaLnBrk="1" hangingPunct="1">
              <a:lnSpc>
                <a:spcPct val="90000"/>
              </a:lnSpc>
            </a:pPr>
            <a:r>
              <a:rPr lang="en-US" sz="2400" b="1" i="1">
                <a:solidFill>
                  <a:srgbClr val="002060"/>
                </a:solidFill>
                <a:latin typeface="Arial" charset="0"/>
              </a:rPr>
              <a:t>+ Những xe ủi, xe ben sóng vai nhau nằm nghỉ</a:t>
            </a:r>
          </a:p>
        </p:txBody>
      </p:sp>
      <p:sp>
        <p:nvSpPr>
          <p:cNvPr id="53261" name="Line 13"/>
          <p:cNvSpPr>
            <a:spLocks noChangeShapeType="1"/>
          </p:cNvSpPr>
          <p:nvPr/>
        </p:nvSpPr>
        <p:spPr bwMode="auto">
          <a:xfrm>
            <a:off x="4787900" y="2705100"/>
            <a:ext cx="1066800" cy="0"/>
          </a:xfrm>
          <a:prstGeom prst="line">
            <a:avLst/>
          </a:prstGeom>
          <a:noFill/>
          <a:ln w="28575">
            <a:solidFill>
              <a:srgbClr val="FF6600"/>
            </a:solidFill>
            <a:round/>
            <a:headEnd/>
            <a:tailEnd/>
          </a:ln>
        </p:spPr>
        <p:txBody>
          <a:bodyPr wrap="none" anchor="ctr"/>
          <a:lstStyle/>
          <a:p>
            <a:endParaRPr lang="en-US"/>
          </a:p>
        </p:txBody>
      </p:sp>
      <p:sp>
        <p:nvSpPr>
          <p:cNvPr id="53262" name="Line 14"/>
          <p:cNvSpPr>
            <a:spLocks noChangeShapeType="1"/>
          </p:cNvSpPr>
          <p:nvPr/>
        </p:nvSpPr>
        <p:spPr bwMode="auto">
          <a:xfrm>
            <a:off x="7086600" y="3289300"/>
            <a:ext cx="1524000" cy="0"/>
          </a:xfrm>
          <a:prstGeom prst="line">
            <a:avLst/>
          </a:prstGeom>
          <a:noFill/>
          <a:ln w="28575">
            <a:solidFill>
              <a:srgbClr val="FF6600"/>
            </a:solidFill>
            <a:round/>
            <a:headEnd/>
            <a:tailEnd/>
          </a:ln>
        </p:spPr>
        <p:txBody>
          <a:bodyPr wrap="none" anchor="ctr"/>
          <a:lstStyle/>
          <a:p>
            <a:endParaRPr lang="en-US"/>
          </a:p>
        </p:txBody>
      </p:sp>
      <p:sp>
        <p:nvSpPr>
          <p:cNvPr id="53263" name="Line 15"/>
          <p:cNvSpPr>
            <a:spLocks noChangeShapeType="1"/>
          </p:cNvSpPr>
          <p:nvPr/>
        </p:nvSpPr>
        <p:spPr bwMode="auto">
          <a:xfrm>
            <a:off x="5473700" y="3898900"/>
            <a:ext cx="3505200" cy="0"/>
          </a:xfrm>
          <a:prstGeom prst="line">
            <a:avLst/>
          </a:prstGeom>
          <a:noFill/>
          <a:ln w="28575">
            <a:solidFill>
              <a:srgbClr val="FF6600"/>
            </a:solidFill>
            <a:round/>
            <a:headEnd/>
            <a:tailEnd/>
          </a:ln>
        </p:spPr>
        <p:txBody>
          <a:bodyPr wrap="none" anchor="ctr"/>
          <a:lstStyle/>
          <a:p>
            <a:endParaRPr lang="en-US"/>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53254"/>
                                        </p:tgtEl>
                                        <p:attrNameLst>
                                          <p:attrName>style.visibility</p:attrName>
                                        </p:attrNameLst>
                                      </p:cBhvr>
                                      <p:to>
                                        <p:strVal val="visible"/>
                                      </p:to>
                                    </p:set>
                                    <p:animEffect transition="in" filter="checkerboard(across)">
                                      <p:cBhvr>
                                        <p:cTn id="7" dur="500"/>
                                        <p:tgtEl>
                                          <p:spTgt spid="53254"/>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4" presetClass="entr" presetSubtype="0" fill="hold" grpId="0" nodeType="clickEffect">
                                  <p:stCondLst>
                                    <p:cond delay="0"/>
                                  </p:stCondLst>
                                  <p:childTnLst>
                                    <p:set>
                                      <p:cBhvr>
                                        <p:cTn id="11" dur="1" fill="hold">
                                          <p:stCondLst>
                                            <p:cond delay="0"/>
                                          </p:stCondLst>
                                        </p:cTn>
                                        <p:tgtEl>
                                          <p:spTgt spid="53256"/>
                                        </p:tgtEl>
                                        <p:attrNameLst>
                                          <p:attrName>style.visibility</p:attrName>
                                        </p:attrNameLst>
                                      </p:cBhvr>
                                      <p:to>
                                        <p:strVal val="visible"/>
                                      </p:to>
                                    </p:set>
                                    <p:anim from="(-#ppt_w/2)" to="(#ppt_x)" calcmode="lin" valueType="num">
                                      <p:cBhvr>
                                        <p:cTn id="12" dur="600" fill="hold">
                                          <p:stCondLst>
                                            <p:cond delay="0"/>
                                          </p:stCondLst>
                                        </p:cTn>
                                        <p:tgtEl>
                                          <p:spTgt spid="53256"/>
                                        </p:tgtEl>
                                        <p:attrNameLst>
                                          <p:attrName>ppt_x</p:attrName>
                                        </p:attrNameLst>
                                      </p:cBhvr>
                                    </p:anim>
                                    <p:anim from="0" to="-1.0" calcmode="lin" valueType="num">
                                      <p:cBhvr>
                                        <p:cTn id="13" dur="200" decel="50000" autoRev="1" fill="hold">
                                          <p:stCondLst>
                                            <p:cond delay="600"/>
                                          </p:stCondLst>
                                        </p:cTn>
                                        <p:tgtEl>
                                          <p:spTgt spid="53256"/>
                                        </p:tgtEl>
                                        <p:attrNameLst>
                                          <p:attrName>xshear</p:attrName>
                                        </p:attrNameLst>
                                      </p:cBhvr>
                                    </p:anim>
                                    <p:animScale>
                                      <p:cBhvr>
                                        <p:cTn id="14" dur="200" decel="100000" autoRev="1" fill="hold">
                                          <p:stCondLst>
                                            <p:cond delay="600"/>
                                          </p:stCondLst>
                                        </p:cTn>
                                        <p:tgtEl>
                                          <p:spTgt spid="53256"/>
                                        </p:tgtEl>
                                      </p:cBhvr>
                                      <p:from x="100000" y="100000"/>
                                      <p:to x="80000" y="100000"/>
                                    </p:animScale>
                                    <p:anim by="(#ppt_h/3+#ppt_w*0.1)" calcmode="lin" valueType="num">
                                      <p:cBhvr additive="sum">
                                        <p:cTn id="15" dur="200" decel="100000" autoRev="1" fill="hold">
                                          <p:stCondLst>
                                            <p:cond delay="600"/>
                                          </p:stCondLst>
                                        </p:cTn>
                                        <p:tgtEl>
                                          <p:spTgt spid="53256"/>
                                        </p:tgtEl>
                                        <p:attrNameLst>
                                          <p:attrName>ppt_x</p:attrName>
                                        </p:attrNameLst>
                                      </p:cBhvr>
                                    </p:anim>
                                  </p:childTnLst>
                                </p:cTn>
                              </p:par>
                            </p:childTnLst>
                          </p:cTn>
                        </p:par>
                        <p:par>
                          <p:cTn id="16" fill="hold" nodeType="afterGroup">
                            <p:stCondLst>
                              <p:cond delay="1000"/>
                            </p:stCondLst>
                            <p:childTnLst>
                              <p:par>
                                <p:cTn id="17" presetID="34" presetClass="entr" presetSubtype="0" fill="hold" grpId="0" nodeType="afterEffect">
                                  <p:stCondLst>
                                    <p:cond delay="0"/>
                                  </p:stCondLst>
                                  <p:childTnLst>
                                    <p:set>
                                      <p:cBhvr>
                                        <p:cTn id="18" dur="1" fill="hold">
                                          <p:stCondLst>
                                            <p:cond delay="0"/>
                                          </p:stCondLst>
                                        </p:cTn>
                                        <p:tgtEl>
                                          <p:spTgt spid="53257"/>
                                        </p:tgtEl>
                                        <p:attrNameLst>
                                          <p:attrName>style.visibility</p:attrName>
                                        </p:attrNameLst>
                                      </p:cBhvr>
                                      <p:to>
                                        <p:strVal val="visible"/>
                                      </p:to>
                                    </p:set>
                                    <p:anim from="(-#ppt_w/2)" to="(#ppt_x)" calcmode="lin" valueType="num">
                                      <p:cBhvr>
                                        <p:cTn id="19" dur="1200" fill="hold">
                                          <p:stCondLst>
                                            <p:cond delay="0"/>
                                          </p:stCondLst>
                                        </p:cTn>
                                        <p:tgtEl>
                                          <p:spTgt spid="53257"/>
                                        </p:tgtEl>
                                        <p:attrNameLst>
                                          <p:attrName>ppt_x</p:attrName>
                                        </p:attrNameLst>
                                      </p:cBhvr>
                                    </p:anim>
                                    <p:anim from="0" to="-1.0" calcmode="lin" valueType="num">
                                      <p:cBhvr>
                                        <p:cTn id="20" dur="400" decel="50000" autoRev="1" fill="hold">
                                          <p:stCondLst>
                                            <p:cond delay="1200"/>
                                          </p:stCondLst>
                                        </p:cTn>
                                        <p:tgtEl>
                                          <p:spTgt spid="53257"/>
                                        </p:tgtEl>
                                        <p:attrNameLst>
                                          <p:attrName>xshear</p:attrName>
                                        </p:attrNameLst>
                                      </p:cBhvr>
                                    </p:anim>
                                    <p:animScale>
                                      <p:cBhvr>
                                        <p:cTn id="21" dur="400" decel="100000" autoRev="1" fill="hold">
                                          <p:stCondLst>
                                            <p:cond delay="1200"/>
                                          </p:stCondLst>
                                        </p:cTn>
                                        <p:tgtEl>
                                          <p:spTgt spid="53257"/>
                                        </p:tgtEl>
                                      </p:cBhvr>
                                      <p:from x="100000" y="100000"/>
                                      <p:to x="80000" y="100000"/>
                                    </p:animScale>
                                    <p:anim by="(#ppt_h/3+#ppt_w*0.1)" calcmode="lin" valueType="num">
                                      <p:cBhvr additive="sum">
                                        <p:cTn id="22" dur="400" decel="100000" autoRev="1" fill="hold">
                                          <p:stCondLst>
                                            <p:cond delay="1200"/>
                                          </p:stCondLst>
                                        </p:cTn>
                                        <p:tgtEl>
                                          <p:spTgt spid="53257"/>
                                        </p:tgtEl>
                                        <p:attrNameLst>
                                          <p:attrName>ppt_x</p:attrName>
                                        </p:attrNameLst>
                                      </p:cBhvr>
                                    </p:anim>
                                  </p:childTnLst>
                                </p:cTn>
                              </p:par>
                            </p:childTnLst>
                          </p:cTn>
                        </p:par>
                        <p:par>
                          <p:cTn id="23" fill="hold" nodeType="afterGroup">
                            <p:stCondLst>
                              <p:cond delay="3000"/>
                            </p:stCondLst>
                            <p:childTnLst>
                              <p:par>
                                <p:cTn id="24" presetID="34" presetClass="entr" presetSubtype="0" fill="hold" grpId="0" nodeType="afterEffect">
                                  <p:stCondLst>
                                    <p:cond delay="0"/>
                                  </p:stCondLst>
                                  <p:childTnLst>
                                    <p:set>
                                      <p:cBhvr>
                                        <p:cTn id="25" dur="1" fill="hold">
                                          <p:stCondLst>
                                            <p:cond delay="0"/>
                                          </p:stCondLst>
                                        </p:cTn>
                                        <p:tgtEl>
                                          <p:spTgt spid="53258"/>
                                        </p:tgtEl>
                                        <p:attrNameLst>
                                          <p:attrName>style.visibility</p:attrName>
                                        </p:attrNameLst>
                                      </p:cBhvr>
                                      <p:to>
                                        <p:strVal val="visible"/>
                                      </p:to>
                                    </p:set>
                                    <p:anim from="(-#ppt_w/2)" to="(#ppt_x)" calcmode="lin" valueType="num">
                                      <p:cBhvr>
                                        <p:cTn id="26" dur="1200" fill="hold">
                                          <p:stCondLst>
                                            <p:cond delay="0"/>
                                          </p:stCondLst>
                                        </p:cTn>
                                        <p:tgtEl>
                                          <p:spTgt spid="53258"/>
                                        </p:tgtEl>
                                        <p:attrNameLst>
                                          <p:attrName>ppt_x</p:attrName>
                                        </p:attrNameLst>
                                      </p:cBhvr>
                                    </p:anim>
                                    <p:anim from="0" to="-1.0" calcmode="lin" valueType="num">
                                      <p:cBhvr>
                                        <p:cTn id="27" dur="400" decel="50000" autoRev="1" fill="hold">
                                          <p:stCondLst>
                                            <p:cond delay="1200"/>
                                          </p:stCondLst>
                                        </p:cTn>
                                        <p:tgtEl>
                                          <p:spTgt spid="53258"/>
                                        </p:tgtEl>
                                        <p:attrNameLst>
                                          <p:attrName>xshear</p:attrName>
                                        </p:attrNameLst>
                                      </p:cBhvr>
                                    </p:anim>
                                    <p:animScale>
                                      <p:cBhvr>
                                        <p:cTn id="28" dur="400" decel="100000" autoRev="1" fill="hold">
                                          <p:stCondLst>
                                            <p:cond delay="1200"/>
                                          </p:stCondLst>
                                        </p:cTn>
                                        <p:tgtEl>
                                          <p:spTgt spid="53258"/>
                                        </p:tgtEl>
                                      </p:cBhvr>
                                      <p:from x="100000" y="100000"/>
                                      <p:to x="80000" y="100000"/>
                                    </p:animScale>
                                    <p:anim by="(#ppt_h/3+#ppt_w*0.1)" calcmode="lin" valueType="num">
                                      <p:cBhvr additive="sum">
                                        <p:cTn id="29" dur="400" decel="100000" autoRev="1" fill="hold">
                                          <p:stCondLst>
                                            <p:cond delay="1200"/>
                                          </p:stCondLst>
                                        </p:cTn>
                                        <p:tgtEl>
                                          <p:spTgt spid="53258"/>
                                        </p:tgtEl>
                                        <p:attrNameLst>
                                          <p:attrName>ppt_x</p:attrName>
                                        </p:attrNameLst>
                                      </p:cBhvr>
                                    </p:anim>
                                  </p:childTnLst>
                                </p:cTn>
                              </p:par>
                            </p:childTnLst>
                          </p:cTn>
                        </p:par>
                      </p:childTnLst>
                    </p:cTn>
                  </p:par>
                  <p:par>
                    <p:cTn id="30" fill="hold" nodeType="clickPar">
                      <p:stCondLst>
                        <p:cond delay="indefinite"/>
                      </p:stCondLst>
                      <p:childTnLst>
                        <p:par>
                          <p:cTn id="31" fill="hold" nodeType="withGroup">
                            <p:stCondLst>
                              <p:cond delay="0"/>
                            </p:stCondLst>
                            <p:childTnLst>
                              <p:par>
                                <p:cTn id="32" presetID="2" presetClass="entr" presetSubtype="8" fill="hold" grpId="0" nodeType="clickEffect">
                                  <p:stCondLst>
                                    <p:cond delay="0"/>
                                  </p:stCondLst>
                                  <p:childTnLst>
                                    <p:set>
                                      <p:cBhvr>
                                        <p:cTn id="33" dur="1" fill="hold">
                                          <p:stCondLst>
                                            <p:cond delay="0"/>
                                          </p:stCondLst>
                                        </p:cTn>
                                        <p:tgtEl>
                                          <p:spTgt spid="53261"/>
                                        </p:tgtEl>
                                        <p:attrNameLst>
                                          <p:attrName>style.visibility</p:attrName>
                                        </p:attrNameLst>
                                      </p:cBhvr>
                                      <p:to>
                                        <p:strVal val="visible"/>
                                      </p:to>
                                    </p:set>
                                    <p:anim calcmode="lin" valueType="num">
                                      <p:cBhvr additive="base">
                                        <p:cTn id="34" dur="500" fill="hold"/>
                                        <p:tgtEl>
                                          <p:spTgt spid="53261"/>
                                        </p:tgtEl>
                                        <p:attrNameLst>
                                          <p:attrName>ppt_x</p:attrName>
                                        </p:attrNameLst>
                                      </p:cBhvr>
                                      <p:tavLst>
                                        <p:tav tm="0">
                                          <p:val>
                                            <p:strVal val="0-#ppt_w/2"/>
                                          </p:val>
                                        </p:tav>
                                        <p:tav tm="100000">
                                          <p:val>
                                            <p:strVal val="#ppt_x"/>
                                          </p:val>
                                        </p:tav>
                                      </p:tavLst>
                                    </p:anim>
                                    <p:anim calcmode="lin" valueType="num">
                                      <p:cBhvr additive="base">
                                        <p:cTn id="35" dur="500" fill="hold"/>
                                        <p:tgtEl>
                                          <p:spTgt spid="53261"/>
                                        </p:tgtEl>
                                        <p:attrNameLst>
                                          <p:attrName>ppt_y</p:attrName>
                                        </p:attrNameLst>
                                      </p:cBhvr>
                                      <p:tavLst>
                                        <p:tav tm="0">
                                          <p:val>
                                            <p:strVal val="#ppt_y"/>
                                          </p:val>
                                        </p:tav>
                                        <p:tav tm="100000">
                                          <p:val>
                                            <p:strVal val="#ppt_y"/>
                                          </p:val>
                                        </p:tav>
                                      </p:tavLst>
                                    </p:anim>
                                  </p:childTnLst>
                                </p:cTn>
                              </p:par>
                            </p:childTnLst>
                          </p:cTn>
                        </p:par>
                        <p:par>
                          <p:cTn id="36" fill="hold" nodeType="afterGroup">
                            <p:stCondLst>
                              <p:cond delay="500"/>
                            </p:stCondLst>
                            <p:childTnLst>
                              <p:par>
                                <p:cTn id="37" presetID="2" presetClass="entr" presetSubtype="8" fill="hold" grpId="0" nodeType="afterEffect">
                                  <p:stCondLst>
                                    <p:cond delay="0"/>
                                  </p:stCondLst>
                                  <p:childTnLst>
                                    <p:set>
                                      <p:cBhvr>
                                        <p:cTn id="38" dur="1" fill="hold">
                                          <p:stCondLst>
                                            <p:cond delay="0"/>
                                          </p:stCondLst>
                                        </p:cTn>
                                        <p:tgtEl>
                                          <p:spTgt spid="53262"/>
                                        </p:tgtEl>
                                        <p:attrNameLst>
                                          <p:attrName>style.visibility</p:attrName>
                                        </p:attrNameLst>
                                      </p:cBhvr>
                                      <p:to>
                                        <p:strVal val="visible"/>
                                      </p:to>
                                    </p:set>
                                    <p:anim calcmode="lin" valueType="num">
                                      <p:cBhvr additive="base">
                                        <p:cTn id="39" dur="1000" fill="hold"/>
                                        <p:tgtEl>
                                          <p:spTgt spid="53262"/>
                                        </p:tgtEl>
                                        <p:attrNameLst>
                                          <p:attrName>ppt_x</p:attrName>
                                        </p:attrNameLst>
                                      </p:cBhvr>
                                      <p:tavLst>
                                        <p:tav tm="0">
                                          <p:val>
                                            <p:strVal val="0-#ppt_w/2"/>
                                          </p:val>
                                        </p:tav>
                                        <p:tav tm="100000">
                                          <p:val>
                                            <p:strVal val="#ppt_x"/>
                                          </p:val>
                                        </p:tav>
                                      </p:tavLst>
                                    </p:anim>
                                    <p:anim calcmode="lin" valueType="num">
                                      <p:cBhvr additive="base">
                                        <p:cTn id="40" dur="1000" fill="hold"/>
                                        <p:tgtEl>
                                          <p:spTgt spid="53262"/>
                                        </p:tgtEl>
                                        <p:attrNameLst>
                                          <p:attrName>ppt_y</p:attrName>
                                        </p:attrNameLst>
                                      </p:cBhvr>
                                      <p:tavLst>
                                        <p:tav tm="0">
                                          <p:val>
                                            <p:strVal val="#ppt_y"/>
                                          </p:val>
                                        </p:tav>
                                        <p:tav tm="100000">
                                          <p:val>
                                            <p:strVal val="#ppt_y"/>
                                          </p:val>
                                        </p:tav>
                                      </p:tavLst>
                                    </p:anim>
                                  </p:childTnLst>
                                </p:cTn>
                              </p:par>
                            </p:childTnLst>
                          </p:cTn>
                        </p:par>
                        <p:par>
                          <p:cTn id="41" fill="hold" nodeType="afterGroup">
                            <p:stCondLst>
                              <p:cond delay="1500"/>
                            </p:stCondLst>
                            <p:childTnLst>
                              <p:par>
                                <p:cTn id="42" presetID="2" presetClass="entr" presetSubtype="8" fill="hold" grpId="0" nodeType="afterEffect">
                                  <p:stCondLst>
                                    <p:cond delay="0"/>
                                  </p:stCondLst>
                                  <p:childTnLst>
                                    <p:set>
                                      <p:cBhvr>
                                        <p:cTn id="43" dur="1" fill="hold">
                                          <p:stCondLst>
                                            <p:cond delay="0"/>
                                          </p:stCondLst>
                                        </p:cTn>
                                        <p:tgtEl>
                                          <p:spTgt spid="53263"/>
                                        </p:tgtEl>
                                        <p:attrNameLst>
                                          <p:attrName>style.visibility</p:attrName>
                                        </p:attrNameLst>
                                      </p:cBhvr>
                                      <p:to>
                                        <p:strVal val="visible"/>
                                      </p:to>
                                    </p:set>
                                    <p:anim calcmode="lin" valueType="num">
                                      <p:cBhvr additive="base">
                                        <p:cTn id="44" dur="1000" fill="hold"/>
                                        <p:tgtEl>
                                          <p:spTgt spid="53263"/>
                                        </p:tgtEl>
                                        <p:attrNameLst>
                                          <p:attrName>ppt_x</p:attrName>
                                        </p:attrNameLst>
                                      </p:cBhvr>
                                      <p:tavLst>
                                        <p:tav tm="0">
                                          <p:val>
                                            <p:strVal val="0-#ppt_w/2"/>
                                          </p:val>
                                        </p:tav>
                                        <p:tav tm="100000">
                                          <p:val>
                                            <p:strVal val="#ppt_x"/>
                                          </p:val>
                                        </p:tav>
                                      </p:tavLst>
                                    </p:anim>
                                    <p:anim calcmode="lin" valueType="num">
                                      <p:cBhvr additive="base">
                                        <p:cTn id="45" dur="1000" fill="hold"/>
                                        <p:tgtEl>
                                          <p:spTgt spid="5326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254" grpId="0"/>
      <p:bldP spid="53256" grpId="0"/>
      <p:bldP spid="53257" grpId="0"/>
      <p:bldP spid="53258" grpId="0"/>
      <p:bldP spid="53261" grpId="0" animBg="1"/>
      <p:bldP spid="53262" grpId="0" animBg="1"/>
      <p:bldP spid="53263" grpId="0" animBg="1"/>
    </p:bldLst>
  </p:timing>
</p:sld>
</file>

<file path=ppt/slides/slide1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4276" name="Rectangle 4"/>
          <p:cNvSpPr>
            <a:spLocks noChangeArrowheads="1"/>
          </p:cNvSpPr>
          <p:nvPr/>
        </p:nvSpPr>
        <p:spPr bwMode="auto">
          <a:xfrm>
            <a:off x="1943100" y="570523"/>
            <a:ext cx="8610600" cy="838200"/>
          </a:xfrm>
          <a:prstGeom prst="rect">
            <a:avLst/>
          </a:prstGeom>
          <a:noFill/>
          <a:ln w="9525">
            <a:noFill/>
            <a:miter lim="800000"/>
            <a:headEnd/>
            <a:tailEnd/>
          </a:ln>
        </p:spPr>
        <p:txBody>
          <a:bodyPr/>
          <a:lstStyle/>
          <a:p>
            <a:pPr algn="l" eaLnBrk="1" hangingPunct="1">
              <a:lnSpc>
                <a:spcPct val="90000"/>
              </a:lnSpc>
            </a:pPr>
            <a:r>
              <a:rPr lang="en-US" sz="2400" b="1" i="1">
                <a:solidFill>
                  <a:srgbClr val="FF0000"/>
                </a:solidFill>
                <a:latin typeface="Arial" charset="0"/>
              </a:rPr>
              <a:t> Em hãy tìm những chi tiết trong bài gợi lên cảnh </a:t>
            </a:r>
            <a:r>
              <a:rPr lang="vi-VN" sz="2400" b="1" i="1">
                <a:solidFill>
                  <a:srgbClr val="FF0000"/>
                </a:solidFill>
                <a:latin typeface="Arial" charset="0"/>
              </a:rPr>
              <a:t>đ</a:t>
            </a:r>
            <a:r>
              <a:rPr lang="en-US" sz="2400" b="1" i="1">
                <a:solidFill>
                  <a:srgbClr val="FF0000"/>
                </a:solidFill>
                <a:latin typeface="Arial" charset="0"/>
              </a:rPr>
              <a:t>êm tr</a:t>
            </a:r>
            <a:r>
              <a:rPr lang="vi-VN" sz="2400" b="1" i="1">
                <a:solidFill>
                  <a:srgbClr val="FF0000"/>
                </a:solidFill>
                <a:latin typeface="Arial" charset="0"/>
              </a:rPr>
              <a:t>ă</a:t>
            </a:r>
            <a:r>
              <a:rPr lang="en-US" sz="2400" b="1" i="1">
                <a:solidFill>
                  <a:srgbClr val="FF0000"/>
                </a:solidFill>
                <a:latin typeface="Arial" charset="0"/>
              </a:rPr>
              <a:t>ng trên công tr</a:t>
            </a:r>
            <a:r>
              <a:rPr lang="vi-VN" sz="2400" b="1" i="1">
                <a:solidFill>
                  <a:srgbClr val="FF0000"/>
                </a:solidFill>
                <a:latin typeface="Arial" charset="0"/>
              </a:rPr>
              <a:t>ư</a:t>
            </a:r>
            <a:r>
              <a:rPr lang="en-US" sz="2400" b="1" i="1">
                <a:solidFill>
                  <a:srgbClr val="FF0000"/>
                </a:solidFill>
                <a:latin typeface="Arial" charset="0"/>
              </a:rPr>
              <a:t>ờng vừa tĩnh mịch vừa sinh </a:t>
            </a:r>
            <a:r>
              <a:rPr lang="vi-VN" sz="2400" b="1" i="1">
                <a:solidFill>
                  <a:srgbClr val="FF0000"/>
                </a:solidFill>
                <a:latin typeface="Arial" charset="0"/>
              </a:rPr>
              <a:t>đ</a:t>
            </a:r>
            <a:r>
              <a:rPr lang="en-US" sz="2400" b="1" i="1">
                <a:solidFill>
                  <a:srgbClr val="FF0000"/>
                </a:solidFill>
                <a:latin typeface="Arial" charset="0"/>
              </a:rPr>
              <a:t>ộng?</a:t>
            </a:r>
          </a:p>
        </p:txBody>
      </p:sp>
      <p:sp>
        <p:nvSpPr>
          <p:cNvPr id="54278" name="Rectangle 6"/>
          <p:cNvSpPr>
            <a:spLocks noChangeArrowheads="1"/>
          </p:cNvSpPr>
          <p:nvPr/>
        </p:nvSpPr>
        <p:spPr bwMode="auto">
          <a:xfrm>
            <a:off x="1981200" y="1295400"/>
            <a:ext cx="8229600" cy="914400"/>
          </a:xfrm>
          <a:prstGeom prst="rect">
            <a:avLst/>
          </a:prstGeom>
          <a:noFill/>
          <a:ln w="9525">
            <a:noFill/>
            <a:miter lim="800000"/>
            <a:headEnd/>
            <a:tailEnd/>
          </a:ln>
        </p:spPr>
        <p:txBody>
          <a:bodyPr/>
          <a:lstStyle/>
          <a:p>
            <a:pPr algn="l" eaLnBrk="1" hangingPunct="1">
              <a:lnSpc>
                <a:spcPct val="90000"/>
              </a:lnSpc>
            </a:pPr>
            <a:r>
              <a:rPr lang="en-US" sz="2400" b="1" i="1">
                <a:solidFill>
                  <a:srgbClr val="002060"/>
                </a:solidFill>
                <a:latin typeface="Arial" charset="0"/>
              </a:rPr>
              <a:t>+</a:t>
            </a:r>
            <a:r>
              <a:rPr lang="en-US" sz="3200" b="1" i="1">
                <a:solidFill>
                  <a:srgbClr val="002060"/>
                </a:solidFill>
                <a:latin typeface="Arial" charset="0"/>
              </a:rPr>
              <a:t> </a:t>
            </a:r>
            <a:r>
              <a:rPr lang="en-US" sz="2400" b="1" i="1">
                <a:solidFill>
                  <a:srgbClr val="002060"/>
                </a:solidFill>
                <a:latin typeface="Arial" charset="0"/>
              </a:rPr>
              <a:t>Đêm tr</a:t>
            </a:r>
            <a:r>
              <a:rPr lang="vi-VN" sz="2400" b="1" i="1">
                <a:solidFill>
                  <a:srgbClr val="002060"/>
                </a:solidFill>
                <a:latin typeface="Arial" charset="0"/>
              </a:rPr>
              <a:t>ă</a:t>
            </a:r>
            <a:r>
              <a:rPr lang="en-US" sz="2400" b="1" i="1">
                <a:solidFill>
                  <a:srgbClr val="002060"/>
                </a:solidFill>
                <a:latin typeface="Arial" charset="0"/>
              </a:rPr>
              <a:t>ng tĩnh mịch nh</a:t>
            </a:r>
            <a:r>
              <a:rPr lang="vi-VN" sz="2400" b="1" i="1">
                <a:solidFill>
                  <a:srgbClr val="002060"/>
                </a:solidFill>
                <a:latin typeface="Arial" charset="0"/>
              </a:rPr>
              <a:t>ư</a:t>
            </a:r>
            <a:r>
              <a:rPr lang="en-US" sz="2400" b="1" i="1">
                <a:solidFill>
                  <a:srgbClr val="002060"/>
                </a:solidFill>
                <a:latin typeface="Arial" charset="0"/>
              </a:rPr>
              <a:t>ng sinh </a:t>
            </a:r>
            <a:r>
              <a:rPr lang="vi-VN" sz="2400" b="1" i="1">
                <a:solidFill>
                  <a:srgbClr val="002060"/>
                </a:solidFill>
                <a:latin typeface="Arial" charset="0"/>
              </a:rPr>
              <a:t>đ</a:t>
            </a:r>
            <a:r>
              <a:rPr lang="en-US" sz="2400" b="1" i="1">
                <a:solidFill>
                  <a:srgbClr val="002060"/>
                </a:solidFill>
                <a:latin typeface="Arial" charset="0"/>
              </a:rPr>
              <a:t>ộng vì có tiếng </a:t>
            </a:r>
            <a:r>
              <a:rPr lang="vi-VN" sz="2400" b="1" i="1">
                <a:solidFill>
                  <a:srgbClr val="002060"/>
                </a:solidFill>
                <a:latin typeface="Arial" charset="0"/>
              </a:rPr>
              <a:t>đ</a:t>
            </a:r>
            <a:r>
              <a:rPr lang="en-US" sz="2400" b="1" i="1">
                <a:solidFill>
                  <a:srgbClr val="002060"/>
                </a:solidFill>
                <a:latin typeface="Arial" charset="0"/>
              </a:rPr>
              <a:t>àn của cô gái Nga</a:t>
            </a:r>
            <a:r>
              <a:rPr lang="en-US" sz="3200" b="1" i="1">
                <a:solidFill>
                  <a:srgbClr val="002060"/>
                </a:solidFill>
                <a:latin typeface="Arial" charset="0"/>
              </a:rPr>
              <a:t>.</a:t>
            </a:r>
          </a:p>
        </p:txBody>
      </p:sp>
      <p:sp>
        <p:nvSpPr>
          <p:cNvPr id="54279" name="Rectangle 7"/>
          <p:cNvSpPr>
            <a:spLocks noChangeArrowheads="1"/>
          </p:cNvSpPr>
          <p:nvPr/>
        </p:nvSpPr>
        <p:spPr bwMode="auto">
          <a:xfrm>
            <a:off x="2006600" y="2425700"/>
            <a:ext cx="7620000" cy="457200"/>
          </a:xfrm>
          <a:prstGeom prst="rect">
            <a:avLst/>
          </a:prstGeom>
          <a:noFill/>
          <a:ln w="9525">
            <a:noFill/>
            <a:miter lim="800000"/>
            <a:headEnd/>
            <a:tailEnd/>
          </a:ln>
        </p:spPr>
        <p:txBody>
          <a:bodyPr/>
          <a:lstStyle/>
          <a:p>
            <a:pPr algn="l" eaLnBrk="1" hangingPunct="1">
              <a:lnSpc>
                <a:spcPct val="90000"/>
              </a:lnSpc>
            </a:pPr>
            <a:r>
              <a:rPr lang="en-US" sz="2400" b="1" i="1">
                <a:solidFill>
                  <a:srgbClr val="002060"/>
                </a:solidFill>
                <a:latin typeface="Arial" charset="0"/>
              </a:rPr>
              <a:t>+ Có dòng sông lấp loáng d</a:t>
            </a:r>
            <a:r>
              <a:rPr lang="vi-VN" sz="2400" b="1" i="1">
                <a:solidFill>
                  <a:srgbClr val="002060"/>
                </a:solidFill>
                <a:latin typeface="Arial" charset="0"/>
              </a:rPr>
              <a:t>ư</a:t>
            </a:r>
            <a:r>
              <a:rPr lang="en-US" sz="2400" b="1" i="1">
                <a:solidFill>
                  <a:srgbClr val="002060"/>
                </a:solidFill>
                <a:latin typeface="Arial" charset="0"/>
              </a:rPr>
              <a:t>ới ánh tr</a:t>
            </a:r>
            <a:r>
              <a:rPr lang="vi-VN" sz="2400" b="1" i="1">
                <a:solidFill>
                  <a:srgbClr val="002060"/>
                </a:solidFill>
                <a:latin typeface="Arial" charset="0"/>
              </a:rPr>
              <a:t>ă</a:t>
            </a:r>
            <a:r>
              <a:rPr lang="en-US" sz="2400" b="1" i="1">
                <a:solidFill>
                  <a:srgbClr val="002060"/>
                </a:solidFill>
                <a:latin typeface="Arial" charset="0"/>
              </a:rPr>
              <a:t>ng.</a:t>
            </a:r>
            <a:endParaRPr lang="en-US" sz="2400" b="1" i="1" u="sng">
              <a:solidFill>
                <a:srgbClr val="002060"/>
              </a:solidFill>
              <a:latin typeface="Arial" charset="0"/>
            </a:endParaRPr>
          </a:p>
        </p:txBody>
      </p:sp>
      <p:sp>
        <p:nvSpPr>
          <p:cNvPr id="54280" name="Rectangle 8"/>
          <p:cNvSpPr>
            <a:spLocks noChangeArrowheads="1"/>
          </p:cNvSpPr>
          <p:nvPr/>
        </p:nvSpPr>
        <p:spPr bwMode="auto">
          <a:xfrm>
            <a:off x="2006600" y="2997200"/>
            <a:ext cx="8153400" cy="1346200"/>
          </a:xfrm>
          <a:prstGeom prst="rect">
            <a:avLst/>
          </a:prstGeom>
          <a:noFill/>
          <a:ln w="9525">
            <a:noFill/>
            <a:miter lim="800000"/>
            <a:headEnd/>
            <a:tailEnd/>
          </a:ln>
        </p:spPr>
        <p:txBody>
          <a:bodyPr/>
          <a:lstStyle/>
          <a:p>
            <a:pPr algn="l" eaLnBrk="1" hangingPunct="1">
              <a:lnSpc>
                <a:spcPct val="90000"/>
              </a:lnSpc>
            </a:pPr>
            <a:r>
              <a:rPr lang="en-US" sz="2400" b="1" i="1">
                <a:solidFill>
                  <a:srgbClr val="002060"/>
                </a:solidFill>
                <a:latin typeface="Arial" charset="0"/>
              </a:rPr>
              <a:t>+ Có các sự vật </a:t>
            </a:r>
            <a:r>
              <a:rPr lang="vi-VN" sz="2400" b="1" i="1">
                <a:solidFill>
                  <a:srgbClr val="002060"/>
                </a:solidFill>
                <a:latin typeface="Arial" charset="0"/>
              </a:rPr>
              <a:t>đư</a:t>
            </a:r>
            <a:r>
              <a:rPr lang="en-US" sz="2400" b="1" i="1">
                <a:solidFill>
                  <a:srgbClr val="002060"/>
                </a:solidFill>
                <a:latin typeface="Arial" charset="0"/>
              </a:rPr>
              <a:t>ợc tác giải miêu tả bằng phép nhân hoá nh</a:t>
            </a:r>
            <a:r>
              <a:rPr lang="vi-VN" sz="2400" b="1" i="1">
                <a:solidFill>
                  <a:srgbClr val="002060"/>
                </a:solidFill>
                <a:latin typeface="Arial" charset="0"/>
              </a:rPr>
              <a:t>ư</a:t>
            </a:r>
            <a:r>
              <a:rPr lang="en-US" sz="2400" b="1" i="1">
                <a:solidFill>
                  <a:srgbClr val="002060"/>
                </a:solidFill>
                <a:latin typeface="Arial" charset="0"/>
              </a:rPr>
              <a:t>: </a:t>
            </a:r>
            <a:r>
              <a:rPr lang="en-US" sz="2400" b="1" i="1">
                <a:solidFill>
                  <a:srgbClr val="002060"/>
                </a:solidFill>
                <a:latin typeface="Times New Roman" pitchFamily="18" charset="0"/>
              </a:rPr>
              <a:t>công trường đang ngủ, tháp khoan ngẫm nghĩ, xe ben, xe ủi nằm nghỉ,…</a:t>
            </a:r>
            <a:endParaRPr lang="en-US" sz="2400" b="1" i="1" u="sng">
              <a:solidFill>
                <a:srgbClr val="002060"/>
              </a:solidFill>
              <a:latin typeface="Times New Roman" pitchFamily="18" charset="0"/>
            </a:endParaRPr>
          </a:p>
        </p:txBody>
      </p:sp>
      <p:sp>
        <p:nvSpPr>
          <p:cNvPr id="54281" name="Rectangle 9"/>
          <p:cNvSpPr>
            <a:spLocks noChangeArrowheads="1"/>
          </p:cNvSpPr>
          <p:nvPr/>
        </p:nvSpPr>
        <p:spPr bwMode="auto">
          <a:xfrm>
            <a:off x="1752600" y="4343400"/>
            <a:ext cx="3733800" cy="457200"/>
          </a:xfrm>
          <a:prstGeom prst="rect">
            <a:avLst/>
          </a:prstGeom>
          <a:noFill/>
          <a:ln w="9525">
            <a:noFill/>
            <a:miter lim="800000"/>
            <a:headEnd/>
            <a:tailEnd/>
          </a:ln>
        </p:spPr>
        <p:txBody>
          <a:bodyPr/>
          <a:lstStyle/>
          <a:p>
            <a:pPr algn="l" eaLnBrk="1" hangingPunct="1">
              <a:lnSpc>
                <a:spcPct val="90000"/>
              </a:lnSpc>
            </a:pPr>
            <a:r>
              <a:rPr lang="en-US" sz="2400" b="1" i="1">
                <a:solidFill>
                  <a:srgbClr val="FF3300"/>
                </a:solidFill>
                <a:latin typeface="Arial" charset="0"/>
              </a:rPr>
              <a:t>- Nội dung khổ th</a:t>
            </a:r>
            <a:r>
              <a:rPr lang="vi-VN" sz="2400" b="1" i="1">
                <a:solidFill>
                  <a:srgbClr val="FF3300"/>
                </a:solidFill>
                <a:latin typeface="Arial" charset="0"/>
              </a:rPr>
              <a:t>ơ</a:t>
            </a:r>
            <a:r>
              <a:rPr lang="en-US" sz="2400" b="1" i="1">
                <a:solidFill>
                  <a:srgbClr val="FF3300"/>
                </a:solidFill>
                <a:latin typeface="Arial" charset="0"/>
              </a:rPr>
              <a:t> 2:</a:t>
            </a:r>
          </a:p>
        </p:txBody>
      </p:sp>
      <p:sp>
        <p:nvSpPr>
          <p:cNvPr id="54282" name="Rectangle 10"/>
          <p:cNvSpPr>
            <a:spLocks noChangeArrowheads="1"/>
          </p:cNvSpPr>
          <p:nvPr/>
        </p:nvSpPr>
        <p:spPr bwMode="auto">
          <a:xfrm>
            <a:off x="4953000" y="4343400"/>
            <a:ext cx="5461000" cy="838200"/>
          </a:xfrm>
          <a:prstGeom prst="rect">
            <a:avLst/>
          </a:prstGeom>
          <a:noFill/>
          <a:ln w="9525">
            <a:noFill/>
            <a:miter lim="800000"/>
            <a:headEnd/>
            <a:tailEnd/>
          </a:ln>
        </p:spPr>
        <p:txBody>
          <a:bodyPr/>
          <a:lstStyle/>
          <a:p>
            <a:pPr algn="l" eaLnBrk="1" hangingPunct="1">
              <a:lnSpc>
                <a:spcPct val="90000"/>
              </a:lnSpc>
            </a:pPr>
            <a:r>
              <a:rPr lang="en-US" sz="2400" b="1" i="1">
                <a:solidFill>
                  <a:srgbClr val="3333FF"/>
                </a:solidFill>
                <a:latin typeface="Arial" charset="0"/>
              </a:rPr>
              <a:t>Vẻ </a:t>
            </a:r>
            <a:r>
              <a:rPr lang="vi-VN" sz="2400" b="1" i="1">
                <a:solidFill>
                  <a:srgbClr val="3333FF"/>
                </a:solidFill>
                <a:latin typeface="Arial" charset="0"/>
              </a:rPr>
              <a:t>đ</a:t>
            </a:r>
            <a:r>
              <a:rPr lang="en-US" sz="2400" b="1" i="1">
                <a:solidFill>
                  <a:srgbClr val="3333FF"/>
                </a:solidFill>
                <a:latin typeface="Arial" charset="0"/>
              </a:rPr>
              <a:t>ẹp kỳ vĩ của công trình trong </a:t>
            </a:r>
            <a:r>
              <a:rPr lang="vi-VN" sz="2400" b="1" i="1">
                <a:solidFill>
                  <a:srgbClr val="3333FF"/>
                </a:solidFill>
                <a:latin typeface="Arial" charset="0"/>
              </a:rPr>
              <a:t>đ</a:t>
            </a:r>
            <a:r>
              <a:rPr lang="en-US" sz="2400" b="1" i="1">
                <a:solidFill>
                  <a:srgbClr val="3333FF"/>
                </a:solidFill>
                <a:latin typeface="Arial" charset="0"/>
              </a:rPr>
              <a:t>êm tr</a:t>
            </a:r>
            <a:r>
              <a:rPr lang="vi-VN" sz="2400" b="1" i="1">
                <a:solidFill>
                  <a:srgbClr val="3333FF"/>
                </a:solidFill>
                <a:latin typeface="Arial" charset="0"/>
              </a:rPr>
              <a:t>ă</a:t>
            </a:r>
            <a:r>
              <a:rPr lang="en-US" sz="2400" b="1" i="1">
                <a:solidFill>
                  <a:srgbClr val="3333FF"/>
                </a:solidFill>
                <a:latin typeface="Arial" charset="0"/>
              </a:rPr>
              <a:t>ng tĩnh mịch và sinh </a:t>
            </a:r>
            <a:r>
              <a:rPr lang="vi-VN" sz="2400" b="1" i="1">
                <a:solidFill>
                  <a:srgbClr val="3333FF"/>
                </a:solidFill>
                <a:latin typeface="Arial" charset="0"/>
              </a:rPr>
              <a:t>đ</a:t>
            </a:r>
            <a:r>
              <a:rPr lang="en-US" sz="2400" b="1" i="1">
                <a:solidFill>
                  <a:srgbClr val="3333FF"/>
                </a:solidFill>
                <a:latin typeface="Arial" charset="0"/>
              </a:rPr>
              <a:t>ộng.</a:t>
            </a:r>
            <a:endParaRPr lang="en-US" sz="2400" b="1" i="1" u="sng">
              <a:solidFill>
                <a:srgbClr val="3333FF"/>
              </a:solidFill>
              <a:latin typeface="Arial"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grpId="0" nodeType="clickEffect">
                                  <p:stCondLst>
                                    <p:cond delay="0"/>
                                  </p:stCondLst>
                                  <p:iterate type="lt">
                                    <p:tmPct val="0"/>
                                  </p:iterate>
                                  <p:childTnLst>
                                    <p:set>
                                      <p:cBhvr>
                                        <p:cTn id="6" dur="1" fill="hold">
                                          <p:stCondLst>
                                            <p:cond delay="0"/>
                                          </p:stCondLst>
                                        </p:cTn>
                                        <p:tgtEl>
                                          <p:spTgt spid="54276"/>
                                        </p:tgtEl>
                                        <p:attrNameLst>
                                          <p:attrName>style.visibility</p:attrName>
                                        </p:attrNameLst>
                                      </p:cBhvr>
                                      <p:to>
                                        <p:strVal val="visible"/>
                                      </p:to>
                                    </p:set>
                                    <p:animEffect transition="in" filter="checkerboard(across)">
                                      <p:cBhvr>
                                        <p:cTn id="7" dur="500"/>
                                        <p:tgtEl>
                                          <p:spTgt spid="54276"/>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4" presetClass="entr" presetSubtype="0" fill="hold" grpId="0" nodeType="clickEffect">
                                  <p:stCondLst>
                                    <p:cond delay="0"/>
                                  </p:stCondLst>
                                  <p:childTnLst>
                                    <p:set>
                                      <p:cBhvr>
                                        <p:cTn id="11" dur="1" fill="hold">
                                          <p:stCondLst>
                                            <p:cond delay="0"/>
                                          </p:stCondLst>
                                        </p:cTn>
                                        <p:tgtEl>
                                          <p:spTgt spid="54278"/>
                                        </p:tgtEl>
                                        <p:attrNameLst>
                                          <p:attrName>style.visibility</p:attrName>
                                        </p:attrNameLst>
                                      </p:cBhvr>
                                      <p:to>
                                        <p:strVal val="visible"/>
                                      </p:to>
                                    </p:set>
                                    <p:anim from="(-#ppt_w/2)" to="(#ppt_x)" calcmode="lin" valueType="num">
                                      <p:cBhvr>
                                        <p:cTn id="12" dur="600" fill="hold">
                                          <p:stCondLst>
                                            <p:cond delay="0"/>
                                          </p:stCondLst>
                                        </p:cTn>
                                        <p:tgtEl>
                                          <p:spTgt spid="54278"/>
                                        </p:tgtEl>
                                        <p:attrNameLst>
                                          <p:attrName>ppt_x</p:attrName>
                                        </p:attrNameLst>
                                      </p:cBhvr>
                                    </p:anim>
                                    <p:anim from="0" to="-1.0" calcmode="lin" valueType="num">
                                      <p:cBhvr>
                                        <p:cTn id="13" dur="200" decel="50000" autoRev="1" fill="hold">
                                          <p:stCondLst>
                                            <p:cond delay="600"/>
                                          </p:stCondLst>
                                        </p:cTn>
                                        <p:tgtEl>
                                          <p:spTgt spid="54278"/>
                                        </p:tgtEl>
                                        <p:attrNameLst>
                                          <p:attrName>xshear</p:attrName>
                                        </p:attrNameLst>
                                      </p:cBhvr>
                                    </p:anim>
                                    <p:animScale>
                                      <p:cBhvr>
                                        <p:cTn id="14" dur="200" decel="100000" autoRev="1" fill="hold">
                                          <p:stCondLst>
                                            <p:cond delay="600"/>
                                          </p:stCondLst>
                                        </p:cTn>
                                        <p:tgtEl>
                                          <p:spTgt spid="54278"/>
                                        </p:tgtEl>
                                      </p:cBhvr>
                                      <p:from x="100000" y="100000"/>
                                      <p:to x="80000" y="100000"/>
                                    </p:animScale>
                                    <p:anim by="(#ppt_h/3+#ppt_w*0.1)" calcmode="lin" valueType="num">
                                      <p:cBhvr additive="sum">
                                        <p:cTn id="15" dur="200" decel="100000" autoRev="1" fill="hold">
                                          <p:stCondLst>
                                            <p:cond delay="600"/>
                                          </p:stCondLst>
                                        </p:cTn>
                                        <p:tgtEl>
                                          <p:spTgt spid="54278"/>
                                        </p:tgtEl>
                                        <p:attrNameLst>
                                          <p:attrName>ppt_x</p:attrName>
                                        </p:attrNameLst>
                                      </p:cBhvr>
                                    </p:anim>
                                  </p:childTnLst>
                                </p:cTn>
                              </p:par>
                            </p:childTnLst>
                          </p:cTn>
                        </p:par>
                        <p:par>
                          <p:cTn id="16" fill="hold" nodeType="afterGroup">
                            <p:stCondLst>
                              <p:cond delay="1000"/>
                            </p:stCondLst>
                            <p:childTnLst>
                              <p:par>
                                <p:cTn id="17" presetID="34" presetClass="entr" presetSubtype="0" fill="hold" grpId="0" nodeType="afterEffect">
                                  <p:stCondLst>
                                    <p:cond delay="0"/>
                                  </p:stCondLst>
                                  <p:childTnLst>
                                    <p:set>
                                      <p:cBhvr>
                                        <p:cTn id="18" dur="1" fill="hold">
                                          <p:stCondLst>
                                            <p:cond delay="0"/>
                                          </p:stCondLst>
                                        </p:cTn>
                                        <p:tgtEl>
                                          <p:spTgt spid="54279"/>
                                        </p:tgtEl>
                                        <p:attrNameLst>
                                          <p:attrName>style.visibility</p:attrName>
                                        </p:attrNameLst>
                                      </p:cBhvr>
                                      <p:to>
                                        <p:strVal val="visible"/>
                                      </p:to>
                                    </p:set>
                                    <p:anim from="(-#ppt_w/2)" to="(#ppt_x)" calcmode="lin" valueType="num">
                                      <p:cBhvr>
                                        <p:cTn id="19" dur="600" fill="hold">
                                          <p:stCondLst>
                                            <p:cond delay="0"/>
                                          </p:stCondLst>
                                        </p:cTn>
                                        <p:tgtEl>
                                          <p:spTgt spid="54279"/>
                                        </p:tgtEl>
                                        <p:attrNameLst>
                                          <p:attrName>ppt_x</p:attrName>
                                        </p:attrNameLst>
                                      </p:cBhvr>
                                    </p:anim>
                                    <p:anim from="0" to="-1.0" calcmode="lin" valueType="num">
                                      <p:cBhvr>
                                        <p:cTn id="20" dur="200" decel="50000" autoRev="1" fill="hold">
                                          <p:stCondLst>
                                            <p:cond delay="600"/>
                                          </p:stCondLst>
                                        </p:cTn>
                                        <p:tgtEl>
                                          <p:spTgt spid="54279"/>
                                        </p:tgtEl>
                                        <p:attrNameLst>
                                          <p:attrName>xshear</p:attrName>
                                        </p:attrNameLst>
                                      </p:cBhvr>
                                    </p:anim>
                                    <p:animScale>
                                      <p:cBhvr>
                                        <p:cTn id="21" dur="200" decel="100000" autoRev="1" fill="hold">
                                          <p:stCondLst>
                                            <p:cond delay="600"/>
                                          </p:stCondLst>
                                        </p:cTn>
                                        <p:tgtEl>
                                          <p:spTgt spid="54279"/>
                                        </p:tgtEl>
                                      </p:cBhvr>
                                      <p:from x="100000" y="100000"/>
                                      <p:to x="80000" y="100000"/>
                                    </p:animScale>
                                    <p:anim by="(#ppt_h/3+#ppt_w*0.1)" calcmode="lin" valueType="num">
                                      <p:cBhvr additive="sum">
                                        <p:cTn id="22" dur="200" decel="100000" autoRev="1" fill="hold">
                                          <p:stCondLst>
                                            <p:cond delay="600"/>
                                          </p:stCondLst>
                                        </p:cTn>
                                        <p:tgtEl>
                                          <p:spTgt spid="54279"/>
                                        </p:tgtEl>
                                        <p:attrNameLst>
                                          <p:attrName>ppt_x</p:attrName>
                                        </p:attrNameLst>
                                      </p:cBhvr>
                                    </p:anim>
                                  </p:childTnLst>
                                </p:cTn>
                              </p:par>
                            </p:childTnLst>
                          </p:cTn>
                        </p:par>
                        <p:par>
                          <p:cTn id="23" fill="hold" nodeType="afterGroup">
                            <p:stCondLst>
                              <p:cond delay="2000"/>
                            </p:stCondLst>
                            <p:childTnLst>
                              <p:par>
                                <p:cTn id="24" presetID="34" presetClass="entr" presetSubtype="0" fill="hold" grpId="0" nodeType="afterEffect">
                                  <p:stCondLst>
                                    <p:cond delay="0"/>
                                  </p:stCondLst>
                                  <p:childTnLst>
                                    <p:set>
                                      <p:cBhvr>
                                        <p:cTn id="25" dur="1" fill="hold">
                                          <p:stCondLst>
                                            <p:cond delay="0"/>
                                          </p:stCondLst>
                                        </p:cTn>
                                        <p:tgtEl>
                                          <p:spTgt spid="54280"/>
                                        </p:tgtEl>
                                        <p:attrNameLst>
                                          <p:attrName>style.visibility</p:attrName>
                                        </p:attrNameLst>
                                      </p:cBhvr>
                                      <p:to>
                                        <p:strVal val="visible"/>
                                      </p:to>
                                    </p:set>
                                    <p:anim from="(-#ppt_w/2)" to="(#ppt_x)" calcmode="lin" valueType="num">
                                      <p:cBhvr>
                                        <p:cTn id="26" dur="600" fill="hold">
                                          <p:stCondLst>
                                            <p:cond delay="0"/>
                                          </p:stCondLst>
                                        </p:cTn>
                                        <p:tgtEl>
                                          <p:spTgt spid="54280"/>
                                        </p:tgtEl>
                                        <p:attrNameLst>
                                          <p:attrName>ppt_x</p:attrName>
                                        </p:attrNameLst>
                                      </p:cBhvr>
                                    </p:anim>
                                    <p:anim from="0" to="-1.0" calcmode="lin" valueType="num">
                                      <p:cBhvr>
                                        <p:cTn id="27" dur="200" decel="50000" autoRev="1" fill="hold">
                                          <p:stCondLst>
                                            <p:cond delay="600"/>
                                          </p:stCondLst>
                                        </p:cTn>
                                        <p:tgtEl>
                                          <p:spTgt spid="54280"/>
                                        </p:tgtEl>
                                        <p:attrNameLst>
                                          <p:attrName>xshear</p:attrName>
                                        </p:attrNameLst>
                                      </p:cBhvr>
                                    </p:anim>
                                    <p:animScale>
                                      <p:cBhvr>
                                        <p:cTn id="28" dur="200" decel="100000" autoRev="1" fill="hold">
                                          <p:stCondLst>
                                            <p:cond delay="600"/>
                                          </p:stCondLst>
                                        </p:cTn>
                                        <p:tgtEl>
                                          <p:spTgt spid="54280"/>
                                        </p:tgtEl>
                                      </p:cBhvr>
                                      <p:from x="100000" y="100000"/>
                                      <p:to x="80000" y="100000"/>
                                    </p:animScale>
                                    <p:anim by="(#ppt_h/3+#ppt_w*0.1)" calcmode="lin" valueType="num">
                                      <p:cBhvr additive="sum">
                                        <p:cTn id="29" dur="200" decel="100000" autoRev="1" fill="hold">
                                          <p:stCondLst>
                                            <p:cond delay="600"/>
                                          </p:stCondLst>
                                        </p:cTn>
                                        <p:tgtEl>
                                          <p:spTgt spid="54280"/>
                                        </p:tgtEl>
                                        <p:attrNameLst>
                                          <p:attrName>ppt_x</p:attrName>
                                        </p:attrNameLst>
                                      </p:cBhvr>
                                    </p:anim>
                                  </p:childTnLst>
                                </p:cTn>
                              </p:par>
                            </p:childTnLst>
                          </p:cTn>
                        </p:par>
                      </p:childTnLst>
                    </p:cTn>
                  </p:par>
                  <p:par>
                    <p:cTn id="30" fill="hold" nodeType="clickPar">
                      <p:stCondLst>
                        <p:cond delay="indefinite"/>
                      </p:stCondLst>
                      <p:childTnLst>
                        <p:par>
                          <p:cTn id="31" fill="hold" nodeType="withGroup">
                            <p:stCondLst>
                              <p:cond delay="0"/>
                            </p:stCondLst>
                            <p:childTnLst>
                              <p:par>
                                <p:cTn id="32" presetID="27" presetClass="entr" presetSubtype="0" fill="hold" grpId="0" nodeType="clickEffect">
                                  <p:stCondLst>
                                    <p:cond delay="0"/>
                                  </p:stCondLst>
                                  <p:iterate type="lt">
                                    <p:tmPct val="50000"/>
                                  </p:iterate>
                                  <p:childTnLst>
                                    <p:set>
                                      <p:cBhvr>
                                        <p:cTn id="33" dur="1" fill="hold">
                                          <p:stCondLst>
                                            <p:cond delay="0"/>
                                          </p:stCondLst>
                                        </p:cTn>
                                        <p:tgtEl>
                                          <p:spTgt spid="54281"/>
                                        </p:tgtEl>
                                        <p:attrNameLst>
                                          <p:attrName>style.visibility</p:attrName>
                                        </p:attrNameLst>
                                      </p:cBhvr>
                                      <p:to>
                                        <p:strVal val="visible"/>
                                      </p:to>
                                    </p:set>
                                    <p:anim calcmode="discrete" valueType="clr">
                                      <p:cBhvr override="childStyle">
                                        <p:cTn id="34" dur="80"/>
                                        <p:tgtEl>
                                          <p:spTgt spid="54281"/>
                                        </p:tgtEl>
                                        <p:attrNameLst>
                                          <p:attrName>style.color</p:attrName>
                                        </p:attrNameLst>
                                      </p:cBhvr>
                                      <p:tavLst>
                                        <p:tav tm="0">
                                          <p:val>
                                            <p:clrVal>
                                              <a:schemeClr val="accent2"/>
                                            </p:clrVal>
                                          </p:val>
                                        </p:tav>
                                        <p:tav tm="50000">
                                          <p:val>
                                            <p:clrVal>
                                              <a:schemeClr val="hlink"/>
                                            </p:clrVal>
                                          </p:val>
                                        </p:tav>
                                      </p:tavLst>
                                    </p:anim>
                                    <p:anim calcmode="discrete" valueType="clr">
                                      <p:cBhvr>
                                        <p:cTn id="35" dur="80"/>
                                        <p:tgtEl>
                                          <p:spTgt spid="54281"/>
                                        </p:tgtEl>
                                        <p:attrNameLst>
                                          <p:attrName>fillcolor</p:attrName>
                                        </p:attrNameLst>
                                      </p:cBhvr>
                                      <p:tavLst>
                                        <p:tav tm="0">
                                          <p:val>
                                            <p:clrVal>
                                              <a:schemeClr val="accent2"/>
                                            </p:clrVal>
                                          </p:val>
                                        </p:tav>
                                        <p:tav tm="50000">
                                          <p:val>
                                            <p:clrVal>
                                              <a:schemeClr val="hlink"/>
                                            </p:clrVal>
                                          </p:val>
                                        </p:tav>
                                      </p:tavLst>
                                    </p:anim>
                                    <p:set>
                                      <p:cBhvr>
                                        <p:cTn id="36" dur="80"/>
                                        <p:tgtEl>
                                          <p:spTgt spid="54281"/>
                                        </p:tgtEl>
                                        <p:attrNameLst>
                                          <p:attrName>fill.type</p:attrName>
                                        </p:attrNameLst>
                                      </p:cBhvr>
                                      <p:to>
                                        <p:strVal val="solid"/>
                                      </p:to>
                                    </p:set>
                                  </p:childTnLst>
                                </p:cTn>
                              </p:par>
                            </p:childTnLst>
                          </p:cTn>
                        </p:par>
                      </p:childTnLst>
                    </p:cTn>
                  </p:par>
                  <p:par>
                    <p:cTn id="37" fill="hold" nodeType="clickPar">
                      <p:stCondLst>
                        <p:cond delay="indefinite"/>
                      </p:stCondLst>
                      <p:childTnLst>
                        <p:par>
                          <p:cTn id="38" fill="hold" nodeType="withGroup">
                            <p:stCondLst>
                              <p:cond delay="0"/>
                            </p:stCondLst>
                            <p:childTnLst>
                              <p:par>
                                <p:cTn id="39" presetID="25" presetClass="entr" presetSubtype="0" fill="hold" grpId="0" nodeType="clickEffect">
                                  <p:stCondLst>
                                    <p:cond delay="0"/>
                                  </p:stCondLst>
                                  <p:childTnLst>
                                    <p:set>
                                      <p:cBhvr>
                                        <p:cTn id="40" dur="1" fill="hold">
                                          <p:stCondLst>
                                            <p:cond delay="0"/>
                                          </p:stCondLst>
                                        </p:cTn>
                                        <p:tgtEl>
                                          <p:spTgt spid="54282"/>
                                        </p:tgtEl>
                                        <p:attrNameLst>
                                          <p:attrName>style.visibility</p:attrName>
                                        </p:attrNameLst>
                                      </p:cBhvr>
                                      <p:to>
                                        <p:strVal val="visible"/>
                                      </p:to>
                                    </p:set>
                                    <p:anim calcmode="lin" valueType="num">
                                      <p:cBhvr>
                                        <p:cTn id="41" dur="500" decel="50000" fill="hold">
                                          <p:stCondLst>
                                            <p:cond delay="0"/>
                                          </p:stCondLst>
                                        </p:cTn>
                                        <p:tgtEl>
                                          <p:spTgt spid="54282"/>
                                        </p:tgtEl>
                                        <p:attrNameLst>
                                          <p:attrName>style.rotation</p:attrName>
                                        </p:attrNameLst>
                                      </p:cBhvr>
                                      <p:tavLst>
                                        <p:tav tm="0">
                                          <p:val>
                                            <p:fltVal val="-90"/>
                                          </p:val>
                                        </p:tav>
                                        <p:tav tm="100000">
                                          <p:val>
                                            <p:fltVal val="0"/>
                                          </p:val>
                                        </p:tav>
                                      </p:tavLst>
                                    </p:anim>
                                    <p:anim calcmode="lin" valueType="num">
                                      <p:cBhvr>
                                        <p:cTn id="42" dur="500" decel="50000" fill="hold">
                                          <p:stCondLst>
                                            <p:cond delay="0"/>
                                          </p:stCondLst>
                                        </p:cTn>
                                        <p:tgtEl>
                                          <p:spTgt spid="54282"/>
                                        </p:tgtEl>
                                        <p:attrNameLst>
                                          <p:attrName>ppt_w</p:attrName>
                                        </p:attrNameLst>
                                      </p:cBhvr>
                                      <p:tavLst>
                                        <p:tav tm="0">
                                          <p:val>
                                            <p:strVal val="#ppt_w"/>
                                          </p:val>
                                        </p:tav>
                                        <p:tav tm="100000">
                                          <p:val>
                                            <p:strVal val="#ppt_w*.05"/>
                                          </p:val>
                                        </p:tav>
                                      </p:tavLst>
                                    </p:anim>
                                    <p:anim calcmode="lin" valueType="num">
                                      <p:cBhvr>
                                        <p:cTn id="43" dur="500" accel="50000" fill="hold">
                                          <p:stCondLst>
                                            <p:cond delay="500"/>
                                          </p:stCondLst>
                                        </p:cTn>
                                        <p:tgtEl>
                                          <p:spTgt spid="54282"/>
                                        </p:tgtEl>
                                        <p:attrNameLst>
                                          <p:attrName>ppt_w</p:attrName>
                                        </p:attrNameLst>
                                      </p:cBhvr>
                                      <p:tavLst>
                                        <p:tav tm="0">
                                          <p:val>
                                            <p:strVal val="#ppt_w*.05"/>
                                          </p:val>
                                        </p:tav>
                                        <p:tav tm="100000">
                                          <p:val>
                                            <p:strVal val="#ppt_w"/>
                                          </p:val>
                                        </p:tav>
                                      </p:tavLst>
                                    </p:anim>
                                    <p:anim calcmode="lin" valueType="num">
                                      <p:cBhvr>
                                        <p:cTn id="44" dur="1000" fill="hold"/>
                                        <p:tgtEl>
                                          <p:spTgt spid="54282"/>
                                        </p:tgtEl>
                                        <p:attrNameLst>
                                          <p:attrName>ppt_h</p:attrName>
                                        </p:attrNameLst>
                                      </p:cBhvr>
                                      <p:tavLst>
                                        <p:tav tm="0">
                                          <p:val>
                                            <p:strVal val="#ppt_h"/>
                                          </p:val>
                                        </p:tav>
                                        <p:tav tm="100000">
                                          <p:val>
                                            <p:strVal val="#ppt_h"/>
                                          </p:val>
                                        </p:tav>
                                      </p:tavLst>
                                    </p:anim>
                                    <p:anim calcmode="lin" valueType="num">
                                      <p:cBhvr>
                                        <p:cTn id="45" dur="500" decel="50000" fill="hold">
                                          <p:stCondLst>
                                            <p:cond delay="0"/>
                                          </p:stCondLst>
                                        </p:cTn>
                                        <p:tgtEl>
                                          <p:spTgt spid="54282"/>
                                        </p:tgtEl>
                                        <p:attrNameLst>
                                          <p:attrName>ppt_x</p:attrName>
                                        </p:attrNameLst>
                                      </p:cBhvr>
                                      <p:tavLst>
                                        <p:tav tm="0">
                                          <p:val>
                                            <p:strVal val="#ppt_x+.4"/>
                                          </p:val>
                                        </p:tav>
                                        <p:tav tm="100000">
                                          <p:val>
                                            <p:strVal val="#ppt_x"/>
                                          </p:val>
                                        </p:tav>
                                      </p:tavLst>
                                    </p:anim>
                                    <p:anim calcmode="lin" valueType="num">
                                      <p:cBhvr>
                                        <p:cTn id="46" dur="500" decel="50000" fill="hold">
                                          <p:stCondLst>
                                            <p:cond delay="0"/>
                                          </p:stCondLst>
                                        </p:cTn>
                                        <p:tgtEl>
                                          <p:spTgt spid="54282"/>
                                        </p:tgtEl>
                                        <p:attrNameLst>
                                          <p:attrName>ppt_y</p:attrName>
                                        </p:attrNameLst>
                                      </p:cBhvr>
                                      <p:tavLst>
                                        <p:tav tm="0">
                                          <p:val>
                                            <p:strVal val="#ppt_y-.2"/>
                                          </p:val>
                                        </p:tav>
                                        <p:tav tm="100000">
                                          <p:val>
                                            <p:strVal val="#ppt_y+.1"/>
                                          </p:val>
                                        </p:tav>
                                      </p:tavLst>
                                    </p:anim>
                                    <p:anim calcmode="lin" valueType="num">
                                      <p:cBhvr>
                                        <p:cTn id="47" dur="500" accel="50000" fill="hold">
                                          <p:stCondLst>
                                            <p:cond delay="500"/>
                                          </p:stCondLst>
                                        </p:cTn>
                                        <p:tgtEl>
                                          <p:spTgt spid="54282"/>
                                        </p:tgtEl>
                                        <p:attrNameLst>
                                          <p:attrName>ppt_y</p:attrName>
                                        </p:attrNameLst>
                                      </p:cBhvr>
                                      <p:tavLst>
                                        <p:tav tm="0">
                                          <p:val>
                                            <p:strVal val="#ppt_y+.1"/>
                                          </p:val>
                                        </p:tav>
                                        <p:tav tm="100000">
                                          <p:val>
                                            <p:strVal val="#ppt_y"/>
                                          </p:val>
                                        </p:tav>
                                      </p:tavLst>
                                    </p:anim>
                                    <p:animEffect transition="in" filter="fade">
                                      <p:cBhvr>
                                        <p:cTn id="48" dur="1000" decel="50000">
                                          <p:stCondLst>
                                            <p:cond delay="0"/>
                                          </p:stCondLst>
                                        </p:cTn>
                                        <p:tgtEl>
                                          <p:spTgt spid="5428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276" grpId="0"/>
      <p:bldP spid="54278" grpId="0"/>
      <p:bldP spid="54279" grpId="0"/>
      <p:bldP spid="54280" grpId="0"/>
      <p:bldP spid="54281" grpId="0"/>
      <p:bldP spid="54282"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1">
            <a:extLst>
              <a:ext uri="{FF2B5EF4-FFF2-40B4-BE49-F238E27FC236}">
                <a16:creationId xmlns:a16="http://schemas.microsoft.com/office/drawing/2014/main" id="{86E0AB0E-7D1C-46E3-9949-A28094F43861}"/>
              </a:ext>
            </a:extLst>
          </p:cNvPr>
          <p:cNvSpPr>
            <a:spLocks noGrp="1" noChangeArrowheads="1"/>
          </p:cNvSpPr>
          <p:nvPr>
            <p:ph type="ctrTitle"/>
          </p:nvPr>
        </p:nvSpPr>
        <p:spPr/>
        <p:txBody>
          <a:bodyPr/>
          <a:lstStyle/>
          <a:p>
            <a:pPr eaLnBrk="1" hangingPunct="1"/>
            <a:endParaRPr lang="en-US" altLang="en-US"/>
          </a:p>
        </p:txBody>
      </p:sp>
      <p:sp>
        <p:nvSpPr>
          <p:cNvPr id="5123" name="Subtitle 2">
            <a:extLst>
              <a:ext uri="{FF2B5EF4-FFF2-40B4-BE49-F238E27FC236}">
                <a16:creationId xmlns:a16="http://schemas.microsoft.com/office/drawing/2014/main" id="{05EB1149-2FAD-4A1F-B462-B75230DBD457}"/>
              </a:ext>
            </a:extLst>
          </p:cNvPr>
          <p:cNvSpPr>
            <a:spLocks noGrp="1" noChangeArrowheads="1"/>
          </p:cNvSpPr>
          <p:nvPr>
            <p:ph type="subTitle" idx="1"/>
          </p:nvPr>
        </p:nvSpPr>
        <p:spPr/>
        <p:txBody>
          <a:bodyPr/>
          <a:lstStyle/>
          <a:p>
            <a:pPr eaLnBrk="1" hangingPunct="1"/>
            <a:endParaRPr lang="en-US" altLang="en-US"/>
          </a:p>
        </p:txBody>
      </p:sp>
      <p:sp>
        <p:nvSpPr>
          <p:cNvPr id="5124" name="Slide Number Placeholder 3">
            <a:extLst>
              <a:ext uri="{FF2B5EF4-FFF2-40B4-BE49-F238E27FC236}">
                <a16:creationId xmlns:a16="http://schemas.microsoft.com/office/drawing/2014/main" id="{B1E2ACE3-B4E1-4DFE-B4F7-EF92CA54B2B4}"/>
              </a:ext>
            </a:extLst>
          </p:cNvPr>
          <p:cNvSpPr>
            <a:spLocks noGrp="1"/>
          </p:cNvSpPr>
          <p:nvPr>
            <p:ph type="sldNum" sz="quarter" idx="12"/>
          </p:nvPr>
        </p:nvSpPr>
        <p:spPr bwMode="auto">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numCol="1" anchorCtr="0" compatLnSpc="1">
            <a:prstTxWarp prst="textNoShape">
              <a:avLst/>
            </a:prstTxWarp>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1363" indent="-284163">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1413" indent="-227013">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598613" indent="-227013">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5813" indent="-227013">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3013" indent="-227013"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0213" indent="-227013"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7413" indent="-227013"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4613" indent="-227013"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fontAlgn="base">
              <a:lnSpc>
                <a:spcPct val="100000"/>
              </a:lnSpc>
              <a:spcBef>
                <a:spcPct val="0"/>
              </a:spcBef>
              <a:spcAft>
                <a:spcPct val="0"/>
              </a:spcAft>
              <a:buFontTx/>
              <a:buNone/>
            </a:pPr>
            <a:fld id="{75920E34-2D57-488F-BDFF-3F2B0165A02D}" type="slidenum">
              <a:rPr lang="en-US" altLang="en-US" sz="1200">
                <a:latin typeface="Arial" panose="020B0604020202020204" pitchFamily="34" charset="0"/>
                <a:cs typeface="Arial" panose="020B0604020202020204" pitchFamily="34" charset="0"/>
              </a:rPr>
              <a:pPr fontAlgn="base">
                <a:lnSpc>
                  <a:spcPct val="100000"/>
                </a:lnSpc>
                <a:spcBef>
                  <a:spcPct val="0"/>
                </a:spcBef>
                <a:spcAft>
                  <a:spcPct val="0"/>
                </a:spcAft>
                <a:buFontTx/>
                <a:buNone/>
              </a:pPr>
              <a:t>2</a:t>
            </a:fld>
            <a:endParaRPr lang="en-US" altLang="en-US" sz="1200">
              <a:latin typeface="Arial" panose="020B0604020202020204" pitchFamily="34" charset="0"/>
              <a:cs typeface="Arial" panose="020B0604020202020204" pitchFamily="34" charset="0"/>
            </a:endParaRPr>
          </a:p>
        </p:txBody>
      </p:sp>
      <p:pic>
        <p:nvPicPr>
          <p:cNvPr id="5125" name="Picture 5">
            <a:extLst>
              <a:ext uri="{FF2B5EF4-FFF2-40B4-BE49-F238E27FC236}">
                <a16:creationId xmlns:a16="http://schemas.microsoft.com/office/drawing/2014/main" id="{177D3808-D383-4805-90ED-012972D7FF3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0638"/>
            <a:ext cx="12192000" cy="6837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6" name="Rectangle 6">
            <a:extLst>
              <a:ext uri="{FF2B5EF4-FFF2-40B4-BE49-F238E27FC236}">
                <a16:creationId xmlns:a16="http://schemas.microsoft.com/office/drawing/2014/main" id="{04626328-6E63-422E-9EDB-106330DB65B7}"/>
              </a:ext>
            </a:extLst>
          </p:cNvPr>
          <p:cNvSpPr>
            <a:spLocks noChangeArrowheads="1"/>
          </p:cNvSpPr>
          <p:nvPr/>
        </p:nvSpPr>
        <p:spPr bwMode="auto">
          <a:xfrm>
            <a:off x="1493374" y="2001839"/>
            <a:ext cx="9166420" cy="17974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lnSpc>
                <a:spcPct val="100000"/>
              </a:lnSpc>
              <a:spcBef>
                <a:spcPct val="20000"/>
              </a:spcBef>
              <a:buFontTx/>
              <a:buNone/>
            </a:pPr>
            <a:r>
              <a:rPr lang="en-US" altLang="en-US" sz="3400" b="1" dirty="0">
                <a:solidFill>
                  <a:srgbClr val="FF0000"/>
                </a:solidFill>
                <a:latin typeface="Times New Roman" panose="02020603050405020304" pitchFamily="18" charset="0"/>
                <a:cs typeface="Times New Roman" panose="02020603050405020304" pitchFamily="18" charset="0"/>
              </a:rPr>
              <a:t>TIẾNG ĐÀN BA-LA-LAI-CA TRÊN SÔNG ĐÀ</a:t>
            </a:r>
          </a:p>
          <a:p>
            <a:pPr algn="ctr" eaLnBrk="1" hangingPunct="1">
              <a:lnSpc>
                <a:spcPct val="100000"/>
              </a:lnSpc>
              <a:spcBef>
                <a:spcPct val="20000"/>
              </a:spcBef>
              <a:buFontTx/>
              <a:buNone/>
            </a:pPr>
            <a:r>
              <a:rPr lang="en-US" altLang="en-US" sz="3200" b="1" dirty="0" err="1">
                <a:solidFill>
                  <a:srgbClr val="002060"/>
                </a:solidFill>
                <a:latin typeface="Times New Roman" panose="02020603050405020304" pitchFamily="18" charset="0"/>
                <a:cs typeface="Times New Roman" panose="02020603050405020304" pitchFamily="18" charset="0"/>
              </a:rPr>
              <a:t>Phân</a:t>
            </a:r>
            <a:r>
              <a:rPr lang="en-US" altLang="en-US" sz="3200" b="1" dirty="0">
                <a:solidFill>
                  <a:srgbClr val="002060"/>
                </a:solidFill>
                <a:latin typeface="Times New Roman" panose="02020603050405020304" pitchFamily="18" charset="0"/>
                <a:cs typeface="Times New Roman" panose="02020603050405020304" pitchFamily="18" charset="0"/>
              </a:rPr>
              <a:t> </a:t>
            </a:r>
            <a:r>
              <a:rPr lang="en-US" altLang="en-US" sz="3200" b="1" dirty="0" err="1">
                <a:solidFill>
                  <a:srgbClr val="002060"/>
                </a:solidFill>
                <a:latin typeface="Times New Roman" panose="02020603050405020304" pitchFamily="18" charset="0"/>
                <a:cs typeface="Times New Roman" panose="02020603050405020304" pitchFamily="18" charset="0"/>
              </a:rPr>
              <a:t>môn</a:t>
            </a:r>
            <a:r>
              <a:rPr lang="en-US" altLang="en-US" sz="3200" b="1" dirty="0">
                <a:solidFill>
                  <a:srgbClr val="002060"/>
                </a:solidFill>
                <a:latin typeface="Times New Roman" panose="02020603050405020304" pitchFamily="18" charset="0"/>
                <a:cs typeface="Times New Roman" panose="02020603050405020304" pitchFamily="18" charset="0"/>
              </a:rPr>
              <a:t>: </a:t>
            </a:r>
            <a:r>
              <a:rPr lang="en-US" altLang="en-US" sz="3200" b="1" dirty="0" err="1">
                <a:solidFill>
                  <a:srgbClr val="002060"/>
                </a:solidFill>
                <a:latin typeface="Times New Roman" panose="02020603050405020304" pitchFamily="18" charset="0"/>
                <a:cs typeface="Times New Roman" panose="02020603050405020304" pitchFamily="18" charset="0"/>
              </a:rPr>
              <a:t>Tập</a:t>
            </a:r>
            <a:r>
              <a:rPr lang="en-US" altLang="en-US" sz="3200" b="1" dirty="0">
                <a:solidFill>
                  <a:srgbClr val="002060"/>
                </a:solidFill>
                <a:latin typeface="Times New Roman" panose="02020603050405020304" pitchFamily="18" charset="0"/>
                <a:cs typeface="Times New Roman" panose="02020603050405020304" pitchFamily="18" charset="0"/>
              </a:rPr>
              <a:t> </a:t>
            </a:r>
            <a:r>
              <a:rPr lang="en-US" altLang="en-US" sz="3200" b="1" dirty="0" err="1">
                <a:solidFill>
                  <a:srgbClr val="002060"/>
                </a:solidFill>
                <a:latin typeface="Times New Roman" panose="02020603050405020304" pitchFamily="18" charset="0"/>
                <a:cs typeface="Times New Roman" panose="02020603050405020304" pitchFamily="18" charset="0"/>
              </a:rPr>
              <a:t>đọc</a:t>
            </a:r>
            <a:r>
              <a:rPr lang="en-US" altLang="en-US" sz="3200" b="1" dirty="0">
                <a:solidFill>
                  <a:srgbClr val="002060"/>
                </a:solidFill>
                <a:latin typeface="Times New Roman" panose="02020603050405020304" pitchFamily="18" charset="0"/>
                <a:cs typeface="Times New Roman" panose="02020603050405020304" pitchFamily="18" charset="0"/>
              </a:rPr>
              <a:t> </a:t>
            </a:r>
          </a:p>
          <a:p>
            <a:pPr algn="ctr" eaLnBrk="1" hangingPunct="1">
              <a:lnSpc>
                <a:spcPct val="100000"/>
              </a:lnSpc>
              <a:spcBef>
                <a:spcPct val="20000"/>
              </a:spcBef>
              <a:buFontTx/>
              <a:buNone/>
            </a:pPr>
            <a:r>
              <a:rPr lang="en-US" altLang="en-US" sz="3200" b="1" dirty="0" err="1">
                <a:solidFill>
                  <a:srgbClr val="002060"/>
                </a:solidFill>
                <a:latin typeface="Times New Roman" panose="02020603050405020304" pitchFamily="18" charset="0"/>
                <a:cs typeface="Times New Roman" panose="02020603050405020304" pitchFamily="18" charset="0"/>
              </a:rPr>
              <a:t>Tiết</a:t>
            </a:r>
            <a:r>
              <a:rPr lang="en-US" altLang="en-US" sz="3200" b="1" dirty="0">
                <a:solidFill>
                  <a:srgbClr val="002060"/>
                </a:solidFill>
                <a:latin typeface="Times New Roman" panose="02020603050405020304" pitchFamily="18" charset="0"/>
                <a:cs typeface="Times New Roman" panose="02020603050405020304" pitchFamily="18" charset="0"/>
              </a:rPr>
              <a:t> 14 – </a:t>
            </a:r>
            <a:r>
              <a:rPr lang="en-US" altLang="en-US" sz="3200" b="1" dirty="0" err="1">
                <a:solidFill>
                  <a:srgbClr val="002060"/>
                </a:solidFill>
                <a:latin typeface="Times New Roman" panose="02020603050405020304" pitchFamily="18" charset="0"/>
                <a:cs typeface="Times New Roman" panose="02020603050405020304" pitchFamily="18" charset="0"/>
              </a:rPr>
              <a:t>Tuần</a:t>
            </a:r>
            <a:r>
              <a:rPr lang="en-US" altLang="en-US" sz="3200" b="1" dirty="0">
                <a:solidFill>
                  <a:srgbClr val="002060"/>
                </a:solidFill>
                <a:latin typeface="Times New Roman" panose="02020603050405020304" pitchFamily="18" charset="0"/>
                <a:cs typeface="Times New Roman" panose="02020603050405020304" pitchFamily="18" charset="0"/>
              </a:rPr>
              <a:t> 7</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5300" name="Rectangle 4"/>
          <p:cNvSpPr>
            <a:spLocks noChangeArrowheads="1"/>
          </p:cNvSpPr>
          <p:nvPr/>
        </p:nvSpPr>
        <p:spPr bwMode="auto">
          <a:xfrm>
            <a:off x="1905000" y="457200"/>
            <a:ext cx="8001000" cy="1066800"/>
          </a:xfrm>
          <a:prstGeom prst="rect">
            <a:avLst/>
          </a:prstGeom>
          <a:noFill/>
          <a:ln w="9525">
            <a:noFill/>
            <a:miter lim="800000"/>
            <a:headEnd/>
            <a:tailEnd/>
          </a:ln>
        </p:spPr>
        <p:txBody>
          <a:bodyPr/>
          <a:lstStyle/>
          <a:p>
            <a:pPr algn="l" eaLnBrk="1" hangingPunct="1">
              <a:lnSpc>
                <a:spcPct val="90000"/>
              </a:lnSpc>
            </a:pPr>
            <a:r>
              <a:rPr lang="en-US" sz="2400" b="1" i="1">
                <a:solidFill>
                  <a:srgbClr val="FF0000"/>
                </a:solidFill>
                <a:latin typeface="Arial" charset="0"/>
              </a:rPr>
              <a:t>    Tìm các hình ảnh trong bài thể hiện sự gắn bó giữa con ng</a:t>
            </a:r>
            <a:r>
              <a:rPr lang="vi-VN" sz="2400" b="1" i="1">
                <a:solidFill>
                  <a:srgbClr val="FF0000"/>
                </a:solidFill>
                <a:latin typeface="Arial" charset="0"/>
              </a:rPr>
              <a:t>ư</a:t>
            </a:r>
            <a:r>
              <a:rPr lang="en-US" sz="2400" b="1" i="1">
                <a:solidFill>
                  <a:srgbClr val="FF0000"/>
                </a:solidFill>
                <a:latin typeface="Arial" charset="0"/>
              </a:rPr>
              <a:t>ời với thiên nhiên?</a:t>
            </a:r>
          </a:p>
        </p:txBody>
      </p:sp>
      <p:sp>
        <p:nvSpPr>
          <p:cNvPr id="55302" name="Rectangle 6"/>
          <p:cNvSpPr>
            <a:spLocks noChangeArrowheads="1"/>
          </p:cNvSpPr>
          <p:nvPr/>
        </p:nvSpPr>
        <p:spPr bwMode="auto">
          <a:xfrm>
            <a:off x="1981200" y="1600200"/>
            <a:ext cx="8458200" cy="457200"/>
          </a:xfrm>
          <a:prstGeom prst="rect">
            <a:avLst/>
          </a:prstGeom>
          <a:noFill/>
          <a:ln w="9525">
            <a:noFill/>
            <a:miter lim="800000"/>
            <a:headEnd/>
            <a:tailEnd/>
          </a:ln>
        </p:spPr>
        <p:txBody>
          <a:bodyPr/>
          <a:lstStyle/>
          <a:p>
            <a:pPr algn="l" eaLnBrk="1" hangingPunct="1">
              <a:lnSpc>
                <a:spcPct val="90000"/>
              </a:lnSpc>
            </a:pPr>
            <a:r>
              <a:rPr lang="en-US" sz="2400" b="1" i="1">
                <a:solidFill>
                  <a:srgbClr val="000099"/>
                </a:solidFill>
                <a:latin typeface="Arial" charset="0"/>
              </a:rPr>
              <a:t>+</a:t>
            </a:r>
            <a:r>
              <a:rPr lang="en-US" sz="3200" b="1" i="1">
                <a:solidFill>
                  <a:srgbClr val="000099"/>
                </a:solidFill>
                <a:latin typeface="Arial" charset="0"/>
              </a:rPr>
              <a:t> </a:t>
            </a:r>
            <a:r>
              <a:rPr lang="en-US" sz="2400" b="1" i="1">
                <a:solidFill>
                  <a:srgbClr val="000099"/>
                </a:solidFill>
                <a:latin typeface="Arial" charset="0"/>
              </a:rPr>
              <a:t>Chỉ còn tiếng </a:t>
            </a:r>
            <a:r>
              <a:rPr lang="vi-VN" sz="2400" b="1" i="1">
                <a:solidFill>
                  <a:srgbClr val="000099"/>
                </a:solidFill>
                <a:latin typeface="Arial" charset="0"/>
              </a:rPr>
              <a:t>đ</a:t>
            </a:r>
            <a:r>
              <a:rPr lang="en-US" sz="2400" b="1" i="1">
                <a:solidFill>
                  <a:srgbClr val="000099"/>
                </a:solidFill>
                <a:latin typeface="Arial" charset="0"/>
              </a:rPr>
              <a:t>àn ngân nga - với dòng tr</a:t>
            </a:r>
            <a:r>
              <a:rPr lang="vi-VN" sz="2400" b="1" i="1">
                <a:solidFill>
                  <a:srgbClr val="000099"/>
                </a:solidFill>
                <a:latin typeface="Arial" charset="0"/>
              </a:rPr>
              <a:t>ă</a:t>
            </a:r>
            <a:r>
              <a:rPr lang="en-US" sz="2400" b="1" i="1">
                <a:solidFill>
                  <a:srgbClr val="000099"/>
                </a:solidFill>
                <a:latin typeface="Arial" charset="0"/>
              </a:rPr>
              <a:t>ng lấp loáng sông Đà</a:t>
            </a:r>
            <a:r>
              <a:rPr lang="en-US" sz="3200" b="1" i="1">
                <a:solidFill>
                  <a:srgbClr val="000099"/>
                </a:solidFill>
                <a:latin typeface="Arial" charset="0"/>
              </a:rPr>
              <a:t>.</a:t>
            </a:r>
          </a:p>
        </p:txBody>
      </p:sp>
      <p:sp>
        <p:nvSpPr>
          <p:cNvPr id="55308" name="Rectangle 12"/>
          <p:cNvSpPr>
            <a:spLocks noChangeArrowheads="1"/>
          </p:cNvSpPr>
          <p:nvPr/>
        </p:nvSpPr>
        <p:spPr bwMode="auto">
          <a:xfrm>
            <a:off x="1981200" y="2667000"/>
            <a:ext cx="8534400" cy="914400"/>
          </a:xfrm>
          <a:prstGeom prst="rect">
            <a:avLst/>
          </a:prstGeom>
          <a:noFill/>
          <a:ln w="9525">
            <a:noFill/>
            <a:miter lim="800000"/>
            <a:headEnd/>
            <a:tailEnd/>
          </a:ln>
        </p:spPr>
        <p:txBody>
          <a:bodyPr/>
          <a:lstStyle/>
          <a:p>
            <a:pPr algn="l" eaLnBrk="1" hangingPunct="1">
              <a:lnSpc>
                <a:spcPct val="90000"/>
              </a:lnSpc>
            </a:pPr>
            <a:r>
              <a:rPr lang="en-US" sz="2400" b="1" i="1">
                <a:solidFill>
                  <a:srgbClr val="000099"/>
                </a:solidFill>
                <a:latin typeface="Arial" charset="0"/>
              </a:rPr>
              <a:t>+</a:t>
            </a:r>
            <a:r>
              <a:rPr lang="en-US" sz="3200" b="1" i="1">
                <a:solidFill>
                  <a:srgbClr val="000099"/>
                </a:solidFill>
                <a:latin typeface="Arial" charset="0"/>
              </a:rPr>
              <a:t> </a:t>
            </a:r>
            <a:r>
              <a:rPr lang="en-US" sz="2400" b="1" i="1">
                <a:solidFill>
                  <a:srgbClr val="000099"/>
                </a:solidFill>
                <a:latin typeface="Arial" charset="0"/>
              </a:rPr>
              <a:t>Chiếc </a:t>
            </a:r>
            <a:r>
              <a:rPr lang="vi-VN" sz="2400" b="1" i="1">
                <a:solidFill>
                  <a:srgbClr val="000099"/>
                </a:solidFill>
                <a:latin typeface="Arial" charset="0"/>
              </a:rPr>
              <a:t>đ</a:t>
            </a:r>
            <a:r>
              <a:rPr lang="en-US" sz="2400" b="1" i="1">
                <a:solidFill>
                  <a:srgbClr val="000099"/>
                </a:solidFill>
                <a:latin typeface="Arial" charset="0"/>
              </a:rPr>
              <a:t>ập lớn nối liền hai khối núi - Biển sẽ nằm             bỡ ngỡ giữa cao nguyên</a:t>
            </a:r>
            <a:r>
              <a:rPr lang="en-US" sz="3200" b="1" i="1">
                <a:solidFill>
                  <a:srgbClr val="000099"/>
                </a:solidFill>
                <a:latin typeface="Arial" charset="0"/>
              </a:rPr>
              <a:t>.</a:t>
            </a:r>
          </a:p>
        </p:txBody>
      </p:sp>
      <p:sp>
        <p:nvSpPr>
          <p:cNvPr id="55309" name="Rectangle 13"/>
          <p:cNvSpPr>
            <a:spLocks noChangeArrowheads="1"/>
          </p:cNvSpPr>
          <p:nvPr/>
        </p:nvSpPr>
        <p:spPr bwMode="auto">
          <a:xfrm>
            <a:off x="1930400" y="3962399"/>
            <a:ext cx="5105400" cy="609600"/>
          </a:xfrm>
          <a:prstGeom prst="rect">
            <a:avLst/>
          </a:prstGeom>
          <a:noFill/>
          <a:ln w="9525">
            <a:noFill/>
            <a:miter lim="800000"/>
            <a:headEnd/>
            <a:tailEnd/>
          </a:ln>
        </p:spPr>
        <p:txBody>
          <a:bodyPr/>
          <a:lstStyle/>
          <a:p>
            <a:pPr algn="l" eaLnBrk="1" hangingPunct="1">
              <a:lnSpc>
                <a:spcPct val="90000"/>
              </a:lnSpc>
            </a:pPr>
            <a:r>
              <a:rPr lang="en-US" sz="2400" b="1" i="1">
                <a:solidFill>
                  <a:srgbClr val="FF0000"/>
                </a:solidFill>
                <a:latin typeface="Arial" charset="0"/>
              </a:rPr>
              <a:t>Nội dung khổ th</a:t>
            </a:r>
            <a:r>
              <a:rPr lang="vi-VN" sz="2400" b="1" i="1">
                <a:solidFill>
                  <a:srgbClr val="FF0000"/>
                </a:solidFill>
                <a:latin typeface="Arial" charset="0"/>
              </a:rPr>
              <a:t>ơ</a:t>
            </a:r>
            <a:r>
              <a:rPr lang="en-US" sz="2400" b="1" i="1">
                <a:solidFill>
                  <a:srgbClr val="FF0000"/>
                </a:solidFill>
                <a:latin typeface="Arial" charset="0"/>
              </a:rPr>
              <a:t> 3 nói gì?</a:t>
            </a:r>
          </a:p>
        </p:txBody>
      </p:sp>
      <p:sp>
        <p:nvSpPr>
          <p:cNvPr id="55310" name="Rectangle 14"/>
          <p:cNvSpPr>
            <a:spLocks noChangeArrowheads="1"/>
          </p:cNvSpPr>
          <p:nvPr/>
        </p:nvSpPr>
        <p:spPr bwMode="auto">
          <a:xfrm>
            <a:off x="1981200" y="4411392"/>
            <a:ext cx="8458200" cy="457200"/>
          </a:xfrm>
          <a:prstGeom prst="rect">
            <a:avLst/>
          </a:prstGeom>
          <a:noFill/>
          <a:ln w="9525">
            <a:noFill/>
            <a:miter lim="800000"/>
            <a:headEnd/>
            <a:tailEnd/>
          </a:ln>
        </p:spPr>
        <p:txBody>
          <a:bodyPr/>
          <a:lstStyle/>
          <a:p>
            <a:pPr algn="l" eaLnBrk="1" hangingPunct="1">
              <a:lnSpc>
                <a:spcPct val="90000"/>
              </a:lnSpc>
            </a:pPr>
            <a:r>
              <a:rPr lang="en-US" sz="2400" b="1" i="1">
                <a:solidFill>
                  <a:srgbClr val="3333FF"/>
                </a:solidFill>
                <a:latin typeface="Arial" charset="0"/>
              </a:rPr>
              <a:t> Sự gắn bó hoà quyện giữa con ng</a:t>
            </a:r>
            <a:r>
              <a:rPr lang="vi-VN" sz="2400" b="1" i="1">
                <a:solidFill>
                  <a:srgbClr val="3333FF"/>
                </a:solidFill>
                <a:latin typeface="Arial" charset="0"/>
              </a:rPr>
              <a:t>ư</a:t>
            </a:r>
            <a:r>
              <a:rPr lang="en-US" sz="2400" b="1" i="1">
                <a:solidFill>
                  <a:srgbClr val="3333FF"/>
                </a:solidFill>
                <a:latin typeface="Arial" charset="0"/>
              </a:rPr>
              <a:t>ời với thiên nhiên.</a:t>
            </a:r>
            <a:endParaRPr lang="en-US" sz="3200" b="1" i="1">
              <a:solidFill>
                <a:srgbClr val="3333FF"/>
              </a:solidFill>
              <a:latin typeface="Arial" charset="0"/>
            </a:endParaRPr>
          </a:p>
        </p:txBody>
      </p:sp>
      <p:sp>
        <p:nvSpPr>
          <p:cNvPr id="55313" name="Line 17"/>
          <p:cNvSpPr>
            <a:spLocks noChangeShapeType="1"/>
          </p:cNvSpPr>
          <p:nvPr/>
        </p:nvSpPr>
        <p:spPr bwMode="auto">
          <a:xfrm>
            <a:off x="2057400" y="3581400"/>
            <a:ext cx="3429000" cy="0"/>
          </a:xfrm>
          <a:prstGeom prst="line">
            <a:avLst/>
          </a:prstGeom>
          <a:noFill/>
          <a:ln w="38100">
            <a:solidFill>
              <a:srgbClr val="FF6600"/>
            </a:solidFill>
            <a:round/>
            <a:headEnd/>
            <a:tailEnd/>
          </a:ln>
        </p:spPr>
        <p:txBody>
          <a:bodyPr wrap="none" anchor="ctr"/>
          <a:lstStyle/>
          <a:p>
            <a:endParaRPr lang="en-US"/>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grpId="0" nodeType="clickEffect">
                                  <p:stCondLst>
                                    <p:cond delay="0"/>
                                  </p:stCondLst>
                                  <p:iterate type="lt">
                                    <p:tmPct val="0"/>
                                  </p:iterate>
                                  <p:childTnLst>
                                    <p:set>
                                      <p:cBhvr>
                                        <p:cTn id="6" dur="1" fill="hold">
                                          <p:stCondLst>
                                            <p:cond delay="0"/>
                                          </p:stCondLst>
                                        </p:cTn>
                                        <p:tgtEl>
                                          <p:spTgt spid="55300"/>
                                        </p:tgtEl>
                                        <p:attrNameLst>
                                          <p:attrName>style.visibility</p:attrName>
                                        </p:attrNameLst>
                                      </p:cBhvr>
                                      <p:to>
                                        <p:strVal val="visible"/>
                                      </p:to>
                                    </p:set>
                                    <p:animEffect transition="in" filter="checkerboard(across)">
                                      <p:cBhvr>
                                        <p:cTn id="7" dur="500"/>
                                        <p:tgtEl>
                                          <p:spTgt spid="55300"/>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4" presetClass="entr" presetSubtype="0" fill="hold" grpId="0" nodeType="clickEffect">
                                  <p:stCondLst>
                                    <p:cond delay="0"/>
                                  </p:stCondLst>
                                  <p:childTnLst>
                                    <p:set>
                                      <p:cBhvr>
                                        <p:cTn id="11" dur="1" fill="hold">
                                          <p:stCondLst>
                                            <p:cond delay="0"/>
                                          </p:stCondLst>
                                        </p:cTn>
                                        <p:tgtEl>
                                          <p:spTgt spid="55302"/>
                                        </p:tgtEl>
                                        <p:attrNameLst>
                                          <p:attrName>style.visibility</p:attrName>
                                        </p:attrNameLst>
                                      </p:cBhvr>
                                      <p:to>
                                        <p:strVal val="visible"/>
                                      </p:to>
                                    </p:set>
                                    <p:anim from="(-#ppt_w/2)" to="(#ppt_x)" calcmode="lin" valueType="num">
                                      <p:cBhvr>
                                        <p:cTn id="12" dur="600" fill="hold">
                                          <p:stCondLst>
                                            <p:cond delay="0"/>
                                          </p:stCondLst>
                                        </p:cTn>
                                        <p:tgtEl>
                                          <p:spTgt spid="55302"/>
                                        </p:tgtEl>
                                        <p:attrNameLst>
                                          <p:attrName>ppt_x</p:attrName>
                                        </p:attrNameLst>
                                      </p:cBhvr>
                                    </p:anim>
                                    <p:anim from="0" to="-1.0" calcmode="lin" valueType="num">
                                      <p:cBhvr>
                                        <p:cTn id="13" dur="200" decel="50000" autoRev="1" fill="hold">
                                          <p:stCondLst>
                                            <p:cond delay="600"/>
                                          </p:stCondLst>
                                        </p:cTn>
                                        <p:tgtEl>
                                          <p:spTgt spid="55302"/>
                                        </p:tgtEl>
                                        <p:attrNameLst>
                                          <p:attrName>xshear</p:attrName>
                                        </p:attrNameLst>
                                      </p:cBhvr>
                                    </p:anim>
                                    <p:animScale>
                                      <p:cBhvr>
                                        <p:cTn id="14" dur="200" decel="100000" autoRev="1" fill="hold">
                                          <p:stCondLst>
                                            <p:cond delay="600"/>
                                          </p:stCondLst>
                                        </p:cTn>
                                        <p:tgtEl>
                                          <p:spTgt spid="55302"/>
                                        </p:tgtEl>
                                      </p:cBhvr>
                                      <p:from x="100000" y="100000"/>
                                      <p:to x="80000" y="100000"/>
                                    </p:animScale>
                                    <p:anim by="(#ppt_h/3+#ppt_w*0.1)" calcmode="lin" valueType="num">
                                      <p:cBhvr additive="sum">
                                        <p:cTn id="15" dur="200" decel="100000" autoRev="1" fill="hold">
                                          <p:stCondLst>
                                            <p:cond delay="600"/>
                                          </p:stCondLst>
                                        </p:cTn>
                                        <p:tgtEl>
                                          <p:spTgt spid="55302"/>
                                        </p:tgtEl>
                                        <p:attrNameLst>
                                          <p:attrName>ppt_x</p:attrName>
                                        </p:attrNameLst>
                                      </p:cBhvr>
                                    </p:anim>
                                  </p:childTnLst>
                                </p:cTn>
                              </p:par>
                            </p:childTnLst>
                          </p:cTn>
                        </p:par>
                      </p:childTnLst>
                    </p:cTn>
                  </p:par>
                  <p:par>
                    <p:cTn id="16" fill="hold" nodeType="clickPar">
                      <p:stCondLst>
                        <p:cond delay="indefinite"/>
                      </p:stCondLst>
                      <p:childTnLst>
                        <p:par>
                          <p:cTn id="17" fill="hold" nodeType="withGroup">
                            <p:stCondLst>
                              <p:cond delay="0"/>
                            </p:stCondLst>
                            <p:childTnLst>
                              <p:par>
                                <p:cTn id="18" presetID="34" presetClass="entr" presetSubtype="0" fill="hold" grpId="0" nodeType="clickEffect">
                                  <p:stCondLst>
                                    <p:cond delay="0"/>
                                  </p:stCondLst>
                                  <p:childTnLst>
                                    <p:set>
                                      <p:cBhvr>
                                        <p:cTn id="19" dur="1" fill="hold">
                                          <p:stCondLst>
                                            <p:cond delay="0"/>
                                          </p:stCondLst>
                                        </p:cTn>
                                        <p:tgtEl>
                                          <p:spTgt spid="55308"/>
                                        </p:tgtEl>
                                        <p:attrNameLst>
                                          <p:attrName>style.visibility</p:attrName>
                                        </p:attrNameLst>
                                      </p:cBhvr>
                                      <p:to>
                                        <p:strVal val="visible"/>
                                      </p:to>
                                    </p:set>
                                    <p:anim from="(-#ppt_w/2)" to="(#ppt_x)" calcmode="lin" valueType="num">
                                      <p:cBhvr>
                                        <p:cTn id="20" dur="600" fill="hold">
                                          <p:stCondLst>
                                            <p:cond delay="0"/>
                                          </p:stCondLst>
                                        </p:cTn>
                                        <p:tgtEl>
                                          <p:spTgt spid="55308"/>
                                        </p:tgtEl>
                                        <p:attrNameLst>
                                          <p:attrName>ppt_x</p:attrName>
                                        </p:attrNameLst>
                                      </p:cBhvr>
                                    </p:anim>
                                    <p:anim from="0" to="-1.0" calcmode="lin" valueType="num">
                                      <p:cBhvr>
                                        <p:cTn id="21" dur="200" decel="50000" autoRev="1" fill="hold">
                                          <p:stCondLst>
                                            <p:cond delay="600"/>
                                          </p:stCondLst>
                                        </p:cTn>
                                        <p:tgtEl>
                                          <p:spTgt spid="55308"/>
                                        </p:tgtEl>
                                        <p:attrNameLst>
                                          <p:attrName>xshear</p:attrName>
                                        </p:attrNameLst>
                                      </p:cBhvr>
                                    </p:anim>
                                    <p:animScale>
                                      <p:cBhvr>
                                        <p:cTn id="22" dur="200" decel="100000" autoRev="1" fill="hold">
                                          <p:stCondLst>
                                            <p:cond delay="600"/>
                                          </p:stCondLst>
                                        </p:cTn>
                                        <p:tgtEl>
                                          <p:spTgt spid="55308"/>
                                        </p:tgtEl>
                                      </p:cBhvr>
                                      <p:from x="100000" y="100000"/>
                                      <p:to x="80000" y="100000"/>
                                    </p:animScale>
                                    <p:anim by="(#ppt_h/3+#ppt_w*0.1)" calcmode="lin" valueType="num">
                                      <p:cBhvr additive="sum">
                                        <p:cTn id="23" dur="200" decel="100000" autoRev="1" fill="hold">
                                          <p:stCondLst>
                                            <p:cond delay="600"/>
                                          </p:stCondLst>
                                        </p:cTn>
                                        <p:tgtEl>
                                          <p:spTgt spid="55308"/>
                                        </p:tgtEl>
                                        <p:attrNameLst>
                                          <p:attrName>ppt_x</p:attrName>
                                        </p:attrNameLst>
                                      </p:cBhvr>
                                    </p:anim>
                                  </p:childTnLst>
                                </p:cTn>
                              </p:par>
                            </p:childTnLst>
                          </p:cTn>
                        </p:par>
                      </p:childTnLst>
                    </p:cTn>
                  </p:par>
                  <p:par>
                    <p:cTn id="24" fill="hold" nodeType="clickPar">
                      <p:stCondLst>
                        <p:cond delay="indefinite"/>
                      </p:stCondLst>
                      <p:childTnLst>
                        <p:par>
                          <p:cTn id="25" fill="hold" nodeType="withGroup">
                            <p:stCondLst>
                              <p:cond delay="0"/>
                            </p:stCondLst>
                            <p:childTnLst>
                              <p:par>
                                <p:cTn id="26" presetID="2" presetClass="entr" presetSubtype="8" fill="hold" grpId="0" nodeType="clickEffect">
                                  <p:stCondLst>
                                    <p:cond delay="0"/>
                                  </p:stCondLst>
                                  <p:childTnLst>
                                    <p:set>
                                      <p:cBhvr>
                                        <p:cTn id="27" dur="1" fill="hold">
                                          <p:stCondLst>
                                            <p:cond delay="0"/>
                                          </p:stCondLst>
                                        </p:cTn>
                                        <p:tgtEl>
                                          <p:spTgt spid="55313"/>
                                        </p:tgtEl>
                                        <p:attrNameLst>
                                          <p:attrName>style.visibility</p:attrName>
                                        </p:attrNameLst>
                                      </p:cBhvr>
                                      <p:to>
                                        <p:strVal val="visible"/>
                                      </p:to>
                                    </p:set>
                                    <p:anim calcmode="lin" valueType="num">
                                      <p:cBhvr additive="base">
                                        <p:cTn id="28" dur="500" fill="hold"/>
                                        <p:tgtEl>
                                          <p:spTgt spid="55313"/>
                                        </p:tgtEl>
                                        <p:attrNameLst>
                                          <p:attrName>ppt_x</p:attrName>
                                        </p:attrNameLst>
                                      </p:cBhvr>
                                      <p:tavLst>
                                        <p:tav tm="0">
                                          <p:val>
                                            <p:strVal val="0-#ppt_w/2"/>
                                          </p:val>
                                        </p:tav>
                                        <p:tav tm="100000">
                                          <p:val>
                                            <p:strVal val="#ppt_x"/>
                                          </p:val>
                                        </p:tav>
                                      </p:tavLst>
                                    </p:anim>
                                    <p:anim calcmode="lin" valueType="num">
                                      <p:cBhvr additive="base">
                                        <p:cTn id="29" dur="500" fill="hold"/>
                                        <p:tgtEl>
                                          <p:spTgt spid="55313"/>
                                        </p:tgtEl>
                                        <p:attrNameLst>
                                          <p:attrName>ppt_y</p:attrName>
                                        </p:attrNameLst>
                                      </p:cBhvr>
                                      <p:tavLst>
                                        <p:tav tm="0">
                                          <p:val>
                                            <p:strVal val="#ppt_y"/>
                                          </p:val>
                                        </p:tav>
                                        <p:tav tm="100000">
                                          <p:val>
                                            <p:strVal val="#ppt_y"/>
                                          </p:val>
                                        </p:tav>
                                      </p:tavLst>
                                    </p:anim>
                                  </p:childTnLst>
                                </p:cTn>
                              </p:par>
                            </p:childTnLst>
                          </p:cTn>
                        </p:par>
                      </p:childTnLst>
                    </p:cTn>
                  </p:par>
                  <p:par>
                    <p:cTn id="30" fill="hold" nodeType="clickPar">
                      <p:stCondLst>
                        <p:cond delay="indefinite"/>
                      </p:stCondLst>
                      <p:childTnLst>
                        <p:par>
                          <p:cTn id="31" fill="hold" nodeType="withGroup">
                            <p:stCondLst>
                              <p:cond delay="0"/>
                            </p:stCondLst>
                            <p:childTnLst>
                              <p:par>
                                <p:cTn id="32" presetID="5" presetClass="entr" presetSubtype="10" fill="hold" grpId="0" nodeType="clickEffect">
                                  <p:stCondLst>
                                    <p:cond delay="0"/>
                                  </p:stCondLst>
                                  <p:iterate type="lt">
                                    <p:tmPct val="0"/>
                                  </p:iterate>
                                  <p:childTnLst>
                                    <p:set>
                                      <p:cBhvr>
                                        <p:cTn id="33" dur="1" fill="hold">
                                          <p:stCondLst>
                                            <p:cond delay="0"/>
                                          </p:stCondLst>
                                        </p:cTn>
                                        <p:tgtEl>
                                          <p:spTgt spid="55309"/>
                                        </p:tgtEl>
                                        <p:attrNameLst>
                                          <p:attrName>style.visibility</p:attrName>
                                        </p:attrNameLst>
                                      </p:cBhvr>
                                      <p:to>
                                        <p:strVal val="visible"/>
                                      </p:to>
                                    </p:set>
                                    <p:animEffect transition="in" filter="checkerboard(across)">
                                      <p:cBhvr>
                                        <p:cTn id="34" dur="500"/>
                                        <p:tgtEl>
                                          <p:spTgt spid="55309"/>
                                        </p:tgtEl>
                                      </p:cBhvr>
                                    </p:animEffect>
                                  </p:childTnLst>
                                </p:cTn>
                              </p:par>
                            </p:childTnLst>
                          </p:cTn>
                        </p:par>
                      </p:childTnLst>
                    </p:cTn>
                  </p:par>
                  <p:par>
                    <p:cTn id="35" fill="hold" nodeType="clickPar">
                      <p:stCondLst>
                        <p:cond delay="indefinite"/>
                      </p:stCondLst>
                      <p:childTnLst>
                        <p:par>
                          <p:cTn id="36" fill="hold" nodeType="withGroup">
                            <p:stCondLst>
                              <p:cond delay="0"/>
                            </p:stCondLst>
                            <p:childTnLst>
                              <p:par>
                                <p:cTn id="37" presetID="34" presetClass="entr" presetSubtype="0" fill="hold" grpId="0" nodeType="clickEffect">
                                  <p:stCondLst>
                                    <p:cond delay="0"/>
                                  </p:stCondLst>
                                  <p:childTnLst>
                                    <p:set>
                                      <p:cBhvr>
                                        <p:cTn id="38" dur="1" fill="hold">
                                          <p:stCondLst>
                                            <p:cond delay="0"/>
                                          </p:stCondLst>
                                        </p:cTn>
                                        <p:tgtEl>
                                          <p:spTgt spid="55310"/>
                                        </p:tgtEl>
                                        <p:attrNameLst>
                                          <p:attrName>style.visibility</p:attrName>
                                        </p:attrNameLst>
                                      </p:cBhvr>
                                      <p:to>
                                        <p:strVal val="visible"/>
                                      </p:to>
                                    </p:set>
                                    <p:anim from="(-#ppt_w/2)" to="(#ppt_x)" calcmode="lin" valueType="num">
                                      <p:cBhvr>
                                        <p:cTn id="39" dur="600" fill="hold">
                                          <p:stCondLst>
                                            <p:cond delay="0"/>
                                          </p:stCondLst>
                                        </p:cTn>
                                        <p:tgtEl>
                                          <p:spTgt spid="55310"/>
                                        </p:tgtEl>
                                        <p:attrNameLst>
                                          <p:attrName>ppt_x</p:attrName>
                                        </p:attrNameLst>
                                      </p:cBhvr>
                                    </p:anim>
                                    <p:anim from="0" to="-1.0" calcmode="lin" valueType="num">
                                      <p:cBhvr>
                                        <p:cTn id="40" dur="200" decel="50000" autoRev="1" fill="hold">
                                          <p:stCondLst>
                                            <p:cond delay="600"/>
                                          </p:stCondLst>
                                        </p:cTn>
                                        <p:tgtEl>
                                          <p:spTgt spid="55310"/>
                                        </p:tgtEl>
                                        <p:attrNameLst>
                                          <p:attrName>xshear</p:attrName>
                                        </p:attrNameLst>
                                      </p:cBhvr>
                                    </p:anim>
                                    <p:animScale>
                                      <p:cBhvr>
                                        <p:cTn id="41" dur="200" decel="100000" autoRev="1" fill="hold">
                                          <p:stCondLst>
                                            <p:cond delay="600"/>
                                          </p:stCondLst>
                                        </p:cTn>
                                        <p:tgtEl>
                                          <p:spTgt spid="55310"/>
                                        </p:tgtEl>
                                      </p:cBhvr>
                                      <p:from x="100000" y="100000"/>
                                      <p:to x="80000" y="100000"/>
                                    </p:animScale>
                                    <p:anim by="(#ppt_h/3+#ppt_w*0.1)" calcmode="lin" valueType="num">
                                      <p:cBhvr additive="sum">
                                        <p:cTn id="42" dur="200" decel="100000" autoRev="1" fill="hold">
                                          <p:stCondLst>
                                            <p:cond delay="600"/>
                                          </p:stCondLst>
                                        </p:cTn>
                                        <p:tgtEl>
                                          <p:spTgt spid="55310"/>
                                        </p:tgtEl>
                                        <p:attrNameLst>
                                          <p:attrName>ppt_x</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300" grpId="0"/>
      <p:bldP spid="55302" grpId="0"/>
      <p:bldP spid="55308" grpId="0"/>
      <p:bldP spid="55309" grpId="0"/>
      <p:bldP spid="55310" grpId="0"/>
      <p:bldP spid="55313"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9E19122D-2486-4359-9739-A470E131ACD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24000" y="0"/>
            <a:ext cx="9144000" cy="6858000"/>
          </a:xfrm>
          <a:prstGeom prst="rect">
            <a:avLst/>
          </a:prstGeom>
        </p:spPr>
      </p:pic>
      <p:pic>
        <p:nvPicPr>
          <p:cNvPr id="5" name="Content Placeholder 4">
            <a:extLst>
              <a:ext uri="{FF2B5EF4-FFF2-40B4-BE49-F238E27FC236}">
                <a16:creationId xmlns:a16="http://schemas.microsoft.com/office/drawing/2014/main" id="{824F47C2-A6FA-4C78-8B58-38C88B385DEB}"/>
              </a:ext>
            </a:extLst>
          </p:cNvPr>
          <p:cNvPicPr>
            <a:picLocks noGrp="1" noChangeAspect="1"/>
          </p:cNvPicPr>
          <p:nvPr>
            <p:ph idx="1"/>
          </p:nvPr>
        </p:nvPicPr>
        <p:blipFill>
          <a:blip r:embed="rId4">
            <a:extLst>
              <a:ext uri="{28A0092B-C50C-407E-A947-70E740481C1C}">
                <a14:useLocalDpi xmlns:a14="http://schemas.microsoft.com/office/drawing/2010/main" val="0"/>
              </a:ext>
            </a:extLst>
          </a:blip>
          <a:stretch>
            <a:fillRect/>
          </a:stretch>
        </p:blipFill>
        <p:spPr>
          <a:xfrm>
            <a:off x="21771" y="-12955"/>
            <a:ext cx="12192000" cy="6870955"/>
          </a:xfrm>
        </p:spPr>
      </p:pic>
      <p:sp>
        <p:nvSpPr>
          <p:cNvPr id="2" name="Title 1">
            <a:extLst>
              <a:ext uri="{FF2B5EF4-FFF2-40B4-BE49-F238E27FC236}">
                <a16:creationId xmlns:a16="http://schemas.microsoft.com/office/drawing/2014/main" id="{954A2C63-081A-4962-B408-EC50722463C5}"/>
              </a:ext>
            </a:extLst>
          </p:cNvPr>
          <p:cNvSpPr>
            <a:spLocks noGrp="1"/>
          </p:cNvSpPr>
          <p:nvPr>
            <p:ph type="title"/>
          </p:nvPr>
        </p:nvSpPr>
        <p:spPr/>
        <p:txBody>
          <a:bodyPr/>
          <a:lstStyle/>
          <a:p>
            <a:endParaRPr lang="en-US"/>
          </a:p>
        </p:txBody>
      </p:sp>
    </p:spTree>
    <p:extLst>
      <p:ext uri="{BB962C8B-B14F-4D97-AF65-F5344CB8AC3E}">
        <p14:creationId xmlns:p14="http://schemas.microsoft.com/office/powerpoint/2010/main" val="4120951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ircle(in)">
                                      <p:cBhvr>
                                        <p:cTn id="7"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6324" name="Rectangle 4"/>
          <p:cNvSpPr>
            <a:spLocks noChangeArrowheads="1"/>
          </p:cNvSpPr>
          <p:nvPr/>
        </p:nvSpPr>
        <p:spPr bwMode="auto">
          <a:xfrm>
            <a:off x="1499362" y="1142492"/>
            <a:ext cx="9040876" cy="914400"/>
          </a:xfrm>
          <a:prstGeom prst="rect">
            <a:avLst/>
          </a:prstGeom>
          <a:noFill/>
          <a:ln w="9525">
            <a:noFill/>
            <a:miter lim="800000"/>
            <a:headEnd/>
            <a:tailEnd/>
          </a:ln>
        </p:spPr>
        <p:txBody>
          <a:bodyPr/>
          <a:lstStyle/>
          <a:p>
            <a:pPr algn="l" eaLnBrk="1" hangingPunct="1">
              <a:lnSpc>
                <a:spcPct val="90000"/>
              </a:lnSpc>
            </a:pPr>
            <a:r>
              <a:rPr lang="en-US" sz="2400" b="1" i="1">
                <a:solidFill>
                  <a:srgbClr val="FF0000"/>
                </a:solidFill>
                <a:latin typeface="Arial" charset="0"/>
              </a:rPr>
              <a:t>   Hãy </a:t>
            </a:r>
            <a:r>
              <a:rPr lang="vi-VN" sz="2400" b="1" i="1">
                <a:solidFill>
                  <a:srgbClr val="FF0000"/>
                </a:solidFill>
                <a:latin typeface="Arial" charset="0"/>
              </a:rPr>
              <a:t>đ</a:t>
            </a:r>
            <a:r>
              <a:rPr lang="en-US" sz="2400" b="1" i="1">
                <a:solidFill>
                  <a:srgbClr val="FF0000"/>
                </a:solidFill>
                <a:latin typeface="Arial" charset="0"/>
              </a:rPr>
              <a:t>ọc thầm toàn bài </a:t>
            </a:r>
            <a:r>
              <a:rPr lang="vi-VN" sz="2400" b="1" i="1">
                <a:solidFill>
                  <a:srgbClr val="FF0000"/>
                </a:solidFill>
                <a:latin typeface="Arial" charset="0"/>
              </a:rPr>
              <a:t>đ</a:t>
            </a:r>
            <a:r>
              <a:rPr lang="en-US" sz="2400" b="1" i="1">
                <a:solidFill>
                  <a:srgbClr val="FF0000"/>
                </a:solidFill>
                <a:latin typeface="Arial" charset="0"/>
              </a:rPr>
              <a:t>ể tìm những câu th</a:t>
            </a:r>
            <a:r>
              <a:rPr lang="vi-VN" sz="2400" b="1" i="1">
                <a:solidFill>
                  <a:srgbClr val="FF0000"/>
                </a:solidFill>
                <a:latin typeface="Arial" charset="0"/>
              </a:rPr>
              <a:t>ơ</a:t>
            </a:r>
            <a:r>
              <a:rPr lang="en-US" sz="2400" b="1" i="1">
                <a:solidFill>
                  <a:srgbClr val="FF0000"/>
                </a:solidFill>
                <a:latin typeface="Arial" charset="0"/>
              </a:rPr>
              <a:t> có sử dụng biện pháp nhân hoá?</a:t>
            </a:r>
          </a:p>
        </p:txBody>
      </p:sp>
      <p:sp>
        <p:nvSpPr>
          <p:cNvPr id="56326" name="Rectangle 6"/>
          <p:cNvSpPr>
            <a:spLocks noChangeArrowheads="1"/>
          </p:cNvSpPr>
          <p:nvPr/>
        </p:nvSpPr>
        <p:spPr bwMode="auto">
          <a:xfrm>
            <a:off x="2286000" y="2362200"/>
            <a:ext cx="7467600" cy="457200"/>
          </a:xfrm>
          <a:prstGeom prst="rect">
            <a:avLst/>
          </a:prstGeom>
          <a:noFill/>
          <a:ln w="9525">
            <a:noFill/>
            <a:miter lim="800000"/>
            <a:headEnd/>
            <a:tailEnd/>
          </a:ln>
        </p:spPr>
        <p:txBody>
          <a:bodyPr/>
          <a:lstStyle/>
          <a:p>
            <a:pPr algn="l" eaLnBrk="1" hangingPunct="1">
              <a:lnSpc>
                <a:spcPct val="90000"/>
              </a:lnSpc>
            </a:pPr>
            <a:r>
              <a:rPr lang="en-US" sz="2400" b="1" i="1">
                <a:solidFill>
                  <a:srgbClr val="000099"/>
                </a:solidFill>
                <a:latin typeface="Arial" charset="0"/>
              </a:rPr>
              <a:t>+</a:t>
            </a:r>
            <a:r>
              <a:rPr lang="en-US" sz="3200" b="1" i="1">
                <a:solidFill>
                  <a:srgbClr val="000099"/>
                </a:solidFill>
                <a:latin typeface="Arial" charset="0"/>
              </a:rPr>
              <a:t> </a:t>
            </a:r>
            <a:r>
              <a:rPr lang="en-US" sz="2400" b="1" i="1">
                <a:solidFill>
                  <a:srgbClr val="000099"/>
                </a:solidFill>
                <a:latin typeface="Arial" charset="0"/>
              </a:rPr>
              <a:t>Cả công tr</a:t>
            </a:r>
            <a:r>
              <a:rPr lang="vi-VN" sz="2400" b="1" i="1">
                <a:solidFill>
                  <a:srgbClr val="000099"/>
                </a:solidFill>
                <a:latin typeface="Arial" charset="0"/>
              </a:rPr>
              <a:t>ư</a:t>
            </a:r>
            <a:r>
              <a:rPr lang="en-US" sz="2400" b="1" i="1">
                <a:solidFill>
                  <a:srgbClr val="000099"/>
                </a:solidFill>
                <a:latin typeface="Arial" charset="0"/>
              </a:rPr>
              <a:t>ờng say ngủ cạnh dòng sông</a:t>
            </a:r>
            <a:r>
              <a:rPr lang="en-US" sz="3200" b="1" i="1">
                <a:solidFill>
                  <a:srgbClr val="000099"/>
                </a:solidFill>
                <a:latin typeface="Arial" charset="0"/>
              </a:rPr>
              <a:t>.</a:t>
            </a:r>
          </a:p>
        </p:txBody>
      </p:sp>
      <p:sp>
        <p:nvSpPr>
          <p:cNvPr id="56327" name="Rectangle 7"/>
          <p:cNvSpPr>
            <a:spLocks noChangeArrowheads="1"/>
          </p:cNvSpPr>
          <p:nvPr/>
        </p:nvSpPr>
        <p:spPr bwMode="auto">
          <a:xfrm>
            <a:off x="2286000" y="2971800"/>
            <a:ext cx="7086600" cy="457200"/>
          </a:xfrm>
          <a:prstGeom prst="rect">
            <a:avLst/>
          </a:prstGeom>
          <a:noFill/>
          <a:ln w="9525">
            <a:noFill/>
            <a:miter lim="800000"/>
            <a:headEnd/>
            <a:tailEnd/>
          </a:ln>
        </p:spPr>
        <p:txBody>
          <a:bodyPr/>
          <a:lstStyle/>
          <a:p>
            <a:pPr algn="l" eaLnBrk="1" hangingPunct="1">
              <a:lnSpc>
                <a:spcPct val="90000"/>
              </a:lnSpc>
            </a:pPr>
            <a:r>
              <a:rPr lang="en-US" sz="2400" b="1" i="1">
                <a:solidFill>
                  <a:srgbClr val="000099"/>
                </a:solidFill>
                <a:latin typeface="Arial" charset="0"/>
              </a:rPr>
              <a:t>+</a:t>
            </a:r>
            <a:r>
              <a:rPr lang="en-US" sz="3200" b="1" i="1">
                <a:solidFill>
                  <a:srgbClr val="000099"/>
                </a:solidFill>
                <a:latin typeface="Arial" charset="0"/>
              </a:rPr>
              <a:t> </a:t>
            </a:r>
            <a:r>
              <a:rPr lang="en-US" sz="2400" b="1" i="1">
                <a:solidFill>
                  <a:srgbClr val="000099"/>
                </a:solidFill>
                <a:latin typeface="Arial" charset="0"/>
              </a:rPr>
              <a:t>Những tháp khoan nhô lên trời ngẫm nghĩ</a:t>
            </a:r>
            <a:r>
              <a:rPr lang="en-US" sz="3200" b="1" i="1">
                <a:solidFill>
                  <a:srgbClr val="000099"/>
                </a:solidFill>
                <a:latin typeface="Arial" charset="0"/>
              </a:rPr>
              <a:t>.</a:t>
            </a:r>
          </a:p>
        </p:txBody>
      </p:sp>
      <p:sp>
        <p:nvSpPr>
          <p:cNvPr id="56330" name="Rectangle 10"/>
          <p:cNvSpPr>
            <a:spLocks noChangeArrowheads="1"/>
          </p:cNvSpPr>
          <p:nvPr/>
        </p:nvSpPr>
        <p:spPr bwMode="auto">
          <a:xfrm>
            <a:off x="2286000" y="3505200"/>
            <a:ext cx="7315200" cy="457200"/>
          </a:xfrm>
          <a:prstGeom prst="rect">
            <a:avLst/>
          </a:prstGeom>
          <a:noFill/>
          <a:ln w="9525">
            <a:noFill/>
            <a:miter lim="800000"/>
            <a:headEnd/>
            <a:tailEnd/>
          </a:ln>
        </p:spPr>
        <p:txBody>
          <a:bodyPr/>
          <a:lstStyle/>
          <a:p>
            <a:pPr algn="l" eaLnBrk="1" hangingPunct="1">
              <a:lnSpc>
                <a:spcPct val="90000"/>
              </a:lnSpc>
            </a:pPr>
            <a:r>
              <a:rPr lang="en-US" sz="2400" b="1" i="1">
                <a:solidFill>
                  <a:srgbClr val="000099"/>
                </a:solidFill>
                <a:latin typeface="Arial" charset="0"/>
              </a:rPr>
              <a:t>+</a:t>
            </a:r>
            <a:r>
              <a:rPr lang="en-US" sz="3200" b="1" i="1">
                <a:solidFill>
                  <a:srgbClr val="000099"/>
                </a:solidFill>
                <a:latin typeface="Arial" charset="0"/>
              </a:rPr>
              <a:t> </a:t>
            </a:r>
            <a:r>
              <a:rPr lang="en-US" sz="2400" b="1" i="1">
                <a:solidFill>
                  <a:srgbClr val="000099"/>
                </a:solidFill>
                <a:latin typeface="Arial" charset="0"/>
              </a:rPr>
              <a:t>Những xe ủi xe ben sóng vai nhau nằm nghỉ</a:t>
            </a:r>
            <a:r>
              <a:rPr lang="en-US" sz="3200" b="1" i="1">
                <a:solidFill>
                  <a:srgbClr val="000099"/>
                </a:solidFill>
                <a:latin typeface="Arial" charset="0"/>
              </a:rPr>
              <a:t>.</a:t>
            </a:r>
          </a:p>
        </p:txBody>
      </p:sp>
      <p:sp>
        <p:nvSpPr>
          <p:cNvPr id="56331" name="Rectangle 11"/>
          <p:cNvSpPr>
            <a:spLocks noChangeArrowheads="1"/>
          </p:cNvSpPr>
          <p:nvPr/>
        </p:nvSpPr>
        <p:spPr bwMode="auto">
          <a:xfrm>
            <a:off x="2286000" y="4038600"/>
            <a:ext cx="6565900" cy="457200"/>
          </a:xfrm>
          <a:prstGeom prst="rect">
            <a:avLst/>
          </a:prstGeom>
          <a:noFill/>
          <a:ln w="9525">
            <a:noFill/>
            <a:miter lim="800000"/>
            <a:headEnd/>
            <a:tailEnd/>
          </a:ln>
        </p:spPr>
        <p:txBody>
          <a:bodyPr/>
          <a:lstStyle/>
          <a:p>
            <a:pPr algn="l" eaLnBrk="1" hangingPunct="1">
              <a:lnSpc>
                <a:spcPct val="90000"/>
              </a:lnSpc>
            </a:pPr>
            <a:r>
              <a:rPr lang="en-US" sz="2400" b="1" i="1">
                <a:solidFill>
                  <a:srgbClr val="000099"/>
                </a:solidFill>
                <a:latin typeface="Arial" charset="0"/>
              </a:rPr>
              <a:t>+</a:t>
            </a:r>
            <a:r>
              <a:rPr lang="en-US" sz="3200" b="1" i="1">
                <a:solidFill>
                  <a:srgbClr val="000099"/>
                </a:solidFill>
                <a:latin typeface="Arial" charset="0"/>
              </a:rPr>
              <a:t> </a:t>
            </a:r>
            <a:r>
              <a:rPr lang="en-US" sz="2400" b="1" i="1">
                <a:solidFill>
                  <a:srgbClr val="000099"/>
                </a:solidFill>
                <a:latin typeface="Arial" charset="0"/>
              </a:rPr>
              <a:t>Biển sẽ nằm bỡ ngỡ giữa cao nguyên</a:t>
            </a:r>
            <a:r>
              <a:rPr lang="en-US" sz="3200" b="1" i="1">
                <a:solidFill>
                  <a:srgbClr val="000099"/>
                </a:solidFill>
                <a:latin typeface="Arial" charset="0"/>
              </a:rPr>
              <a:t>.</a:t>
            </a:r>
          </a:p>
        </p:txBody>
      </p:sp>
      <p:sp>
        <p:nvSpPr>
          <p:cNvPr id="56332" name="Rectangle 12"/>
          <p:cNvSpPr>
            <a:spLocks noChangeArrowheads="1"/>
          </p:cNvSpPr>
          <p:nvPr/>
        </p:nvSpPr>
        <p:spPr bwMode="auto">
          <a:xfrm>
            <a:off x="2286000" y="4572000"/>
            <a:ext cx="6565900" cy="457200"/>
          </a:xfrm>
          <a:prstGeom prst="rect">
            <a:avLst/>
          </a:prstGeom>
          <a:noFill/>
          <a:ln w="9525">
            <a:noFill/>
            <a:miter lim="800000"/>
            <a:headEnd/>
            <a:tailEnd/>
          </a:ln>
        </p:spPr>
        <p:txBody>
          <a:bodyPr/>
          <a:lstStyle/>
          <a:p>
            <a:pPr algn="l" eaLnBrk="1" hangingPunct="1">
              <a:lnSpc>
                <a:spcPct val="90000"/>
              </a:lnSpc>
            </a:pPr>
            <a:r>
              <a:rPr lang="en-US" sz="2400" b="1" i="1">
                <a:solidFill>
                  <a:srgbClr val="000099"/>
                </a:solidFill>
                <a:latin typeface="Arial" charset="0"/>
              </a:rPr>
              <a:t>+</a:t>
            </a:r>
            <a:r>
              <a:rPr lang="en-US" sz="3200" b="1" i="1">
                <a:solidFill>
                  <a:srgbClr val="000099"/>
                </a:solidFill>
                <a:latin typeface="Arial" charset="0"/>
              </a:rPr>
              <a:t> </a:t>
            </a:r>
            <a:r>
              <a:rPr lang="en-US" sz="2400" b="1" i="1">
                <a:solidFill>
                  <a:srgbClr val="000099"/>
                </a:solidFill>
                <a:latin typeface="Arial" charset="0"/>
              </a:rPr>
              <a:t>Sông Đà chia ánh sáng </a:t>
            </a:r>
            <a:r>
              <a:rPr lang="vi-VN" sz="2400" b="1" i="1">
                <a:solidFill>
                  <a:srgbClr val="000099"/>
                </a:solidFill>
                <a:latin typeface="Arial" charset="0"/>
              </a:rPr>
              <a:t>đ</a:t>
            </a:r>
            <a:r>
              <a:rPr lang="en-US" sz="2400" b="1" i="1">
                <a:solidFill>
                  <a:srgbClr val="000099"/>
                </a:solidFill>
                <a:latin typeface="Arial" charset="0"/>
              </a:rPr>
              <a:t>i muôn ngả</a:t>
            </a:r>
            <a:r>
              <a:rPr lang="en-US" sz="3200" b="1" i="1">
                <a:solidFill>
                  <a:srgbClr val="000099"/>
                </a:solidFill>
                <a:latin typeface="Arial" charset="0"/>
              </a:rPr>
              <a:t>.</a:t>
            </a:r>
          </a:p>
        </p:txBody>
      </p:sp>
      <p:sp>
        <p:nvSpPr>
          <p:cNvPr id="56336" name="Line 16"/>
          <p:cNvSpPr>
            <a:spLocks noChangeShapeType="1"/>
          </p:cNvSpPr>
          <p:nvPr/>
        </p:nvSpPr>
        <p:spPr bwMode="auto">
          <a:xfrm>
            <a:off x="5118100" y="2844800"/>
            <a:ext cx="1066800" cy="0"/>
          </a:xfrm>
          <a:prstGeom prst="line">
            <a:avLst/>
          </a:prstGeom>
          <a:noFill/>
          <a:ln w="28575">
            <a:solidFill>
              <a:srgbClr val="FF6600"/>
            </a:solidFill>
            <a:round/>
            <a:headEnd/>
            <a:tailEnd/>
          </a:ln>
        </p:spPr>
        <p:txBody>
          <a:bodyPr wrap="none" anchor="ctr"/>
          <a:lstStyle/>
          <a:p>
            <a:endParaRPr lang="en-US"/>
          </a:p>
        </p:txBody>
      </p:sp>
      <p:sp>
        <p:nvSpPr>
          <p:cNvPr id="56341" name="Line 21"/>
          <p:cNvSpPr>
            <a:spLocks noChangeShapeType="1"/>
          </p:cNvSpPr>
          <p:nvPr/>
        </p:nvSpPr>
        <p:spPr bwMode="auto">
          <a:xfrm>
            <a:off x="7467600" y="3505200"/>
            <a:ext cx="1524000" cy="0"/>
          </a:xfrm>
          <a:prstGeom prst="line">
            <a:avLst/>
          </a:prstGeom>
          <a:noFill/>
          <a:ln w="28575">
            <a:solidFill>
              <a:srgbClr val="FF6600"/>
            </a:solidFill>
            <a:round/>
            <a:headEnd/>
            <a:tailEnd/>
          </a:ln>
        </p:spPr>
        <p:txBody>
          <a:bodyPr wrap="none" anchor="ctr"/>
          <a:lstStyle/>
          <a:p>
            <a:endParaRPr lang="en-US"/>
          </a:p>
        </p:txBody>
      </p:sp>
      <p:sp>
        <p:nvSpPr>
          <p:cNvPr id="56342" name="Line 22"/>
          <p:cNvSpPr>
            <a:spLocks noChangeShapeType="1"/>
          </p:cNvSpPr>
          <p:nvPr/>
        </p:nvSpPr>
        <p:spPr bwMode="auto">
          <a:xfrm>
            <a:off x="5778500" y="4013200"/>
            <a:ext cx="1079500" cy="0"/>
          </a:xfrm>
          <a:prstGeom prst="line">
            <a:avLst/>
          </a:prstGeom>
          <a:noFill/>
          <a:ln w="28575">
            <a:solidFill>
              <a:srgbClr val="FF6600"/>
            </a:solidFill>
            <a:round/>
            <a:headEnd/>
            <a:tailEnd/>
          </a:ln>
        </p:spPr>
        <p:txBody>
          <a:bodyPr wrap="none" anchor="ctr"/>
          <a:lstStyle/>
          <a:p>
            <a:endParaRPr lang="en-US"/>
          </a:p>
        </p:txBody>
      </p:sp>
      <p:sp>
        <p:nvSpPr>
          <p:cNvPr id="56343" name="Line 23"/>
          <p:cNvSpPr>
            <a:spLocks noChangeShapeType="1"/>
          </p:cNvSpPr>
          <p:nvPr/>
        </p:nvSpPr>
        <p:spPr bwMode="auto">
          <a:xfrm>
            <a:off x="4546600" y="4572000"/>
            <a:ext cx="1066800" cy="0"/>
          </a:xfrm>
          <a:prstGeom prst="line">
            <a:avLst/>
          </a:prstGeom>
          <a:noFill/>
          <a:ln w="28575">
            <a:solidFill>
              <a:srgbClr val="FF6600"/>
            </a:solidFill>
            <a:round/>
            <a:headEnd/>
            <a:tailEnd/>
          </a:ln>
        </p:spPr>
        <p:txBody>
          <a:bodyPr wrap="none" anchor="ctr"/>
          <a:lstStyle/>
          <a:p>
            <a:endParaRPr lang="en-US"/>
          </a:p>
        </p:txBody>
      </p:sp>
      <p:sp>
        <p:nvSpPr>
          <p:cNvPr id="56344" name="Line 24"/>
          <p:cNvSpPr>
            <a:spLocks noChangeShapeType="1"/>
          </p:cNvSpPr>
          <p:nvPr/>
        </p:nvSpPr>
        <p:spPr bwMode="auto">
          <a:xfrm>
            <a:off x="4102100" y="5067300"/>
            <a:ext cx="622300" cy="0"/>
          </a:xfrm>
          <a:prstGeom prst="line">
            <a:avLst/>
          </a:prstGeom>
          <a:noFill/>
          <a:ln w="28575">
            <a:solidFill>
              <a:srgbClr val="FF6600"/>
            </a:solidFill>
            <a:round/>
            <a:headEnd/>
            <a:tailEnd/>
          </a:ln>
        </p:spPr>
        <p:txBody>
          <a:bodyPr wrap="none" anchor="ctr"/>
          <a:lstStyle/>
          <a:p>
            <a:endParaRPr lang="en-US"/>
          </a:p>
        </p:txBody>
      </p:sp>
      <p:sp>
        <p:nvSpPr>
          <p:cNvPr id="56345" name="Line 25"/>
          <p:cNvSpPr>
            <a:spLocks noChangeShapeType="1"/>
          </p:cNvSpPr>
          <p:nvPr/>
        </p:nvSpPr>
        <p:spPr bwMode="auto">
          <a:xfrm>
            <a:off x="7861300" y="4038600"/>
            <a:ext cx="1447800" cy="0"/>
          </a:xfrm>
          <a:prstGeom prst="line">
            <a:avLst/>
          </a:prstGeom>
          <a:noFill/>
          <a:ln w="28575">
            <a:solidFill>
              <a:srgbClr val="FF6600"/>
            </a:solidFill>
            <a:round/>
            <a:headEnd/>
            <a:tailEnd/>
          </a:ln>
        </p:spPr>
        <p:txBody>
          <a:bodyPr wrap="none" anchor="ctr"/>
          <a:lstStyle/>
          <a:p>
            <a:endParaRPr lang="en-US"/>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grpId="0" nodeType="clickEffect">
                                  <p:stCondLst>
                                    <p:cond delay="0"/>
                                  </p:stCondLst>
                                  <p:iterate type="lt">
                                    <p:tmPct val="0"/>
                                  </p:iterate>
                                  <p:childTnLst>
                                    <p:set>
                                      <p:cBhvr>
                                        <p:cTn id="6" dur="1" fill="hold">
                                          <p:stCondLst>
                                            <p:cond delay="0"/>
                                          </p:stCondLst>
                                        </p:cTn>
                                        <p:tgtEl>
                                          <p:spTgt spid="56324"/>
                                        </p:tgtEl>
                                        <p:attrNameLst>
                                          <p:attrName>style.visibility</p:attrName>
                                        </p:attrNameLst>
                                      </p:cBhvr>
                                      <p:to>
                                        <p:strVal val="visible"/>
                                      </p:to>
                                    </p:set>
                                    <p:animEffect transition="in" filter="checkerboard(across)">
                                      <p:cBhvr>
                                        <p:cTn id="7" dur="500"/>
                                        <p:tgtEl>
                                          <p:spTgt spid="56324"/>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4" presetClass="entr" presetSubtype="0" fill="hold" grpId="0" nodeType="clickEffect">
                                  <p:stCondLst>
                                    <p:cond delay="0"/>
                                  </p:stCondLst>
                                  <p:childTnLst>
                                    <p:set>
                                      <p:cBhvr>
                                        <p:cTn id="11" dur="1" fill="hold">
                                          <p:stCondLst>
                                            <p:cond delay="0"/>
                                          </p:stCondLst>
                                        </p:cTn>
                                        <p:tgtEl>
                                          <p:spTgt spid="56326"/>
                                        </p:tgtEl>
                                        <p:attrNameLst>
                                          <p:attrName>style.visibility</p:attrName>
                                        </p:attrNameLst>
                                      </p:cBhvr>
                                      <p:to>
                                        <p:strVal val="visible"/>
                                      </p:to>
                                    </p:set>
                                    <p:anim from="(-#ppt_w/2)" to="(#ppt_x)" calcmode="lin" valueType="num">
                                      <p:cBhvr>
                                        <p:cTn id="12" dur="600" fill="hold">
                                          <p:stCondLst>
                                            <p:cond delay="0"/>
                                          </p:stCondLst>
                                        </p:cTn>
                                        <p:tgtEl>
                                          <p:spTgt spid="56326"/>
                                        </p:tgtEl>
                                        <p:attrNameLst>
                                          <p:attrName>ppt_x</p:attrName>
                                        </p:attrNameLst>
                                      </p:cBhvr>
                                    </p:anim>
                                    <p:anim from="0" to="-1.0" calcmode="lin" valueType="num">
                                      <p:cBhvr>
                                        <p:cTn id="13" dur="200" decel="50000" autoRev="1" fill="hold">
                                          <p:stCondLst>
                                            <p:cond delay="600"/>
                                          </p:stCondLst>
                                        </p:cTn>
                                        <p:tgtEl>
                                          <p:spTgt spid="56326"/>
                                        </p:tgtEl>
                                        <p:attrNameLst>
                                          <p:attrName>xshear</p:attrName>
                                        </p:attrNameLst>
                                      </p:cBhvr>
                                    </p:anim>
                                    <p:animScale>
                                      <p:cBhvr>
                                        <p:cTn id="14" dur="200" decel="100000" autoRev="1" fill="hold">
                                          <p:stCondLst>
                                            <p:cond delay="600"/>
                                          </p:stCondLst>
                                        </p:cTn>
                                        <p:tgtEl>
                                          <p:spTgt spid="56326"/>
                                        </p:tgtEl>
                                      </p:cBhvr>
                                      <p:from x="100000" y="100000"/>
                                      <p:to x="80000" y="100000"/>
                                    </p:animScale>
                                    <p:anim by="(#ppt_h/3+#ppt_w*0.1)" calcmode="lin" valueType="num">
                                      <p:cBhvr additive="sum">
                                        <p:cTn id="15" dur="200" decel="100000" autoRev="1" fill="hold">
                                          <p:stCondLst>
                                            <p:cond delay="600"/>
                                          </p:stCondLst>
                                        </p:cTn>
                                        <p:tgtEl>
                                          <p:spTgt spid="56326"/>
                                        </p:tgtEl>
                                        <p:attrNameLst>
                                          <p:attrName>ppt_x</p:attrName>
                                        </p:attrNameLst>
                                      </p:cBhvr>
                                    </p:anim>
                                  </p:childTnLst>
                                </p:cTn>
                              </p:par>
                            </p:childTnLst>
                          </p:cTn>
                        </p:par>
                        <p:par>
                          <p:cTn id="16" fill="hold" nodeType="afterGroup">
                            <p:stCondLst>
                              <p:cond delay="1000"/>
                            </p:stCondLst>
                            <p:childTnLst>
                              <p:par>
                                <p:cTn id="17" presetID="34" presetClass="entr" presetSubtype="0" fill="hold" grpId="0" nodeType="afterEffect">
                                  <p:stCondLst>
                                    <p:cond delay="0"/>
                                  </p:stCondLst>
                                  <p:childTnLst>
                                    <p:set>
                                      <p:cBhvr>
                                        <p:cTn id="18" dur="1" fill="hold">
                                          <p:stCondLst>
                                            <p:cond delay="0"/>
                                          </p:stCondLst>
                                        </p:cTn>
                                        <p:tgtEl>
                                          <p:spTgt spid="56327"/>
                                        </p:tgtEl>
                                        <p:attrNameLst>
                                          <p:attrName>style.visibility</p:attrName>
                                        </p:attrNameLst>
                                      </p:cBhvr>
                                      <p:to>
                                        <p:strVal val="visible"/>
                                      </p:to>
                                    </p:set>
                                    <p:anim from="(-#ppt_w/2)" to="(#ppt_x)" calcmode="lin" valueType="num">
                                      <p:cBhvr>
                                        <p:cTn id="19" dur="600" fill="hold">
                                          <p:stCondLst>
                                            <p:cond delay="0"/>
                                          </p:stCondLst>
                                        </p:cTn>
                                        <p:tgtEl>
                                          <p:spTgt spid="56327"/>
                                        </p:tgtEl>
                                        <p:attrNameLst>
                                          <p:attrName>ppt_x</p:attrName>
                                        </p:attrNameLst>
                                      </p:cBhvr>
                                    </p:anim>
                                    <p:anim from="0" to="-1.0" calcmode="lin" valueType="num">
                                      <p:cBhvr>
                                        <p:cTn id="20" dur="200" decel="50000" autoRev="1" fill="hold">
                                          <p:stCondLst>
                                            <p:cond delay="600"/>
                                          </p:stCondLst>
                                        </p:cTn>
                                        <p:tgtEl>
                                          <p:spTgt spid="56327"/>
                                        </p:tgtEl>
                                        <p:attrNameLst>
                                          <p:attrName>xshear</p:attrName>
                                        </p:attrNameLst>
                                      </p:cBhvr>
                                    </p:anim>
                                    <p:animScale>
                                      <p:cBhvr>
                                        <p:cTn id="21" dur="200" decel="100000" autoRev="1" fill="hold">
                                          <p:stCondLst>
                                            <p:cond delay="600"/>
                                          </p:stCondLst>
                                        </p:cTn>
                                        <p:tgtEl>
                                          <p:spTgt spid="56327"/>
                                        </p:tgtEl>
                                      </p:cBhvr>
                                      <p:from x="100000" y="100000"/>
                                      <p:to x="80000" y="100000"/>
                                    </p:animScale>
                                    <p:anim by="(#ppt_h/3+#ppt_w*0.1)" calcmode="lin" valueType="num">
                                      <p:cBhvr additive="sum">
                                        <p:cTn id="22" dur="200" decel="100000" autoRev="1" fill="hold">
                                          <p:stCondLst>
                                            <p:cond delay="600"/>
                                          </p:stCondLst>
                                        </p:cTn>
                                        <p:tgtEl>
                                          <p:spTgt spid="56327"/>
                                        </p:tgtEl>
                                        <p:attrNameLst>
                                          <p:attrName>ppt_x</p:attrName>
                                        </p:attrNameLst>
                                      </p:cBhvr>
                                    </p:anim>
                                  </p:childTnLst>
                                </p:cTn>
                              </p:par>
                            </p:childTnLst>
                          </p:cTn>
                        </p:par>
                        <p:par>
                          <p:cTn id="23" fill="hold" nodeType="afterGroup">
                            <p:stCondLst>
                              <p:cond delay="2000"/>
                            </p:stCondLst>
                            <p:childTnLst>
                              <p:par>
                                <p:cTn id="24" presetID="34" presetClass="entr" presetSubtype="0" fill="hold" grpId="0" nodeType="afterEffect">
                                  <p:stCondLst>
                                    <p:cond delay="0"/>
                                  </p:stCondLst>
                                  <p:childTnLst>
                                    <p:set>
                                      <p:cBhvr>
                                        <p:cTn id="25" dur="1" fill="hold">
                                          <p:stCondLst>
                                            <p:cond delay="0"/>
                                          </p:stCondLst>
                                        </p:cTn>
                                        <p:tgtEl>
                                          <p:spTgt spid="56330"/>
                                        </p:tgtEl>
                                        <p:attrNameLst>
                                          <p:attrName>style.visibility</p:attrName>
                                        </p:attrNameLst>
                                      </p:cBhvr>
                                      <p:to>
                                        <p:strVal val="visible"/>
                                      </p:to>
                                    </p:set>
                                    <p:anim from="(-#ppt_w/2)" to="(#ppt_x)" calcmode="lin" valueType="num">
                                      <p:cBhvr>
                                        <p:cTn id="26" dur="600" fill="hold">
                                          <p:stCondLst>
                                            <p:cond delay="0"/>
                                          </p:stCondLst>
                                        </p:cTn>
                                        <p:tgtEl>
                                          <p:spTgt spid="56330"/>
                                        </p:tgtEl>
                                        <p:attrNameLst>
                                          <p:attrName>ppt_x</p:attrName>
                                        </p:attrNameLst>
                                      </p:cBhvr>
                                    </p:anim>
                                    <p:anim from="0" to="-1.0" calcmode="lin" valueType="num">
                                      <p:cBhvr>
                                        <p:cTn id="27" dur="200" decel="50000" autoRev="1" fill="hold">
                                          <p:stCondLst>
                                            <p:cond delay="600"/>
                                          </p:stCondLst>
                                        </p:cTn>
                                        <p:tgtEl>
                                          <p:spTgt spid="56330"/>
                                        </p:tgtEl>
                                        <p:attrNameLst>
                                          <p:attrName>xshear</p:attrName>
                                        </p:attrNameLst>
                                      </p:cBhvr>
                                    </p:anim>
                                    <p:animScale>
                                      <p:cBhvr>
                                        <p:cTn id="28" dur="200" decel="100000" autoRev="1" fill="hold">
                                          <p:stCondLst>
                                            <p:cond delay="600"/>
                                          </p:stCondLst>
                                        </p:cTn>
                                        <p:tgtEl>
                                          <p:spTgt spid="56330"/>
                                        </p:tgtEl>
                                      </p:cBhvr>
                                      <p:from x="100000" y="100000"/>
                                      <p:to x="80000" y="100000"/>
                                    </p:animScale>
                                    <p:anim by="(#ppt_h/3+#ppt_w*0.1)" calcmode="lin" valueType="num">
                                      <p:cBhvr additive="sum">
                                        <p:cTn id="29" dur="200" decel="100000" autoRev="1" fill="hold">
                                          <p:stCondLst>
                                            <p:cond delay="600"/>
                                          </p:stCondLst>
                                        </p:cTn>
                                        <p:tgtEl>
                                          <p:spTgt spid="56330"/>
                                        </p:tgtEl>
                                        <p:attrNameLst>
                                          <p:attrName>ppt_x</p:attrName>
                                        </p:attrNameLst>
                                      </p:cBhvr>
                                    </p:anim>
                                  </p:childTnLst>
                                </p:cTn>
                              </p:par>
                            </p:childTnLst>
                          </p:cTn>
                        </p:par>
                        <p:par>
                          <p:cTn id="30" fill="hold" nodeType="afterGroup">
                            <p:stCondLst>
                              <p:cond delay="3000"/>
                            </p:stCondLst>
                            <p:childTnLst>
                              <p:par>
                                <p:cTn id="31" presetID="34" presetClass="entr" presetSubtype="0" fill="hold" grpId="0" nodeType="afterEffect">
                                  <p:stCondLst>
                                    <p:cond delay="0"/>
                                  </p:stCondLst>
                                  <p:childTnLst>
                                    <p:set>
                                      <p:cBhvr>
                                        <p:cTn id="32" dur="1" fill="hold">
                                          <p:stCondLst>
                                            <p:cond delay="0"/>
                                          </p:stCondLst>
                                        </p:cTn>
                                        <p:tgtEl>
                                          <p:spTgt spid="56331"/>
                                        </p:tgtEl>
                                        <p:attrNameLst>
                                          <p:attrName>style.visibility</p:attrName>
                                        </p:attrNameLst>
                                      </p:cBhvr>
                                      <p:to>
                                        <p:strVal val="visible"/>
                                      </p:to>
                                    </p:set>
                                    <p:anim from="(-#ppt_w/2)" to="(#ppt_x)" calcmode="lin" valueType="num">
                                      <p:cBhvr>
                                        <p:cTn id="33" dur="600" fill="hold">
                                          <p:stCondLst>
                                            <p:cond delay="0"/>
                                          </p:stCondLst>
                                        </p:cTn>
                                        <p:tgtEl>
                                          <p:spTgt spid="56331"/>
                                        </p:tgtEl>
                                        <p:attrNameLst>
                                          <p:attrName>ppt_x</p:attrName>
                                        </p:attrNameLst>
                                      </p:cBhvr>
                                    </p:anim>
                                    <p:anim from="0" to="-1.0" calcmode="lin" valueType="num">
                                      <p:cBhvr>
                                        <p:cTn id="34" dur="200" decel="50000" autoRev="1" fill="hold">
                                          <p:stCondLst>
                                            <p:cond delay="600"/>
                                          </p:stCondLst>
                                        </p:cTn>
                                        <p:tgtEl>
                                          <p:spTgt spid="56331"/>
                                        </p:tgtEl>
                                        <p:attrNameLst>
                                          <p:attrName>xshear</p:attrName>
                                        </p:attrNameLst>
                                      </p:cBhvr>
                                    </p:anim>
                                    <p:animScale>
                                      <p:cBhvr>
                                        <p:cTn id="35" dur="200" decel="100000" autoRev="1" fill="hold">
                                          <p:stCondLst>
                                            <p:cond delay="600"/>
                                          </p:stCondLst>
                                        </p:cTn>
                                        <p:tgtEl>
                                          <p:spTgt spid="56331"/>
                                        </p:tgtEl>
                                      </p:cBhvr>
                                      <p:from x="100000" y="100000"/>
                                      <p:to x="80000" y="100000"/>
                                    </p:animScale>
                                    <p:anim by="(#ppt_h/3+#ppt_w*0.1)" calcmode="lin" valueType="num">
                                      <p:cBhvr additive="sum">
                                        <p:cTn id="36" dur="200" decel="100000" autoRev="1" fill="hold">
                                          <p:stCondLst>
                                            <p:cond delay="600"/>
                                          </p:stCondLst>
                                        </p:cTn>
                                        <p:tgtEl>
                                          <p:spTgt spid="56331"/>
                                        </p:tgtEl>
                                        <p:attrNameLst>
                                          <p:attrName>ppt_x</p:attrName>
                                        </p:attrNameLst>
                                      </p:cBhvr>
                                    </p:anim>
                                  </p:childTnLst>
                                </p:cTn>
                              </p:par>
                            </p:childTnLst>
                          </p:cTn>
                        </p:par>
                        <p:par>
                          <p:cTn id="37" fill="hold" nodeType="afterGroup">
                            <p:stCondLst>
                              <p:cond delay="4000"/>
                            </p:stCondLst>
                            <p:childTnLst>
                              <p:par>
                                <p:cTn id="38" presetID="34" presetClass="entr" presetSubtype="0" fill="hold" grpId="0" nodeType="afterEffect">
                                  <p:stCondLst>
                                    <p:cond delay="0"/>
                                  </p:stCondLst>
                                  <p:childTnLst>
                                    <p:set>
                                      <p:cBhvr>
                                        <p:cTn id="39" dur="1" fill="hold">
                                          <p:stCondLst>
                                            <p:cond delay="0"/>
                                          </p:stCondLst>
                                        </p:cTn>
                                        <p:tgtEl>
                                          <p:spTgt spid="56332"/>
                                        </p:tgtEl>
                                        <p:attrNameLst>
                                          <p:attrName>style.visibility</p:attrName>
                                        </p:attrNameLst>
                                      </p:cBhvr>
                                      <p:to>
                                        <p:strVal val="visible"/>
                                      </p:to>
                                    </p:set>
                                    <p:anim from="(-#ppt_w/2)" to="(#ppt_x)" calcmode="lin" valueType="num">
                                      <p:cBhvr>
                                        <p:cTn id="40" dur="600" fill="hold">
                                          <p:stCondLst>
                                            <p:cond delay="0"/>
                                          </p:stCondLst>
                                        </p:cTn>
                                        <p:tgtEl>
                                          <p:spTgt spid="56332"/>
                                        </p:tgtEl>
                                        <p:attrNameLst>
                                          <p:attrName>ppt_x</p:attrName>
                                        </p:attrNameLst>
                                      </p:cBhvr>
                                    </p:anim>
                                    <p:anim from="0" to="-1.0" calcmode="lin" valueType="num">
                                      <p:cBhvr>
                                        <p:cTn id="41" dur="200" decel="50000" autoRev="1" fill="hold">
                                          <p:stCondLst>
                                            <p:cond delay="600"/>
                                          </p:stCondLst>
                                        </p:cTn>
                                        <p:tgtEl>
                                          <p:spTgt spid="56332"/>
                                        </p:tgtEl>
                                        <p:attrNameLst>
                                          <p:attrName>xshear</p:attrName>
                                        </p:attrNameLst>
                                      </p:cBhvr>
                                    </p:anim>
                                    <p:animScale>
                                      <p:cBhvr>
                                        <p:cTn id="42" dur="200" decel="100000" autoRev="1" fill="hold">
                                          <p:stCondLst>
                                            <p:cond delay="600"/>
                                          </p:stCondLst>
                                        </p:cTn>
                                        <p:tgtEl>
                                          <p:spTgt spid="56332"/>
                                        </p:tgtEl>
                                      </p:cBhvr>
                                      <p:from x="100000" y="100000"/>
                                      <p:to x="80000" y="100000"/>
                                    </p:animScale>
                                    <p:anim by="(#ppt_h/3+#ppt_w*0.1)" calcmode="lin" valueType="num">
                                      <p:cBhvr additive="sum">
                                        <p:cTn id="43" dur="200" decel="100000" autoRev="1" fill="hold">
                                          <p:stCondLst>
                                            <p:cond delay="600"/>
                                          </p:stCondLst>
                                        </p:cTn>
                                        <p:tgtEl>
                                          <p:spTgt spid="56332"/>
                                        </p:tgtEl>
                                        <p:attrNameLst>
                                          <p:attrName>ppt_x</p:attrName>
                                        </p:attrNameLst>
                                      </p:cBhvr>
                                    </p:anim>
                                  </p:childTnLst>
                                </p:cTn>
                              </p:par>
                            </p:childTnLst>
                          </p:cTn>
                        </p:par>
                      </p:childTnLst>
                    </p:cTn>
                  </p:par>
                  <p:par>
                    <p:cTn id="44" fill="hold" nodeType="clickPar">
                      <p:stCondLst>
                        <p:cond delay="indefinite"/>
                      </p:stCondLst>
                      <p:childTnLst>
                        <p:par>
                          <p:cTn id="45" fill="hold" nodeType="withGroup">
                            <p:stCondLst>
                              <p:cond delay="0"/>
                            </p:stCondLst>
                            <p:childTnLst>
                              <p:par>
                                <p:cTn id="46" presetID="2" presetClass="entr" presetSubtype="8" fill="hold" grpId="0" nodeType="clickEffect">
                                  <p:stCondLst>
                                    <p:cond delay="0"/>
                                  </p:stCondLst>
                                  <p:childTnLst>
                                    <p:set>
                                      <p:cBhvr>
                                        <p:cTn id="47" dur="1" fill="hold">
                                          <p:stCondLst>
                                            <p:cond delay="0"/>
                                          </p:stCondLst>
                                        </p:cTn>
                                        <p:tgtEl>
                                          <p:spTgt spid="56336"/>
                                        </p:tgtEl>
                                        <p:attrNameLst>
                                          <p:attrName>style.visibility</p:attrName>
                                        </p:attrNameLst>
                                      </p:cBhvr>
                                      <p:to>
                                        <p:strVal val="visible"/>
                                      </p:to>
                                    </p:set>
                                    <p:anim calcmode="lin" valueType="num">
                                      <p:cBhvr additive="base">
                                        <p:cTn id="48" dur="2000" fill="hold"/>
                                        <p:tgtEl>
                                          <p:spTgt spid="56336"/>
                                        </p:tgtEl>
                                        <p:attrNameLst>
                                          <p:attrName>ppt_x</p:attrName>
                                        </p:attrNameLst>
                                      </p:cBhvr>
                                      <p:tavLst>
                                        <p:tav tm="0">
                                          <p:val>
                                            <p:strVal val="0-#ppt_w/2"/>
                                          </p:val>
                                        </p:tav>
                                        <p:tav tm="100000">
                                          <p:val>
                                            <p:strVal val="#ppt_x"/>
                                          </p:val>
                                        </p:tav>
                                      </p:tavLst>
                                    </p:anim>
                                    <p:anim calcmode="lin" valueType="num">
                                      <p:cBhvr additive="base">
                                        <p:cTn id="49" dur="2000" fill="hold"/>
                                        <p:tgtEl>
                                          <p:spTgt spid="56336"/>
                                        </p:tgtEl>
                                        <p:attrNameLst>
                                          <p:attrName>ppt_y</p:attrName>
                                        </p:attrNameLst>
                                      </p:cBhvr>
                                      <p:tavLst>
                                        <p:tav tm="0">
                                          <p:val>
                                            <p:strVal val="#ppt_y"/>
                                          </p:val>
                                        </p:tav>
                                        <p:tav tm="100000">
                                          <p:val>
                                            <p:strVal val="#ppt_y"/>
                                          </p:val>
                                        </p:tav>
                                      </p:tavLst>
                                    </p:anim>
                                  </p:childTnLst>
                                </p:cTn>
                              </p:par>
                            </p:childTnLst>
                          </p:cTn>
                        </p:par>
                        <p:par>
                          <p:cTn id="50" fill="hold" nodeType="afterGroup">
                            <p:stCondLst>
                              <p:cond delay="2000"/>
                            </p:stCondLst>
                            <p:childTnLst>
                              <p:par>
                                <p:cTn id="51" presetID="2" presetClass="entr" presetSubtype="8" fill="hold" grpId="0" nodeType="afterEffect">
                                  <p:stCondLst>
                                    <p:cond delay="0"/>
                                  </p:stCondLst>
                                  <p:childTnLst>
                                    <p:set>
                                      <p:cBhvr>
                                        <p:cTn id="52" dur="1" fill="hold">
                                          <p:stCondLst>
                                            <p:cond delay="0"/>
                                          </p:stCondLst>
                                        </p:cTn>
                                        <p:tgtEl>
                                          <p:spTgt spid="56341"/>
                                        </p:tgtEl>
                                        <p:attrNameLst>
                                          <p:attrName>style.visibility</p:attrName>
                                        </p:attrNameLst>
                                      </p:cBhvr>
                                      <p:to>
                                        <p:strVal val="visible"/>
                                      </p:to>
                                    </p:set>
                                    <p:anim calcmode="lin" valueType="num">
                                      <p:cBhvr additive="base">
                                        <p:cTn id="53" dur="2000" fill="hold"/>
                                        <p:tgtEl>
                                          <p:spTgt spid="56341"/>
                                        </p:tgtEl>
                                        <p:attrNameLst>
                                          <p:attrName>ppt_x</p:attrName>
                                        </p:attrNameLst>
                                      </p:cBhvr>
                                      <p:tavLst>
                                        <p:tav tm="0">
                                          <p:val>
                                            <p:strVal val="0-#ppt_w/2"/>
                                          </p:val>
                                        </p:tav>
                                        <p:tav tm="100000">
                                          <p:val>
                                            <p:strVal val="#ppt_x"/>
                                          </p:val>
                                        </p:tav>
                                      </p:tavLst>
                                    </p:anim>
                                    <p:anim calcmode="lin" valueType="num">
                                      <p:cBhvr additive="base">
                                        <p:cTn id="54" dur="2000" fill="hold"/>
                                        <p:tgtEl>
                                          <p:spTgt spid="56341"/>
                                        </p:tgtEl>
                                        <p:attrNameLst>
                                          <p:attrName>ppt_y</p:attrName>
                                        </p:attrNameLst>
                                      </p:cBhvr>
                                      <p:tavLst>
                                        <p:tav tm="0">
                                          <p:val>
                                            <p:strVal val="#ppt_y"/>
                                          </p:val>
                                        </p:tav>
                                        <p:tav tm="100000">
                                          <p:val>
                                            <p:strVal val="#ppt_y"/>
                                          </p:val>
                                        </p:tav>
                                      </p:tavLst>
                                    </p:anim>
                                  </p:childTnLst>
                                </p:cTn>
                              </p:par>
                            </p:childTnLst>
                          </p:cTn>
                        </p:par>
                        <p:par>
                          <p:cTn id="55" fill="hold" nodeType="afterGroup">
                            <p:stCondLst>
                              <p:cond delay="4000"/>
                            </p:stCondLst>
                            <p:childTnLst>
                              <p:par>
                                <p:cTn id="56" presetID="2" presetClass="entr" presetSubtype="8" fill="hold" grpId="0" nodeType="afterEffect">
                                  <p:stCondLst>
                                    <p:cond delay="0"/>
                                  </p:stCondLst>
                                  <p:childTnLst>
                                    <p:set>
                                      <p:cBhvr>
                                        <p:cTn id="57" dur="1" fill="hold">
                                          <p:stCondLst>
                                            <p:cond delay="0"/>
                                          </p:stCondLst>
                                        </p:cTn>
                                        <p:tgtEl>
                                          <p:spTgt spid="56342"/>
                                        </p:tgtEl>
                                        <p:attrNameLst>
                                          <p:attrName>style.visibility</p:attrName>
                                        </p:attrNameLst>
                                      </p:cBhvr>
                                      <p:to>
                                        <p:strVal val="visible"/>
                                      </p:to>
                                    </p:set>
                                    <p:anim calcmode="lin" valueType="num">
                                      <p:cBhvr additive="base">
                                        <p:cTn id="58" dur="2000" fill="hold"/>
                                        <p:tgtEl>
                                          <p:spTgt spid="56342"/>
                                        </p:tgtEl>
                                        <p:attrNameLst>
                                          <p:attrName>ppt_x</p:attrName>
                                        </p:attrNameLst>
                                      </p:cBhvr>
                                      <p:tavLst>
                                        <p:tav tm="0">
                                          <p:val>
                                            <p:strVal val="0-#ppt_w/2"/>
                                          </p:val>
                                        </p:tav>
                                        <p:tav tm="100000">
                                          <p:val>
                                            <p:strVal val="#ppt_x"/>
                                          </p:val>
                                        </p:tav>
                                      </p:tavLst>
                                    </p:anim>
                                    <p:anim calcmode="lin" valueType="num">
                                      <p:cBhvr additive="base">
                                        <p:cTn id="59" dur="2000" fill="hold"/>
                                        <p:tgtEl>
                                          <p:spTgt spid="56342"/>
                                        </p:tgtEl>
                                        <p:attrNameLst>
                                          <p:attrName>ppt_y</p:attrName>
                                        </p:attrNameLst>
                                      </p:cBhvr>
                                      <p:tavLst>
                                        <p:tav tm="0">
                                          <p:val>
                                            <p:strVal val="#ppt_y"/>
                                          </p:val>
                                        </p:tav>
                                        <p:tav tm="100000">
                                          <p:val>
                                            <p:strVal val="#ppt_y"/>
                                          </p:val>
                                        </p:tav>
                                      </p:tavLst>
                                    </p:anim>
                                  </p:childTnLst>
                                </p:cTn>
                              </p:par>
                            </p:childTnLst>
                          </p:cTn>
                        </p:par>
                        <p:par>
                          <p:cTn id="60" fill="hold" nodeType="afterGroup">
                            <p:stCondLst>
                              <p:cond delay="6000"/>
                            </p:stCondLst>
                            <p:childTnLst>
                              <p:par>
                                <p:cTn id="61" presetID="2" presetClass="entr" presetSubtype="8" fill="hold" grpId="0" nodeType="afterEffect">
                                  <p:stCondLst>
                                    <p:cond delay="0"/>
                                  </p:stCondLst>
                                  <p:childTnLst>
                                    <p:set>
                                      <p:cBhvr>
                                        <p:cTn id="62" dur="1" fill="hold">
                                          <p:stCondLst>
                                            <p:cond delay="0"/>
                                          </p:stCondLst>
                                        </p:cTn>
                                        <p:tgtEl>
                                          <p:spTgt spid="56345"/>
                                        </p:tgtEl>
                                        <p:attrNameLst>
                                          <p:attrName>style.visibility</p:attrName>
                                        </p:attrNameLst>
                                      </p:cBhvr>
                                      <p:to>
                                        <p:strVal val="visible"/>
                                      </p:to>
                                    </p:set>
                                    <p:anim calcmode="lin" valueType="num">
                                      <p:cBhvr additive="base">
                                        <p:cTn id="63" dur="2000" fill="hold"/>
                                        <p:tgtEl>
                                          <p:spTgt spid="56345"/>
                                        </p:tgtEl>
                                        <p:attrNameLst>
                                          <p:attrName>ppt_x</p:attrName>
                                        </p:attrNameLst>
                                      </p:cBhvr>
                                      <p:tavLst>
                                        <p:tav tm="0">
                                          <p:val>
                                            <p:strVal val="0-#ppt_w/2"/>
                                          </p:val>
                                        </p:tav>
                                        <p:tav tm="100000">
                                          <p:val>
                                            <p:strVal val="#ppt_x"/>
                                          </p:val>
                                        </p:tav>
                                      </p:tavLst>
                                    </p:anim>
                                    <p:anim calcmode="lin" valueType="num">
                                      <p:cBhvr additive="base">
                                        <p:cTn id="64" dur="2000" fill="hold"/>
                                        <p:tgtEl>
                                          <p:spTgt spid="56345"/>
                                        </p:tgtEl>
                                        <p:attrNameLst>
                                          <p:attrName>ppt_y</p:attrName>
                                        </p:attrNameLst>
                                      </p:cBhvr>
                                      <p:tavLst>
                                        <p:tav tm="0">
                                          <p:val>
                                            <p:strVal val="#ppt_y"/>
                                          </p:val>
                                        </p:tav>
                                        <p:tav tm="100000">
                                          <p:val>
                                            <p:strVal val="#ppt_y"/>
                                          </p:val>
                                        </p:tav>
                                      </p:tavLst>
                                    </p:anim>
                                  </p:childTnLst>
                                </p:cTn>
                              </p:par>
                            </p:childTnLst>
                          </p:cTn>
                        </p:par>
                        <p:par>
                          <p:cTn id="65" fill="hold" nodeType="afterGroup">
                            <p:stCondLst>
                              <p:cond delay="8000"/>
                            </p:stCondLst>
                            <p:childTnLst>
                              <p:par>
                                <p:cTn id="66" presetID="2" presetClass="entr" presetSubtype="8" fill="hold" grpId="0" nodeType="afterEffect">
                                  <p:stCondLst>
                                    <p:cond delay="0"/>
                                  </p:stCondLst>
                                  <p:childTnLst>
                                    <p:set>
                                      <p:cBhvr>
                                        <p:cTn id="67" dur="1" fill="hold">
                                          <p:stCondLst>
                                            <p:cond delay="0"/>
                                          </p:stCondLst>
                                        </p:cTn>
                                        <p:tgtEl>
                                          <p:spTgt spid="56343"/>
                                        </p:tgtEl>
                                        <p:attrNameLst>
                                          <p:attrName>style.visibility</p:attrName>
                                        </p:attrNameLst>
                                      </p:cBhvr>
                                      <p:to>
                                        <p:strVal val="visible"/>
                                      </p:to>
                                    </p:set>
                                    <p:anim calcmode="lin" valueType="num">
                                      <p:cBhvr additive="base">
                                        <p:cTn id="68" dur="2000" fill="hold"/>
                                        <p:tgtEl>
                                          <p:spTgt spid="56343"/>
                                        </p:tgtEl>
                                        <p:attrNameLst>
                                          <p:attrName>ppt_x</p:attrName>
                                        </p:attrNameLst>
                                      </p:cBhvr>
                                      <p:tavLst>
                                        <p:tav tm="0">
                                          <p:val>
                                            <p:strVal val="0-#ppt_w/2"/>
                                          </p:val>
                                        </p:tav>
                                        <p:tav tm="100000">
                                          <p:val>
                                            <p:strVal val="#ppt_x"/>
                                          </p:val>
                                        </p:tav>
                                      </p:tavLst>
                                    </p:anim>
                                    <p:anim calcmode="lin" valueType="num">
                                      <p:cBhvr additive="base">
                                        <p:cTn id="69" dur="2000" fill="hold"/>
                                        <p:tgtEl>
                                          <p:spTgt spid="56343"/>
                                        </p:tgtEl>
                                        <p:attrNameLst>
                                          <p:attrName>ppt_y</p:attrName>
                                        </p:attrNameLst>
                                      </p:cBhvr>
                                      <p:tavLst>
                                        <p:tav tm="0">
                                          <p:val>
                                            <p:strVal val="#ppt_y"/>
                                          </p:val>
                                        </p:tav>
                                        <p:tav tm="100000">
                                          <p:val>
                                            <p:strVal val="#ppt_y"/>
                                          </p:val>
                                        </p:tav>
                                      </p:tavLst>
                                    </p:anim>
                                  </p:childTnLst>
                                </p:cTn>
                              </p:par>
                            </p:childTnLst>
                          </p:cTn>
                        </p:par>
                        <p:par>
                          <p:cTn id="70" fill="hold" nodeType="afterGroup">
                            <p:stCondLst>
                              <p:cond delay="10000"/>
                            </p:stCondLst>
                            <p:childTnLst>
                              <p:par>
                                <p:cTn id="71" presetID="2" presetClass="entr" presetSubtype="8" fill="hold" grpId="0" nodeType="afterEffect">
                                  <p:stCondLst>
                                    <p:cond delay="0"/>
                                  </p:stCondLst>
                                  <p:childTnLst>
                                    <p:set>
                                      <p:cBhvr>
                                        <p:cTn id="72" dur="1" fill="hold">
                                          <p:stCondLst>
                                            <p:cond delay="0"/>
                                          </p:stCondLst>
                                        </p:cTn>
                                        <p:tgtEl>
                                          <p:spTgt spid="56344"/>
                                        </p:tgtEl>
                                        <p:attrNameLst>
                                          <p:attrName>style.visibility</p:attrName>
                                        </p:attrNameLst>
                                      </p:cBhvr>
                                      <p:to>
                                        <p:strVal val="visible"/>
                                      </p:to>
                                    </p:set>
                                    <p:anim calcmode="lin" valueType="num">
                                      <p:cBhvr additive="base">
                                        <p:cTn id="73" dur="2000" fill="hold"/>
                                        <p:tgtEl>
                                          <p:spTgt spid="56344"/>
                                        </p:tgtEl>
                                        <p:attrNameLst>
                                          <p:attrName>ppt_x</p:attrName>
                                        </p:attrNameLst>
                                      </p:cBhvr>
                                      <p:tavLst>
                                        <p:tav tm="0">
                                          <p:val>
                                            <p:strVal val="0-#ppt_w/2"/>
                                          </p:val>
                                        </p:tav>
                                        <p:tav tm="100000">
                                          <p:val>
                                            <p:strVal val="#ppt_x"/>
                                          </p:val>
                                        </p:tav>
                                      </p:tavLst>
                                    </p:anim>
                                    <p:anim calcmode="lin" valueType="num">
                                      <p:cBhvr additive="base">
                                        <p:cTn id="74" dur="2000" fill="hold"/>
                                        <p:tgtEl>
                                          <p:spTgt spid="5634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324" grpId="0"/>
      <p:bldP spid="56326" grpId="0"/>
      <p:bldP spid="56327" grpId="0"/>
      <p:bldP spid="56330" grpId="0"/>
      <p:bldP spid="56331" grpId="0"/>
      <p:bldP spid="56332" grpId="0"/>
      <p:bldP spid="56336" grpId="0" animBg="1"/>
      <p:bldP spid="56341" grpId="0" animBg="1"/>
      <p:bldP spid="56342" grpId="0" animBg="1"/>
      <p:bldP spid="56343" grpId="0" animBg="1"/>
      <p:bldP spid="56344" grpId="0" animBg="1"/>
      <p:bldP spid="56345"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B3FF89-0A89-4941-8616-8063324260AB}"/>
              </a:ext>
            </a:extLst>
          </p:cNvPr>
          <p:cNvSpPr>
            <a:spLocks noGrp="1"/>
          </p:cNvSpPr>
          <p:nvPr>
            <p:ph type="title"/>
          </p:nvPr>
        </p:nvSpPr>
        <p:spPr/>
        <p:txBody>
          <a:bodyPr/>
          <a:lstStyle/>
          <a:p>
            <a:endParaRPr lang="en-US"/>
          </a:p>
        </p:txBody>
      </p:sp>
      <p:pic>
        <p:nvPicPr>
          <p:cNvPr id="5" name="Content Placeholder 4">
            <a:extLst>
              <a:ext uri="{FF2B5EF4-FFF2-40B4-BE49-F238E27FC236}">
                <a16:creationId xmlns:a16="http://schemas.microsoft.com/office/drawing/2014/main" id="{CD890166-7EFF-4477-A9D6-57C7889483F6}"/>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21336" y="12191"/>
            <a:ext cx="12170664" cy="6845999"/>
          </a:xfrm>
        </p:spPr>
      </p:pic>
    </p:spTree>
    <p:extLst>
      <p:ext uri="{BB962C8B-B14F-4D97-AF65-F5344CB8AC3E}">
        <p14:creationId xmlns:p14="http://schemas.microsoft.com/office/powerpoint/2010/main" val="83605369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7360" name="Text Box 16"/>
          <p:cNvSpPr txBox="1">
            <a:spLocks noChangeArrowheads="1"/>
          </p:cNvSpPr>
          <p:nvPr/>
        </p:nvSpPr>
        <p:spPr bwMode="auto">
          <a:xfrm>
            <a:off x="2781300" y="1548825"/>
            <a:ext cx="6248400" cy="584775"/>
          </a:xfrm>
          <a:prstGeom prst="rect">
            <a:avLst/>
          </a:prstGeom>
          <a:noFill/>
          <a:ln w="9525" algn="ctr">
            <a:noFill/>
            <a:miter lim="800000"/>
            <a:headEnd/>
            <a:tailEnd/>
          </a:ln>
        </p:spPr>
        <p:txBody>
          <a:bodyPr wrap="square">
            <a:spAutoFit/>
          </a:bodyPr>
          <a:lstStyle/>
          <a:p>
            <a:pPr>
              <a:spcBef>
                <a:spcPct val="50000"/>
              </a:spcBef>
            </a:pPr>
            <a:r>
              <a:rPr lang="en-US" sz="3200" b="1">
                <a:solidFill>
                  <a:srgbClr val="FF3300"/>
                </a:solidFill>
                <a:latin typeface="Arial" charset="0"/>
              </a:rPr>
              <a:t>Bài thơ nói lên điều gì?</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7" presetClass="entr" presetSubtype="0" fill="hold" grpId="0" nodeType="clickEffect">
                                  <p:stCondLst>
                                    <p:cond delay="0"/>
                                  </p:stCondLst>
                                  <p:iterate type="lt">
                                    <p:tmPct val="50000"/>
                                  </p:iterate>
                                  <p:childTnLst>
                                    <p:set>
                                      <p:cBhvr>
                                        <p:cTn id="6" dur="1" fill="hold">
                                          <p:stCondLst>
                                            <p:cond delay="0"/>
                                          </p:stCondLst>
                                        </p:cTn>
                                        <p:tgtEl>
                                          <p:spTgt spid="57360"/>
                                        </p:tgtEl>
                                        <p:attrNameLst>
                                          <p:attrName>style.visibility</p:attrName>
                                        </p:attrNameLst>
                                      </p:cBhvr>
                                      <p:to>
                                        <p:strVal val="visible"/>
                                      </p:to>
                                    </p:set>
                                    <p:anim calcmode="discrete" valueType="clr">
                                      <p:cBhvr override="childStyle">
                                        <p:cTn id="7" dur="80"/>
                                        <p:tgtEl>
                                          <p:spTgt spid="57360"/>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57360"/>
                                        </p:tgtEl>
                                        <p:attrNameLst>
                                          <p:attrName>fillcolor</p:attrName>
                                        </p:attrNameLst>
                                      </p:cBhvr>
                                      <p:tavLst>
                                        <p:tav tm="0">
                                          <p:val>
                                            <p:clrVal>
                                              <a:schemeClr val="accent2"/>
                                            </p:clrVal>
                                          </p:val>
                                        </p:tav>
                                        <p:tav tm="50000">
                                          <p:val>
                                            <p:clrVal>
                                              <a:schemeClr val="hlink"/>
                                            </p:clrVal>
                                          </p:val>
                                        </p:tav>
                                      </p:tavLst>
                                    </p:anim>
                                    <p:set>
                                      <p:cBhvr>
                                        <p:cTn id="9" dur="80"/>
                                        <p:tgtEl>
                                          <p:spTgt spid="57360"/>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360"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4">
            <a:extLst>
              <a:ext uri="{FF2B5EF4-FFF2-40B4-BE49-F238E27FC236}">
                <a16:creationId xmlns:a16="http://schemas.microsoft.com/office/drawing/2014/main" id="{3CE1B95D-0C12-4F4C-A640-327504449F7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75" y="-171450"/>
            <a:ext cx="12192000" cy="7029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315" name="Rectangle 5">
            <a:extLst>
              <a:ext uri="{FF2B5EF4-FFF2-40B4-BE49-F238E27FC236}">
                <a16:creationId xmlns:a16="http://schemas.microsoft.com/office/drawing/2014/main" id="{C887A49D-95EA-44AD-B366-979EFC9498EF}"/>
              </a:ext>
            </a:extLst>
          </p:cNvPr>
          <p:cNvSpPr>
            <a:spLocks noChangeArrowheads="1"/>
          </p:cNvSpPr>
          <p:nvPr/>
        </p:nvSpPr>
        <p:spPr bwMode="auto">
          <a:xfrm>
            <a:off x="1997075" y="1659621"/>
            <a:ext cx="7680325" cy="1833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lnSpc>
                <a:spcPct val="100000"/>
              </a:lnSpc>
              <a:spcBef>
                <a:spcPct val="0"/>
              </a:spcBef>
              <a:buFontTx/>
              <a:buNone/>
            </a:pPr>
            <a:r>
              <a:rPr lang="en-US" altLang="vi-VN" sz="3600" b="1" dirty="0" err="1">
                <a:solidFill>
                  <a:schemeClr val="bg1"/>
                </a:solidFill>
                <a:latin typeface="HP001 5 hàng" panose="020B0603050302020204" pitchFamily="34" charset="0"/>
              </a:rPr>
              <a:t>Tập</a:t>
            </a:r>
            <a:r>
              <a:rPr lang="en-US" altLang="vi-VN" sz="3600" b="1" dirty="0">
                <a:solidFill>
                  <a:schemeClr val="bg1"/>
                </a:solidFill>
                <a:latin typeface="HP001 5 hàng" panose="020B0603050302020204" pitchFamily="34" charset="0"/>
              </a:rPr>
              <a:t> </a:t>
            </a:r>
            <a:r>
              <a:rPr lang="en-US" altLang="vi-VN" sz="3600" b="1" dirty="0" err="1">
                <a:solidFill>
                  <a:schemeClr val="bg1"/>
                </a:solidFill>
                <a:latin typeface="HP001 5 hàng" panose="020B0603050302020204" pitchFamily="34" charset="0"/>
              </a:rPr>
              <a:t>đọc</a:t>
            </a:r>
            <a:endParaRPr lang="en-US" altLang="vi-VN" sz="3600" b="1" dirty="0">
              <a:solidFill>
                <a:schemeClr val="bg1"/>
              </a:solidFill>
              <a:latin typeface="HP001 5 hàng" panose="020B0603050302020204" pitchFamily="34" charset="0"/>
            </a:endParaRPr>
          </a:p>
          <a:p>
            <a:pPr algn="ctr" eaLnBrk="1" hangingPunct="1">
              <a:lnSpc>
                <a:spcPct val="100000"/>
              </a:lnSpc>
              <a:spcBef>
                <a:spcPct val="0"/>
              </a:spcBef>
              <a:buFontTx/>
              <a:buNone/>
            </a:pPr>
            <a:r>
              <a:rPr lang="en-US" altLang="vi-VN" sz="3600" b="1" dirty="0" err="1">
                <a:solidFill>
                  <a:srgbClr val="FFFF00"/>
                </a:solidFill>
                <a:latin typeface="HP001 5 hàng" panose="020B0603050302020204" pitchFamily="34" charset="0"/>
              </a:rPr>
              <a:t>Tiếng</a:t>
            </a:r>
            <a:r>
              <a:rPr lang="en-US" altLang="vi-VN" sz="3600" b="1" dirty="0">
                <a:solidFill>
                  <a:srgbClr val="FFFF00"/>
                </a:solidFill>
                <a:latin typeface="HP001 5 hàng" panose="020B0603050302020204" pitchFamily="34" charset="0"/>
              </a:rPr>
              <a:t> </a:t>
            </a:r>
            <a:r>
              <a:rPr lang="en-US" altLang="vi-VN" sz="3600" b="1" dirty="0" err="1">
                <a:solidFill>
                  <a:srgbClr val="FFFF00"/>
                </a:solidFill>
                <a:latin typeface="HP001 5 hàng" panose="020B0603050302020204" pitchFamily="34" charset="0"/>
              </a:rPr>
              <a:t>đàn</a:t>
            </a:r>
            <a:r>
              <a:rPr lang="en-US" altLang="vi-VN" sz="3600" b="1" dirty="0">
                <a:solidFill>
                  <a:srgbClr val="FFFF00"/>
                </a:solidFill>
                <a:latin typeface="HP001 5 hàng" panose="020B0603050302020204" pitchFamily="34" charset="0"/>
              </a:rPr>
              <a:t> </a:t>
            </a:r>
            <a:r>
              <a:rPr lang="en-US" altLang="vi-VN" sz="3600" b="1" dirty="0" err="1">
                <a:solidFill>
                  <a:srgbClr val="FFFF00"/>
                </a:solidFill>
                <a:latin typeface="HP001 5 hàng" panose="020B0603050302020204" pitchFamily="34" charset="0"/>
              </a:rPr>
              <a:t>ba</a:t>
            </a:r>
            <a:r>
              <a:rPr lang="en-US" altLang="vi-VN" sz="3600" b="1" dirty="0">
                <a:solidFill>
                  <a:srgbClr val="FFFF00"/>
                </a:solidFill>
                <a:latin typeface="HP001 5 hàng" panose="020B0603050302020204" pitchFamily="34" charset="0"/>
              </a:rPr>
              <a:t>-la-</a:t>
            </a:r>
            <a:r>
              <a:rPr lang="en-US" altLang="vi-VN" sz="3600" b="1" dirty="0" err="1">
                <a:solidFill>
                  <a:srgbClr val="FFFF00"/>
                </a:solidFill>
                <a:latin typeface="HP001 5 hàng" panose="020B0603050302020204" pitchFamily="34" charset="0"/>
              </a:rPr>
              <a:t>lai</a:t>
            </a:r>
            <a:r>
              <a:rPr lang="en-US" altLang="vi-VN" sz="3600" b="1" dirty="0">
                <a:solidFill>
                  <a:srgbClr val="FFFF00"/>
                </a:solidFill>
                <a:latin typeface="HP001 5 hàng" panose="020B0603050302020204" pitchFamily="34" charset="0"/>
              </a:rPr>
              <a:t>-ca </a:t>
            </a:r>
            <a:r>
              <a:rPr lang="en-US" altLang="vi-VN" sz="3600" b="1" dirty="0" err="1">
                <a:solidFill>
                  <a:srgbClr val="FFFF00"/>
                </a:solidFill>
                <a:latin typeface="HP001 5 hàng" panose="020B0603050302020204" pitchFamily="34" charset="0"/>
              </a:rPr>
              <a:t>trên</a:t>
            </a:r>
            <a:r>
              <a:rPr lang="en-US" altLang="vi-VN" sz="3600" b="1" dirty="0">
                <a:solidFill>
                  <a:srgbClr val="FFFF00"/>
                </a:solidFill>
                <a:latin typeface="HP001 5 hàng" panose="020B0603050302020204" pitchFamily="34" charset="0"/>
              </a:rPr>
              <a:t> </a:t>
            </a:r>
            <a:r>
              <a:rPr lang="en-US" altLang="vi-VN" sz="3600" b="1" dirty="0" err="1">
                <a:solidFill>
                  <a:srgbClr val="FFFF00"/>
                </a:solidFill>
                <a:latin typeface="HP001 5 hàng" panose="020B0603050302020204" pitchFamily="34" charset="0"/>
              </a:rPr>
              <a:t>sông</a:t>
            </a:r>
            <a:r>
              <a:rPr lang="en-US" altLang="vi-VN" sz="3600" b="1" dirty="0">
                <a:solidFill>
                  <a:srgbClr val="FFFF00"/>
                </a:solidFill>
                <a:latin typeface="HP001 5 hàng" panose="020B0603050302020204" pitchFamily="34" charset="0"/>
              </a:rPr>
              <a:t> </a:t>
            </a:r>
            <a:r>
              <a:rPr lang="en-US" altLang="vi-VN" sz="3600" b="1" dirty="0" err="1">
                <a:solidFill>
                  <a:srgbClr val="FFFF00"/>
                </a:solidFill>
                <a:latin typeface="HP001 5 hàng" panose="020B0603050302020204" pitchFamily="34" charset="0"/>
              </a:rPr>
              <a:t>Đà</a:t>
            </a:r>
            <a:endParaRPr lang="en-US" altLang="vi-VN" sz="3600" b="1" dirty="0">
              <a:solidFill>
                <a:srgbClr val="FFFF00"/>
              </a:solidFill>
              <a:latin typeface="HP001 5 hàng" panose="020B0603050302020204" pitchFamily="34" charset="0"/>
            </a:endParaRPr>
          </a:p>
          <a:p>
            <a:pPr algn="ctr" eaLnBrk="1" hangingPunct="1">
              <a:lnSpc>
                <a:spcPct val="100000"/>
              </a:lnSpc>
              <a:spcBef>
                <a:spcPct val="0"/>
              </a:spcBef>
              <a:buFontTx/>
              <a:buNone/>
            </a:pPr>
            <a:r>
              <a:rPr lang="en-US" altLang="vi-VN" b="1" dirty="0">
                <a:solidFill>
                  <a:schemeClr val="bg1"/>
                </a:solidFill>
                <a:latin typeface="HP001 5 hàng" panose="020B0603050302020204" pitchFamily="34" charset="0"/>
              </a:rPr>
              <a:t>(</a:t>
            </a:r>
            <a:r>
              <a:rPr lang="en-US" altLang="vi-VN" b="1" dirty="0" err="1">
                <a:solidFill>
                  <a:schemeClr val="bg1"/>
                </a:solidFill>
                <a:latin typeface="HP001 5 hàng" panose="020B0603050302020204" pitchFamily="34" charset="0"/>
              </a:rPr>
              <a:t>Trích</a:t>
            </a:r>
            <a:r>
              <a:rPr lang="en-US" altLang="vi-VN" b="1" dirty="0">
                <a:solidFill>
                  <a:schemeClr val="bg1"/>
                </a:solidFill>
                <a:latin typeface="HP001 5 hàng" panose="020B0603050302020204" pitchFamily="34" charset="0"/>
              </a:rPr>
              <a:t>)</a:t>
            </a:r>
          </a:p>
          <a:p>
            <a:pPr algn="r" eaLnBrk="1" hangingPunct="1">
              <a:lnSpc>
                <a:spcPct val="100000"/>
              </a:lnSpc>
              <a:spcBef>
                <a:spcPct val="0"/>
              </a:spcBef>
              <a:buFontTx/>
              <a:buNone/>
            </a:pPr>
            <a:r>
              <a:rPr lang="en-US" altLang="vi-VN" sz="3600" b="1" dirty="0">
                <a:solidFill>
                  <a:schemeClr val="bg1"/>
                </a:solidFill>
                <a:latin typeface="HP001 5 hàng" panose="020B0603050302020204" pitchFamily="34" charset="0"/>
              </a:rPr>
              <a:t>Quang </a:t>
            </a:r>
            <a:r>
              <a:rPr lang="en-US" altLang="vi-VN" sz="3600" b="1" dirty="0" err="1">
                <a:solidFill>
                  <a:schemeClr val="bg1"/>
                </a:solidFill>
                <a:latin typeface="HP001 5 hàng" panose="020B0603050302020204" pitchFamily="34" charset="0"/>
              </a:rPr>
              <a:t>Huy</a:t>
            </a:r>
            <a:endParaRPr lang="en-US" altLang="vi-VN" sz="3600" b="1" dirty="0">
              <a:solidFill>
                <a:schemeClr val="bg1"/>
              </a:solidFill>
              <a:latin typeface="HP001 5 hàng" panose="020B0603050302020204" pitchFamily="34" charset="0"/>
            </a:endParaRPr>
          </a:p>
          <a:p>
            <a:pPr algn="ctr" eaLnBrk="1" hangingPunct="1">
              <a:lnSpc>
                <a:spcPct val="100000"/>
              </a:lnSpc>
              <a:spcBef>
                <a:spcPct val="0"/>
              </a:spcBef>
              <a:buFontTx/>
              <a:buNone/>
            </a:pPr>
            <a:endParaRPr lang="en-US" altLang="vi-VN" sz="3600" b="1" dirty="0">
              <a:solidFill>
                <a:srgbClr val="FFFF00"/>
              </a:solidFill>
              <a:latin typeface="HP001 5 hàng" panose="020B0603050302020204" pitchFamily="34" charset="0"/>
            </a:endParaRPr>
          </a:p>
        </p:txBody>
      </p:sp>
      <p:sp>
        <p:nvSpPr>
          <p:cNvPr id="6149" name="Rectangle 10">
            <a:extLst>
              <a:ext uri="{FF2B5EF4-FFF2-40B4-BE49-F238E27FC236}">
                <a16:creationId xmlns:a16="http://schemas.microsoft.com/office/drawing/2014/main" id="{A05FC6CB-80EC-4F95-9610-A1EBF041DC69}"/>
              </a:ext>
            </a:extLst>
          </p:cNvPr>
          <p:cNvSpPr>
            <a:spLocks noChangeArrowheads="1"/>
          </p:cNvSpPr>
          <p:nvPr/>
        </p:nvSpPr>
        <p:spPr bwMode="auto">
          <a:xfrm>
            <a:off x="4114800" y="3257550"/>
            <a:ext cx="2514600" cy="457200"/>
          </a:xfrm>
          <a:prstGeom prst="rect">
            <a:avLst/>
          </a:prstGeom>
          <a:noFill/>
          <a:ln>
            <a:noFill/>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fontAlgn="auto" hangingPunct="1">
              <a:spcBef>
                <a:spcPct val="0"/>
              </a:spcBef>
              <a:spcAft>
                <a:spcPts val="0"/>
              </a:spcAft>
              <a:buFontTx/>
              <a:buNone/>
              <a:defRPr/>
            </a:pPr>
            <a:endParaRPr lang="en-US" altLang="vi-VN" sz="1350"/>
          </a:p>
        </p:txBody>
      </p:sp>
      <p:sp>
        <p:nvSpPr>
          <p:cNvPr id="6150" name="Text Box 11">
            <a:extLst>
              <a:ext uri="{FF2B5EF4-FFF2-40B4-BE49-F238E27FC236}">
                <a16:creationId xmlns:a16="http://schemas.microsoft.com/office/drawing/2014/main" id="{4B616B49-8A43-439E-BCB7-15427980BD88}"/>
              </a:ext>
            </a:extLst>
          </p:cNvPr>
          <p:cNvSpPr txBox="1">
            <a:spLocks noChangeArrowheads="1"/>
          </p:cNvSpPr>
          <p:nvPr/>
        </p:nvSpPr>
        <p:spPr bwMode="auto">
          <a:xfrm>
            <a:off x="7375525" y="2654300"/>
            <a:ext cx="185738" cy="300038"/>
          </a:xfrm>
          <a:prstGeom prst="rect">
            <a:avLst/>
          </a:prstGeom>
          <a:noFill/>
          <a:ln>
            <a:noFill/>
          </a:ln>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fontAlgn="auto" hangingPunct="1">
              <a:spcBef>
                <a:spcPct val="0"/>
              </a:spcBef>
              <a:spcAft>
                <a:spcPts val="0"/>
              </a:spcAft>
              <a:buFontTx/>
              <a:buNone/>
              <a:defRPr/>
            </a:pPr>
            <a:endParaRPr lang="en-US" altLang="vi-VN" sz="1350"/>
          </a:p>
        </p:txBody>
      </p:sp>
      <p:sp>
        <p:nvSpPr>
          <p:cNvPr id="7" name="Rectangle 6">
            <a:extLst>
              <a:ext uri="{FF2B5EF4-FFF2-40B4-BE49-F238E27FC236}">
                <a16:creationId xmlns:a16="http://schemas.microsoft.com/office/drawing/2014/main" id="{9BB46755-8109-4879-902A-BF106E8C97F3}"/>
              </a:ext>
            </a:extLst>
          </p:cNvPr>
          <p:cNvSpPr>
            <a:spLocks noChangeArrowheads="1"/>
          </p:cNvSpPr>
          <p:nvPr/>
        </p:nvSpPr>
        <p:spPr bwMode="auto">
          <a:xfrm>
            <a:off x="762000" y="3727593"/>
            <a:ext cx="10820400" cy="1752600"/>
          </a:xfrm>
          <a:prstGeom prst="rect">
            <a:avLst/>
          </a:prstGeom>
          <a:noFill/>
          <a:ln w="9525">
            <a:noFill/>
            <a:miter lim="800000"/>
            <a:headEnd/>
            <a:tailEnd/>
          </a:ln>
        </p:spPr>
        <p:txBody>
          <a:bodyPr/>
          <a:lstStyle/>
          <a:p>
            <a:pPr algn="just" eaLnBrk="1" hangingPunct="1">
              <a:lnSpc>
                <a:spcPct val="90000"/>
              </a:lnSpc>
            </a:pPr>
            <a:r>
              <a:rPr lang="en-US" sz="3600" b="1" dirty="0">
                <a:solidFill>
                  <a:schemeClr val="bg1"/>
                </a:solidFill>
                <a:latin typeface="HP001 5 hàng" panose="020B0603050302020204" pitchFamily="34" charset="0"/>
              </a:rPr>
              <a:t>   </a:t>
            </a:r>
            <a:r>
              <a:rPr lang="en-US" sz="3600" b="1" dirty="0" err="1">
                <a:solidFill>
                  <a:schemeClr val="bg1"/>
                </a:solidFill>
                <a:latin typeface="HP001 5 hàng" panose="020B0603050302020204" pitchFamily="34" charset="0"/>
              </a:rPr>
              <a:t>Nội</a:t>
            </a:r>
            <a:r>
              <a:rPr lang="en-US" sz="3600" b="1" dirty="0">
                <a:solidFill>
                  <a:schemeClr val="bg1"/>
                </a:solidFill>
                <a:latin typeface="HP001 5 hàng" panose="020B0603050302020204" pitchFamily="34" charset="0"/>
              </a:rPr>
              <a:t> dung: </a:t>
            </a:r>
            <a:r>
              <a:rPr lang="en-US" sz="3600" b="1" dirty="0" err="1">
                <a:solidFill>
                  <a:srgbClr val="FFFF00"/>
                </a:solidFill>
                <a:latin typeface="HP001 5 hàng" panose="020B0603050302020204" pitchFamily="34" charset="0"/>
              </a:rPr>
              <a:t>Bài</a:t>
            </a:r>
            <a:r>
              <a:rPr lang="en-US" sz="3600" b="1" dirty="0">
                <a:solidFill>
                  <a:srgbClr val="FFFF00"/>
                </a:solidFill>
                <a:latin typeface="HP001 5 hàng" panose="020B0603050302020204" pitchFamily="34" charset="0"/>
              </a:rPr>
              <a:t> </a:t>
            </a:r>
            <a:r>
              <a:rPr lang="en-US" sz="3600" b="1" dirty="0" err="1">
                <a:solidFill>
                  <a:srgbClr val="FFFF00"/>
                </a:solidFill>
                <a:latin typeface="HP001 5 hàng" panose="020B0603050302020204" pitchFamily="34" charset="0"/>
              </a:rPr>
              <a:t>th</a:t>
            </a:r>
            <a:r>
              <a:rPr lang="vi-VN" sz="3600" b="1" dirty="0">
                <a:solidFill>
                  <a:srgbClr val="FFFF00"/>
                </a:solidFill>
                <a:latin typeface="HP001 5 hàng" panose="020B0603050302020204" pitchFamily="34" charset="0"/>
              </a:rPr>
              <a:t>ơ</a:t>
            </a:r>
            <a:r>
              <a:rPr lang="en-US" sz="3600" b="1" dirty="0">
                <a:solidFill>
                  <a:srgbClr val="FFFF00"/>
                </a:solidFill>
                <a:latin typeface="HP001 5 hàng" panose="020B0603050302020204" pitchFamily="34" charset="0"/>
              </a:rPr>
              <a:t> ca </a:t>
            </a:r>
            <a:r>
              <a:rPr lang="en-US" sz="3600" b="1" dirty="0" err="1">
                <a:solidFill>
                  <a:srgbClr val="FFFF00"/>
                </a:solidFill>
                <a:latin typeface="HP001 5 hàng" panose="020B0603050302020204" pitchFamily="34" charset="0"/>
              </a:rPr>
              <a:t>ngợi</a:t>
            </a:r>
            <a:r>
              <a:rPr lang="en-US" sz="3600" b="1" dirty="0">
                <a:solidFill>
                  <a:srgbClr val="FFFF00"/>
                </a:solidFill>
                <a:latin typeface="HP001 5 hàng" panose="020B0603050302020204" pitchFamily="34" charset="0"/>
              </a:rPr>
              <a:t> </a:t>
            </a:r>
            <a:r>
              <a:rPr lang="en-US" sz="3600" b="1" dirty="0" err="1">
                <a:solidFill>
                  <a:srgbClr val="FFFF00"/>
                </a:solidFill>
                <a:latin typeface="HP001 5 hàng" panose="020B0603050302020204" pitchFamily="34" charset="0"/>
              </a:rPr>
              <a:t>vẻ</a:t>
            </a:r>
            <a:r>
              <a:rPr lang="en-US" sz="3600" b="1" dirty="0">
                <a:solidFill>
                  <a:srgbClr val="FFFF00"/>
                </a:solidFill>
                <a:latin typeface="HP001 5 hàng" panose="020B0603050302020204" pitchFamily="34" charset="0"/>
              </a:rPr>
              <a:t> </a:t>
            </a:r>
            <a:r>
              <a:rPr lang="vi-VN" sz="3600" b="1" dirty="0">
                <a:solidFill>
                  <a:srgbClr val="FFFF00"/>
                </a:solidFill>
                <a:latin typeface="HP001 5 hàng" panose="020B0603050302020204" pitchFamily="34" charset="0"/>
              </a:rPr>
              <a:t>đ</a:t>
            </a:r>
            <a:r>
              <a:rPr lang="en-US" sz="3600" b="1" dirty="0" err="1">
                <a:solidFill>
                  <a:srgbClr val="FFFF00"/>
                </a:solidFill>
                <a:latin typeface="HP001 5 hàng" panose="020B0603050302020204" pitchFamily="34" charset="0"/>
              </a:rPr>
              <a:t>ẹp</a:t>
            </a:r>
            <a:r>
              <a:rPr lang="en-US" sz="3600" b="1" dirty="0">
                <a:solidFill>
                  <a:srgbClr val="FFFF00"/>
                </a:solidFill>
                <a:latin typeface="HP001 5 hàng" panose="020B0603050302020204" pitchFamily="34" charset="0"/>
              </a:rPr>
              <a:t> </a:t>
            </a:r>
            <a:r>
              <a:rPr lang="en-US" sz="3600" b="1" dirty="0" err="1">
                <a:solidFill>
                  <a:srgbClr val="FFFF00"/>
                </a:solidFill>
                <a:latin typeface="HP001 5 hàng" panose="020B0603050302020204" pitchFamily="34" charset="0"/>
              </a:rPr>
              <a:t>kỳ</a:t>
            </a:r>
            <a:r>
              <a:rPr lang="en-US" sz="3600" b="1" dirty="0">
                <a:solidFill>
                  <a:srgbClr val="FFFF00"/>
                </a:solidFill>
                <a:latin typeface="HP001 5 hàng" panose="020B0603050302020204" pitchFamily="34" charset="0"/>
              </a:rPr>
              <a:t> </a:t>
            </a:r>
            <a:r>
              <a:rPr lang="en-US" sz="3600" b="1" dirty="0" err="1">
                <a:solidFill>
                  <a:srgbClr val="FFFF00"/>
                </a:solidFill>
                <a:latin typeface="HP001 5 hàng" panose="020B0603050302020204" pitchFamily="34" charset="0"/>
              </a:rPr>
              <a:t>vĩ</a:t>
            </a:r>
            <a:r>
              <a:rPr lang="en-US" sz="3600" b="1" dirty="0">
                <a:solidFill>
                  <a:srgbClr val="FFFF00"/>
                </a:solidFill>
                <a:latin typeface="HP001 5 hàng" panose="020B0603050302020204" pitchFamily="34" charset="0"/>
              </a:rPr>
              <a:t> </a:t>
            </a:r>
            <a:r>
              <a:rPr lang="en-US" sz="3600" b="1" dirty="0" err="1">
                <a:solidFill>
                  <a:srgbClr val="FFFF00"/>
                </a:solidFill>
                <a:latin typeface="HP001 5 hàng" panose="020B0603050302020204" pitchFamily="34" charset="0"/>
              </a:rPr>
              <a:t>của</a:t>
            </a:r>
            <a:r>
              <a:rPr lang="en-US" sz="3600" b="1" dirty="0">
                <a:solidFill>
                  <a:srgbClr val="FFFF00"/>
                </a:solidFill>
                <a:latin typeface="HP001 5 hàng" panose="020B0603050302020204" pitchFamily="34" charset="0"/>
              </a:rPr>
              <a:t> </a:t>
            </a:r>
            <a:r>
              <a:rPr lang="en-US" sz="3600" b="1" dirty="0" err="1">
                <a:solidFill>
                  <a:srgbClr val="FFFF00"/>
                </a:solidFill>
                <a:latin typeface="HP001 5 hàng" panose="020B0603050302020204" pitchFamily="34" charset="0"/>
              </a:rPr>
              <a:t>công</a:t>
            </a:r>
            <a:r>
              <a:rPr lang="en-US" sz="3600" b="1" dirty="0">
                <a:solidFill>
                  <a:srgbClr val="FFFF00"/>
                </a:solidFill>
                <a:latin typeface="HP001 5 hàng" panose="020B0603050302020204" pitchFamily="34" charset="0"/>
              </a:rPr>
              <a:t> </a:t>
            </a:r>
            <a:r>
              <a:rPr lang="en-US" sz="3600" b="1" dirty="0" err="1">
                <a:solidFill>
                  <a:srgbClr val="FFFF00"/>
                </a:solidFill>
                <a:latin typeface="HP001 5 hàng" panose="020B0603050302020204" pitchFamily="34" charset="0"/>
              </a:rPr>
              <a:t>trình</a:t>
            </a:r>
            <a:r>
              <a:rPr lang="en-US" sz="3600" b="1" dirty="0">
                <a:solidFill>
                  <a:srgbClr val="FFFF00"/>
                </a:solidFill>
                <a:latin typeface="HP001 5 hàng" panose="020B0603050302020204" pitchFamily="34" charset="0"/>
              </a:rPr>
              <a:t> </a:t>
            </a:r>
            <a:r>
              <a:rPr lang="en-US" sz="3600" b="1" dirty="0" err="1">
                <a:solidFill>
                  <a:srgbClr val="FFFF00"/>
                </a:solidFill>
                <a:latin typeface="HP001 5 hàng" panose="020B0603050302020204" pitchFamily="34" charset="0"/>
              </a:rPr>
              <a:t>thuỷ</a:t>
            </a:r>
            <a:r>
              <a:rPr lang="en-US" sz="3600" b="1" dirty="0">
                <a:solidFill>
                  <a:srgbClr val="FFFF00"/>
                </a:solidFill>
                <a:latin typeface="HP001 5 hàng" panose="020B0603050302020204" pitchFamily="34" charset="0"/>
              </a:rPr>
              <a:t> </a:t>
            </a:r>
            <a:r>
              <a:rPr lang="vi-VN" sz="3600" b="1" dirty="0">
                <a:solidFill>
                  <a:srgbClr val="FFFF00"/>
                </a:solidFill>
                <a:latin typeface="HP001 5 hàng" panose="020B0603050302020204" pitchFamily="34" charset="0"/>
              </a:rPr>
              <a:t>đ</a:t>
            </a:r>
            <a:r>
              <a:rPr lang="en-US" sz="3600" b="1" dirty="0" err="1">
                <a:solidFill>
                  <a:srgbClr val="FFFF00"/>
                </a:solidFill>
                <a:latin typeface="HP001 5 hàng" panose="020B0603050302020204" pitchFamily="34" charset="0"/>
              </a:rPr>
              <a:t>iện</a:t>
            </a:r>
            <a:r>
              <a:rPr lang="en-US" sz="3600" b="1" dirty="0">
                <a:solidFill>
                  <a:srgbClr val="FFFF00"/>
                </a:solidFill>
                <a:latin typeface="HP001 5 hàng" panose="020B0603050302020204" pitchFamily="34" charset="0"/>
              </a:rPr>
              <a:t> </a:t>
            </a:r>
            <a:r>
              <a:rPr lang="en-US" sz="3600" b="1" dirty="0" err="1">
                <a:solidFill>
                  <a:srgbClr val="FFFF00"/>
                </a:solidFill>
                <a:latin typeface="HP001 5 hàng" panose="020B0603050302020204" pitchFamily="34" charset="0"/>
              </a:rPr>
              <a:t>sông</a:t>
            </a:r>
            <a:r>
              <a:rPr lang="en-US" sz="3600" b="1" dirty="0">
                <a:solidFill>
                  <a:srgbClr val="FFFF00"/>
                </a:solidFill>
                <a:latin typeface="HP001 5 hàng" panose="020B0603050302020204" pitchFamily="34" charset="0"/>
              </a:rPr>
              <a:t> </a:t>
            </a:r>
            <a:r>
              <a:rPr lang="en-US" sz="3600" b="1" dirty="0" err="1">
                <a:solidFill>
                  <a:srgbClr val="FFFF00"/>
                </a:solidFill>
                <a:latin typeface="HP001 5 hàng" panose="020B0603050302020204" pitchFamily="34" charset="0"/>
              </a:rPr>
              <a:t>Đà</a:t>
            </a:r>
            <a:r>
              <a:rPr lang="en-US" sz="3600" b="1" dirty="0">
                <a:solidFill>
                  <a:srgbClr val="FFFF00"/>
                </a:solidFill>
                <a:latin typeface="HP001 5 hàng" panose="020B0603050302020204" pitchFamily="34" charset="0"/>
              </a:rPr>
              <a:t>, </a:t>
            </a:r>
            <a:r>
              <a:rPr lang="en-US" sz="3600" b="1" dirty="0" err="1">
                <a:solidFill>
                  <a:srgbClr val="FFFF00"/>
                </a:solidFill>
                <a:latin typeface="HP001 5 hàng" panose="020B0603050302020204" pitchFamily="34" charset="0"/>
              </a:rPr>
              <a:t>sức</a:t>
            </a:r>
            <a:r>
              <a:rPr lang="en-US" sz="3600" b="1" dirty="0">
                <a:solidFill>
                  <a:srgbClr val="FFFF00"/>
                </a:solidFill>
                <a:latin typeface="HP001 5 hàng" panose="020B0603050302020204" pitchFamily="34" charset="0"/>
              </a:rPr>
              <a:t> </a:t>
            </a:r>
            <a:r>
              <a:rPr lang="en-US" sz="3600" b="1" dirty="0" err="1">
                <a:solidFill>
                  <a:srgbClr val="FFFF00"/>
                </a:solidFill>
                <a:latin typeface="HP001 5 hàng" panose="020B0603050302020204" pitchFamily="34" charset="0"/>
              </a:rPr>
              <a:t>mạnh</a:t>
            </a:r>
            <a:r>
              <a:rPr lang="en-US" sz="3600" b="1" dirty="0">
                <a:solidFill>
                  <a:srgbClr val="FFFF00"/>
                </a:solidFill>
                <a:latin typeface="HP001 5 hàng" panose="020B0603050302020204" pitchFamily="34" charset="0"/>
              </a:rPr>
              <a:t> </a:t>
            </a:r>
            <a:r>
              <a:rPr lang="en-US" sz="3600" b="1" dirty="0" err="1">
                <a:solidFill>
                  <a:srgbClr val="FFFF00"/>
                </a:solidFill>
                <a:latin typeface="HP001 5 hàng" panose="020B0603050302020204" pitchFamily="34" charset="0"/>
              </a:rPr>
              <a:t>của</a:t>
            </a:r>
            <a:r>
              <a:rPr lang="en-US" sz="3600" b="1" dirty="0">
                <a:solidFill>
                  <a:srgbClr val="FFFF00"/>
                </a:solidFill>
                <a:latin typeface="HP001 5 hàng" panose="020B0603050302020204" pitchFamily="34" charset="0"/>
              </a:rPr>
              <a:t> </a:t>
            </a:r>
            <a:r>
              <a:rPr lang="en-US" sz="3600" b="1" dirty="0" err="1">
                <a:solidFill>
                  <a:srgbClr val="FFFF00"/>
                </a:solidFill>
                <a:latin typeface="HP001 5 hàng" panose="020B0603050302020204" pitchFamily="34" charset="0"/>
              </a:rPr>
              <a:t>những</a:t>
            </a:r>
            <a:r>
              <a:rPr lang="en-US" sz="3600" b="1" dirty="0">
                <a:solidFill>
                  <a:srgbClr val="FFFF00"/>
                </a:solidFill>
                <a:latin typeface="HP001 5 hàng" panose="020B0603050302020204" pitchFamily="34" charset="0"/>
              </a:rPr>
              <a:t> ng</a:t>
            </a:r>
            <a:r>
              <a:rPr lang="vi-VN" sz="3600" b="1" dirty="0">
                <a:solidFill>
                  <a:srgbClr val="FFFF00"/>
                </a:solidFill>
                <a:latin typeface="HP001 5 hàng" panose="020B0603050302020204" pitchFamily="34" charset="0"/>
              </a:rPr>
              <a:t>ư</a:t>
            </a:r>
            <a:r>
              <a:rPr lang="en-US" sz="3600" b="1" dirty="0" err="1">
                <a:solidFill>
                  <a:srgbClr val="FFFF00"/>
                </a:solidFill>
                <a:latin typeface="HP001 5 hàng" panose="020B0603050302020204" pitchFamily="34" charset="0"/>
              </a:rPr>
              <a:t>ời</a:t>
            </a:r>
            <a:r>
              <a:rPr lang="en-US" sz="3600" b="1" dirty="0">
                <a:solidFill>
                  <a:srgbClr val="FFFF00"/>
                </a:solidFill>
                <a:latin typeface="HP001 5 hàng" panose="020B0603050302020204" pitchFamily="34" charset="0"/>
              </a:rPr>
              <a:t> </a:t>
            </a:r>
            <a:r>
              <a:rPr lang="vi-VN" sz="3600" b="1" dirty="0">
                <a:solidFill>
                  <a:srgbClr val="FFFF00"/>
                </a:solidFill>
                <a:latin typeface="HP001 5 hàng" panose="020B0603050302020204" pitchFamily="34" charset="0"/>
              </a:rPr>
              <a:t>đ</a:t>
            </a:r>
            <a:r>
              <a:rPr lang="en-US" sz="3600" b="1" dirty="0">
                <a:solidFill>
                  <a:srgbClr val="FFFF00"/>
                </a:solidFill>
                <a:latin typeface="HP001 5 hàng" panose="020B0603050302020204" pitchFamily="34" charset="0"/>
              </a:rPr>
              <a:t>ang </a:t>
            </a:r>
            <a:r>
              <a:rPr lang="en-US" sz="3600" b="1" dirty="0" err="1">
                <a:solidFill>
                  <a:srgbClr val="FFFF00"/>
                </a:solidFill>
                <a:latin typeface="HP001 5 hàng" panose="020B0603050302020204" pitchFamily="34" charset="0"/>
              </a:rPr>
              <a:t>chinh</a:t>
            </a:r>
            <a:r>
              <a:rPr lang="en-US" sz="3600" b="1" dirty="0">
                <a:solidFill>
                  <a:srgbClr val="FFFF00"/>
                </a:solidFill>
                <a:latin typeface="HP001 5 hàng" panose="020B0603050302020204" pitchFamily="34" charset="0"/>
              </a:rPr>
              <a:t> </a:t>
            </a:r>
            <a:r>
              <a:rPr lang="en-US" sz="3600" b="1" dirty="0" err="1">
                <a:solidFill>
                  <a:srgbClr val="FFFF00"/>
                </a:solidFill>
                <a:latin typeface="HP001 5 hàng" panose="020B0603050302020204" pitchFamily="34" charset="0"/>
              </a:rPr>
              <a:t>phục</a:t>
            </a:r>
            <a:r>
              <a:rPr lang="en-US" sz="3600" b="1" dirty="0">
                <a:solidFill>
                  <a:srgbClr val="FFFF00"/>
                </a:solidFill>
                <a:latin typeface="HP001 5 hàng" panose="020B0603050302020204" pitchFamily="34" charset="0"/>
              </a:rPr>
              <a:t> </a:t>
            </a:r>
            <a:r>
              <a:rPr lang="en-US" sz="3600" b="1" dirty="0" err="1">
                <a:solidFill>
                  <a:srgbClr val="FFFF00"/>
                </a:solidFill>
                <a:latin typeface="HP001 5 hàng" panose="020B0603050302020204" pitchFamily="34" charset="0"/>
              </a:rPr>
              <a:t>dòng</a:t>
            </a:r>
            <a:r>
              <a:rPr lang="en-US" sz="3600" b="1" dirty="0">
                <a:solidFill>
                  <a:srgbClr val="FFFF00"/>
                </a:solidFill>
                <a:latin typeface="HP001 5 hàng" panose="020B0603050302020204" pitchFamily="34" charset="0"/>
              </a:rPr>
              <a:t> </a:t>
            </a:r>
            <a:r>
              <a:rPr lang="en-US" sz="3600" b="1" dirty="0" err="1">
                <a:solidFill>
                  <a:srgbClr val="FFFF00"/>
                </a:solidFill>
                <a:latin typeface="HP001 5 hàng" panose="020B0603050302020204" pitchFamily="34" charset="0"/>
              </a:rPr>
              <a:t>sông</a:t>
            </a:r>
            <a:r>
              <a:rPr lang="en-US" sz="3600" b="1" dirty="0">
                <a:solidFill>
                  <a:srgbClr val="FFFF00"/>
                </a:solidFill>
                <a:latin typeface="HP001 5 hàng" panose="020B0603050302020204" pitchFamily="34" charset="0"/>
              </a:rPr>
              <a:t> </a:t>
            </a:r>
            <a:r>
              <a:rPr lang="en-US" sz="3600" b="1" dirty="0" err="1">
                <a:solidFill>
                  <a:srgbClr val="FFFF00"/>
                </a:solidFill>
                <a:latin typeface="HP001 5 hàng" panose="020B0603050302020204" pitchFamily="34" charset="0"/>
              </a:rPr>
              <a:t>và</a:t>
            </a:r>
            <a:r>
              <a:rPr lang="en-US" sz="3600" b="1" dirty="0">
                <a:solidFill>
                  <a:srgbClr val="FFFF00"/>
                </a:solidFill>
                <a:latin typeface="HP001 5 hàng" panose="020B0603050302020204" pitchFamily="34" charset="0"/>
              </a:rPr>
              <a:t> </a:t>
            </a:r>
            <a:r>
              <a:rPr lang="en-US" sz="3600" b="1" dirty="0" err="1">
                <a:solidFill>
                  <a:srgbClr val="FFFF00"/>
                </a:solidFill>
                <a:latin typeface="HP001 5 hàng" panose="020B0603050302020204" pitchFamily="34" charset="0"/>
              </a:rPr>
              <a:t>sự</a:t>
            </a:r>
            <a:r>
              <a:rPr lang="en-US" sz="3600" b="1" dirty="0">
                <a:solidFill>
                  <a:srgbClr val="FFFF00"/>
                </a:solidFill>
                <a:latin typeface="HP001 5 hàng" panose="020B0603050302020204" pitchFamily="34" charset="0"/>
              </a:rPr>
              <a:t> </a:t>
            </a:r>
            <a:r>
              <a:rPr lang="en-US" sz="3600" b="1" dirty="0" err="1">
                <a:solidFill>
                  <a:srgbClr val="FFFF00"/>
                </a:solidFill>
                <a:latin typeface="HP001 5 hàng" panose="020B0603050302020204" pitchFamily="34" charset="0"/>
              </a:rPr>
              <a:t>gắn</a:t>
            </a:r>
            <a:r>
              <a:rPr lang="en-US" sz="3600" b="1" dirty="0">
                <a:solidFill>
                  <a:srgbClr val="FFFF00"/>
                </a:solidFill>
                <a:latin typeface="HP001 5 hàng" panose="020B0603050302020204" pitchFamily="34" charset="0"/>
              </a:rPr>
              <a:t> </a:t>
            </a:r>
            <a:r>
              <a:rPr lang="en-US" sz="3600" b="1" dirty="0" err="1">
                <a:solidFill>
                  <a:srgbClr val="FFFF00"/>
                </a:solidFill>
                <a:latin typeface="HP001 5 hàng" panose="020B0603050302020204" pitchFamily="34" charset="0"/>
              </a:rPr>
              <a:t>bó</a:t>
            </a:r>
            <a:r>
              <a:rPr lang="en-US" sz="3600" b="1" dirty="0">
                <a:solidFill>
                  <a:srgbClr val="FFFF00"/>
                </a:solidFill>
                <a:latin typeface="HP001 5 hàng" panose="020B0603050302020204" pitchFamily="34" charset="0"/>
              </a:rPr>
              <a:t> </a:t>
            </a:r>
            <a:r>
              <a:rPr lang="en-US" sz="3600" b="1" dirty="0" err="1">
                <a:solidFill>
                  <a:srgbClr val="FFFF00"/>
                </a:solidFill>
                <a:latin typeface="HP001 5 hàng" panose="020B0603050302020204" pitchFamily="34" charset="0"/>
              </a:rPr>
              <a:t>giữa</a:t>
            </a:r>
            <a:r>
              <a:rPr lang="en-US" sz="3600" b="1" dirty="0">
                <a:solidFill>
                  <a:srgbClr val="FFFF00"/>
                </a:solidFill>
                <a:latin typeface="HP001 5 hàng" panose="020B0603050302020204" pitchFamily="34" charset="0"/>
              </a:rPr>
              <a:t> con ng</a:t>
            </a:r>
            <a:r>
              <a:rPr lang="vi-VN" sz="3600" b="1" dirty="0">
                <a:solidFill>
                  <a:srgbClr val="FFFF00"/>
                </a:solidFill>
                <a:latin typeface="HP001 5 hàng" panose="020B0603050302020204" pitchFamily="34" charset="0"/>
              </a:rPr>
              <a:t>ư</a:t>
            </a:r>
            <a:r>
              <a:rPr lang="en-US" sz="3600" b="1" dirty="0" err="1">
                <a:solidFill>
                  <a:srgbClr val="FFFF00"/>
                </a:solidFill>
                <a:latin typeface="HP001 5 hàng" panose="020B0603050302020204" pitchFamily="34" charset="0"/>
              </a:rPr>
              <a:t>ời</a:t>
            </a:r>
            <a:r>
              <a:rPr lang="en-US" sz="3600" b="1" dirty="0">
                <a:solidFill>
                  <a:srgbClr val="FFFF00"/>
                </a:solidFill>
                <a:latin typeface="HP001 5 hàng" panose="020B0603050302020204" pitchFamily="34" charset="0"/>
              </a:rPr>
              <a:t> </a:t>
            </a:r>
            <a:r>
              <a:rPr lang="en-US" sz="3600" b="1" dirty="0" err="1">
                <a:solidFill>
                  <a:srgbClr val="FFFF00"/>
                </a:solidFill>
                <a:latin typeface="HP001 5 hàng" panose="020B0603050302020204" pitchFamily="34" charset="0"/>
              </a:rPr>
              <a:t>với</a:t>
            </a:r>
            <a:r>
              <a:rPr lang="en-US" sz="3600" b="1" dirty="0">
                <a:solidFill>
                  <a:srgbClr val="FFFF00"/>
                </a:solidFill>
                <a:latin typeface="HP001 5 hàng" panose="020B0603050302020204" pitchFamily="34" charset="0"/>
              </a:rPr>
              <a:t> </a:t>
            </a:r>
            <a:r>
              <a:rPr lang="en-US" sz="3600" b="1" dirty="0" err="1">
                <a:solidFill>
                  <a:srgbClr val="FFFF00"/>
                </a:solidFill>
                <a:latin typeface="HP001 5 hàng" panose="020B0603050302020204" pitchFamily="34" charset="0"/>
              </a:rPr>
              <a:t>thiên</a:t>
            </a:r>
            <a:r>
              <a:rPr lang="en-US" sz="3600" b="1" dirty="0">
                <a:solidFill>
                  <a:srgbClr val="FFFF00"/>
                </a:solidFill>
                <a:latin typeface="HP001 5 hàng" panose="020B0603050302020204" pitchFamily="34" charset="0"/>
              </a:rPr>
              <a:t> </a:t>
            </a:r>
            <a:r>
              <a:rPr lang="en-US" sz="3600" b="1" dirty="0" err="1">
                <a:solidFill>
                  <a:srgbClr val="FFFF00"/>
                </a:solidFill>
                <a:latin typeface="HP001 5 hàng" panose="020B0603050302020204" pitchFamily="34" charset="0"/>
              </a:rPr>
              <a:t>nhiên</a:t>
            </a:r>
            <a:r>
              <a:rPr lang="en-US" sz="3600" b="1" dirty="0">
                <a:solidFill>
                  <a:srgbClr val="FFFF00"/>
                </a:solidFill>
                <a:latin typeface="HP001 5 hàng" panose="020B0603050302020204" pitchFamily="34" charset="0"/>
              </a:rPr>
              <a:t>.</a:t>
            </a:r>
            <a:endParaRPr lang="en-US" sz="4400" b="1" dirty="0">
              <a:solidFill>
                <a:srgbClr val="FFFF00"/>
              </a:solidFill>
              <a:latin typeface="HP001 5 hàng" panose="020B0603050302020204" pitchFamily="34" charset="0"/>
            </a:endParaRPr>
          </a:p>
        </p:txBody>
      </p:sp>
    </p:spTree>
    <p:extLst>
      <p:ext uri="{BB962C8B-B14F-4D97-AF65-F5344CB8AC3E}">
        <p14:creationId xmlns:p14="http://schemas.microsoft.com/office/powerpoint/2010/main" val="273876566"/>
      </p:ext>
    </p:extLst>
  </p:cSld>
  <p:clrMapOvr>
    <a:masterClrMapping/>
  </p:clrMapOvr>
  <p:transition spd="slow">
    <p:wheel spokes="8"/>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edge">
                                      <p:cBhvr>
                                        <p:cTn id="7"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2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8372" name="Rectangle 4"/>
          <p:cNvSpPr>
            <a:spLocks noChangeArrowheads="1"/>
          </p:cNvSpPr>
          <p:nvPr/>
        </p:nvSpPr>
        <p:spPr bwMode="auto">
          <a:xfrm>
            <a:off x="2324100" y="625476"/>
            <a:ext cx="7543800" cy="730250"/>
          </a:xfrm>
          <a:prstGeom prst="rect">
            <a:avLst/>
          </a:prstGeom>
          <a:noFill/>
          <a:ln w="9525">
            <a:noFill/>
            <a:miter lim="800000"/>
            <a:headEnd/>
            <a:tailEnd/>
          </a:ln>
        </p:spPr>
        <p:txBody>
          <a:bodyPr/>
          <a:lstStyle/>
          <a:p>
            <a:pPr algn="ctr" eaLnBrk="1" hangingPunct="1">
              <a:lnSpc>
                <a:spcPct val="90000"/>
              </a:lnSpc>
            </a:pPr>
            <a:r>
              <a:rPr lang="en-US" sz="3200" b="1" i="1" dirty="0" err="1">
                <a:solidFill>
                  <a:srgbClr val="FF0000"/>
                </a:solidFill>
                <a:latin typeface="Arial" charset="0"/>
              </a:rPr>
              <a:t>Luyện</a:t>
            </a:r>
            <a:r>
              <a:rPr lang="en-US" sz="3200" b="1" i="1" dirty="0">
                <a:solidFill>
                  <a:srgbClr val="FF0000"/>
                </a:solidFill>
                <a:latin typeface="Arial" charset="0"/>
              </a:rPr>
              <a:t> </a:t>
            </a:r>
            <a:r>
              <a:rPr lang="vi-VN" sz="3200" b="1" i="1" dirty="0">
                <a:solidFill>
                  <a:srgbClr val="FF0000"/>
                </a:solidFill>
                <a:latin typeface="Arial" charset="0"/>
              </a:rPr>
              <a:t>đ</a:t>
            </a:r>
            <a:r>
              <a:rPr lang="en-US" sz="3200" b="1" i="1" dirty="0" err="1">
                <a:solidFill>
                  <a:srgbClr val="FF0000"/>
                </a:solidFill>
                <a:latin typeface="Arial" charset="0"/>
              </a:rPr>
              <a:t>ọc</a:t>
            </a:r>
            <a:r>
              <a:rPr lang="en-US" sz="3200" b="1" i="1" dirty="0">
                <a:solidFill>
                  <a:srgbClr val="FF0000"/>
                </a:solidFill>
                <a:latin typeface="Arial" charset="0"/>
              </a:rPr>
              <a:t> </a:t>
            </a:r>
            <a:r>
              <a:rPr lang="en-US" sz="3200" b="1" i="1" dirty="0" err="1">
                <a:solidFill>
                  <a:srgbClr val="FF0000"/>
                </a:solidFill>
                <a:latin typeface="Arial" charset="0"/>
              </a:rPr>
              <a:t>diễn</a:t>
            </a:r>
            <a:r>
              <a:rPr lang="en-US" sz="3200" b="1" i="1" dirty="0">
                <a:solidFill>
                  <a:srgbClr val="FF0000"/>
                </a:solidFill>
                <a:latin typeface="Arial" charset="0"/>
              </a:rPr>
              <a:t> </a:t>
            </a:r>
            <a:r>
              <a:rPr lang="en-US" sz="3200" b="1" i="1" dirty="0" err="1">
                <a:solidFill>
                  <a:srgbClr val="FF0000"/>
                </a:solidFill>
                <a:latin typeface="Arial" charset="0"/>
              </a:rPr>
              <a:t>cảm</a:t>
            </a:r>
            <a:endParaRPr lang="en-US" sz="3200" b="1" i="1" dirty="0">
              <a:solidFill>
                <a:srgbClr val="FF0000"/>
              </a:solidFill>
              <a:latin typeface="Arial" charset="0"/>
            </a:endParaRPr>
          </a:p>
        </p:txBody>
      </p:sp>
      <p:sp>
        <p:nvSpPr>
          <p:cNvPr id="20483" name="Rectangle 6"/>
          <p:cNvSpPr>
            <a:spLocks noChangeArrowheads="1"/>
          </p:cNvSpPr>
          <p:nvPr/>
        </p:nvSpPr>
        <p:spPr bwMode="auto">
          <a:xfrm>
            <a:off x="2209800" y="3352800"/>
            <a:ext cx="8458200" cy="457200"/>
          </a:xfrm>
          <a:prstGeom prst="rect">
            <a:avLst/>
          </a:prstGeom>
          <a:noFill/>
          <a:ln w="9525">
            <a:noFill/>
            <a:miter lim="800000"/>
            <a:headEnd/>
            <a:tailEnd/>
          </a:ln>
        </p:spPr>
        <p:txBody>
          <a:bodyPr/>
          <a:lstStyle/>
          <a:p>
            <a:pPr algn="l" eaLnBrk="1" hangingPunct="1">
              <a:lnSpc>
                <a:spcPct val="90000"/>
              </a:lnSpc>
            </a:pPr>
            <a:endParaRPr lang="en-US" sz="2800" i="1">
              <a:latin typeface="Arial" charset="0"/>
            </a:endParaRPr>
          </a:p>
        </p:txBody>
      </p:sp>
      <p:sp>
        <p:nvSpPr>
          <p:cNvPr id="58375" name="Rectangle 7"/>
          <p:cNvSpPr>
            <a:spLocks noChangeArrowheads="1"/>
          </p:cNvSpPr>
          <p:nvPr/>
        </p:nvSpPr>
        <p:spPr bwMode="auto">
          <a:xfrm>
            <a:off x="2540000" y="1524000"/>
            <a:ext cx="6451600" cy="2590800"/>
          </a:xfrm>
          <a:prstGeom prst="rect">
            <a:avLst/>
          </a:prstGeom>
          <a:noFill/>
          <a:ln w="9525">
            <a:noFill/>
            <a:miter lim="800000"/>
            <a:headEnd/>
            <a:tailEnd/>
          </a:ln>
        </p:spPr>
        <p:txBody>
          <a:bodyPr/>
          <a:lstStyle/>
          <a:p>
            <a:pPr algn="l" eaLnBrk="1" hangingPunct="1">
              <a:lnSpc>
                <a:spcPct val="90000"/>
              </a:lnSpc>
            </a:pPr>
            <a:r>
              <a:rPr lang="en-US" sz="2800" b="1" i="1" dirty="0" err="1">
                <a:solidFill>
                  <a:srgbClr val="002060"/>
                </a:solidFill>
                <a:latin typeface="Arial" charset="0"/>
              </a:rPr>
              <a:t>Ngày</a:t>
            </a:r>
            <a:r>
              <a:rPr lang="en-US" sz="2800" b="1" i="1" dirty="0">
                <a:solidFill>
                  <a:srgbClr val="002060"/>
                </a:solidFill>
                <a:latin typeface="Arial" charset="0"/>
              </a:rPr>
              <a:t> </a:t>
            </a:r>
            <a:r>
              <a:rPr lang="en-US" sz="2800" b="1" i="1" dirty="0" err="1">
                <a:solidFill>
                  <a:srgbClr val="002060"/>
                </a:solidFill>
                <a:latin typeface="Arial" charset="0"/>
              </a:rPr>
              <a:t>mai</a:t>
            </a:r>
            <a:endParaRPr lang="en-US" sz="2800" b="1" i="1" dirty="0">
              <a:solidFill>
                <a:srgbClr val="002060"/>
              </a:solidFill>
              <a:latin typeface="Arial" charset="0"/>
            </a:endParaRPr>
          </a:p>
          <a:p>
            <a:pPr algn="l" eaLnBrk="1" hangingPunct="1">
              <a:lnSpc>
                <a:spcPct val="90000"/>
              </a:lnSpc>
            </a:pPr>
            <a:r>
              <a:rPr lang="en-US" sz="2800" b="1" i="1" dirty="0" err="1">
                <a:solidFill>
                  <a:srgbClr val="002060"/>
                </a:solidFill>
                <a:latin typeface="Arial" charset="0"/>
              </a:rPr>
              <a:t>Chiếc</a:t>
            </a:r>
            <a:r>
              <a:rPr lang="en-US" sz="2800" b="1" i="1" dirty="0">
                <a:solidFill>
                  <a:srgbClr val="002060"/>
                </a:solidFill>
                <a:latin typeface="Arial" charset="0"/>
              </a:rPr>
              <a:t> </a:t>
            </a:r>
            <a:r>
              <a:rPr lang="vi-VN" sz="2800" b="1" i="1" dirty="0">
                <a:solidFill>
                  <a:srgbClr val="002060"/>
                </a:solidFill>
                <a:latin typeface="Arial" charset="0"/>
              </a:rPr>
              <a:t>đ</a:t>
            </a:r>
            <a:r>
              <a:rPr lang="en-US" sz="2800" b="1" i="1" dirty="0" err="1">
                <a:solidFill>
                  <a:srgbClr val="002060"/>
                </a:solidFill>
                <a:latin typeface="Arial" charset="0"/>
              </a:rPr>
              <a:t>ập</a:t>
            </a:r>
            <a:r>
              <a:rPr lang="en-US" sz="2800" b="1" i="1" dirty="0">
                <a:solidFill>
                  <a:srgbClr val="002060"/>
                </a:solidFill>
                <a:latin typeface="Arial" charset="0"/>
              </a:rPr>
              <a:t> </a:t>
            </a:r>
            <a:r>
              <a:rPr lang="en-US" sz="2800" b="1" i="1" dirty="0" err="1">
                <a:solidFill>
                  <a:srgbClr val="002060"/>
                </a:solidFill>
                <a:latin typeface="Arial" charset="0"/>
              </a:rPr>
              <a:t>lớn</a:t>
            </a:r>
            <a:r>
              <a:rPr lang="en-US" sz="2800" b="1" i="1" dirty="0">
                <a:solidFill>
                  <a:srgbClr val="002060"/>
                </a:solidFill>
                <a:latin typeface="Arial" charset="0"/>
              </a:rPr>
              <a:t> </a:t>
            </a:r>
            <a:r>
              <a:rPr lang="en-US" sz="2800" b="1" i="1" dirty="0" err="1">
                <a:solidFill>
                  <a:srgbClr val="002060"/>
                </a:solidFill>
                <a:latin typeface="Arial" charset="0"/>
              </a:rPr>
              <a:t>nối</a:t>
            </a:r>
            <a:r>
              <a:rPr lang="en-US" sz="2800" b="1" i="1" dirty="0">
                <a:solidFill>
                  <a:srgbClr val="002060"/>
                </a:solidFill>
                <a:latin typeface="Arial" charset="0"/>
              </a:rPr>
              <a:t> </a:t>
            </a:r>
            <a:r>
              <a:rPr lang="en-US" sz="2800" b="1" i="1" dirty="0" err="1">
                <a:solidFill>
                  <a:srgbClr val="002060"/>
                </a:solidFill>
                <a:latin typeface="Arial" charset="0"/>
              </a:rPr>
              <a:t>liền</a:t>
            </a:r>
            <a:r>
              <a:rPr lang="en-US" sz="2800" b="1" i="1" dirty="0">
                <a:solidFill>
                  <a:srgbClr val="002060"/>
                </a:solidFill>
                <a:latin typeface="Arial" charset="0"/>
              </a:rPr>
              <a:t> </a:t>
            </a:r>
            <a:r>
              <a:rPr lang="en-US" sz="2800" b="1" i="1" dirty="0" err="1">
                <a:solidFill>
                  <a:srgbClr val="002060"/>
                </a:solidFill>
                <a:latin typeface="Arial" charset="0"/>
              </a:rPr>
              <a:t>hai</a:t>
            </a:r>
            <a:r>
              <a:rPr lang="en-US" sz="2800" b="1" i="1" dirty="0">
                <a:solidFill>
                  <a:srgbClr val="002060"/>
                </a:solidFill>
                <a:latin typeface="Arial" charset="0"/>
              </a:rPr>
              <a:t> </a:t>
            </a:r>
            <a:r>
              <a:rPr lang="en-US" sz="2800" b="1" i="1" dirty="0" err="1">
                <a:solidFill>
                  <a:srgbClr val="002060"/>
                </a:solidFill>
                <a:latin typeface="Arial" charset="0"/>
              </a:rPr>
              <a:t>khối</a:t>
            </a:r>
            <a:r>
              <a:rPr lang="en-US" sz="2800" b="1" i="1" dirty="0">
                <a:solidFill>
                  <a:srgbClr val="002060"/>
                </a:solidFill>
                <a:latin typeface="Arial" charset="0"/>
              </a:rPr>
              <a:t> </a:t>
            </a:r>
            <a:r>
              <a:rPr lang="en-US" sz="2800" b="1" i="1" dirty="0" err="1">
                <a:solidFill>
                  <a:srgbClr val="002060"/>
                </a:solidFill>
                <a:latin typeface="Arial" charset="0"/>
              </a:rPr>
              <a:t>núi</a:t>
            </a:r>
            <a:endParaRPr lang="en-US" sz="2800" b="1" i="1" dirty="0">
              <a:solidFill>
                <a:srgbClr val="002060"/>
              </a:solidFill>
              <a:latin typeface="Arial" charset="0"/>
            </a:endParaRPr>
          </a:p>
          <a:p>
            <a:pPr algn="l" eaLnBrk="1" hangingPunct="1">
              <a:lnSpc>
                <a:spcPct val="90000"/>
              </a:lnSpc>
            </a:pPr>
            <a:r>
              <a:rPr lang="en-US" sz="2800" b="1" i="1" dirty="0" err="1">
                <a:solidFill>
                  <a:srgbClr val="002060"/>
                </a:solidFill>
                <a:latin typeface="Arial" charset="0"/>
              </a:rPr>
              <a:t>Biển</a:t>
            </a:r>
            <a:r>
              <a:rPr lang="en-US" sz="2800" b="1" i="1" dirty="0">
                <a:solidFill>
                  <a:srgbClr val="002060"/>
                </a:solidFill>
                <a:latin typeface="Arial" charset="0"/>
              </a:rPr>
              <a:t> </a:t>
            </a:r>
            <a:r>
              <a:rPr lang="en-US" sz="2800" b="1" i="1" dirty="0" err="1">
                <a:solidFill>
                  <a:srgbClr val="002060"/>
                </a:solidFill>
                <a:latin typeface="Arial" charset="0"/>
              </a:rPr>
              <a:t>sẽ</a:t>
            </a:r>
            <a:r>
              <a:rPr lang="en-US" sz="2800" b="1" i="1" dirty="0">
                <a:solidFill>
                  <a:srgbClr val="002060"/>
                </a:solidFill>
                <a:latin typeface="Arial" charset="0"/>
              </a:rPr>
              <a:t> </a:t>
            </a:r>
            <a:r>
              <a:rPr lang="en-US" sz="2800" b="1" i="1" dirty="0" err="1">
                <a:solidFill>
                  <a:srgbClr val="002060"/>
                </a:solidFill>
                <a:latin typeface="Arial" charset="0"/>
              </a:rPr>
              <a:t>nằm</a:t>
            </a:r>
            <a:r>
              <a:rPr lang="en-US" sz="2800" b="1" i="1" dirty="0">
                <a:solidFill>
                  <a:srgbClr val="002060"/>
                </a:solidFill>
                <a:latin typeface="Arial" charset="0"/>
              </a:rPr>
              <a:t> </a:t>
            </a:r>
            <a:r>
              <a:rPr lang="en-US" sz="2800" b="1" i="1" dirty="0" err="1">
                <a:solidFill>
                  <a:srgbClr val="002060"/>
                </a:solidFill>
                <a:latin typeface="Arial" charset="0"/>
              </a:rPr>
              <a:t>bỡ</a:t>
            </a:r>
            <a:r>
              <a:rPr lang="en-US" sz="2800" b="1" i="1" dirty="0">
                <a:solidFill>
                  <a:srgbClr val="002060"/>
                </a:solidFill>
                <a:latin typeface="Arial" charset="0"/>
              </a:rPr>
              <a:t> </a:t>
            </a:r>
            <a:r>
              <a:rPr lang="en-US" sz="2800" b="1" i="1" dirty="0" err="1">
                <a:solidFill>
                  <a:srgbClr val="002060"/>
                </a:solidFill>
                <a:latin typeface="Arial" charset="0"/>
              </a:rPr>
              <a:t>ngỡ</a:t>
            </a:r>
            <a:r>
              <a:rPr lang="en-US" sz="2800" b="1" i="1" dirty="0">
                <a:solidFill>
                  <a:srgbClr val="002060"/>
                </a:solidFill>
                <a:latin typeface="Arial" charset="0"/>
              </a:rPr>
              <a:t> </a:t>
            </a:r>
            <a:r>
              <a:rPr lang="en-US" sz="2800" b="1" i="1" dirty="0" err="1">
                <a:solidFill>
                  <a:srgbClr val="002060"/>
                </a:solidFill>
                <a:latin typeface="Arial" charset="0"/>
              </a:rPr>
              <a:t>giữa</a:t>
            </a:r>
            <a:r>
              <a:rPr lang="en-US" sz="2800" b="1" i="1" dirty="0">
                <a:solidFill>
                  <a:srgbClr val="002060"/>
                </a:solidFill>
                <a:latin typeface="Arial" charset="0"/>
              </a:rPr>
              <a:t> </a:t>
            </a:r>
            <a:r>
              <a:rPr lang="en-US" sz="2800" b="1" i="1" dirty="0" err="1">
                <a:solidFill>
                  <a:srgbClr val="002060"/>
                </a:solidFill>
                <a:latin typeface="Arial" charset="0"/>
              </a:rPr>
              <a:t>cao</a:t>
            </a:r>
            <a:r>
              <a:rPr lang="en-US" sz="2800" b="1" i="1" dirty="0">
                <a:solidFill>
                  <a:srgbClr val="002060"/>
                </a:solidFill>
                <a:latin typeface="Arial" charset="0"/>
              </a:rPr>
              <a:t> </a:t>
            </a:r>
            <a:r>
              <a:rPr lang="en-US" sz="2800" b="1" i="1" dirty="0" err="1">
                <a:solidFill>
                  <a:srgbClr val="002060"/>
                </a:solidFill>
                <a:latin typeface="Arial" charset="0"/>
              </a:rPr>
              <a:t>nguyên</a:t>
            </a:r>
            <a:endParaRPr lang="en-US" sz="2800" b="1" i="1" dirty="0">
              <a:solidFill>
                <a:srgbClr val="002060"/>
              </a:solidFill>
              <a:latin typeface="Arial" charset="0"/>
            </a:endParaRPr>
          </a:p>
          <a:p>
            <a:pPr algn="l" eaLnBrk="1" hangingPunct="1">
              <a:lnSpc>
                <a:spcPct val="90000"/>
              </a:lnSpc>
            </a:pPr>
            <a:r>
              <a:rPr lang="en-US" sz="2800" b="1" i="1" dirty="0" err="1">
                <a:solidFill>
                  <a:srgbClr val="002060"/>
                </a:solidFill>
                <a:latin typeface="Arial" charset="0"/>
              </a:rPr>
              <a:t>Sông</a:t>
            </a:r>
            <a:r>
              <a:rPr lang="en-US" sz="2800" b="1" i="1" dirty="0">
                <a:solidFill>
                  <a:srgbClr val="002060"/>
                </a:solidFill>
                <a:latin typeface="Arial" charset="0"/>
              </a:rPr>
              <a:t> </a:t>
            </a:r>
            <a:r>
              <a:rPr lang="en-US" sz="2800" b="1" i="1" dirty="0" err="1">
                <a:solidFill>
                  <a:srgbClr val="002060"/>
                </a:solidFill>
                <a:latin typeface="Arial" charset="0"/>
              </a:rPr>
              <a:t>Đà</a:t>
            </a:r>
            <a:r>
              <a:rPr lang="en-US" sz="2800" b="1" i="1" dirty="0">
                <a:solidFill>
                  <a:srgbClr val="002060"/>
                </a:solidFill>
                <a:latin typeface="Arial" charset="0"/>
              </a:rPr>
              <a:t> chia </a:t>
            </a:r>
            <a:r>
              <a:rPr lang="en-US" sz="2800" b="1" i="1" dirty="0" err="1">
                <a:solidFill>
                  <a:srgbClr val="002060"/>
                </a:solidFill>
                <a:latin typeface="Arial" charset="0"/>
              </a:rPr>
              <a:t>ánh</a:t>
            </a:r>
            <a:r>
              <a:rPr lang="en-US" sz="2800" b="1" i="1" dirty="0">
                <a:solidFill>
                  <a:srgbClr val="002060"/>
                </a:solidFill>
                <a:latin typeface="Arial" charset="0"/>
              </a:rPr>
              <a:t> </a:t>
            </a:r>
            <a:r>
              <a:rPr lang="en-US" sz="2800" b="1" i="1" dirty="0" err="1">
                <a:solidFill>
                  <a:srgbClr val="002060"/>
                </a:solidFill>
                <a:latin typeface="Arial" charset="0"/>
              </a:rPr>
              <a:t>sáng</a:t>
            </a:r>
            <a:r>
              <a:rPr lang="en-US" sz="2800" b="1" i="1" dirty="0">
                <a:solidFill>
                  <a:srgbClr val="002060"/>
                </a:solidFill>
                <a:latin typeface="Arial" charset="0"/>
              </a:rPr>
              <a:t> </a:t>
            </a:r>
            <a:r>
              <a:rPr lang="vi-VN" sz="2800" b="1" i="1" dirty="0">
                <a:solidFill>
                  <a:srgbClr val="002060"/>
                </a:solidFill>
                <a:latin typeface="Arial" charset="0"/>
              </a:rPr>
              <a:t>đ</a:t>
            </a:r>
            <a:r>
              <a:rPr lang="en-US" sz="2800" b="1" i="1" dirty="0" err="1">
                <a:solidFill>
                  <a:srgbClr val="002060"/>
                </a:solidFill>
                <a:latin typeface="Arial" charset="0"/>
              </a:rPr>
              <a:t>i</a:t>
            </a:r>
            <a:r>
              <a:rPr lang="en-US" sz="2800" b="1" i="1" dirty="0">
                <a:solidFill>
                  <a:srgbClr val="002060"/>
                </a:solidFill>
                <a:latin typeface="Arial" charset="0"/>
              </a:rPr>
              <a:t> </a:t>
            </a:r>
            <a:r>
              <a:rPr lang="en-US" sz="2800" b="1" i="1" dirty="0" err="1">
                <a:solidFill>
                  <a:srgbClr val="002060"/>
                </a:solidFill>
                <a:latin typeface="Arial" charset="0"/>
              </a:rPr>
              <a:t>muôn</a:t>
            </a:r>
            <a:r>
              <a:rPr lang="en-US" sz="2800" b="1" i="1" dirty="0">
                <a:solidFill>
                  <a:srgbClr val="002060"/>
                </a:solidFill>
                <a:latin typeface="Arial" charset="0"/>
              </a:rPr>
              <a:t> </a:t>
            </a:r>
            <a:r>
              <a:rPr lang="en-US" sz="2800" b="1" i="1" dirty="0" err="1">
                <a:solidFill>
                  <a:srgbClr val="002060"/>
                </a:solidFill>
                <a:latin typeface="Arial" charset="0"/>
              </a:rPr>
              <a:t>ngả</a:t>
            </a:r>
            <a:endParaRPr lang="en-US" sz="2800" b="1" i="1" dirty="0">
              <a:solidFill>
                <a:srgbClr val="002060"/>
              </a:solidFill>
              <a:latin typeface="Arial" charset="0"/>
            </a:endParaRPr>
          </a:p>
          <a:p>
            <a:pPr algn="l" eaLnBrk="1" hangingPunct="1">
              <a:lnSpc>
                <a:spcPct val="90000"/>
              </a:lnSpc>
            </a:pPr>
            <a:r>
              <a:rPr lang="en-US" sz="2800" b="1" i="1" dirty="0" err="1">
                <a:solidFill>
                  <a:srgbClr val="002060"/>
                </a:solidFill>
                <a:latin typeface="Arial" charset="0"/>
              </a:rPr>
              <a:t>Từ</a:t>
            </a:r>
            <a:r>
              <a:rPr lang="en-US" sz="2800" b="1" i="1" dirty="0">
                <a:solidFill>
                  <a:srgbClr val="002060"/>
                </a:solidFill>
                <a:latin typeface="Arial" charset="0"/>
              </a:rPr>
              <a:t> </a:t>
            </a:r>
            <a:r>
              <a:rPr lang="en-US" sz="2800" b="1" i="1" dirty="0" err="1">
                <a:solidFill>
                  <a:srgbClr val="002060"/>
                </a:solidFill>
                <a:latin typeface="Arial" charset="0"/>
              </a:rPr>
              <a:t>công</a:t>
            </a:r>
            <a:r>
              <a:rPr lang="en-US" sz="2800" b="1" i="1" dirty="0">
                <a:solidFill>
                  <a:srgbClr val="002060"/>
                </a:solidFill>
                <a:latin typeface="Arial" charset="0"/>
              </a:rPr>
              <a:t> </a:t>
            </a:r>
            <a:r>
              <a:rPr lang="en-US" sz="2800" b="1" i="1" dirty="0" err="1">
                <a:solidFill>
                  <a:srgbClr val="002060"/>
                </a:solidFill>
                <a:latin typeface="Arial" charset="0"/>
              </a:rPr>
              <a:t>trình</a:t>
            </a:r>
            <a:r>
              <a:rPr lang="en-US" sz="2800" b="1" i="1" dirty="0">
                <a:solidFill>
                  <a:srgbClr val="002060"/>
                </a:solidFill>
                <a:latin typeface="Arial" charset="0"/>
              </a:rPr>
              <a:t> </a:t>
            </a:r>
            <a:r>
              <a:rPr lang="en-US" sz="2800" b="1" i="1" dirty="0" err="1">
                <a:solidFill>
                  <a:srgbClr val="002060"/>
                </a:solidFill>
                <a:latin typeface="Arial" charset="0"/>
              </a:rPr>
              <a:t>thuỷ</a:t>
            </a:r>
            <a:r>
              <a:rPr lang="en-US" sz="2800" b="1" i="1" dirty="0">
                <a:solidFill>
                  <a:srgbClr val="002060"/>
                </a:solidFill>
                <a:latin typeface="Arial" charset="0"/>
              </a:rPr>
              <a:t> </a:t>
            </a:r>
            <a:r>
              <a:rPr lang="vi-VN" sz="2800" b="1" i="1" dirty="0">
                <a:solidFill>
                  <a:srgbClr val="002060"/>
                </a:solidFill>
                <a:latin typeface="Arial" charset="0"/>
              </a:rPr>
              <a:t>đ</a:t>
            </a:r>
            <a:r>
              <a:rPr lang="en-US" sz="2800" b="1" i="1" dirty="0" err="1">
                <a:solidFill>
                  <a:srgbClr val="002060"/>
                </a:solidFill>
                <a:latin typeface="Arial" charset="0"/>
              </a:rPr>
              <a:t>iện</a:t>
            </a:r>
            <a:r>
              <a:rPr lang="en-US" sz="2800" b="1" i="1" dirty="0">
                <a:solidFill>
                  <a:srgbClr val="002060"/>
                </a:solidFill>
                <a:latin typeface="Arial" charset="0"/>
              </a:rPr>
              <a:t> </a:t>
            </a:r>
            <a:r>
              <a:rPr lang="en-US" sz="2800" b="1" i="1" dirty="0" err="1">
                <a:solidFill>
                  <a:srgbClr val="002060"/>
                </a:solidFill>
                <a:latin typeface="Arial" charset="0"/>
              </a:rPr>
              <a:t>lớn</a:t>
            </a:r>
            <a:r>
              <a:rPr lang="en-US" sz="2800" b="1" i="1" dirty="0">
                <a:solidFill>
                  <a:srgbClr val="002060"/>
                </a:solidFill>
                <a:latin typeface="Arial" charset="0"/>
              </a:rPr>
              <a:t> </a:t>
            </a:r>
            <a:r>
              <a:rPr lang="vi-VN" sz="2800" b="1" i="1" dirty="0">
                <a:solidFill>
                  <a:srgbClr val="002060"/>
                </a:solidFill>
                <a:latin typeface="Arial" charset="0"/>
              </a:rPr>
              <a:t>đ</a:t>
            </a:r>
            <a:r>
              <a:rPr lang="en-US" sz="2800" b="1" i="1" dirty="0" err="1">
                <a:solidFill>
                  <a:srgbClr val="002060"/>
                </a:solidFill>
                <a:latin typeface="Arial" charset="0"/>
              </a:rPr>
              <a:t>ầu</a:t>
            </a:r>
            <a:r>
              <a:rPr lang="en-US" sz="2800" b="1" i="1" dirty="0">
                <a:solidFill>
                  <a:srgbClr val="002060"/>
                </a:solidFill>
                <a:latin typeface="Arial" charset="0"/>
              </a:rPr>
              <a:t> </a:t>
            </a:r>
            <a:r>
              <a:rPr lang="en-US" sz="2800" b="1" i="1" dirty="0" err="1">
                <a:solidFill>
                  <a:srgbClr val="002060"/>
                </a:solidFill>
                <a:latin typeface="Arial" charset="0"/>
              </a:rPr>
              <a:t>tiên</a:t>
            </a:r>
            <a:r>
              <a:rPr lang="en-US" sz="2800" b="1" i="1" dirty="0">
                <a:solidFill>
                  <a:srgbClr val="002060"/>
                </a:solidFill>
                <a:latin typeface="Arial" charset="0"/>
              </a:rPr>
              <a:t>.</a:t>
            </a:r>
          </a:p>
        </p:txBody>
      </p:sp>
      <p:sp>
        <p:nvSpPr>
          <p:cNvPr id="58378" name="Line 10"/>
          <p:cNvSpPr>
            <a:spLocks noChangeShapeType="1"/>
          </p:cNvSpPr>
          <p:nvPr/>
        </p:nvSpPr>
        <p:spPr bwMode="auto">
          <a:xfrm>
            <a:off x="5105400" y="2286000"/>
            <a:ext cx="1295400" cy="0"/>
          </a:xfrm>
          <a:prstGeom prst="line">
            <a:avLst/>
          </a:prstGeom>
          <a:noFill/>
          <a:ln w="28575">
            <a:solidFill>
              <a:srgbClr val="FF6600"/>
            </a:solidFill>
            <a:round/>
            <a:headEnd/>
            <a:tailEnd/>
          </a:ln>
        </p:spPr>
        <p:txBody>
          <a:bodyPr wrap="none" anchor="ctr"/>
          <a:lstStyle/>
          <a:p>
            <a:endParaRPr lang="en-US"/>
          </a:p>
        </p:txBody>
      </p:sp>
      <p:sp>
        <p:nvSpPr>
          <p:cNvPr id="58379" name="Line 11"/>
          <p:cNvSpPr>
            <a:spLocks noChangeShapeType="1"/>
          </p:cNvSpPr>
          <p:nvPr/>
        </p:nvSpPr>
        <p:spPr bwMode="auto">
          <a:xfrm>
            <a:off x="4940300" y="2667000"/>
            <a:ext cx="914400" cy="0"/>
          </a:xfrm>
          <a:prstGeom prst="line">
            <a:avLst/>
          </a:prstGeom>
          <a:noFill/>
          <a:ln w="28575">
            <a:solidFill>
              <a:srgbClr val="FF6600"/>
            </a:solidFill>
            <a:round/>
            <a:headEnd/>
            <a:tailEnd/>
          </a:ln>
        </p:spPr>
        <p:txBody>
          <a:bodyPr wrap="none" anchor="ctr"/>
          <a:lstStyle/>
          <a:p>
            <a:endParaRPr lang="en-US"/>
          </a:p>
        </p:txBody>
      </p:sp>
      <p:sp>
        <p:nvSpPr>
          <p:cNvPr id="58380" name="Line 12"/>
          <p:cNvSpPr>
            <a:spLocks noChangeShapeType="1"/>
          </p:cNvSpPr>
          <p:nvPr/>
        </p:nvSpPr>
        <p:spPr bwMode="auto">
          <a:xfrm>
            <a:off x="4127500" y="3429000"/>
            <a:ext cx="838200" cy="0"/>
          </a:xfrm>
          <a:prstGeom prst="line">
            <a:avLst/>
          </a:prstGeom>
          <a:noFill/>
          <a:ln w="28575">
            <a:solidFill>
              <a:srgbClr val="FF6600"/>
            </a:solidFill>
            <a:round/>
            <a:headEnd/>
            <a:tailEnd/>
          </a:ln>
        </p:spPr>
        <p:txBody>
          <a:bodyPr wrap="none" anchor="ctr"/>
          <a:lstStyle/>
          <a:p>
            <a:endParaRPr lang="en-US"/>
          </a:p>
        </p:txBody>
      </p:sp>
      <p:sp>
        <p:nvSpPr>
          <p:cNvPr id="58381" name="Line 13"/>
          <p:cNvSpPr>
            <a:spLocks noChangeShapeType="1"/>
          </p:cNvSpPr>
          <p:nvPr/>
        </p:nvSpPr>
        <p:spPr bwMode="auto">
          <a:xfrm>
            <a:off x="7099300" y="3429000"/>
            <a:ext cx="1600200" cy="0"/>
          </a:xfrm>
          <a:prstGeom prst="line">
            <a:avLst/>
          </a:prstGeom>
          <a:noFill/>
          <a:ln w="28575">
            <a:solidFill>
              <a:srgbClr val="FF6600"/>
            </a:solidFill>
            <a:round/>
            <a:headEnd/>
            <a:tailEnd/>
          </a:ln>
        </p:spPr>
        <p:txBody>
          <a:bodyPr wrap="none" anchor="ctr"/>
          <a:lstStyle/>
          <a:p>
            <a:endParaRPr lang="en-US"/>
          </a:p>
        </p:txBody>
      </p:sp>
      <p:sp>
        <p:nvSpPr>
          <p:cNvPr id="58382" name="Line 14"/>
          <p:cNvSpPr>
            <a:spLocks noChangeShapeType="1"/>
          </p:cNvSpPr>
          <p:nvPr/>
        </p:nvSpPr>
        <p:spPr bwMode="auto">
          <a:xfrm>
            <a:off x="6870700" y="3810000"/>
            <a:ext cx="1828800" cy="0"/>
          </a:xfrm>
          <a:prstGeom prst="line">
            <a:avLst/>
          </a:prstGeom>
          <a:noFill/>
          <a:ln w="28575">
            <a:solidFill>
              <a:srgbClr val="FF6600"/>
            </a:solidFill>
            <a:round/>
            <a:headEnd/>
            <a:tailEnd/>
          </a:ln>
        </p:spPr>
        <p:txBody>
          <a:bodyPr wrap="none" anchor="ctr"/>
          <a:lstStyle/>
          <a:p>
            <a:endParaRPr lang="en-US"/>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grpId="0" nodeType="clickEffect">
                                  <p:stCondLst>
                                    <p:cond delay="0"/>
                                  </p:stCondLst>
                                  <p:iterate type="lt">
                                    <p:tmPct val="0"/>
                                  </p:iterate>
                                  <p:childTnLst>
                                    <p:set>
                                      <p:cBhvr>
                                        <p:cTn id="6" dur="1" fill="hold">
                                          <p:stCondLst>
                                            <p:cond delay="0"/>
                                          </p:stCondLst>
                                        </p:cTn>
                                        <p:tgtEl>
                                          <p:spTgt spid="58372"/>
                                        </p:tgtEl>
                                        <p:attrNameLst>
                                          <p:attrName>style.visibility</p:attrName>
                                        </p:attrNameLst>
                                      </p:cBhvr>
                                      <p:to>
                                        <p:strVal val="visible"/>
                                      </p:to>
                                    </p:set>
                                    <p:animEffect transition="in" filter="checkerboard(across)">
                                      <p:cBhvr>
                                        <p:cTn id="7" dur="500"/>
                                        <p:tgtEl>
                                          <p:spTgt spid="5837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51" presetClass="entr" presetSubtype="0" fill="hold" grpId="0" nodeType="clickEffect">
                                  <p:stCondLst>
                                    <p:cond delay="0"/>
                                  </p:stCondLst>
                                  <p:childTnLst>
                                    <p:set>
                                      <p:cBhvr>
                                        <p:cTn id="11" dur="1" fill="hold">
                                          <p:stCondLst>
                                            <p:cond delay="0"/>
                                          </p:stCondLst>
                                        </p:cTn>
                                        <p:tgtEl>
                                          <p:spTgt spid="58375"/>
                                        </p:tgtEl>
                                        <p:attrNameLst>
                                          <p:attrName>style.visibility</p:attrName>
                                        </p:attrNameLst>
                                      </p:cBhvr>
                                      <p:to>
                                        <p:strVal val="visible"/>
                                      </p:to>
                                    </p:set>
                                    <p:animEffect transition="in" filter="fade">
                                      <p:cBhvr>
                                        <p:cTn id="12" dur="770" decel="100000"/>
                                        <p:tgtEl>
                                          <p:spTgt spid="58375"/>
                                        </p:tgtEl>
                                      </p:cBhvr>
                                    </p:animEffect>
                                    <p:animScale>
                                      <p:cBhvr>
                                        <p:cTn id="13" dur="770" decel="100000"/>
                                        <p:tgtEl>
                                          <p:spTgt spid="58375"/>
                                        </p:tgtEl>
                                      </p:cBhvr>
                                      <p:from x="10000" y="10000"/>
                                      <p:to x="200000" y="450000"/>
                                    </p:animScale>
                                    <p:animScale>
                                      <p:cBhvr>
                                        <p:cTn id="14" dur="1230" accel="100000" fill="hold">
                                          <p:stCondLst>
                                            <p:cond delay="770"/>
                                          </p:stCondLst>
                                        </p:cTn>
                                        <p:tgtEl>
                                          <p:spTgt spid="58375"/>
                                        </p:tgtEl>
                                      </p:cBhvr>
                                      <p:from x="200000" y="450000"/>
                                      <p:to x="100000" y="100000"/>
                                    </p:animScale>
                                    <p:set>
                                      <p:cBhvr>
                                        <p:cTn id="15" dur="770" fill="hold"/>
                                        <p:tgtEl>
                                          <p:spTgt spid="58375"/>
                                        </p:tgtEl>
                                        <p:attrNameLst>
                                          <p:attrName>ppt_x</p:attrName>
                                        </p:attrNameLst>
                                      </p:cBhvr>
                                      <p:to>
                                        <p:strVal val="(0.5)"/>
                                      </p:to>
                                    </p:set>
                                    <p:anim from="(0.5)" to="(#ppt_x)" calcmode="lin" valueType="num">
                                      <p:cBhvr>
                                        <p:cTn id="16" dur="1230" accel="100000" fill="hold">
                                          <p:stCondLst>
                                            <p:cond delay="770"/>
                                          </p:stCondLst>
                                        </p:cTn>
                                        <p:tgtEl>
                                          <p:spTgt spid="58375"/>
                                        </p:tgtEl>
                                        <p:attrNameLst>
                                          <p:attrName>ppt_x</p:attrName>
                                        </p:attrNameLst>
                                      </p:cBhvr>
                                    </p:anim>
                                    <p:set>
                                      <p:cBhvr>
                                        <p:cTn id="17" dur="770" fill="hold"/>
                                        <p:tgtEl>
                                          <p:spTgt spid="58375"/>
                                        </p:tgtEl>
                                        <p:attrNameLst>
                                          <p:attrName>ppt_y</p:attrName>
                                        </p:attrNameLst>
                                      </p:cBhvr>
                                      <p:to>
                                        <p:strVal val="(#ppt_y+0.4)"/>
                                      </p:to>
                                    </p:set>
                                    <p:anim from="(#ppt_y+0.4)" to="(#ppt_y)" calcmode="lin" valueType="num">
                                      <p:cBhvr>
                                        <p:cTn id="18" dur="1230" accel="100000" fill="hold">
                                          <p:stCondLst>
                                            <p:cond delay="770"/>
                                          </p:stCondLst>
                                        </p:cTn>
                                        <p:tgtEl>
                                          <p:spTgt spid="58375"/>
                                        </p:tgtEl>
                                        <p:attrNameLst>
                                          <p:attrName>ppt_y</p:attrName>
                                        </p:attrNameLst>
                                      </p:cBhvr>
                                    </p:anim>
                                  </p:childTnLst>
                                </p:cTn>
                              </p:par>
                            </p:childTnLst>
                          </p:cTn>
                        </p:par>
                      </p:childTnLst>
                    </p:cTn>
                  </p:par>
                  <p:par>
                    <p:cTn id="19" fill="hold" nodeType="clickPar">
                      <p:stCondLst>
                        <p:cond delay="indefinite"/>
                      </p:stCondLst>
                      <p:childTnLst>
                        <p:par>
                          <p:cTn id="20" fill="hold" nodeType="withGroup">
                            <p:stCondLst>
                              <p:cond delay="0"/>
                            </p:stCondLst>
                            <p:childTnLst>
                              <p:par>
                                <p:cTn id="21" presetID="2" presetClass="entr" presetSubtype="8" fill="hold" grpId="0" nodeType="clickEffect">
                                  <p:stCondLst>
                                    <p:cond delay="0"/>
                                  </p:stCondLst>
                                  <p:childTnLst>
                                    <p:set>
                                      <p:cBhvr>
                                        <p:cTn id="22" dur="1" fill="hold">
                                          <p:stCondLst>
                                            <p:cond delay="0"/>
                                          </p:stCondLst>
                                        </p:cTn>
                                        <p:tgtEl>
                                          <p:spTgt spid="58378"/>
                                        </p:tgtEl>
                                        <p:attrNameLst>
                                          <p:attrName>style.visibility</p:attrName>
                                        </p:attrNameLst>
                                      </p:cBhvr>
                                      <p:to>
                                        <p:strVal val="visible"/>
                                      </p:to>
                                    </p:set>
                                    <p:anim calcmode="lin" valueType="num">
                                      <p:cBhvr additive="base">
                                        <p:cTn id="23" dur="2000" fill="hold"/>
                                        <p:tgtEl>
                                          <p:spTgt spid="58378"/>
                                        </p:tgtEl>
                                        <p:attrNameLst>
                                          <p:attrName>ppt_x</p:attrName>
                                        </p:attrNameLst>
                                      </p:cBhvr>
                                      <p:tavLst>
                                        <p:tav tm="0">
                                          <p:val>
                                            <p:strVal val="0-#ppt_w/2"/>
                                          </p:val>
                                        </p:tav>
                                        <p:tav tm="100000">
                                          <p:val>
                                            <p:strVal val="#ppt_x"/>
                                          </p:val>
                                        </p:tav>
                                      </p:tavLst>
                                    </p:anim>
                                    <p:anim calcmode="lin" valueType="num">
                                      <p:cBhvr additive="base">
                                        <p:cTn id="24" dur="2000" fill="hold"/>
                                        <p:tgtEl>
                                          <p:spTgt spid="58378"/>
                                        </p:tgtEl>
                                        <p:attrNameLst>
                                          <p:attrName>ppt_y</p:attrName>
                                        </p:attrNameLst>
                                      </p:cBhvr>
                                      <p:tavLst>
                                        <p:tav tm="0">
                                          <p:val>
                                            <p:strVal val="#ppt_y"/>
                                          </p:val>
                                        </p:tav>
                                        <p:tav tm="100000">
                                          <p:val>
                                            <p:strVal val="#ppt_y"/>
                                          </p:val>
                                        </p:tav>
                                      </p:tavLst>
                                    </p:anim>
                                  </p:childTnLst>
                                </p:cTn>
                              </p:par>
                            </p:childTnLst>
                          </p:cTn>
                        </p:par>
                        <p:par>
                          <p:cTn id="25" fill="hold" nodeType="afterGroup">
                            <p:stCondLst>
                              <p:cond delay="2000"/>
                            </p:stCondLst>
                            <p:childTnLst>
                              <p:par>
                                <p:cTn id="26" presetID="2" presetClass="entr" presetSubtype="8" fill="hold" grpId="0" nodeType="afterEffect">
                                  <p:stCondLst>
                                    <p:cond delay="0"/>
                                  </p:stCondLst>
                                  <p:childTnLst>
                                    <p:set>
                                      <p:cBhvr>
                                        <p:cTn id="27" dur="1" fill="hold">
                                          <p:stCondLst>
                                            <p:cond delay="0"/>
                                          </p:stCondLst>
                                        </p:cTn>
                                        <p:tgtEl>
                                          <p:spTgt spid="58379"/>
                                        </p:tgtEl>
                                        <p:attrNameLst>
                                          <p:attrName>style.visibility</p:attrName>
                                        </p:attrNameLst>
                                      </p:cBhvr>
                                      <p:to>
                                        <p:strVal val="visible"/>
                                      </p:to>
                                    </p:set>
                                    <p:anim calcmode="lin" valueType="num">
                                      <p:cBhvr additive="base">
                                        <p:cTn id="28" dur="2000" fill="hold"/>
                                        <p:tgtEl>
                                          <p:spTgt spid="58379"/>
                                        </p:tgtEl>
                                        <p:attrNameLst>
                                          <p:attrName>ppt_x</p:attrName>
                                        </p:attrNameLst>
                                      </p:cBhvr>
                                      <p:tavLst>
                                        <p:tav tm="0">
                                          <p:val>
                                            <p:strVal val="0-#ppt_w/2"/>
                                          </p:val>
                                        </p:tav>
                                        <p:tav tm="100000">
                                          <p:val>
                                            <p:strVal val="#ppt_x"/>
                                          </p:val>
                                        </p:tav>
                                      </p:tavLst>
                                    </p:anim>
                                    <p:anim calcmode="lin" valueType="num">
                                      <p:cBhvr additive="base">
                                        <p:cTn id="29" dur="2000" fill="hold"/>
                                        <p:tgtEl>
                                          <p:spTgt spid="58379"/>
                                        </p:tgtEl>
                                        <p:attrNameLst>
                                          <p:attrName>ppt_y</p:attrName>
                                        </p:attrNameLst>
                                      </p:cBhvr>
                                      <p:tavLst>
                                        <p:tav tm="0">
                                          <p:val>
                                            <p:strVal val="#ppt_y"/>
                                          </p:val>
                                        </p:tav>
                                        <p:tav tm="100000">
                                          <p:val>
                                            <p:strVal val="#ppt_y"/>
                                          </p:val>
                                        </p:tav>
                                      </p:tavLst>
                                    </p:anim>
                                  </p:childTnLst>
                                </p:cTn>
                              </p:par>
                            </p:childTnLst>
                          </p:cTn>
                        </p:par>
                        <p:par>
                          <p:cTn id="30" fill="hold" nodeType="afterGroup">
                            <p:stCondLst>
                              <p:cond delay="4000"/>
                            </p:stCondLst>
                            <p:childTnLst>
                              <p:par>
                                <p:cTn id="31" presetID="2" presetClass="entr" presetSubtype="8" fill="hold" grpId="0" nodeType="afterEffect">
                                  <p:stCondLst>
                                    <p:cond delay="0"/>
                                  </p:stCondLst>
                                  <p:childTnLst>
                                    <p:set>
                                      <p:cBhvr>
                                        <p:cTn id="32" dur="1" fill="hold">
                                          <p:stCondLst>
                                            <p:cond delay="0"/>
                                          </p:stCondLst>
                                        </p:cTn>
                                        <p:tgtEl>
                                          <p:spTgt spid="58380"/>
                                        </p:tgtEl>
                                        <p:attrNameLst>
                                          <p:attrName>style.visibility</p:attrName>
                                        </p:attrNameLst>
                                      </p:cBhvr>
                                      <p:to>
                                        <p:strVal val="visible"/>
                                      </p:to>
                                    </p:set>
                                    <p:anim calcmode="lin" valueType="num">
                                      <p:cBhvr additive="base">
                                        <p:cTn id="33" dur="2000" fill="hold"/>
                                        <p:tgtEl>
                                          <p:spTgt spid="58380"/>
                                        </p:tgtEl>
                                        <p:attrNameLst>
                                          <p:attrName>ppt_x</p:attrName>
                                        </p:attrNameLst>
                                      </p:cBhvr>
                                      <p:tavLst>
                                        <p:tav tm="0">
                                          <p:val>
                                            <p:strVal val="0-#ppt_w/2"/>
                                          </p:val>
                                        </p:tav>
                                        <p:tav tm="100000">
                                          <p:val>
                                            <p:strVal val="#ppt_x"/>
                                          </p:val>
                                        </p:tav>
                                      </p:tavLst>
                                    </p:anim>
                                    <p:anim calcmode="lin" valueType="num">
                                      <p:cBhvr additive="base">
                                        <p:cTn id="34" dur="2000" fill="hold"/>
                                        <p:tgtEl>
                                          <p:spTgt spid="58380"/>
                                        </p:tgtEl>
                                        <p:attrNameLst>
                                          <p:attrName>ppt_y</p:attrName>
                                        </p:attrNameLst>
                                      </p:cBhvr>
                                      <p:tavLst>
                                        <p:tav tm="0">
                                          <p:val>
                                            <p:strVal val="#ppt_y"/>
                                          </p:val>
                                        </p:tav>
                                        <p:tav tm="100000">
                                          <p:val>
                                            <p:strVal val="#ppt_y"/>
                                          </p:val>
                                        </p:tav>
                                      </p:tavLst>
                                    </p:anim>
                                  </p:childTnLst>
                                </p:cTn>
                              </p:par>
                            </p:childTnLst>
                          </p:cTn>
                        </p:par>
                        <p:par>
                          <p:cTn id="35" fill="hold" nodeType="afterGroup">
                            <p:stCondLst>
                              <p:cond delay="6000"/>
                            </p:stCondLst>
                            <p:childTnLst>
                              <p:par>
                                <p:cTn id="36" presetID="2" presetClass="entr" presetSubtype="8" fill="hold" grpId="0" nodeType="afterEffect">
                                  <p:stCondLst>
                                    <p:cond delay="0"/>
                                  </p:stCondLst>
                                  <p:childTnLst>
                                    <p:set>
                                      <p:cBhvr>
                                        <p:cTn id="37" dur="1" fill="hold">
                                          <p:stCondLst>
                                            <p:cond delay="0"/>
                                          </p:stCondLst>
                                        </p:cTn>
                                        <p:tgtEl>
                                          <p:spTgt spid="58381"/>
                                        </p:tgtEl>
                                        <p:attrNameLst>
                                          <p:attrName>style.visibility</p:attrName>
                                        </p:attrNameLst>
                                      </p:cBhvr>
                                      <p:to>
                                        <p:strVal val="visible"/>
                                      </p:to>
                                    </p:set>
                                    <p:anim calcmode="lin" valueType="num">
                                      <p:cBhvr additive="base">
                                        <p:cTn id="38" dur="2000" fill="hold"/>
                                        <p:tgtEl>
                                          <p:spTgt spid="58381"/>
                                        </p:tgtEl>
                                        <p:attrNameLst>
                                          <p:attrName>ppt_x</p:attrName>
                                        </p:attrNameLst>
                                      </p:cBhvr>
                                      <p:tavLst>
                                        <p:tav tm="0">
                                          <p:val>
                                            <p:strVal val="0-#ppt_w/2"/>
                                          </p:val>
                                        </p:tav>
                                        <p:tav tm="100000">
                                          <p:val>
                                            <p:strVal val="#ppt_x"/>
                                          </p:val>
                                        </p:tav>
                                      </p:tavLst>
                                    </p:anim>
                                    <p:anim calcmode="lin" valueType="num">
                                      <p:cBhvr additive="base">
                                        <p:cTn id="39" dur="2000" fill="hold"/>
                                        <p:tgtEl>
                                          <p:spTgt spid="58381"/>
                                        </p:tgtEl>
                                        <p:attrNameLst>
                                          <p:attrName>ppt_y</p:attrName>
                                        </p:attrNameLst>
                                      </p:cBhvr>
                                      <p:tavLst>
                                        <p:tav tm="0">
                                          <p:val>
                                            <p:strVal val="#ppt_y"/>
                                          </p:val>
                                        </p:tav>
                                        <p:tav tm="100000">
                                          <p:val>
                                            <p:strVal val="#ppt_y"/>
                                          </p:val>
                                        </p:tav>
                                      </p:tavLst>
                                    </p:anim>
                                  </p:childTnLst>
                                </p:cTn>
                              </p:par>
                            </p:childTnLst>
                          </p:cTn>
                        </p:par>
                        <p:par>
                          <p:cTn id="40" fill="hold" nodeType="afterGroup">
                            <p:stCondLst>
                              <p:cond delay="8000"/>
                            </p:stCondLst>
                            <p:childTnLst>
                              <p:par>
                                <p:cTn id="41" presetID="2" presetClass="entr" presetSubtype="8" fill="hold" grpId="0" nodeType="afterEffect">
                                  <p:stCondLst>
                                    <p:cond delay="0"/>
                                  </p:stCondLst>
                                  <p:childTnLst>
                                    <p:set>
                                      <p:cBhvr>
                                        <p:cTn id="42" dur="1" fill="hold">
                                          <p:stCondLst>
                                            <p:cond delay="0"/>
                                          </p:stCondLst>
                                        </p:cTn>
                                        <p:tgtEl>
                                          <p:spTgt spid="58382"/>
                                        </p:tgtEl>
                                        <p:attrNameLst>
                                          <p:attrName>style.visibility</p:attrName>
                                        </p:attrNameLst>
                                      </p:cBhvr>
                                      <p:to>
                                        <p:strVal val="visible"/>
                                      </p:to>
                                    </p:set>
                                    <p:anim calcmode="lin" valueType="num">
                                      <p:cBhvr additive="base">
                                        <p:cTn id="43" dur="2000" fill="hold"/>
                                        <p:tgtEl>
                                          <p:spTgt spid="58382"/>
                                        </p:tgtEl>
                                        <p:attrNameLst>
                                          <p:attrName>ppt_x</p:attrName>
                                        </p:attrNameLst>
                                      </p:cBhvr>
                                      <p:tavLst>
                                        <p:tav tm="0">
                                          <p:val>
                                            <p:strVal val="0-#ppt_w/2"/>
                                          </p:val>
                                        </p:tav>
                                        <p:tav tm="100000">
                                          <p:val>
                                            <p:strVal val="#ppt_x"/>
                                          </p:val>
                                        </p:tav>
                                      </p:tavLst>
                                    </p:anim>
                                    <p:anim calcmode="lin" valueType="num">
                                      <p:cBhvr additive="base">
                                        <p:cTn id="44" dur="2000" fill="hold"/>
                                        <p:tgtEl>
                                          <p:spTgt spid="5838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372" grpId="0"/>
      <p:bldP spid="58375" grpId="0"/>
      <p:bldP spid="58378" grpId="0" animBg="1"/>
      <p:bldP spid="58379" grpId="0" animBg="1"/>
      <p:bldP spid="58380" grpId="0" animBg="1"/>
      <p:bldP spid="58381" grpId="0" animBg="1"/>
      <p:bldP spid="58382" grpId="0" animBg="1"/>
    </p:bldLst>
  </p:timing>
</p:sld>
</file>

<file path=ppt/slides/slide27.xml><?xml version="1.0" encoding="utf-8"?>
<p:sld xmlns:a="http://schemas.openxmlformats.org/drawingml/2006/main" xmlns:r="http://schemas.openxmlformats.org/officeDocument/2006/relationships" xmlns:p="http://schemas.openxmlformats.org/presentationml/2006/main" showMasterPhAnim="0">
  <p:cSld>
    <p:bg>
      <p:bgPr>
        <a:solidFill>
          <a:schemeClr val="bg1"/>
        </a:solidFill>
        <a:effectLst/>
      </p:bgPr>
    </p:bg>
    <p:spTree>
      <p:nvGrpSpPr>
        <p:cNvPr id="1" name=""/>
        <p:cNvGrpSpPr/>
        <p:nvPr/>
      </p:nvGrpSpPr>
      <p:grpSpPr>
        <a:xfrm>
          <a:off x="0" y="0"/>
          <a:ext cx="0" cy="0"/>
          <a:chOff x="0" y="0"/>
          <a:chExt cx="0" cy="0"/>
        </a:xfrm>
      </p:grpSpPr>
      <p:sp>
        <p:nvSpPr>
          <p:cNvPr id="59394" name="Rectangle 2"/>
          <p:cNvSpPr>
            <a:spLocks noGrp="1" noChangeArrowheads="1"/>
          </p:cNvSpPr>
          <p:nvPr>
            <p:ph type="subTitle" idx="1"/>
          </p:nvPr>
        </p:nvSpPr>
        <p:spPr>
          <a:xfrm>
            <a:off x="1905000" y="228600"/>
            <a:ext cx="8763000" cy="609600"/>
          </a:xfrm>
        </p:spPr>
        <p:txBody>
          <a:bodyPr>
            <a:normAutofit/>
          </a:bodyPr>
          <a:lstStyle/>
          <a:p>
            <a:pPr eaLnBrk="1" hangingPunct="1">
              <a:lnSpc>
                <a:spcPct val="90000"/>
              </a:lnSpc>
              <a:defRPr/>
            </a:pPr>
            <a:r>
              <a:rPr lang="en-US" sz="3000" b="1">
                <a:solidFill>
                  <a:srgbClr val="FF3300"/>
                </a:solidFill>
                <a:latin typeface="Times New Roman" panose="02020603050405020304" pitchFamily="18" charset="0"/>
                <a:cs typeface="Times New Roman" panose="02020603050405020304" pitchFamily="18" charset="0"/>
              </a:rPr>
              <a:t>Một số hình ảnh về thuỷ điện Hoà Bình</a:t>
            </a:r>
          </a:p>
        </p:txBody>
      </p:sp>
      <p:sp>
        <p:nvSpPr>
          <p:cNvPr id="23555" name="Rectangle 6"/>
          <p:cNvSpPr>
            <a:spLocks noChangeArrowheads="1"/>
          </p:cNvSpPr>
          <p:nvPr/>
        </p:nvSpPr>
        <p:spPr bwMode="auto">
          <a:xfrm>
            <a:off x="2209800" y="3352800"/>
            <a:ext cx="8458200" cy="457200"/>
          </a:xfrm>
          <a:prstGeom prst="rect">
            <a:avLst/>
          </a:prstGeom>
          <a:noFill/>
          <a:ln w="9525">
            <a:noFill/>
            <a:miter lim="800000"/>
            <a:headEnd/>
            <a:tailEnd/>
          </a:ln>
        </p:spPr>
        <p:txBody>
          <a:bodyPr/>
          <a:lstStyle/>
          <a:p>
            <a:pPr algn="l" eaLnBrk="1" hangingPunct="1">
              <a:lnSpc>
                <a:spcPct val="90000"/>
              </a:lnSpc>
            </a:pPr>
            <a:endParaRPr lang="en-US" sz="3200" i="1">
              <a:latin typeface="Arial" charset="0"/>
            </a:endParaRPr>
          </a:p>
        </p:txBody>
      </p:sp>
      <p:sp>
        <p:nvSpPr>
          <p:cNvPr id="59402" name="Rectangle 10"/>
          <p:cNvSpPr>
            <a:spLocks noChangeArrowheads="1"/>
          </p:cNvSpPr>
          <p:nvPr/>
        </p:nvSpPr>
        <p:spPr bwMode="auto">
          <a:xfrm>
            <a:off x="4114800" y="6277708"/>
            <a:ext cx="3733800" cy="580292"/>
          </a:xfrm>
          <a:prstGeom prst="rect">
            <a:avLst/>
          </a:prstGeom>
          <a:noFill/>
          <a:ln w="9525">
            <a:noFill/>
            <a:miter lim="800000"/>
            <a:headEnd/>
            <a:tailEnd/>
          </a:ln>
          <a:effectLst/>
        </p:spPr>
        <p:txBody>
          <a:bodyPr anchor="b" anchorCtr="1"/>
          <a:lstStyle/>
          <a:p>
            <a:pPr algn="l" eaLnBrk="1" hangingPunct="1">
              <a:defRPr/>
            </a:pPr>
            <a:r>
              <a:rPr lang="en-US" sz="2800" b="1" i="1">
                <a:solidFill>
                  <a:srgbClr val="3333FF"/>
                </a:solidFill>
                <a:latin typeface="Arial"/>
              </a:rPr>
              <a:t>Toàn cảnh</a:t>
            </a:r>
            <a:endParaRPr lang="en-US" sz="6000" b="1" i="1">
              <a:solidFill>
                <a:srgbClr val="3333FF"/>
              </a:solidFill>
              <a:latin typeface="Arial"/>
            </a:endParaRPr>
          </a:p>
        </p:txBody>
      </p:sp>
      <p:pic>
        <p:nvPicPr>
          <p:cNvPr id="5" name="Picture 4">
            <a:extLst>
              <a:ext uri="{FF2B5EF4-FFF2-40B4-BE49-F238E27FC236}">
                <a16:creationId xmlns:a16="http://schemas.microsoft.com/office/drawing/2014/main" id="{9ADF948D-944B-4E3E-8E0B-2B6BC4CFE04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3528" y="700454"/>
            <a:ext cx="12158472" cy="5210908"/>
          </a:xfrm>
          <a:prstGeom prst="rect">
            <a:avLst/>
          </a:prstGeom>
        </p:spPr>
      </p:pic>
    </p:spTree>
  </p:cSld>
  <p:clrMapOvr>
    <a:masterClrMapping/>
  </p:clrMapOvr>
  <p:transition/>
</p:sld>
</file>

<file path=ppt/slides/slide28.xml><?xml version="1.0" encoding="utf-8"?>
<p:sld xmlns:a="http://schemas.openxmlformats.org/drawingml/2006/main" xmlns:r="http://schemas.openxmlformats.org/officeDocument/2006/relationships" xmlns:p="http://schemas.openxmlformats.org/presentationml/2006/main" showMasterPhAnim="0">
  <p:cSld>
    <p:bg>
      <p:bgPr>
        <a:solidFill>
          <a:schemeClr val="bg1"/>
        </a:solidFill>
        <a:effectLst/>
      </p:bgPr>
    </p:bg>
    <p:spTree>
      <p:nvGrpSpPr>
        <p:cNvPr id="1" name=""/>
        <p:cNvGrpSpPr/>
        <p:nvPr/>
      </p:nvGrpSpPr>
      <p:grpSpPr>
        <a:xfrm>
          <a:off x="0" y="0"/>
          <a:ext cx="0" cy="0"/>
          <a:chOff x="0" y="0"/>
          <a:chExt cx="0" cy="0"/>
        </a:xfrm>
      </p:grpSpPr>
      <p:sp>
        <p:nvSpPr>
          <p:cNvPr id="24579" name="Rectangle 4"/>
          <p:cNvSpPr>
            <a:spLocks noChangeArrowheads="1"/>
          </p:cNvSpPr>
          <p:nvPr/>
        </p:nvSpPr>
        <p:spPr bwMode="auto">
          <a:xfrm>
            <a:off x="2209800" y="3352800"/>
            <a:ext cx="8458200" cy="457200"/>
          </a:xfrm>
          <a:prstGeom prst="rect">
            <a:avLst/>
          </a:prstGeom>
          <a:noFill/>
          <a:ln w="9525">
            <a:noFill/>
            <a:miter lim="800000"/>
            <a:headEnd/>
            <a:tailEnd/>
          </a:ln>
        </p:spPr>
        <p:txBody>
          <a:bodyPr/>
          <a:lstStyle/>
          <a:p>
            <a:pPr algn="l" eaLnBrk="1" hangingPunct="1">
              <a:lnSpc>
                <a:spcPct val="90000"/>
              </a:lnSpc>
            </a:pPr>
            <a:endParaRPr lang="en-US" sz="3200" i="1">
              <a:latin typeface="Arial" charset="0"/>
            </a:endParaRPr>
          </a:p>
        </p:txBody>
      </p:sp>
      <p:pic>
        <p:nvPicPr>
          <p:cNvPr id="60422" name="Picture 6" descr="Toan canh HB2"/>
          <p:cNvPicPr>
            <a:picLocks noChangeAspect="1" noChangeArrowheads="1"/>
          </p:cNvPicPr>
          <p:nvPr/>
        </p:nvPicPr>
        <p:blipFill>
          <a:blip r:embed="rId2">
            <a:lum bright="-12000"/>
          </a:blip>
          <a:srcRect/>
          <a:stretch>
            <a:fillRect/>
          </a:stretch>
        </p:blipFill>
        <p:spPr bwMode="auto">
          <a:xfrm>
            <a:off x="1663700" y="673101"/>
            <a:ext cx="8915400" cy="5262563"/>
          </a:xfrm>
          <a:prstGeom prst="rect">
            <a:avLst/>
          </a:prstGeom>
          <a:noFill/>
          <a:ln w="9525">
            <a:noFill/>
            <a:miter lim="800000"/>
            <a:headEnd/>
            <a:tailEnd/>
          </a:ln>
        </p:spPr>
      </p:pic>
      <p:sp>
        <p:nvSpPr>
          <p:cNvPr id="60424" name="Rectangle 8"/>
          <p:cNvSpPr>
            <a:spLocks noChangeArrowheads="1"/>
          </p:cNvSpPr>
          <p:nvPr/>
        </p:nvSpPr>
        <p:spPr bwMode="auto">
          <a:xfrm>
            <a:off x="2057400" y="6477000"/>
            <a:ext cx="8305800" cy="304800"/>
          </a:xfrm>
          <a:prstGeom prst="rect">
            <a:avLst/>
          </a:prstGeom>
          <a:noFill/>
          <a:ln w="9525">
            <a:noFill/>
            <a:miter lim="800000"/>
            <a:headEnd/>
            <a:tailEnd/>
          </a:ln>
          <a:effectLst/>
        </p:spPr>
        <p:txBody>
          <a:bodyPr anchor="b" anchorCtr="1"/>
          <a:lstStyle/>
          <a:p>
            <a:pPr algn="l" eaLnBrk="1" hangingPunct="1">
              <a:defRPr/>
            </a:pPr>
            <a:r>
              <a:rPr lang="en-US" sz="2400" b="1" i="1">
                <a:solidFill>
                  <a:srgbClr val="002060"/>
                </a:solidFill>
                <a:latin typeface="Times New Roman" panose="02020603050405020304" pitchFamily="18" charset="0"/>
                <a:cs typeface="Times New Roman" panose="02020603050405020304" pitchFamily="18" charset="0"/>
              </a:rPr>
              <a:t>Lối vào hầm nơi đặt các tổ máy phát điện ngầm trong lòng đất , đường hầm dài hơn 800m.</a:t>
            </a:r>
            <a:r>
              <a:rPr lang="en-US" sz="2400">
                <a:solidFill>
                  <a:srgbClr val="002060"/>
                </a:solidFill>
                <a:latin typeface="Times New Roman" panose="02020603050405020304" pitchFamily="18" charset="0"/>
                <a:cs typeface="Times New Roman" panose="02020603050405020304" pitchFamily="18" charset="0"/>
              </a:rPr>
              <a:t> </a:t>
            </a:r>
          </a:p>
        </p:txBody>
      </p:sp>
      <p:sp>
        <p:nvSpPr>
          <p:cNvPr id="3" name="Subtitle 2">
            <a:extLst>
              <a:ext uri="{FF2B5EF4-FFF2-40B4-BE49-F238E27FC236}">
                <a16:creationId xmlns:a16="http://schemas.microsoft.com/office/drawing/2014/main" id="{83130327-2DDB-49E6-839B-58A810C554DA}"/>
              </a:ext>
            </a:extLst>
          </p:cNvPr>
          <p:cNvSpPr>
            <a:spLocks noGrp="1"/>
          </p:cNvSpPr>
          <p:nvPr>
            <p:ph type="subTitle" idx="1"/>
          </p:nvPr>
        </p:nvSpPr>
        <p:spPr/>
        <p:txBody>
          <a:bodyPr/>
          <a:lstStyle/>
          <a:p>
            <a:endParaRPr lang="en-US"/>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8" presetClass="entr" presetSubtype="16" fill="hold" nodeType="withEffect">
                                  <p:stCondLst>
                                    <p:cond delay="0"/>
                                  </p:stCondLst>
                                  <p:childTnLst>
                                    <p:set>
                                      <p:cBhvr>
                                        <p:cTn id="6" dur="1" fill="hold">
                                          <p:stCondLst>
                                            <p:cond delay="0"/>
                                          </p:stCondLst>
                                        </p:cTn>
                                        <p:tgtEl>
                                          <p:spTgt spid="60422"/>
                                        </p:tgtEl>
                                        <p:attrNameLst>
                                          <p:attrName>style.visibility</p:attrName>
                                        </p:attrNameLst>
                                      </p:cBhvr>
                                      <p:to>
                                        <p:strVal val="visible"/>
                                      </p:to>
                                    </p:set>
                                    <p:animEffect transition="in" filter="diamond(in)">
                                      <p:cBhvr>
                                        <p:cTn id="7" dur="2000"/>
                                        <p:tgtEl>
                                          <p:spTgt spid="604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7360" name="Text Box 16"/>
          <p:cNvSpPr txBox="1">
            <a:spLocks noChangeArrowheads="1"/>
          </p:cNvSpPr>
          <p:nvPr/>
        </p:nvSpPr>
        <p:spPr bwMode="auto">
          <a:xfrm>
            <a:off x="2514600" y="1600200"/>
            <a:ext cx="7772400" cy="1323439"/>
          </a:xfrm>
          <a:prstGeom prst="rect">
            <a:avLst/>
          </a:prstGeom>
          <a:noFill/>
          <a:ln w="9525" algn="ctr">
            <a:noFill/>
            <a:miter lim="800000"/>
            <a:headEnd/>
            <a:tailEnd/>
          </a:ln>
        </p:spPr>
        <p:txBody>
          <a:bodyPr wrap="square">
            <a:spAutoFit/>
          </a:bodyPr>
          <a:lstStyle/>
          <a:p>
            <a:pPr marL="457200" indent="-457200">
              <a:spcBef>
                <a:spcPct val="50000"/>
              </a:spcBef>
              <a:buFontTx/>
              <a:buChar char="-"/>
            </a:pPr>
            <a:r>
              <a:rPr lang="en-US" sz="3200" b="1">
                <a:solidFill>
                  <a:srgbClr val="FF3300"/>
                </a:solidFill>
                <a:latin typeface="Times New Roman" panose="02020603050405020304" pitchFamily="18" charset="0"/>
                <a:cs typeface="Times New Roman" panose="02020603050405020304" pitchFamily="18" charset="0"/>
              </a:rPr>
              <a:t>Hãy tự học thuộc lòng.</a:t>
            </a:r>
          </a:p>
          <a:p>
            <a:pPr marL="457200" indent="-457200">
              <a:spcBef>
                <a:spcPct val="50000"/>
              </a:spcBef>
              <a:buFontTx/>
              <a:buChar char="-"/>
            </a:pPr>
            <a:r>
              <a:rPr lang="en-US" sz="3200" b="1">
                <a:solidFill>
                  <a:srgbClr val="FF3300"/>
                </a:solidFill>
                <a:latin typeface="Times New Roman" panose="02020603050405020304" pitchFamily="18" charset="0"/>
                <a:cs typeface="Times New Roman" panose="02020603050405020304" pitchFamily="18" charset="0"/>
              </a:rPr>
              <a:t>Chuẩn bị bài sau: Kì diệu rừng xanh.</a:t>
            </a:r>
          </a:p>
        </p:txBody>
      </p:sp>
    </p:spTree>
    <p:extLst>
      <p:ext uri="{BB962C8B-B14F-4D97-AF65-F5344CB8AC3E}">
        <p14:creationId xmlns:p14="http://schemas.microsoft.com/office/powerpoint/2010/main" val="1318969618"/>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7" presetClass="entr" presetSubtype="0" fill="hold" grpId="0" nodeType="clickEffect">
                                  <p:stCondLst>
                                    <p:cond delay="0"/>
                                  </p:stCondLst>
                                  <p:iterate type="lt">
                                    <p:tmPct val="50000"/>
                                  </p:iterate>
                                  <p:childTnLst>
                                    <p:set>
                                      <p:cBhvr>
                                        <p:cTn id="6" dur="1" fill="hold">
                                          <p:stCondLst>
                                            <p:cond delay="0"/>
                                          </p:stCondLst>
                                        </p:cTn>
                                        <p:tgtEl>
                                          <p:spTgt spid="57360"/>
                                        </p:tgtEl>
                                        <p:attrNameLst>
                                          <p:attrName>style.visibility</p:attrName>
                                        </p:attrNameLst>
                                      </p:cBhvr>
                                      <p:to>
                                        <p:strVal val="visible"/>
                                      </p:to>
                                    </p:set>
                                    <p:anim calcmode="discrete" valueType="clr">
                                      <p:cBhvr override="childStyle">
                                        <p:cTn id="7" dur="80"/>
                                        <p:tgtEl>
                                          <p:spTgt spid="57360"/>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57360"/>
                                        </p:tgtEl>
                                        <p:attrNameLst>
                                          <p:attrName>fillcolor</p:attrName>
                                        </p:attrNameLst>
                                      </p:cBhvr>
                                      <p:tavLst>
                                        <p:tav tm="0">
                                          <p:val>
                                            <p:clrVal>
                                              <a:schemeClr val="accent2"/>
                                            </p:clrVal>
                                          </p:val>
                                        </p:tav>
                                        <p:tav tm="50000">
                                          <p:val>
                                            <p:clrVal>
                                              <a:schemeClr val="hlink"/>
                                            </p:clrVal>
                                          </p:val>
                                        </p:tav>
                                      </p:tavLst>
                                    </p:anim>
                                    <p:set>
                                      <p:cBhvr>
                                        <p:cTn id="9" dur="80"/>
                                        <p:tgtEl>
                                          <p:spTgt spid="57360"/>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360"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7">
            <a:extLst>
              <a:ext uri="{FF2B5EF4-FFF2-40B4-BE49-F238E27FC236}">
                <a16:creationId xmlns:a16="http://schemas.microsoft.com/office/drawing/2014/main" id="{4E651633-920B-49A4-B699-C7B7C849A7C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47" name="Slide Number Placeholder 3">
            <a:extLst>
              <a:ext uri="{FF2B5EF4-FFF2-40B4-BE49-F238E27FC236}">
                <a16:creationId xmlns:a16="http://schemas.microsoft.com/office/drawing/2014/main" id="{941D1A26-9F47-41D2-90DE-17565E7885BA}"/>
              </a:ext>
            </a:extLst>
          </p:cNvPr>
          <p:cNvSpPr>
            <a:spLocks noGrp="1"/>
          </p:cNvSpPr>
          <p:nvPr>
            <p:ph type="sldNum" sz="quarter" idx="12"/>
          </p:nvPr>
        </p:nvSpPr>
        <p:spPr bwMode="auto">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numCol="1" anchorCtr="0" compatLnSpc="1">
            <a:prstTxWarp prst="textNoShape">
              <a:avLst/>
            </a:prstTxWarp>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1363" indent="-284163">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1413" indent="-227013">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598613" indent="-227013">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5813" indent="-227013">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3013" indent="-227013"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0213" indent="-227013"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7413" indent="-227013"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4613" indent="-227013"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fontAlgn="base">
              <a:lnSpc>
                <a:spcPct val="100000"/>
              </a:lnSpc>
              <a:spcBef>
                <a:spcPct val="0"/>
              </a:spcBef>
              <a:spcAft>
                <a:spcPct val="0"/>
              </a:spcAft>
              <a:buFontTx/>
              <a:buNone/>
            </a:pPr>
            <a:fld id="{8C3A7783-669D-4FE0-BE93-FD5F52D28C67}" type="slidenum">
              <a:rPr lang="en-US" altLang="en-US" sz="1200">
                <a:latin typeface="Arial" panose="020B0604020202020204" pitchFamily="34" charset="0"/>
                <a:cs typeface="Arial" panose="020B0604020202020204" pitchFamily="34" charset="0"/>
              </a:rPr>
              <a:pPr fontAlgn="base">
                <a:lnSpc>
                  <a:spcPct val="100000"/>
                </a:lnSpc>
                <a:spcBef>
                  <a:spcPct val="0"/>
                </a:spcBef>
                <a:spcAft>
                  <a:spcPct val="0"/>
                </a:spcAft>
                <a:buFontTx/>
                <a:buNone/>
              </a:pPr>
              <a:t>3</a:t>
            </a:fld>
            <a:endParaRPr lang="en-US" altLang="en-US" sz="1200">
              <a:latin typeface="Arial" panose="020B0604020202020204" pitchFamily="34" charset="0"/>
              <a:cs typeface="Arial" panose="020B0604020202020204" pitchFamily="34" charset="0"/>
            </a:endParaRPr>
          </a:p>
        </p:txBody>
      </p:sp>
      <p:sp>
        <p:nvSpPr>
          <p:cNvPr id="6148" name="Rectangle 6">
            <a:extLst>
              <a:ext uri="{FF2B5EF4-FFF2-40B4-BE49-F238E27FC236}">
                <a16:creationId xmlns:a16="http://schemas.microsoft.com/office/drawing/2014/main" id="{5BCA0B0F-D235-4FE3-9759-2729FE0E1294}"/>
              </a:ext>
            </a:extLst>
          </p:cNvPr>
          <p:cNvSpPr>
            <a:spLocks noChangeArrowheads="1"/>
          </p:cNvSpPr>
          <p:nvPr/>
        </p:nvSpPr>
        <p:spPr bwMode="auto">
          <a:xfrm>
            <a:off x="4165600" y="2703513"/>
            <a:ext cx="3860800" cy="830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lnSpc>
                <a:spcPct val="100000"/>
              </a:lnSpc>
              <a:spcBef>
                <a:spcPct val="20000"/>
              </a:spcBef>
              <a:buFontTx/>
              <a:buNone/>
            </a:pPr>
            <a:r>
              <a:rPr lang="en-US" altLang="en-US" sz="4800" b="1">
                <a:solidFill>
                  <a:srgbClr val="FF0000"/>
                </a:solidFill>
                <a:latin typeface="Times New Roman" panose="02020603050405020304" pitchFamily="18" charset="0"/>
                <a:cs typeface="Times New Roman" panose="02020603050405020304" pitchFamily="18" charset="0"/>
              </a:rPr>
              <a:t>KHỞI ĐỘNG</a:t>
            </a: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1506" name="Text Box 2"/>
          <p:cNvSpPr txBox="1">
            <a:spLocks noChangeArrowheads="1"/>
          </p:cNvSpPr>
          <p:nvPr/>
        </p:nvSpPr>
        <p:spPr bwMode="auto">
          <a:xfrm>
            <a:off x="3644901" y="487364"/>
            <a:ext cx="652463" cy="350837"/>
          </a:xfrm>
          <a:prstGeom prst="rect">
            <a:avLst/>
          </a:prstGeom>
          <a:noFill/>
          <a:ln w="9525">
            <a:noFill/>
            <a:miter lim="800000"/>
            <a:headEnd/>
            <a:tailEnd/>
          </a:ln>
        </p:spPr>
        <p:txBody>
          <a:bodyPr wrap="none">
            <a:spAutoFit/>
          </a:bodyPr>
          <a:lstStyle/>
          <a:p>
            <a:pPr algn="l" eaLnBrk="1" hangingPunct="1"/>
            <a:r>
              <a:rPr lang="en-US" sz="1700" b="1">
                <a:solidFill>
                  <a:srgbClr val="002060"/>
                </a:solidFill>
                <a:latin typeface="Arial" charset="0"/>
              </a:rPr>
              <a:t>Trên</a:t>
            </a:r>
          </a:p>
        </p:txBody>
      </p:sp>
      <p:sp>
        <p:nvSpPr>
          <p:cNvPr id="21507" name="Text Box 3"/>
          <p:cNvSpPr txBox="1">
            <a:spLocks noChangeArrowheads="1"/>
          </p:cNvSpPr>
          <p:nvPr/>
        </p:nvSpPr>
        <p:spPr bwMode="auto">
          <a:xfrm>
            <a:off x="3644900" y="792164"/>
            <a:ext cx="566738" cy="350837"/>
          </a:xfrm>
          <a:prstGeom prst="rect">
            <a:avLst/>
          </a:prstGeom>
          <a:noFill/>
          <a:ln w="9525">
            <a:noFill/>
            <a:miter lim="800000"/>
            <a:headEnd/>
            <a:tailEnd/>
          </a:ln>
        </p:spPr>
        <p:txBody>
          <a:bodyPr wrap="none">
            <a:spAutoFit/>
          </a:bodyPr>
          <a:lstStyle/>
          <a:p>
            <a:pPr algn="l" eaLnBrk="1" hangingPunct="1"/>
            <a:r>
              <a:rPr lang="en-US" sz="1700" b="1">
                <a:solidFill>
                  <a:srgbClr val="002060"/>
                </a:solidFill>
                <a:latin typeface="Arial" charset="0"/>
              </a:rPr>
              <a:t>Một</a:t>
            </a:r>
          </a:p>
        </p:txBody>
      </p:sp>
      <p:sp>
        <p:nvSpPr>
          <p:cNvPr id="21508" name="Text Box 4"/>
          <p:cNvSpPr txBox="1">
            <a:spLocks noChangeArrowheads="1"/>
          </p:cNvSpPr>
          <p:nvPr/>
        </p:nvSpPr>
        <p:spPr bwMode="auto">
          <a:xfrm>
            <a:off x="3644900" y="1173164"/>
            <a:ext cx="1397000" cy="350837"/>
          </a:xfrm>
          <a:prstGeom prst="rect">
            <a:avLst/>
          </a:prstGeom>
          <a:noFill/>
          <a:ln w="9525">
            <a:noFill/>
            <a:miter lim="800000"/>
            <a:headEnd/>
            <a:tailEnd/>
          </a:ln>
        </p:spPr>
        <p:txBody>
          <a:bodyPr wrap="none">
            <a:spAutoFit/>
          </a:bodyPr>
          <a:lstStyle/>
          <a:p>
            <a:pPr algn="l" eaLnBrk="1" hangingPunct="1"/>
            <a:r>
              <a:rPr lang="en-US" sz="1700" b="1">
                <a:solidFill>
                  <a:srgbClr val="002060"/>
                </a:solidFill>
                <a:latin typeface="Arial" charset="0"/>
              </a:rPr>
              <a:t>Tôi đã nghe</a:t>
            </a:r>
          </a:p>
        </p:txBody>
      </p:sp>
      <p:sp>
        <p:nvSpPr>
          <p:cNvPr id="21509" name="Text Box 5"/>
          <p:cNvSpPr txBox="1">
            <a:spLocks noChangeArrowheads="1"/>
          </p:cNvSpPr>
          <p:nvPr/>
        </p:nvSpPr>
        <p:spPr bwMode="auto">
          <a:xfrm>
            <a:off x="3644901" y="1847850"/>
            <a:ext cx="244475" cy="350838"/>
          </a:xfrm>
          <a:prstGeom prst="rect">
            <a:avLst/>
          </a:prstGeom>
          <a:noFill/>
          <a:ln w="9525">
            <a:noFill/>
            <a:miter lim="800000"/>
            <a:headEnd/>
            <a:tailEnd/>
          </a:ln>
        </p:spPr>
        <p:txBody>
          <a:bodyPr wrap="none">
            <a:spAutoFit/>
          </a:bodyPr>
          <a:lstStyle/>
          <a:p>
            <a:pPr algn="l" eaLnBrk="1" hangingPunct="1"/>
            <a:r>
              <a:rPr lang="en-US" sz="1700" b="1">
                <a:solidFill>
                  <a:srgbClr val="002060"/>
                </a:solidFill>
                <a:latin typeface="Arial" charset="0"/>
              </a:rPr>
              <a:t> </a:t>
            </a:r>
          </a:p>
        </p:txBody>
      </p:sp>
      <p:sp>
        <p:nvSpPr>
          <p:cNvPr id="21510" name="Text Box 6"/>
          <p:cNvSpPr txBox="1">
            <a:spLocks noChangeArrowheads="1"/>
          </p:cNvSpPr>
          <p:nvPr/>
        </p:nvSpPr>
        <p:spPr bwMode="auto">
          <a:xfrm>
            <a:off x="3644901" y="1554164"/>
            <a:ext cx="3800475" cy="350837"/>
          </a:xfrm>
          <a:prstGeom prst="rect">
            <a:avLst/>
          </a:prstGeom>
          <a:noFill/>
          <a:ln w="9525">
            <a:noFill/>
            <a:miter lim="800000"/>
            <a:headEnd/>
            <a:tailEnd/>
          </a:ln>
        </p:spPr>
        <p:txBody>
          <a:bodyPr wrap="none">
            <a:spAutoFit/>
          </a:bodyPr>
          <a:lstStyle/>
          <a:p>
            <a:pPr algn="l" eaLnBrk="1" hangingPunct="1"/>
            <a:r>
              <a:rPr lang="en-US" sz="1700" b="1">
                <a:solidFill>
                  <a:srgbClr val="002060"/>
                </a:solidFill>
                <a:latin typeface="Arial" charset="0"/>
              </a:rPr>
              <a:t>Một cô gái Nga  mái tóc màu hạt dẻ</a:t>
            </a:r>
          </a:p>
        </p:txBody>
      </p:sp>
      <p:sp>
        <p:nvSpPr>
          <p:cNvPr id="21511" name="Text Box 7"/>
          <p:cNvSpPr txBox="1">
            <a:spLocks noChangeArrowheads="1"/>
          </p:cNvSpPr>
          <p:nvPr/>
        </p:nvSpPr>
        <p:spPr bwMode="auto">
          <a:xfrm>
            <a:off x="3644900" y="1935164"/>
            <a:ext cx="4300538" cy="350837"/>
          </a:xfrm>
          <a:prstGeom prst="rect">
            <a:avLst/>
          </a:prstGeom>
          <a:noFill/>
          <a:ln w="9525">
            <a:noFill/>
            <a:miter lim="800000"/>
            <a:headEnd/>
            <a:tailEnd/>
          </a:ln>
        </p:spPr>
        <p:txBody>
          <a:bodyPr wrap="none">
            <a:spAutoFit/>
          </a:bodyPr>
          <a:lstStyle/>
          <a:p>
            <a:pPr algn="l" eaLnBrk="1" hangingPunct="1"/>
            <a:r>
              <a:rPr lang="en-US" sz="1700" b="1">
                <a:solidFill>
                  <a:srgbClr val="002060"/>
                </a:solidFill>
                <a:latin typeface="Arial" charset="0"/>
              </a:rPr>
              <a:t>Ngón tay đan  trên những sợi dây đồng.</a:t>
            </a:r>
          </a:p>
        </p:txBody>
      </p:sp>
      <p:sp>
        <p:nvSpPr>
          <p:cNvPr id="21512" name="Text Box 8"/>
          <p:cNvSpPr txBox="1">
            <a:spLocks noChangeArrowheads="1"/>
          </p:cNvSpPr>
          <p:nvPr/>
        </p:nvSpPr>
        <p:spPr bwMode="auto">
          <a:xfrm>
            <a:off x="3644900" y="2468564"/>
            <a:ext cx="869950" cy="350837"/>
          </a:xfrm>
          <a:prstGeom prst="rect">
            <a:avLst/>
          </a:prstGeom>
          <a:noFill/>
          <a:ln w="9525">
            <a:noFill/>
            <a:miter lim="800000"/>
            <a:headEnd/>
            <a:tailEnd/>
          </a:ln>
        </p:spPr>
        <p:txBody>
          <a:bodyPr wrap="none">
            <a:spAutoFit/>
          </a:bodyPr>
          <a:lstStyle/>
          <a:p>
            <a:pPr algn="l" eaLnBrk="1" hangingPunct="1"/>
            <a:r>
              <a:rPr lang="en-US" sz="1700" b="1">
                <a:solidFill>
                  <a:srgbClr val="002060"/>
                </a:solidFill>
                <a:latin typeface="Arial" charset="0"/>
              </a:rPr>
              <a:t>Lúc ấy</a:t>
            </a:r>
          </a:p>
        </p:txBody>
      </p:sp>
      <p:sp>
        <p:nvSpPr>
          <p:cNvPr id="21513" name="Text Box 9"/>
          <p:cNvSpPr txBox="1">
            <a:spLocks noChangeArrowheads="1"/>
          </p:cNvSpPr>
          <p:nvPr/>
        </p:nvSpPr>
        <p:spPr bwMode="auto">
          <a:xfrm>
            <a:off x="3644901" y="2774950"/>
            <a:ext cx="1825625" cy="350838"/>
          </a:xfrm>
          <a:prstGeom prst="rect">
            <a:avLst/>
          </a:prstGeom>
          <a:noFill/>
          <a:ln w="9525">
            <a:noFill/>
            <a:miter lim="800000"/>
            <a:headEnd/>
            <a:tailEnd/>
          </a:ln>
        </p:spPr>
        <p:txBody>
          <a:bodyPr wrap="none">
            <a:spAutoFit/>
          </a:bodyPr>
          <a:lstStyle/>
          <a:p>
            <a:pPr algn="l" eaLnBrk="1" hangingPunct="1"/>
            <a:r>
              <a:rPr lang="en-US" sz="1700" b="1" dirty="0" err="1">
                <a:solidFill>
                  <a:srgbClr val="002060"/>
                </a:solidFill>
                <a:latin typeface="Arial" charset="0"/>
              </a:rPr>
              <a:t>Cả</a:t>
            </a:r>
            <a:r>
              <a:rPr lang="en-US" sz="1700" b="1" dirty="0">
                <a:solidFill>
                  <a:srgbClr val="002060"/>
                </a:solidFill>
                <a:latin typeface="Arial" charset="0"/>
              </a:rPr>
              <a:t> </a:t>
            </a:r>
            <a:r>
              <a:rPr lang="en-US" sz="1700" b="1" dirty="0" err="1">
                <a:solidFill>
                  <a:srgbClr val="002060"/>
                </a:solidFill>
                <a:latin typeface="Arial" charset="0"/>
              </a:rPr>
              <a:t>công</a:t>
            </a:r>
            <a:r>
              <a:rPr lang="en-US" sz="1700" b="1" dirty="0">
                <a:solidFill>
                  <a:srgbClr val="002060"/>
                </a:solidFill>
                <a:latin typeface="Arial" charset="0"/>
              </a:rPr>
              <a:t> </a:t>
            </a:r>
            <a:r>
              <a:rPr lang="en-US" sz="1700" b="1" dirty="0" err="1">
                <a:solidFill>
                  <a:srgbClr val="002060"/>
                </a:solidFill>
                <a:latin typeface="Arial" charset="0"/>
              </a:rPr>
              <a:t>trường</a:t>
            </a:r>
            <a:endParaRPr lang="en-US" sz="1700" b="1" dirty="0">
              <a:solidFill>
                <a:srgbClr val="002060"/>
              </a:solidFill>
              <a:latin typeface="Arial" charset="0"/>
            </a:endParaRPr>
          </a:p>
        </p:txBody>
      </p:sp>
      <p:sp>
        <p:nvSpPr>
          <p:cNvPr id="21514" name="Text Box 10"/>
          <p:cNvSpPr txBox="1">
            <a:spLocks noChangeArrowheads="1"/>
          </p:cNvSpPr>
          <p:nvPr/>
        </p:nvSpPr>
        <p:spPr bwMode="auto">
          <a:xfrm>
            <a:off x="3644900" y="3141664"/>
            <a:ext cx="2103438" cy="350837"/>
          </a:xfrm>
          <a:prstGeom prst="rect">
            <a:avLst/>
          </a:prstGeom>
          <a:noFill/>
          <a:ln w="9525">
            <a:noFill/>
            <a:miter lim="800000"/>
            <a:headEnd/>
            <a:tailEnd/>
          </a:ln>
        </p:spPr>
        <p:txBody>
          <a:bodyPr wrap="none">
            <a:spAutoFit/>
          </a:bodyPr>
          <a:lstStyle/>
          <a:p>
            <a:pPr algn="l" eaLnBrk="1" hangingPunct="1"/>
            <a:r>
              <a:rPr lang="en-US" sz="1700" b="1">
                <a:solidFill>
                  <a:srgbClr val="002060"/>
                </a:solidFill>
                <a:latin typeface="Arial" charset="0"/>
              </a:rPr>
              <a:t>Những tháp khoan</a:t>
            </a:r>
          </a:p>
        </p:txBody>
      </p:sp>
      <p:sp>
        <p:nvSpPr>
          <p:cNvPr id="21515" name="Text Box 11"/>
          <p:cNvSpPr txBox="1">
            <a:spLocks noChangeArrowheads="1"/>
          </p:cNvSpPr>
          <p:nvPr/>
        </p:nvSpPr>
        <p:spPr bwMode="auto">
          <a:xfrm>
            <a:off x="3644901" y="3508375"/>
            <a:ext cx="2251075" cy="350838"/>
          </a:xfrm>
          <a:prstGeom prst="rect">
            <a:avLst/>
          </a:prstGeom>
          <a:noFill/>
          <a:ln w="9525">
            <a:noFill/>
            <a:miter lim="800000"/>
            <a:headEnd/>
            <a:tailEnd/>
          </a:ln>
        </p:spPr>
        <p:txBody>
          <a:bodyPr wrap="none">
            <a:spAutoFit/>
          </a:bodyPr>
          <a:lstStyle/>
          <a:p>
            <a:pPr algn="l" eaLnBrk="1" hangingPunct="1"/>
            <a:r>
              <a:rPr lang="en-US" sz="1700" b="1">
                <a:solidFill>
                  <a:srgbClr val="002060"/>
                </a:solidFill>
                <a:latin typeface="Arial" charset="0"/>
              </a:rPr>
              <a:t>Những xe ủi, xe ben</a:t>
            </a:r>
          </a:p>
        </p:txBody>
      </p:sp>
      <p:sp>
        <p:nvSpPr>
          <p:cNvPr id="21516" name="Text Box 12"/>
          <p:cNvSpPr txBox="1">
            <a:spLocks noChangeArrowheads="1"/>
          </p:cNvSpPr>
          <p:nvPr/>
        </p:nvSpPr>
        <p:spPr bwMode="auto">
          <a:xfrm>
            <a:off x="3644901" y="3875089"/>
            <a:ext cx="976313" cy="350837"/>
          </a:xfrm>
          <a:prstGeom prst="rect">
            <a:avLst/>
          </a:prstGeom>
          <a:noFill/>
          <a:ln w="9525">
            <a:noFill/>
            <a:miter lim="800000"/>
            <a:headEnd/>
            <a:tailEnd/>
          </a:ln>
        </p:spPr>
        <p:txBody>
          <a:bodyPr wrap="none">
            <a:spAutoFit/>
          </a:bodyPr>
          <a:lstStyle/>
          <a:p>
            <a:pPr algn="l" eaLnBrk="1" hangingPunct="1"/>
            <a:r>
              <a:rPr lang="en-US" sz="1700" b="1">
                <a:solidFill>
                  <a:srgbClr val="002060"/>
                </a:solidFill>
                <a:latin typeface="Arial" charset="0"/>
              </a:rPr>
              <a:t>Chỉ còn</a:t>
            </a:r>
          </a:p>
        </p:txBody>
      </p:sp>
      <p:sp>
        <p:nvSpPr>
          <p:cNvPr id="21517" name="Text Box 13"/>
          <p:cNvSpPr txBox="1">
            <a:spLocks noChangeArrowheads="1"/>
          </p:cNvSpPr>
          <p:nvPr/>
        </p:nvSpPr>
        <p:spPr bwMode="auto">
          <a:xfrm>
            <a:off x="3644901" y="4241800"/>
            <a:ext cx="542925" cy="350838"/>
          </a:xfrm>
          <a:prstGeom prst="rect">
            <a:avLst/>
          </a:prstGeom>
          <a:noFill/>
          <a:ln w="9525">
            <a:noFill/>
            <a:miter lim="800000"/>
            <a:headEnd/>
            <a:tailEnd/>
          </a:ln>
        </p:spPr>
        <p:txBody>
          <a:bodyPr wrap="none">
            <a:spAutoFit/>
          </a:bodyPr>
          <a:lstStyle/>
          <a:p>
            <a:pPr algn="l" eaLnBrk="1" hangingPunct="1"/>
            <a:r>
              <a:rPr lang="en-US" sz="1700" b="1">
                <a:solidFill>
                  <a:srgbClr val="002060"/>
                </a:solidFill>
                <a:latin typeface="Arial" charset="0"/>
              </a:rPr>
              <a:t>Với</a:t>
            </a:r>
          </a:p>
        </p:txBody>
      </p:sp>
      <p:sp>
        <p:nvSpPr>
          <p:cNvPr id="21518" name="Text Box 14"/>
          <p:cNvSpPr txBox="1">
            <a:spLocks noChangeArrowheads="1"/>
          </p:cNvSpPr>
          <p:nvPr/>
        </p:nvSpPr>
        <p:spPr bwMode="auto">
          <a:xfrm>
            <a:off x="3644901" y="4830764"/>
            <a:ext cx="1146175" cy="350837"/>
          </a:xfrm>
          <a:prstGeom prst="rect">
            <a:avLst/>
          </a:prstGeom>
          <a:noFill/>
          <a:ln w="9525">
            <a:noFill/>
            <a:miter lim="800000"/>
            <a:headEnd/>
            <a:tailEnd/>
          </a:ln>
        </p:spPr>
        <p:txBody>
          <a:bodyPr wrap="none">
            <a:spAutoFit/>
          </a:bodyPr>
          <a:lstStyle/>
          <a:p>
            <a:pPr algn="l" eaLnBrk="1" hangingPunct="1"/>
            <a:r>
              <a:rPr lang="en-US" sz="1700" b="1">
                <a:solidFill>
                  <a:srgbClr val="002060"/>
                </a:solidFill>
                <a:latin typeface="Arial" charset="0"/>
              </a:rPr>
              <a:t>Ngày mai</a:t>
            </a:r>
          </a:p>
        </p:txBody>
      </p:sp>
      <p:sp>
        <p:nvSpPr>
          <p:cNvPr id="21519" name="Text Box 15"/>
          <p:cNvSpPr txBox="1">
            <a:spLocks noChangeArrowheads="1"/>
          </p:cNvSpPr>
          <p:nvPr/>
        </p:nvSpPr>
        <p:spPr bwMode="auto">
          <a:xfrm>
            <a:off x="5181600" y="5181600"/>
            <a:ext cx="2203450" cy="350838"/>
          </a:xfrm>
          <a:prstGeom prst="rect">
            <a:avLst/>
          </a:prstGeom>
          <a:noFill/>
          <a:ln w="9525">
            <a:noFill/>
            <a:miter lim="800000"/>
            <a:headEnd/>
            <a:tailEnd/>
          </a:ln>
        </p:spPr>
        <p:txBody>
          <a:bodyPr wrap="none">
            <a:spAutoFit/>
          </a:bodyPr>
          <a:lstStyle/>
          <a:p>
            <a:pPr algn="l" eaLnBrk="1" hangingPunct="1"/>
            <a:r>
              <a:rPr lang="en-US" sz="1700" b="1">
                <a:solidFill>
                  <a:srgbClr val="002060"/>
                </a:solidFill>
                <a:latin typeface="Arial" charset="0"/>
              </a:rPr>
              <a:t>nối liền hai khối núi</a:t>
            </a:r>
          </a:p>
        </p:txBody>
      </p:sp>
      <p:sp>
        <p:nvSpPr>
          <p:cNvPr id="21520" name="Text Box 16"/>
          <p:cNvSpPr txBox="1">
            <a:spLocks noChangeArrowheads="1"/>
          </p:cNvSpPr>
          <p:nvPr/>
        </p:nvSpPr>
        <p:spPr bwMode="auto">
          <a:xfrm>
            <a:off x="3644901" y="5514975"/>
            <a:ext cx="4073525" cy="350838"/>
          </a:xfrm>
          <a:prstGeom prst="rect">
            <a:avLst/>
          </a:prstGeom>
          <a:noFill/>
          <a:ln w="9525">
            <a:noFill/>
            <a:miter lim="800000"/>
            <a:headEnd/>
            <a:tailEnd/>
          </a:ln>
        </p:spPr>
        <p:txBody>
          <a:bodyPr wrap="none">
            <a:spAutoFit/>
          </a:bodyPr>
          <a:lstStyle/>
          <a:p>
            <a:pPr algn="l" eaLnBrk="1" hangingPunct="1"/>
            <a:r>
              <a:rPr lang="en-US" sz="1700" b="1">
                <a:solidFill>
                  <a:srgbClr val="002060"/>
                </a:solidFill>
                <a:latin typeface="Arial" charset="0"/>
              </a:rPr>
              <a:t>Biển sẽ nằm bỡ ngỡ giữa cao nguyên</a:t>
            </a:r>
          </a:p>
        </p:txBody>
      </p:sp>
      <p:sp>
        <p:nvSpPr>
          <p:cNvPr id="74769" name="Text Box 17"/>
          <p:cNvSpPr txBox="1">
            <a:spLocks noChangeArrowheads="1"/>
          </p:cNvSpPr>
          <p:nvPr/>
        </p:nvSpPr>
        <p:spPr bwMode="auto">
          <a:xfrm>
            <a:off x="3644900" y="6248400"/>
            <a:ext cx="3963988" cy="350838"/>
          </a:xfrm>
          <a:prstGeom prst="rect">
            <a:avLst/>
          </a:prstGeom>
          <a:noFill/>
          <a:ln w="9525">
            <a:noFill/>
            <a:miter lim="800000"/>
            <a:headEnd/>
            <a:tailEnd/>
          </a:ln>
        </p:spPr>
        <p:txBody>
          <a:bodyPr wrap="none">
            <a:spAutoFit/>
          </a:bodyPr>
          <a:lstStyle/>
          <a:p>
            <a:pPr algn="l" eaLnBrk="1" hangingPunct="1"/>
            <a:r>
              <a:rPr lang="en-US" sz="1700" b="1">
                <a:solidFill>
                  <a:srgbClr val="002060"/>
                </a:solidFill>
                <a:latin typeface="Arial" charset="0"/>
              </a:rPr>
              <a:t>Từ công trình thủy điện lớn đầu tiên.</a:t>
            </a:r>
          </a:p>
        </p:txBody>
      </p:sp>
      <p:sp>
        <p:nvSpPr>
          <p:cNvPr id="21522" name="Text Box 18"/>
          <p:cNvSpPr txBox="1">
            <a:spLocks noChangeArrowheads="1"/>
          </p:cNvSpPr>
          <p:nvPr/>
        </p:nvSpPr>
        <p:spPr bwMode="auto">
          <a:xfrm>
            <a:off x="3644900" y="5881689"/>
            <a:ext cx="1060450" cy="350837"/>
          </a:xfrm>
          <a:prstGeom prst="rect">
            <a:avLst/>
          </a:prstGeom>
          <a:noFill/>
          <a:ln w="9525">
            <a:noFill/>
            <a:miter lim="800000"/>
            <a:headEnd/>
            <a:tailEnd/>
          </a:ln>
        </p:spPr>
        <p:txBody>
          <a:bodyPr wrap="none">
            <a:spAutoFit/>
          </a:bodyPr>
          <a:lstStyle/>
          <a:p>
            <a:pPr algn="l" eaLnBrk="1" hangingPunct="1"/>
            <a:r>
              <a:rPr lang="en-US" sz="1700" b="1">
                <a:solidFill>
                  <a:srgbClr val="002060"/>
                </a:solidFill>
                <a:latin typeface="Arial" charset="0"/>
              </a:rPr>
              <a:t>Sông Đà</a:t>
            </a:r>
          </a:p>
        </p:txBody>
      </p:sp>
      <p:pic>
        <p:nvPicPr>
          <p:cNvPr id="21523" name="Picture 19" descr="Bouquet"/>
          <p:cNvPicPr>
            <a:picLocks noChangeAspect="1" noChangeArrowheads="1"/>
          </p:cNvPicPr>
          <p:nvPr/>
        </p:nvPicPr>
        <p:blipFill>
          <a:blip r:embed="rId3"/>
          <a:srcRect/>
          <a:stretch>
            <a:fillRect/>
          </a:stretch>
        </p:blipFill>
        <p:spPr bwMode="auto">
          <a:xfrm rot="1737344">
            <a:off x="8382001" y="4000500"/>
            <a:ext cx="2028825" cy="2857500"/>
          </a:xfrm>
          <a:prstGeom prst="rect">
            <a:avLst/>
          </a:prstGeom>
          <a:noFill/>
          <a:ln w="9525">
            <a:noFill/>
            <a:miter lim="800000"/>
            <a:headEnd/>
            <a:tailEnd/>
          </a:ln>
        </p:spPr>
      </p:pic>
      <p:sp>
        <p:nvSpPr>
          <p:cNvPr id="21524" name="WordArt 20"/>
          <p:cNvSpPr>
            <a:spLocks noChangeArrowheads="1" noChangeShapeType="1" noTextEdit="1"/>
          </p:cNvSpPr>
          <p:nvPr/>
        </p:nvSpPr>
        <p:spPr bwMode="auto">
          <a:xfrm>
            <a:off x="2667000" y="1"/>
            <a:ext cx="7162800" cy="523875"/>
          </a:xfrm>
          <a:prstGeom prst="rect">
            <a:avLst/>
          </a:prstGeom>
        </p:spPr>
        <p:txBody>
          <a:bodyPr wrap="none" fromWordArt="1">
            <a:prstTxWarp prst="textPlain">
              <a:avLst>
                <a:gd name="adj" fmla="val 50000"/>
              </a:avLst>
            </a:prstTxWarp>
          </a:bodyPr>
          <a:lstStyle/>
          <a:p>
            <a:r>
              <a:rPr lang="vi-VN" sz="3600" kern="10">
                <a:ln w="9525">
                  <a:solidFill>
                    <a:srgbClr val="FF3300"/>
                  </a:solidFill>
                  <a:round/>
                  <a:headEnd/>
                  <a:tailEnd/>
                </a:ln>
                <a:solidFill>
                  <a:srgbClr val="FF00FF"/>
                </a:solidFill>
                <a:latin typeface="Arial"/>
                <a:cs typeface="Arial"/>
              </a:rPr>
              <a:t>Tiếng đàn ba-la-lai-ca trên sông Đà</a:t>
            </a:r>
            <a:endParaRPr lang="en-US" sz="3600" kern="10">
              <a:ln w="9525">
                <a:solidFill>
                  <a:srgbClr val="FF3300"/>
                </a:solidFill>
                <a:round/>
                <a:headEnd/>
                <a:tailEnd/>
              </a:ln>
              <a:solidFill>
                <a:srgbClr val="FF00FF"/>
              </a:solidFill>
              <a:latin typeface="Arial"/>
              <a:cs typeface="Arial"/>
            </a:endParaRPr>
          </a:p>
        </p:txBody>
      </p:sp>
      <p:sp>
        <p:nvSpPr>
          <p:cNvPr id="74773" name="Text Box 21"/>
          <p:cNvSpPr txBox="1">
            <a:spLocks noChangeArrowheads="1"/>
          </p:cNvSpPr>
          <p:nvPr/>
        </p:nvSpPr>
        <p:spPr bwMode="auto">
          <a:xfrm>
            <a:off x="4191000" y="487364"/>
            <a:ext cx="1036638" cy="350837"/>
          </a:xfrm>
          <a:prstGeom prst="rect">
            <a:avLst/>
          </a:prstGeom>
          <a:noFill/>
          <a:ln w="9525">
            <a:noFill/>
            <a:miter lim="800000"/>
            <a:headEnd/>
            <a:tailEnd/>
          </a:ln>
        </p:spPr>
        <p:txBody>
          <a:bodyPr wrap="none">
            <a:spAutoFit/>
          </a:bodyPr>
          <a:lstStyle/>
          <a:p>
            <a:pPr algn="l" eaLnBrk="1" hangingPunct="1"/>
            <a:r>
              <a:rPr lang="en-US" sz="1700" b="1">
                <a:solidFill>
                  <a:srgbClr val="002060"/>
                </a:solidFill>
                <a:latin typeface="Arial" charset="0"/>
              </a:rPr>
              <a:t>sông Đà</a:t>
            </a:r>
          </a:p>
        </p:txBody>
      </p:sp>
      <p:sp>
        <p:nvSpPr>
          <p:cNvPr id="74774" name="Text Box 22"/>
          <p:cNvSpPr txBox="1">
            <a:spLocks noChangeArrowheads="1"/>
          </p:cNvSpPr>
          <p:nvPr/>
        </p:nvSpPr>
        <p:spPr bwMode="auto">
          <a:xfrm>
            <a:off x="4114801" y="792164"/>
            <a:ext cx="2151063" cy="350837"/>
          </a:xfrm>
          <a:prstGeom prst="rect">
            <a:avLst/>
          </a:prstGeom>
          <a:noFill/>
          <a:ln w="9525">
            <a:noFill/>
            <a:miter lim="800000"/>
            <a:headEnd/>
            <a:tailEnd/>
          </a:ln>
        </p:spPr>
        <p:txBody>
          <a:bodyPr wrap="none">
            <a:spAutoFit/>
          </a:bodyPr>
          <a:lstStyle/>
          <a:p>
            <a:pPr algn="l" eaLnBrk="1" hangingPunct="1"/>
            <a:r>
              <a:rPr lang="en-US" sz="1700" b="1">
                <a:solidFill>
                  <a:srgbClr val="002060"/>
                </a:solidFill>
                <a:latin typeface="Arial" charset="0"/>
              </a:rPr>
              <a:t>đêm trăng chơi vơi</a:t>
            </a:r>
          </a:p>
        </p:txBody>
      </p:sp>
      <p:sp>
        <p:nvSpPr>
          <p:cNvPr id="74775" name="Text Box 23"/>
          <p:cNvSpPr txBox="1">
            <a:spLocks noChangeArrowheads="1"/>
          </p:cNvSpPr>
          <p:nvPr/>
        </p:nvSpPr>
        <p:spPr bwMode="auto">
          <a:xfrm>
            <a:off x="4967288" y="1173164"/>
            <a:ext cx="1890712" cy="350837"/>
          </a:xfrm>
          <a:prstGeom prst="rect">
            <a:avLst/>
          </a:prstGeom>
          <a:noFill/>
          <a:ln w="9525">
            <a:noFill/>
            <a:miter lim="800000"/>
            <a:headEnd/>
            <a:tailEnd/>
          </a:ln>
        </p:spPr>
        <p:txBody>
          <a:bodyPr wrap="none">
            <a:spAutoFit/>
          </a:bodyPr>
          <a:lstStyle/>
          <a:p>
            <a:pPr algn="l" eaLnBrk="1" hangingPunct="1"/>
            <a:r>
              <a:rPr lang="en-US" sz="1700" b="1">
                <a:solidFill>
                  <a:srgbClr val="002060"/>
                </a:solidFill>
                <a:latin typeface="Arial" charset="0"/>
              </a:rPr>
              <a:t>tiếng ba-la-lai-ca</a:t>
            </a:r>
          </a:p>
        </p:txBody>
      </p:sp>
      <p:sp>
        <p:nvSpPr>
          <p:cNvPr id="74776" name="Text Box 24"/>
          <p:cNvSpPr txBox="1">
            <a:spLocks noChangeArrowheads="1"/>
          </p:cNvSpPr>
          <p:nvPr/>
        </p:nvSpPr>
        <p:spPr bwMode="auto">
          <a:xfrm>
            <a:off x="5346701" y="2773364"/>
            <a:ext cx="2790825" cy="350837"/>
          </a:xfrm>
          <a:prstGeom prst="rect">
            <a:avLst/>
          </a:prstGeom>
          <a:noFill/>
          <a:ln w="9525">
            <a:noFill/>
            <a:miter lim="800000"/>
            <a:headEnd/>
            <a:tailEnd/>
          </a:ln>
        </p:spPr>
        <p:txBody>
          <a:bodyPr wrap="none">
            <a:spAutoFit/>
          </a:bodyPr>
          <a:lstStyle/>
          <a:p>
            <a:pPr algn="l" eaLnBrk="1" hangingPunct="1"/>
            <a:r>
              <a:rPr lang="en-US" sz="1700" b="1">
                <a:solidFill>
                  <a:srgbClr val="002060"/>
                </a:solidFill>
                <a:latin typeface="Arial" charset="0"/>
              </a:rPr>
              <a:t> say ngủ cạnh dòng sông</a:t>
            </a:r>
          </a:p>
        </p:txBody>
      </p:sp>
      <p:sp>
        <p:nvSpPr>
          <p:cNvPr id="74777" name="Text Box 25"/>
          <p:cNvSpPr txBox="1">
            <a:spLocks noChangeArrowheads="1"/>
          </p:cNvSpPr>
          <p:nvPr/>
        </p:nvSpPr>
        <p:spPr bwMode="auto">
          <a:xfrm>
            <a:off x="5618163" y="3154364"/>
            <a:ext cx="2595562" cy="350837"/>
          </a:xfrm>
          <a:prstGeom prst="rect">
            <a:avLst/>
          </a:prstGeom>
          <a:noFill/>
          <a:ln w="9525">
            <a:noFill/>
            <a:miter lim="800000"/>
            <a:headEnd/>
            <a:tailEnd/>
          </a:ln>
        </p:spPr>
        <p:txBody>
          <a:bodyPr wrap="none">
            <a:spAutoFit/>
          </a:bodyPr>
          <a:lstStyle/>
          <a:p>
            <a:pPr algn="l" eaLnBrk="1" hangingPunct="1"/>
            <a:r>
              <a:rPr lang="en-US" sz="1700" b="1">
                <a:solidFill>
                  <a:srgbClr val="002060"/>
                </a:solidFill>
                <a:latin typeface="Arial" charset="0"/>
              </a:rPr>
              <a:t> nhô lên trời ngẫm nghĩ</a:t>
            </a:r>
          </a:p>
        </p:txBody>
      </p:sp>
      <p:sp>
        <p:nvSpPr>
          <p:cNvPr id="74778" name="Text Box 26"/>
          <p:cNvSpPr txBox="1">
            <a:spLocks noChangeArrowheads="1"/>
          </p:cNvSpPr>
          <p:nvPr/>
        </p:nvSpPr>
        <p:spPr bwMode="auto">
          <a:xfrm>
            <a:off x="5791200" y="3505200"/>
            <a:ext cx="2719388" cy="350838"/>
          </a:xfrm>
          <a:prstGeom prst="rect">
            <a:avLst/>
          </a:prstGeom>
          <a:noFill/>
          <a:ln w="9525">
            <a:noFill/>
            <a:miter lim="800000"/>
            <a:headEnd/>
            <a:tailEnd/>
          </a:ln>
        </p:spPr>
        <p:txBody>
          <a:bodyPr wrap="none">
            <a:spAutoFit/>
          </a:bodyPr>
          <a:lstStyle/>
          <a:p>
            <a:pPr algn="l" eaLnBrk="1" hangingPunct="1"/>
            <a:r>
              <a:rPr lang="en-US" sz="1700" b="1">
                <a:solidFill>
                  <a:srgbClr val="002060"/>
                </a:solidFill>
                <a:latin typeface="Arial" charset="0"/>
              </a:rPr>
              <a:t> sóng vai nhau nằm nghĩ</a:t>
            </a:r>
          </a:p>
        </p:txBody>
      </p:sp>
      <p:sp>
        <p:nvSpPr>
          <p:cNvPr id="74779" name="Text Box 27"/>
          <p:cNvSpPr txBox="1">
            <a:spLocks noChangeArrowheads="1"/>
          </p:cNvSpPr>
          <p:nvPr/>
        </p:nvSpPr>
        <p:spPr bwMode="auto">
          <a:xfrm>
            <a:off x="4540250" y="3886200"/>
            <a:ext cx="2165350" cy="350838"/>
          </a:xfrm>
          <a:prstGeom prst="rect">
            <a:avLst/>
          </a:prstGeom>
          <a:noFill/>
          <a:ln w="9525">
            <a:noFill/>
            <a:miter lim="800000"/>
            <a:headEnd/>
            <a:tailEnd/>
          </a:ln>
        </p:spPr>
        <p:txBody>
          <a:bodyPr wrap="none">
            <a:spAutoFit/>
          </a:bodyPr>
          <a:lstStyle/>
          <a:p>
            <a:pPr algn="l" eaLnBrk="1" hangingPunct="1"/>
            <a:r>
              <a:rPr lang="en-US" sz="1700" b="1">
                <a:solidFill>
                  <a:srgbClr val="002060"/>
                </a:solidFill>
                <a:latin typeface="Arial" charset="0"/>
              </a:rPr>
              <a:t>tiếng đàn ngân nga</a:t>
            </a:r>
          </a:p>
        </p:txBody>
      </p:sp>
      <p:sp>
        <p:nvSpPr>
          <p:cNvPr id="74780" name="Text Box 28"/>
          <p:cNvSpPr txBox="1">
            <a:spLocks noChangeArrowheads="1"/>
          </p:cNvSpPr>
          <p:nvPr/>
        </p:nvSpPr>
        <p:spPr bwMode="auto">
          <a:xfrm>
            <a:off x="4038601" y="4221164"/>
            <a:ext cx="3749675" cy="350837"/>
          </a:xfrm>
          <a:prstGeom prst="rect">
            <a:avLst/>
          </a:prstGeom>
          <a:noFill/>
          <a:ln w="9525">
            <a:noFill/>
            <a:miter lim="800000"/>
            <a:headEnd/>
            <a:tailEnd/>
          </a:ln>
        </p:spPr>
        <p:txBody>
          <a:bodyPr wrap="none">
            <a:spAutoFit/>
          </a:bodyPr>
          <a:lstStyle/>
          <a:p>
            <a:pPr algn="l" eaLnBrk="1" hangingPunct="1"/>
            <a:r>
              <a:rPr lang="en-US" sz="1700" b="1">
                <a:solidFill>
                  <a:srgbClr val="002060"/>
                </a:solidFill>
                <a:latin typeface="Arial" charset="0"/>
              </a:rPr>
              <a:t>một dòng trăng lấp loáng sông Đà.</a:t>
            </a:r>
          </a:p>
        </p:txBody>
      </p:sp>
      <p:sp>
        <p:nvSpPr>
          <p:cNvPr id="74781" name="Text Box 29"/>
          <p:cNvSpPr txBox="1">
            <a:spLocks noChangeArrowheads="1"/>
          </p:cNvSpPr>
          <p:nvPr/>
        </p:nvSpPr>
        <p:spPr bwMode="auto">
          <a:xfrm>
            <a:off x="3657600" y="5181600"/>
            <a:ext cx="1684338" cy="350838"/>
          </a:xfrm>
          <a:prstGeom prst="rect">
            <a:avLst/>
          </a:prstGeom>
          <a:noFill/>
          <a:ln w="9525">
            <a:noFill/>
            <a:miter lim="800000"/>
            <a:headEnd/>
            <a:tailEnd/>
          </a:ln>
        </p:spPr>
        <p:txBody>
          <a:bodyPr wrap="none">
            <a:spAutoFit/>
          </a:bodyPr>
          <a:lstStyle/>
          <a:p>
            <a:pPr algn="l" eaLnBrk="1" hangingPunct="1"/>
            <a:r>
              <a:rPr lang="en-US" sz="1700" b="1">
                <a:solidFill>
                  <a:srgbClr val="002060"/>
                </a:solidFill>
                <a:latin typeface="Arial" charset="0"/>
              </a:rPr>
              <a:t>Chiếc đập lớn </a:t>
            </a:r>
          </a:p>
        </p:txBody>
      </p:sp>
      <p:sp>
        <p:nvSpPr>
          <p:cNvPr id="74782" name="Text Box 30"/>
          <p:cNvSpPr txBox="1">
            <a:spLocks noChangeArrowheads="1"/>
          </p:cNvSpPr>
          <p:nvPr/>
        </p:nvSpPr>
        <p:spPr bwMode="auto">
          <a:xfrm>
            <a:off x="4572000" y="5867400"/>
            <a:ext cx="2971800" cy="350838"/>
          </a:xfrm>
          <a:prstGeom prst="rect">
            <a:avLst/>
          </a:prstGeom>
          <a:noFill/>
          <a:ln w="9525">
            <a:noFill/>
            <a:miter lim="800000"/>
            <a:headEnd/>
            <a:tailEnd/>
          </a:ln>
        </p:spPr>
        <p:txBody>
          <a:bodyPr wrap="none">
            <a:spAutoFit/>
          </a:bodyPr>
          <a:lstStyle/>
          <a:p>
            <a:pPr algn="l" eaLnBrk="1" hangingPunct="1"/>
            <a:r>
              <a:rPr lang="en-US" sz="1700" b="1">
                <a:solidFill>
                  <a:srgbClr val="002060"/>
                </a:solidFill>
                <a:latin typeface="Arial" charset="0"/>
              </a:rPr>
              <a:t>chia ánh sáng đi muôn ngả</a:t>
            </a:r>
          </a:p>
        </p:txBody>
      </p:sp>
    </p:spTree>
  </p:cSld>
  <p:clrMapOvr>
    <a:masterClrMapping/>
  </p:clrMapOvr>
  <p:transition spd="med">
    <p:checker dir="vert"/>
    <p:sndAc>
      <p:stSnd>
        <p:snd r:embed="rId2" name="notify.wav"/>
      </p:stSnd>
    </p:sndAc>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xit" presetSubtype="10" fill="hold" grpId="0" nodeType="clickEffect">
                                  <p:stCondLst>
                                    <p:cond delay="0"/>
                                  </p:stCondLst>
                                  <p:childTnLst>
                                    <p:animEffect transition="out" filter="blinds(horizontal)">
                                      <p:cBhvr>
                                        <p:cTn id="6" dur="500"/>
                                        <p:tgtEl>
                                          <p:spTgt spid="74773"/>
                                        </p:tgtEl>
                                      </p:cBhvr>
                                    </p:animEffect>
                                    <p:set>
                                      <p:cBhvr>
                                        <p:cTn id="7" dur="1" fill="hold">
                                          <p:stCondLst>
                                            <p:cond delay="499"/>
                                          </p:stCondLst>
                                        </p:cTn>
                                        <p:tgtEl>
                                          <p:spTgt spid="74773"/>
                                        </p:tgtEl>
                                        <p:attrNameLst>
                                          <p:attrName>style.visibility</p:attrName>
                                        </p:attrNameLst>
                                      </p:cBhvr>
                                      <p:to>
                                        <p:strVal val="hidden"/>
                                      </p:to>
                                    </p:set>
                                  </p:childTnLst>
                                </p:cTn>
                              </p:par>
                            </p:childTnLst>
                          </p:cTn>
                        </p:par>
                        <p:par>
                          <p:cTn id="8" fill="hold" nodeType="afterGroup">
                            <p:stCondLst>
                              <p:cond delay="500"/>
                            </p:stCondLst>
                            <p:childTnLst>
                              <p:par>
                                <p:cTn id="9" presetID="3" presetClass="exit" presetSubtype="10" fill="hold" grpId="0" nodeType="afterEffect">
                                  <p:stCondLst>
                                    <p:cond delay="0"/>
                                  </p:stCondLst>
                                  <p:childTnLst>
                                    <p:animEffect transition="out" filter="blinds(horizontal)">
                                      <p:cBhvr>
                                        <p:cTn id="10" dur="500"/>
                                        <p:tgtEl>
                                          <p:spTgt spid="74774"/>
                                        </p:tgtEl>
                                      </p:cBhvr>
                                    </p:animEffect>
                                    <p:set>
                                      <p:cBhvr>
                                        <p:cTn id="11" dur="1" fill="hold">
                                          <p:stCondLst>
                                            <p:cond delay="499"/>
                                          </p:stCondLst>
                                        </p:cTn>
                                        <p:tgtEl>
                                          <p:spTgt spid="74774"/>
                                        </p:tgtEl>
                                        <p:attrNameLst>
                                          <p:attrName>style.visibility</p:attrName>
                                        </p:attrNameLst>
                                      </p:cBhvr>
                                      <p:to>
                                        <p:strVal val="hidden"/>
                                      </p:to>
                                    </p:set>
                                  </p:childTnLst>
                                </p:cTn>
                              </p:par>
                            </p:childTnLst>
                          </p:cTn>
                        </p:par>
                        <p:par>
                          <p:cTn id="12" fill="hold" nodeType="afterGroup">
                            <p:stCondLst>
                              <p:cond delay="1000"/>
                            </p:stCondLst>
                            <p:childTnLst>
                              <p:par>
                                <p:cTn id="13" presetID="3" presetClass="exit" presetSubtype="10" fill="hold" grpId="0" nodeType="afterEffect">
                                  <p:stCondLst>
                                    <p:cond delay="0"/>
                                  </p:stCondLst>
                                  <p:childTnLst>
                                    <p:animEffect transition="out" filter="blinds(horizontal)">
                                      <p:cBhvr>
                                        <p:cTn id="14" dur="500"/>
                                        <p:tgtEl>
                                          <p:spTgt spid="74775"/>
                                        </p:tgtEl>
                                      </p:cBhvr>
                                    </p:animEffect>
                                    <p:set>
                                      <p:cBhvr>
                                        <p:cTn id="15" dur="1" fill="hold">
                                          <p:stCondLst>
                                            <p:cond delay="499"/>
                                          </p:stCondLst>
                                        </p:cTn>
                                        <p:tgtEl>
                                          <p:spTgt spid="74775"/>
                                        </p:tgtEl>
                                        <p:attrNameLst>
                                          <p:attrName>style.visibility</p:attrName>
                                        </p:attrNameLst>
                                      </p:cBhvr>
                                      <p:to>
                                        <p:strVal val="hidden"/>
                                      </p:to>
                                    </p:set>
                                  </p:childTnLst>
                                </p:cTn>
                              </p:par>
                            </p:childTnLst>
                          </p:cTn>
                        </p:par>
                        <p:par>
                          <p:cTn id="16" fill="hold" nodeType="afterGroup">
                            <p:stCondLst>
                              <p:cond delay="1500"/>
                            </p:stCondLst>
                            <p:childTnLst>
                              <p:par>
                                <p:cTn id="17" presetID="3" presetClass="exit" presetSubtype="10" fill="hold" grpId="0" nodeType="afterEffect">
                                  <p:stCondLst>
                                    <p:cond delay="0"/>
                                  </p:stCondLst>
                                  <p:childTnLst>
                                    <p:animEffect transition="out" filter="blinds(horizontal)">
                                      <p:cBhvr>
                                        <p:cTn id="18" dur="500"/>
                                        <p:tgtEl>
                                          <p:spTgt spid="74776"/>
                                        </p:tgtEl>
                                      </p:cBhvr>
                                    </p:animEffect>
                                    <p:set>
                                      <p:cBhvr>
                                        <p:cTn id="19" dur="1" fill="hold">
                                          <p:stCondLst>
                                            <p:cond delay="499"/>
                                          </p:stCondLst>
                                        </p:cTn>
                                        <p:tgtEl>
                                          <p:spTgt spid="74776"/>
                                        </p:tgtEl>
                                        <p:attrNameLst>
                                          <p:attrName>style.visibility</p:attrName>
                                        </p:attrNameLst>
                                      </p:cBhvr>
                                      <p:to>
                                        <p:strVal val="hidden"/>
                                      </p:to>
                                    </p:set>
                                  </p:childTnLst>
                                </p:cTn>
                              </p:par>
                            </p:childTnLst>
                          </p:cTn>
                        </p:par>
                        <p:par>
                          <p:cTn id="20" fill="hold" nodeType="afterGroup">
                            <p:stCondLst>
                              <p:cond delay="2000"/>
                            </p:stCondLst>
                            <p:childTnLst>
                              <p:par>
                                <p:cTn id="21" presetID="3" presetClass="exit" presetSubtype="10" fill="hold" grpId="0" nodeType="afterEffect">
                                  <p:stCondLst>
                                    <p:cond delay="0"/>
                                  </p:stCondLst>
                                  <p:childTnLst>
                                    <p:animEffect transition="out" filter="blinds(horizontal)">
                                      <p:cBhvr>
                                        <p:cTn id="22" dur="500"/>
                                        <p:tgtEl>
                                          <p:spTgt spid="74777"/>
                                        </p:tgtEl>
                                      </p:cBhvr>
                                    </p:animEffect>
                                    <p:set>
                                      <p:cBhvr>
                                        <p:cTn id="23" dur="1" fill="hold">
                                          <p:stCondLst>
                                            <p:cond delay="499"/>
                                          </p:stCondLst>
                                        </p:cTn>
                                        <p:tgtEl>
                                          <p:spTgt spid="74777"/>
                                        </p:tgtEl>
                                        <p:attrNameLst>
                                          <p:attrName>style.visibility</p:attrName>
                                        </p:attrNameLst>
                                      </p:cBhvr>
                                      <p:to>
                                        <p:strVal val="hidden"/>
                                      </p:to>
                                    </p:set>
                                  </p:childTnLst>
                                </p:cTn>
                              </p:par>
                            </p:childTnLst>
                          </p:cTn>
                        </p:par>
                        <p:par>
                          <p:cTn id="24" fill="hold" nodeType="afterGroup">
                            <p:stCondLst>
                              <p:cond delay="2500"/>
                            </p:stCondLst>
                            <p:childTnLst>
                              <p:par>
                                <p:cTn id="25" presetID="3" presetClass="exit" presetSubtype="10" fill="hold" grpId="0" nodeType="afterEffect">
                                  <p:stCondLst>
                                    <p:cond delay="0"/>
                                  </p:stCondLst>
                                  <p:childTnLst>
                                    <p:animEffect transition="out" filter="blinds(horizontal)">
                                      <p:cBhvr>
                                        <p:cTn id="26" dur="500"/>
                                        <p:tgtEl>
                                          <p:spTgt spid="74778"/>
                                        </p:tgtEl>
                                      </p:cBhvr>
                                    </p:animEffect>
                                    <p:set>
                                      <p:cBhvr>
                                        <p:cTn id="27" dur="1" fill="hold">
                                          <p:stCondLst>
                                            <p:cond delay="499"/>
                                          </p:stCondLst>
                                        </p:cTn>
                                        <p:tgtEl>
                                          <p:spTgt spid="74778"/>
                                        </p:tgtEl>
                                        <p:attrNameLst>
                                          <p:attrName>style.visibility</p:attrName>
                                        </p:attrNameLst>
                                      </p:cBhvr>
                                      <p:to>
                                        <p:strVal val="hidden"/>
                                      </p:to>
                                    </p:set>
                                  </p:childTnLst>
                                </p:cTn>
                              </p:par>
                            </p:childTnLst>
                          </p:cTn>
                        </p:par>
                        <p:par>
                          <p:cTn id="28" fill="hold" nodeType="afterGroup">
                            <p:stCondLst>
                              <p:cond delay="3000"/>
                            </p:stCondLst>
                            <p:childTnLst>
                              <p:par>
                                <p:cTn id="29" presetID="3" presetClass="exit" presetSubtype="10" fill="hold" grpId="0" nodeType="afterEffect">
                                  <p:stCondLst>
                                    <p:cond delay="0"/>
                                  </p:stCondLst>
                                  <p:childTnLst>
                                    <p:animEffect transition="out" filter="blinds(horizontal)">
                                      <p:cBhvr>
                                        <p:cTn id="30" dur="500"/>
                                        <p:tgtEl>
                                          <p:spTgt spid="74779"/>
                                        </p:tgtEl>
                                      </p:cBhvr>
                                    </p:animEffect>
                                    <p:set>
                                      <p:cBhvr>
                                        <p:cTn id="31" dur="1" fill="hold">
                                          <p:stCondLst>
                                            <p:cond delay="499"/>
                                          </p:stCondLst>
                                        </p:cTn>
                                        <p:tgtEl>
                                          <p:spTgt spid="74779"/>
                                        </p:tgtEl>
                                        <p:attrNameLst>
                                          <p:attrName>style.visibility</p:attrName>
                                        </p:attrNameLst>
                                      </p:cBhvr>
                                      <p:to>
                                        <p:strVal val="hidden"/>
                                      </p:to>
                                    </p:set>
                                  </p:childTnLst>
                                </p:cTn>
                              </p:par>
                            </p:childTnLst>
                          </p:cTn>
                        </p:par>
                        <p:par>
                          <p:cTn id="32" fill="hold" nodeType="afterGroup">
                            <p:stCondLst>
                              <p:cond delay="3500"/>
                            </p:stCondLst>
                            <p:childTnLst>
                              <p:par>
                                <p:cTn id="33" presetID="3" presetClass="exit" presetSubtype="10" fill="hold" grpId="0" nodeType="afterEffect">
                                  <p:stCondLst>
                                    <p:cond delay="0"/>
                                  </p:stCondLst>
                                  <p:childTnLst>
                                    <p:animEffect transition="out" filter="blinds(horizontal)">
                                      <p:cBhvr>
                                        <p:cTn id="34" dur="500"/>
                                        <p:tgtEl>
                                          <p:spTgt spid="74780"/>
                                        </p:tgtEl>
                                      </p:cBhvr>
                                    </p:animEffect>
                                    <p:set>
                                      <p:cBhvr>
                                        <p:cTn id="35" dur="1" fill="hold">
                                          <p:stCondLst>
                                            <p:cond delay="499"/>
                                          </p:stCondLst>
                                        </p:cTn>
                                        <p:tgtEl>
                                          <p:spTgt spid="74780"/>
                                        </p:tgtEl>
                                        <p:attrNameLst>
                                          <p:attrName>style.visibility</p:attrName>
                                        </p:attrNameLst>
                                      </p:cBhvr>
                                      <p:to>
                                        <p:strVal val="hidden"/>
                                      </p:to>
                                    </p:set>
                                  </p:childTnLst>
                                </p:cTn>
                              </p:par>
                            </p:childTnLst>
                          </p:cTn>
                        </p:par>
                        <p:par>
                          <p:cTn id="36" fill="hold" nodeType="afterGroup">
                            <p:stCondLst>
                              <p:cond delay="4000"/>
                            </p:stCondLst>
                            <p:childTnLst>
                              <p:par>
                                <p:cTn id="37" presetID="4" presetClass="exit" presetSubtype="16" fill="hold" grpId="0" nodeType="afterEffect">
                                  <p:stCondLst>
                                    <p:cond delay="0"/>
                                  </p:stCondLst>
                                  <p:childTnLst>
                                    <p:animEffect transition="out" filter="box(in)">
                                      <p:cBhvr>
                                        <p:cTn id="38" dur="500"/>
                                        <p:tgtEl>
                                          <p:spTgt spid="74781"/>
                                        </p:tgtEl>
                                      </p:cBhvr>
                                    </p:animEffect>
                                    <p:set>
                                      <p:cBhvr>
                                        <p:cTn id="39" dur="1" fill="hold">
                                          <p:stCondLst>
                                            <p:cond delay="499"/>
                                          </p:stCondLst>
                                        </p:cTn>
                                        <p:tgtEl>
                                          <p:spTgt spid="74781"/>
                                        </p:tgtEl>
                                        <p:attrNameLst>
                                          <p:attrName>style.visibility</p:attrName>
                                        </p:attrNameLst>
                                      </p:cBhvr>
                                      <p:to>
                                        <p:strVal val="hidden"/>
                                      </p:to>
                                    </p:set>
                                  </p:childTnLst>
                                </p:cTn>
                              </p:par>
                            </p:childTnLst>
                          </p:cTn>
                        </p:par>
                        <p:par>
                          <p:cTn id="40" fill="hold" nodeType="afterGroup">
                            <p:stCondLst>
                              <p:cond delay="4500"/>
                            </p:stCondLst>
                            <p:childTnLst>
                              <p:par>
                                <p:cTn id="41" presetID="4" presetClass="exit" presetSubtype="16" fill="hold" grpId="0" nodeType="afterEffect">
                                  <p:stCondLst>
                                    <p:cond delay="0"/>
                                  </p:stCondLst>
                                  <p:childTnLst>
                                    <p:animEffect transition="out" filter="box(in)">
                                      <p:cBhvr>
                                        <p:cTn id="42" dur="500"/>
                                        <p:tgtEl>
                                          <p:spTgt spid="74782"/>
                                        </p:tgtEl>
                                      </p:cBhvr>
                                    </p:animEffect>
                                    <p:set>
                                      <p:cBhvr>
                                        <p:cTn id="43" dur="1" fill="hold">
                                          <p:stCondLst>
                                            <p:cond delay="499"/>
                                          </p:stCondLst>
                                        </p:cTn>
                                        <p:tgtEl>
                                          <p:spTgt spid="74782"/>
                                        </p:tgtEl>
                                        <p:attrNameLst>
                                          <p:attrName>style.visibility</p:attrName>
                                        </p:attrNameLst>
                                      </p:cBhvr>
                                      <p:to>
                                        <p:strVal val="hidden"/>
                                      </p:to>
                                    </p:set>
                                  </p:childTnLst>
                                </p:cTn>
                              </p:par>
                            </p:childTnLst>
                          </p:cTn>
                        </p:par>
                        <p:par>
                          <p:cTn id="44" fill="hold" nodeType="afterGroup">
                            <p:stCondLst>
                              <p:cond delay="5000"/>
                            </p:stCondLst>
                            <p:childTnLst>
                              <p:par>
                                <p:cTn id="45" presetID="4" presetClass="exit" presetSubtype="16" fill="hold" grpId="0" nodeType="afterEffect">
                                  <p:stCondLst>
                                    <p:cond delay="0"/>
                                  </p:stCondLst>
                                  <p:childTnLst>
                                    <p:animEffect transition="out" filter="box(in)">
                                      <p:cBhvr>
                                        <p:cTn id="46" dur="500"/>
                                        <p:tgtEl>
                                          <p:spTgt spid="74769"/>
                                        </p:tgtEl>
                                      </p:cBhvr>
                                    </p:animEffect>
                                    <p:set>
                                      <p:cBhvr>
                                        <p:cTn id="47" dur="1" fill="hold">
                                          <p:stCondLst>
                                            <p:cond delay="499"/>
                                          </p:stCondLst>
                                        </p:cTn>
                                        <p:tgtEl>
                                          <p:spTgt spid="74769"/>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4769" grpId="0"/>
      <p:bldP spid="74773" grpId="0"/>
      <p:bldP spid="74774" grpId="0"/>
      <p:bldP spid="74775" grpId="0"/>
      <p:bldP spid="74776" grpId="0"/>
      <p:bldP spid="74777" grpId="0"/>
      <p:bldP spid="74778" grpId="0"/>
      <p:bldP spid="74779" grpId="0"/>
      <p:bldP spid="74780" grpId="0"/>
      <p:bldP spid="74781" grpId="0"/>
      <p:bldP spid="74782"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2530" name="Text Box 2"/>
          <p:cNvSpPr txBox="1">
            <a:spLocks noChangeArrowheads="1"/>
          </p:cNvSpPr>
          <p:nvPr/>
        </p:nvSpPr>
        <p:spPr bwMode="auto">
          <a:xfrm>
            <a:off x="3644901" y="487364"/>
            <a:ext cx="1565275" cy="350837"/>
          </a:xfrm>
          <a:prstGeom prst="rect">
            <a:avLst/>
          </a:prstGeom>
          <a:noFill/>
          <a:ln w="9525">
            <a:noFill/>
            <a:miter lim="800000"/>
            <a:headEnd/>
            <a:tailEnd/>
          </a:ln>
        </p:spPr>
        <p:txBody>
          <a:bodyPr wrap="none">
            <a:spAutoFit/>
          </a:bodyPr>
          <a:lstStyle/>
          <a:p>
            <a:pPr algn="l" eaLnBrk="1" hangingPunct="1"/>
            <a:r>
              <a:rPr lang="en-US" sz="1700" b="1">
                <a:solidFill>
                  <a:srgbClr val="002060"/>
                </a:solidFill>
                <a:latin typeface="Arial" charset="0"/>
              </a:rPr>
              <a:t>Trên sông Đà</a:t>
            </a:r>
          </a:p>
        </p:txBody>
      </p:sp>
      <p:sp>
        <p:nvSpPr>
          <p:cNvPr id="75779" name="Text Box 3"/>
          <p:cNvSpPr txBox="1">
            <a:spLocks noChangeArrowheads="1"/>
          </p:cNvSpPr>
          <p:nvPr/>
        </p:nvSpPr>
        <p:spPr bwMode="auto">
          <a:xfrm>
            <a:off x="3644901" y="792164"/>
            <a:ext cx="2593975" cy="350837"/>
          </a:xfrm>
          <a:prstGeom prst="rect">
            <a:avLst/>
          </a:prstGeom>
          <a:noFill/>
          <a:ln w="9525">
            <a:noFill/>
            <a:miter lim="800000"/>
            <a:headEnd/>
            <a:tailEnd/>
          </a:ln>
        </p:spPr>
        <p:txBody>
          <a:bodyPr wrap="none">
            <a:spAutoFit/>
          </a:bodyPr>
          <a:lstStyle/>
          <a:p>
            <a:pPr algn="l" eaLnBrk="1" hangingPunct="1"/>
            <a:r>
              <a:rPr lang="en-US" sz="1700" b="1">
                <a:solidFill>
                  <a:srgbClr val="002060"/>
                </a:solidFill>
                <a:latin typeface="Arial" charset="0"/>
              </a:rPr>
              <a:t>Một đêm trăng chơi vơi</a:t>
            </a:r>
          </a:p>
        </p:txBody>
      </p:sp>
      <p:sp>
        <p:nvSpPr>
          <p:cNvPr id="75780" name="Text Box 4"/>
          <p:cNvSpPr txBox="1">
            <a:spLocks noChangeArrowheads="1"/>
          </p:cNvSpPr>
          <p:nvPr/>
        </p:nvSpPr>
        <p:spPr bwMode="auto">
          <a:xfrm>
            <a:off x="3644900" y="1173164"/>
            <a:ext cx="3163888" cy="350837"/>
          </a:xfrm>
          <a:prstGeom prst="rect">
            <a:avLst/>
          </a:prstGeom>
          <a:noFill/>
          <a:ln w="9525">
            <a:noFill/>
            <a:miter lim="800000"/>
            <a:headEnd/>
            <a:tailEnd/>
          </a:ln>
        </p:spPr>
        <p:txBody>
          <a:bodyPr wrap="none">
            <a:spAutoFit/>
          </a:bodyPr>
          <a:lstStyle/>
          <a:p>
            <a:pPr algn="l" eaLnBrk="1" hangingPunct="1"/>
            <a:r>
              <a:rPr lang="en-US" sz="1700" b="1">
                <a:solidFill>
                  <a:srgbClr val="002060"/>
                </a:solidFill>
                <a:latin typeface="Arial" charset="0"/>
              </a:rPr>
              <a:t>Tôi đã nghe tiếng ba-la-lai-ca</a:t>
            </a:r>
          </a:p>
        </p:txBody>
      </p:sp>
      <p:sp>
        <p:nvSpPr>
          <p:cNvPr id="22533" name="Text Box 5"/>
          <p:cNvSpPr txBox="1">
            <a:spLocks noChangeArrowheads="1"/>
          </p:cNvSpPr>
          <p:nvPr/>
        </p:nvSpPr>
        <p:spPr bwMode="auto">
          <a:xfrm>
            <a:off x="3644901" y="1847850"/>
            <a:ext cx="244475" cy="350838"/>
          </a:xfrm>
          <a:prstGeom prst="rect">
            <a:avLst/>
          </a:prstGeom>
          <a:noFill/>
          <a:ln w="9525">
            <a:noFill/>
            <a:miter lim="800000"/>
            <a:headEnd/>
            <a:tailEnd/>
          </a:ln>
        </p:spPr>
        <p:txBody>
          <a:bodyPr wrap="none">
            <a:spAutoFit/>
          </a:bodyPr>
          <a:lstStyle/>
          <a:p>
            <a:pPr algn="l" eaLnBrk="1" hangingPunct="1"/>
            <a:r>
              <a:rPr lang="en-US" sz="1700" b="1">
                <a:solidFill>
                  <a:srgbClr val="002060"/>
                </a:solidFill>
                <a:latin typeface="Arial" charset="0"/>
              </a:rPr>
              <a:t> </a:t>
            </a:r>
          </a:p>
        </p:txBody>
      </p:sp>
      <p:sp>
        <p:nvSpPr>
          <p:cNvPr id="75782" name="Text Box 6"/>
          <p:cNvSpPr txBox="1">
            <a:spLocks noChangeArrowheads="1"/>
          </p:cNvSpPr>
          <p:nvPr/>
        </p:nvSpPr>
        <p:spPr bwMode="auto">
          <a:xfrm>
            <a:off x="3644900" y="1554164"/>
            <a:ext cx="3740150" cy="350837"/>
          </a:xfrm>
          <a:prstGeom prst="rect">
            <a:avLst/>
          </a:prstGeom>
          <a:noFill/>
          <a:ln w="9525">
            <a:noFill/>
            <a:miter lim="800000"/>
            <a:headEnd/>
            <a:tailEnd/>
          </a:ln>
        </p:spPr>
        <p:txBody>
          <a:bodyPr wrap="none">
            <a:spAutoFit/>
          </a:bodyPr>
          <a:lstStyle/>
          <a:p>
            <a:pPr algn="l" eaLnBrk="1" hangingPunct="1"/>
            <a:r>
              <a:rPr lang="en-US" sz="1700" b="1">
                <a:solidFill>
                  <a:srgbClr val="002060"/>
                </a:solidFill>
                <a:latin typeface="Arial" charset="0"/>
              </a:rPr>
              <a:t>Một cô gái Nga mái tóc màu hạt dẻ</a:t>
            </a:r>
          </a:p>
        </p:txBody>
      </p:sp>
      <p:sp>
        <p:nvSpPr>
          <p:cNvPr id="75783" name="Text Box 7"/>
          <p:cNvSpPr txBox="1">
            <a:spLocks noChangeArrowheads="1"/>
          </p:cNvSpPr>
          <p:nvPr/>
        </p:nvSpPr>
        <p:spPr bwMode="auto">
          <a:xfrm>
            <a:off x="3644901" y="1935164"/>
            <a:ext cx="4240213" cy="350837"/>
          </a:xfrm>
          <a:prstGeom prst="rect">
            <a:avLst/>
          </a:prstGeom>
          <a:noFill/>
          <a:ln w="9525">
            <a:noFill/>
            <a:miter lim="800000"/>
            <a:headEnd/>
            <a:tailEnd/>
          </a:ln>
        </p:spPr>
        <p:txBody>
          <a:bodyPr wrap="none">
            <a:spAutoFit/>
          </a:bodyPr>
          <a:lstStyle/>
          <a:p>
            <a:pPr algn="l" eaLnBrk="1" hangingPunct="1"/>
            <a:r>
              <a:rPr lang="en-US" sz="1700" b="1">
                <a:solidFill>
                  <a:srgbClr val="002060"/>
                </a:solidFill>
                <a:latin typeface="Arial" charset="0"/>
              </a:rPr>
              <a:t>Ngón tay đan trên những sợi dây đồng.</a:t>
            </a:r>
          </a:p>
        </p:txBody>
      </p:sp>
      <p:sp>
        <p:nvSpPr>
          <p:cNvPr id="22536" name="Text Box 8"/>
          <p:cNvSpPr txBox="1">
            <a:spLocks noChangeArrowheads="1"/>
          </p:cNvSpPr>
          <p:nvPr/>
        </p:nvSpPr>
        <p:spPr bwMode="auto">
          <a:xfrm>
            <a:off x="3644900" y="2468564"/>
            <a:ext cx="869950" cy="350837"/>
          </a:xfrm>
          <a:prstGeom prst="rect">
            <a:avLst/>
          </a:prstGeom>
          <a:noFill/>
          <a:ln w="9525">
            <a:noFill/>
            <a:miter lim="800000"/>
            <a:headEnd/>
            <a:tailEnd/>
          </a:ln>
        </p:spPr>
        <p:txBody>
          <a:bodyPr wrap="none">
            <a:spAutoFit/>
          </a:bodyPr>
          <a:lstStyle/>
          <a:p>
            <a:pPr algn="l" eaLnBrk="1" hangingPunct="1"/>
            <a:r>
              <a:rPr lang="en-US" sz="1700" b="1">
                <a:solidFill>
                  <a:srgbClr val="002060"/>
                </a:solidFill>
                <a:latin typeface="Arial" charset="0"/>
              </a:rPr>
              <a:t>Lúc ấy</a:t>
            </a:r>
          </a:p>
        </p:txBody>
      </p:sp>
      <p:sp>
        <p:nvSpPr>
          <p:cNvPr id="75785" name="Text Box 9"/>
          <p:cNvSpPr txBox="1">
            <a:spLocks noChangeArrowheads="1"/>
          </p:cNvSpPr>
          <p:nvPr/>
        </p:nvSpPr>
        <p:spPr bwMode="auto">
          <a:xfrm>
            <a:off x="3644900" y="2774950"/>
            <a:ext cx="4432300" cy="350838"/>
          </a:xfrm>
          <a:prstGeom prst="rect">
            <a:avLst/>
          </a:prstGeom>
          <a:noFill/>
          <a:ln w="9525">
            <a:noFill/>
            <a:miter lim="800000"/>
            <a:headEnd/>
            <a:tailEnd/>
          </a:ln>
        </p:spPr>
        <p:txBody>
          <a:bodyPr wrap="none">
            <a:spAutoFit/>
          </a:bodyPr>
          <a:lstStyle/>
          <a:p>
            <a:pPr algn="l" eaLnBrk="1" hangingPunct="1"/>
            <a:r>
              <a:rPr lang="en-US" sz="1700" b="1">
                <a:solidFill>
                  <a:srgbClr val="002060"/>
                </a:solidFill>
                <a:latin typeface="Arial" charset="0"/>
              </a:rPr>
              <a:t>Cả công trường say ngủ cạnh dòng sông</a:t>
            </a:r>
          </a:p>
        </p:txBody>
      </p:sp>
      <p:sp>
        <p:nvSpPr>
          <p:cNvPr id="75786" name="Text Box 10"/>
          <p:cNvSpPr txBox="1">
            <a:spLocks noChangeArrowheads="1"/>
          </p:cNvSpPr>
          <p:nvPr/>
        </p:nvSpPr>
        <p:spPr bwMode="auto">
          <a:xfrm>
            <a:off x="3644900" y="3141664"/>
            <a:ext cx="4514850" cy="350837"/>
          </a:xfrm>
          <a:prstGeom prst="rect">
            <a:avLst/>
          </a:prstGeom>
          <a:noFill/>
          <a:ln w="9525">
            <a:noFill/>
            <a:miter lim="800000"/>
            <a:headEnd/>
            <a:tailEnd/>
          </a:ln>
        </p:spPr>
        <p:txBody>
          <a:bodyPr wrap="none">
            <a:spAutoFit/>
          </a:bodyPr>
          <a:lstStyle/>
          <a:p>
            <a:pPr algn="l" eaLnBrk="1" hangingPunct="1"/>
            <a:r>
              <a:rPr lang="en-US" sz="1700" b="1" dirty="0" err="1">
                <a:solidFill>
                  <a:srgbClr val="002060"/>
                </a:solidFill>
                <a:latin typeface="Arial" charset="0"/>
              </a:rPr>
              <a:t>Những</a:t>
            </a:r>
            <a:r>
              <a:rPr lang="en-US" sz="1700" b="1" dirty="0">
                <a:solidFill>
                  <a:srgbClr val="002060"/>
                </a:solidFill>
                <a:latin typeface="Arial" charset="0"/>
              </a:rPr>
              <a:t> </a:t>
            </a:r>
            <a:r>
              <a:rPr lang="en-US" sz="1700" b="1" dirty="0" err="1">
                <a:solidFill>
                  <a:srgbClr val="002060"/>
                </a:solidFill>
                <a:latin typeface="Arial" charset="0"/>
              </a:rPr>
              <a:t>tháp</a:t>
            </a:r>
            <a:r>
              <a:rPr lang="en-US" sz="1700" b="1" dirty="0">
                <a:solidFill>
                  <a:srgbClr val="002060"/>
                </a:solidFill>
                <a:latin typeface="Arial" charset="0"/>
              </a:rPr>
              <a:t> </a:t>
            </a:r>
            <a:r>
              <a:rPr lang="en-US" sz="1700" b="1" dirty="0" err="1">
                <a:solidFill>
                  <a:srgbClr val="002060"/>
                </a:solidFill>
                <a:latin typeface="Arial" charset="0"/>
              </a:rPr>
              <a:t>khoan</a:t>
            </a:r>
            <a:r>
              <a:rPr lang="en-US" sz="1700" b="1" dirty="0">
                <a:solidFill>
                  <a:srgbClr val="002060"/>
                </a:solidFill>
                <a:latin typeface="Arial" charset="0"/>
              </a:rPr>
              <a:t> </a:t>
            </a:r>
            <a:r>
              <a:rPr lang="en-US" sz="1700" b="1" dirty="0" err="1">
                <a:solidFill>
                  <a:srgbClr val="002060"/>
                </a:solidFill>
                <a:latin typeface="Arial" charset="0"/>
              </a:rPr>
              <a:t>nhô</a:t>
            </a:r>
            <a:r>
              <a:rPr lang="en-US" sz="1700" b="1" dirty="0">
                <a:solidFill>
                  <a:srgbClr val="002060"/>
                </a:solidFill>
                <a:latin typeface="Arial" charset="0"/>
              </a:rPr>
              <a:t> </a:t>
            </a:r>
            <a:r>
              <a:rPr lang="en-US" sz="1700" b="1" dirty="0" err="1">
                <a:solidFill>
                  <a:srgbClr val="002060"/>
                </a:solidFill>
                <a:latin typeface="Arial" charset="0"/>
              </a:rPr>
              <a:t>lên</a:t>
            </a:r>
            <a:r>
              <a:rPr lang="en-US" sz="1700" b="1" dirty="0">
                <a:solidFill>
                  <a:srgbClr val="002060"/>
                </a:solidFill>
                <a:latin typeface="Arial" charset="0"/>
              </a:rPr>
              <a:t> </a:t>
            </a:r>
            <a:r>
              <a:rPr lang="en-US" sz="1700" b="1" dirty="0" err="1">
                <a:solidFill>
                  <a:srgbClr val="002060"/>
                </a:solidFill>
                <a:latin typeface="Arial" charset="0"/>
              </a:rPr>
              <a:t>trời</a:t>
            </a:r>
            <a:r>
              <a:rPr lang="en-US" sz="1700" b="1" dirty="0">
                <a:solidFill>
                  <a:srgbClr val="002060"/>
                </a:solidFill>
                <a:latin typeface="Arial" charset="0"/>
              </a:rPr>
              <a:t> </a:t>
            </a:r>
            <a:r>
              <a:rPr lang="en-US" sz="1700" b="1" dirty="0" err="1">
                <a:solidFill>
                  <a:srgbClr val="002060"/>
                </a:solidFill>
                <a:latin typeface="Arial" charset="0"/>
              </a:rPr>
              <a:t>ngẫm</a:t>
            </a:r>
            <a:r>
              <a:rPr lang="en-US" sz="1700" b="1" dirty="0">
                <a:solidFill>
                  <a:srgbClr val="002060"/>
                </a:solidFill>
                <a:latin typeface="Arial" charset="0"/>
              </a:rPr>
              <a:t> </a:t>
            </a:r>
            <a:r>
              <a:rPr lang="en-US" sz="1700" b="1" dirty="0" err="1">
                <a:solidFill>
                  <a:srgbClr val="002060"/>
                </a:solidFill>
                <a:latin typeface="Arial" charset="0"/>
              </a:rPr>
              <a:t>nghĩ</a:t>
            </a:r>
            <a:endParaRPr lang="en-US" sz="1700" b="1" dirty="0">
              <a:solidFill>
                <a:srgbClr val="002060"/>
              </a:solidFill>
              <a:latin typeface="Arial" charset="0"/>
            </a:endParaRPr>
          </a:p>
        </p:txBody>
      </p:sp>
      <p:sp>
        <p:nvSpPr>
          <p:cNvPr id="75787" name="Text Box 11"/>
          <p:cNvSpPr txBox="1">
            <a:spLocks noChangeArrowheads="1"/>
          </p:cNvSpPr>
          <p:nvPr/>
        </p:nvSpPr>
        <p:spPr bwMode="auto">
          <a:xfrm>
            <a:off x="3644901" y="3508375"/>
            <a:ext cx="4786313" cy="350838"/>
          </a:xfrm>
          <a:prstGeom prst="rect">
            <a:avLst/>
          </a:prstGeom>
          <a:noFill/>
          <a:ln w="9525">
            <a:noFill/>
            <a:miter lim="800000"/>
            <a:headEnd/>
            <a:tailEnd/>
          </a:ln>
        </p:spPr>
        <p:txBody>
          <a:bodyPr wrap="none">
            <a:spAutoFit/>
          </a:bodyPr>
          <a:lstStyle/>
          <a:p>
            <a:pPr algn="l" eaLnBrk="1" hangingPunct="1"/>
            <a:r>
              <a:rPr lang="en-US" sz="1700" b="1">
                <a:solidFill>
                  <a:srgbClr val="002060"/>
                </a:solidFill>
                <a:latin typeface="Arial" charset="0"/>
              </a:rPr>
              <a:t>Những xe ủi, xe ben sóng vai nhau nằm nghĩ</a:t>
            </a:r>
          </a:p>
        </p:txBody>
      </p:sp>
      <p:sp>
        <p:nvSpPr>
          <p:cNvPr id="75788" name="Text Box 12"/>
          <p:cNvSpPr txBox="1">
            <a:spLocks noChangeArrowheads="1"/>
          </p:cNvSpPr>
          <p:nvPr/>
        </p:nvSpPr>
        <p:spPr bwMode="auto">
          <a:xfrm>
            <a:off x="3644900" y="3875089"/>
            <a:ext cx="3017838" cy="350837"/>
          </a:xfrm>
          <a:prstGeom prst="rect">
            <a:avLst/>
          </a:prstGeom>
          <a:noFill/>
          <a:ln w="9525">
            <a:noFill/>
            <a:miter lim="800000"/>
            <a:headEnd/>
            <a:tailEnd/>
          </a:ln>
        </p:spPr>
        <p:txBody>
          <a:bodyPr wrap="none">
            <a:spAutoFit/>
          </a:bodyPr>
          <a:lstStyle/>
          <a:p>
            <a:pPr algn="l" eaLnBrk="1" hangingPunct="1"/>
            <a:r>
              <a:rPr lang="en-US" sz="1700" b="1">
                <a:solidFill>
                  <a:srgbClr val="002060"/>
                </a:solidFill>
                <a:latin typeface="Arial" charset="0"/>
              </a:rPr>
              <a:t>Chỉ còn tiếng đàn ngân nga</a:t>
            </a:r>
          </a:p>
        </p:txBody>
      </p:sp>
      <p:sp>
        <p:nvSpPr>
          <p:cNvPr id="75789" name="Text Box 13"/>
          <p:cNvSpPr txBox="1">
            <a:spLocks noChangeArrowheads="1"/>
          </p:cNvSpPr>
          <p:nvPr/>
        </p:nvSpPr>
        <p:spPr bwMode="auto">
          <a:xfrm>
            <a:off x="3644901" y="4241800"/>
            <a:ext cx="4168775" cy="350838"/>
          </a:xfrm>
          <a:prstGeom prst="rect">
            <a:avLst/>
          </a:prstGeom>
          <a:noFill/>
          <a:ln w="9525">
            <a:noFill/>
            <a:miter lim="800000"/>
            <a:headEnd/>
            <a:tailEnd/>
          </a:ln>
        </p:spPr>
        <p:txBody>
          <a:bodyPr wrap="none">
            <a:spAutoFit/>
          </a:bodyPr>
          <a:lstStyle/>
          <a:p>
            <a:pPr algn="l" eaLnBrk="1" hangingPunct="1"/>
            <a:r>
              <a:rPr lang="en-US" sz="1700" b="1">
                <a:solidFill>
                  <a:srgbClr val="002060"/>
                </a:solidFill>
                <a:latin typeface="Arial" charset="0"/>
              </a:rPr>
              <a:t>Với một dòng trăng lấp loáng sông Đà.</a:t>
            </a:r>
          </a:p>
        </p:txBody>
      </p:sp>
      <p:sp>
        <p:nvSpPr>
          <p:cNvPr id="22542" name="Text Box 14"/>
          <p:cNvSpPr txBox="1">
            <a:spLocks noChangeArrowheads="1"/>
          </p:cNvSpPr>
          <p:nvPr/>
        </p:nvSpPr>
        <p:spPr bwMode="auto">
          <a:xfrm>
            <a:off x="3644901" y="4830764"/>
            <a:ext cx="1146175" cy="350837"/>
          </a:xfrm>
          <a:prstGeom prst="rect">
            <a:avLst/>
          </a:prstGeom>
          <a:noFill/>
          <a:ln w="9525">
            <a:noFill/>
            <a:miter lim="800000"/>
            <a:headEnd/>
            <a:tailEnd/>
          </a:ln>
        </p:spPr>
        <p:txBody>
          <a:bodyPr wrap="none">
            <a:spAutoFit/>
          </a:bodyPr>
          <a:lstStyle/>
          <a:p>
            <a:pPr algn="l" eaLnBrk="1" hangingPunct="1"/>
            <a:r>
              <a:rPr lang="en-US" sz="1700" b="1">
                <a:solidFill>
                  <a:srgbClr val="002060"/>
                </a:solidFill>
                <a:latin typeface="Arial" charset="0"/>
              </a:rPr>
              <a:t>Ngày mai</a:t>
            </a:r>
          </a:p>
        </p:txBody>
      </p:sp>
      <p:sp>
        <p:nvSpPr>
          <p:cNvPr id="75791" name="Text Box 15"/>
          <p:cNvSpPr txBox="1">
            <a:spLocks noChangeArrowheads="1"/>
          </p:cNvSpPr>
          <p:nvPr/>
        </p:nvSpPr>
        <p:spPr bwMode="auto">
          <a:xfrm>
            <a:off x="3644900" y="5148264"/>
            <a:ext cx="3703638" cy="350837"/>
          </a:xfrm>
          <a:prstGeom prst="rect">
            <a:avLst/>
          </a:prstGeom>
          <a:noFill/>
          <a:ln w="9525">
            <a:noFill/>
            <a:miter lim="800000"/>
            <a:headEnd/>
            <a:tailEnd/>
          </a:ln>
        </p:spPr>
        <p:txBody>
          <a:bodyPr wrap="none">
            <a:spAutoFit/>
          </a:bodyPr>
          <a:lstStyle/>
          <a:p>
            <a:pPr algn="l" eaLnBrk="1" hangingPunct="1"/>
            <a:r>
              <a:rPr lang="en-US" sz="1700" b="1">
                <a:solidFill>
                  <a:srgbClr val="002060"/>
                </a:solidFill>
                <a:latin typeface="Arial" charset="0"/>
              </a:rPr>
              <a:t>Chiếc đập lớn nối liền hai khối núi</a:t>
            </a:r>
          </a:p>
        </p:txBody>
      </p:sp>
      <p:sp>
        <p:nvSpPr>
          <p:cNvPr id="75792" name="Text Box 16"/>
          <p:cNvSpPr txBox="1">
            <a:spLocks noChangeArrowheads="1"/>
          </p:cNvSpPr>
          <p:nvPr/>
        </p:nvSpPr>
        <p:spPr bwMode="auto">
          <a:xfrm>
            <a:off x="3644901" y="5514975"/>
            <a:ext cx="4073525" cy="350838"/>
          </a:xfrm>
          <a:prstGeom prst="rect">
            <a:avLst/>
          </a:prstGeom>
          <a:noFill/>
          <a:ln w="9525">
            <a:noFill/>
            <a:miter lim="800000"/>
            <a:headEnd/>
            <a:tailEnd/>
          </a:ln>
        </p:spPr>
        <p:txBody>
          <a:bodyPr wrap="none">
            <a:spAutoFit/>
          </a:bodyPr>
          <a:lstStyle/>
          <a:p>
            <a:pPr algn="l" eaLnBrk="1" hangingPunct="1"/>
            <a:r>
              <a:rPr lang="en-US" sz="1700" b="1">
                <a:solidFill>
                  <a:srgbClr val="002060"/>
                </a:solidFill>
                <a:latin typeface="Arial" charset="0"/>
              </a:rPr>
              <a:t>Biển sẽ nằm bỡ ngỡ giữa cao nguyên</a:t>
            </a:r>
          </a:p>
        </p:txBody>
      </p:sp>
      <p:sp>
        <p:nvSpPr>
          <p:cNvPr id="75793" name="Text Box 17"/>
          <p:cNvSpPr txBox="1">
            <a:spLocks noChangeArrowheads="1"/>
          </p:cNvSpPr>
          <p:nvPr/>
        </p:nvSpPr>
        <p:spPr bwMode="auto">
          <a:xfrm>
            <a:off x="3644900" y="6248400"/>
            <a:ext cx="3963988" cy="350838"/>
          </a:xfrm>
          <a:prstGeom prst="rect">
            <a:avLst/>
          </a:prstGeom>
          <a:noFill/>
          <a:ln w="9525">
            <a:noFill/>
            <a:miter lim="800000"/>
            <a:headEnd/>
            <a:tailEnd/>
          </a:ln>
        </p:spPr>
        <p:txBody>
          <a:bodyPr wrap="none">
            <a:spAutoFit/>
          </a:bodyPr>
          <a:lstStyle/>
          <a:p>
            <a:pPr algn="l" eaLnBrk="1" hangingPunct="1"/>
            <a:r>
              <a:rPr lang="en-US" sz="1700" b="1">
                <a:solidFill>
                  <a:srgbClr val="002060"/>
                </a:solidFill>
                <a:latin typeface="Arial" charset="0"/>
              </a:rPr>
              <a:t>Từ công trình thủy điện lớn đầu tiên.</a:t>
            </a:r>
          </a:p>
        </p:txBody>
      </p:sp>
      <p:sp>
        <p:nvSpPr>
          <p:cNvPr id="75794" name="Text Box 18"/>
          <p:cNvSpPr txBox="1">
            <a:spLocks noChangeArrowheads="1"/>
          </p:cNvSpPr>
          <p:nvPr/>
        </p:nvSpPr>
        <p:spPr bwMode="auto">
          <a:xfrm>
            <a:off x="3644901" y="5881689"/>
            <a:ext cx="3908425" cy="350837"/>
          </a:xfrm>
          <a:prstGeom prst="rect">
            <a:avLst/>
          </a:prstGeom>
          <a:noFill/>
          <a:ln w="9525">
            <a:noFill/>
            <a:miter lim="800000"/>
            <a:headEnd/>
            <a:tailEnd/>
          </a:ln>
        </p:spPr>
        <p:txBody>
          <a:bodyPr wrap="none">
            <a:spAutoFit/>
          </a:bodyPr>
          <a:lstStyle/>
          <a:p>
            <a:pPr algn="l" eaLnBrk="1" hangingPunct="1"/>
            <a:r>
              <a:rPr lang="en-US" sz="1700" b="1">
                <a:solidFill>
                  <a:srgbClr val="002060"/>
                </a:solidFill>
                <a:latin typeface="Arial" charset="0"/>
              </a:rPr>
              <a:t>Sông Đà chia ánh sáng đi muôn ngả</a:t>
            </a:r>
          </a:p>
        </p:txBody>
      </p:sp>
      <p:pic>
        <p:nvPicPr>
          <p:cNvPr id="22547" name="Picture 19" descr="Bouquet"/>
          <p:cNvPicPr>
            <a:picLocks noChangeAspect="1" noChangeArrowheads="1"/>
          </p:cNvPicPr>
          <p:nvPr/>
        </p:nvPicPr>
        <p:blipFill>
          <a:blip r:embed="rId3"/>
          <a:srcRect/>
          <a:stretch>
            <a:fillRect/>
          </a:stretch>
        </p:blipFill>
        <p:spPr bwMode="auto">
          <a:xfrm rot="1737344">
            <a:off x="8382001" y="4000500"/>
            <a:ext cx="2028825" cy="2857500"/>
          </a:xfrm>
          <a:prstGeom prst="rect">
            <a:avLst/>
          </a:prstGeom>
          <a:noFill/>
          <a:ln w="9525">
            <a:noFill/>
            <a:miter lim="800000"/>
            <a:headEnd/>
            <a:tailEnd/>
          </a:ln>
        </p:spPr>
      </p:pic>
      <p:sp>
        <p:nvSpPr>
          <p:cNvPr id="22548" name="WordArt 20"/>
          <p:cNvSpPr>
            <a:spLocks noChangeArrowheads="1" noChangeShapeType="1" noTextEdit="1"/>
          </p:cNvSpPr>
          <p:nvPr/>
        </p:nvSpPr>
        <p:spPr bwMode="auto">
          <a:xfrm>
            <a:off x="2667000" y="1"/>
            <a:ext cx="7162800" cy="523875"/>
          </a:xfrm>
          <a:prstGeom prst="rect">
            <a:avLst/>
          </a:prstGeom>
        </p:spPr>
        <p:txBody>
          <a:bodyPr wrap="none" fromWordArt="1">
            <a:prstTxWarp prst="textPlain">
              <a:avLst>
                <a:gd name="adj" fmla="val 50000"/>
              </a:avLst>
            </a:prstTxWarp>
          </a:bodyPr>
          <a:lstStyle/>
          <a:p>
            <a:r>
              <a:rPr lang="vi-VN" sz="3600" kern="10">
                <a:ln w="9525">
                  <a:solidFill>
                    <a:srgbClr val="FF6600"/>
                  </a:solidFill>
                  <a:round/>
                  <a:headEnd/>
                  <a:tailEnd/>
                </a:ln>
                <a:solidFill>
                  <a:srgbClr val="FF00FF"/>
                </a:solidFill>
                <a:latin typeface="Arial"/>
                <a:cs typeface="Arial"/>
              </a:rPr>
              <a:t>Tiếng đàn ba-la-lai-ca trên sông Đà</a:t>
            </a:r>
            <a:endParaRPr lang="en-US" sz="3600" kern="10">
              <a:ln w="9525">
                <a:solidFill>
                  <a:srgbClr val="FF6600"/>
                </a:solidFill>
                <a:round/>
                <a:headEnd/>
                <a:tailEnd/>
              </a:ln>
              <a:solidFill>
                <a:srgbClr val="FF00FF"/>
              </a:solidFill>
              <a:latin typeface="Arial"/>
              <a:cs typeface="Arial"/>
            </a:endParaRPr>
          </a:p>
        </p:txBody>
      </p:sp>
    </p:spTree>
  </p:cSld>
  <p:clrMapOvr>
    <a:masterClrMapping/>
  </p:clrMapOvr>
  <p:transition spd="med">
    <p:sndAc>
      <p:stSnd>
        <p:snd r:embed="rId2" name="notify.wav"/>
      </p:stSnd>
    </p:sndAc>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8" presetClass="exit" presetSubtype="16" fill="hold" grpId="0" nodeType="clickEffect">
                                  <p:stCondLst>
                                    <p:cond delay="0"/>
                                  </p:stCondLst>
                                  <p:childTnLst>
                                    <p:animEffect transition="out" filter="diamond(in)">
                                      <p:cBhvr>
                                        <p:cTn id="6" dur="2000"/>
                                        <p:tgtEl>
                                          <p:spTgt spid="75779"/>
                                        </p:tgtEl>
                                      </p:cBhvr>
                                    </p:animEffect>
                                    <p:set>
                                      <p:cBhvr>
                                        <p:cTn id="7" dur="1" fill="hold">
                                          <p:stCondLst>
                                            <p:cond delay="1999"/>
                                          </p:stCondLst>
                                        </p:cTn>
                                        <p:tgtEl>
                                          <p:spTgt spid="75779"/>
                                        </p:tgtEl>
                                        <p:attrNameLst>
                                          <p:attrName>style.visibility</p:attrName>
                                        </p:attrNameLst>
                                      </p:cBhvr>
                                      <p:to>
                                        <p:strVal val="hidden"/>
                                      </p:to>
                                    </p:set>
                                  </p:childTnLst>
                                </p:cTn>
                              </p:par>
                            </p:childTnLst>
                          </p:cTn>
                        </p:par>
                        <p:par>
                          <p:cTn id="8" fill="hold" nodeType="afterGroup">
                            <p:stCondLst>
                              <p:cond delay="2000"/>
                            </p:stCondLst>
                            <p:childTnLst>
                              <p:par>
                                <p:cTn id="9" presetID="8" presetClass="exit" presetSubtype="16" fill="hold" grpId="0" nodeType="afterEffect">
                                  <p:stCondLst>
                                    <p:cond delay="0"/>
                                  </p:stCondLst>
                                  <p:childTnLst>
                                    <p:animEffect transition="out" filter="diamond(in)">
                                      <p:cBhvr>
                                        <p:cTn id="10" dur="2000"/>
                                        <p:tgtEl>
                                          <p:spTgt spid="75780"/>
                                        </p:tgtEl>
                                      </p:cBhvr>
                                    </p:animEffect>
                                    <p:set>
                                      <p:cBhvr>
                                        <p:cTn id="11" dur="1" fill="hold">
                                          <p:stCondLst>
                                            <p:cond delay="1999"/>
                                          </p:stCondLst>
                                        </p:cTn>
                                        <p:tgtEl>
                                          <p:spTgt spid="75780"/>
                                        </p:tgtEl>
                                        <p:attrNameLst>
                                          <p:attrName>style.visibility</p:attrName>
                                        </p:attrNameLst>
                                      </p:cBhvr>
                                      <p:to>
                                        <p:strVal val="hidden"/>
                                      </p:to>
                                    </p:set>
                                  </p:childTnLst>
                                </p:cTn>
                              </p:par>
                            </p:childTnLst>
                          </p:cTn>
                        </p:par>
                        <p:par>
                          <p:cTn id="12" fill="hold" nodeType="afterGroup">
                            <p:stCondLst>
                              <p:cond delay="4000"/>
                            </p:stCondLst>
                            <p:childTnLst>
                              <p:par>
                                <p:cTn id="13" presetID="8" presetClass="exit" presetSubtype="16" fill="hold" grpId="0" nodeType="afterEffect">
                                  <p:stCondLst>
                                    <p:cond delay="0"/>
                                  </p:stCondLst>
                                  <p:childTnLst>
                                    <p:animEffect transition="out" filter="diamond(in)">
                                      <p:cBhvr>
                                        <p:cTn id="14" dur="2000"/>
                                        <p:tgtEl>
                                          <p:spTgt spid="75782"/>
                                        </p:tgtEl>
                                      </p:cBhvr>
                                    </p:animEffect>
                                    <p:set>
                                      <p:cBhvr>
                                        <p:cTn id="15" dur="1" fill="hold">
                                          <p:stCondLst>
                                            <p:cond delay="1999"/>
                                          </p:stCondLst>
                                        </p:cTn>
                                        <p:tgtEl>
                                          <p:spTgt spid="75782"/>
                                        </p:tgtEl>
                                        <p:attrNameLst>
                                          <p:attrName>style.visibility</p:attrName>
                                        </p:attrNameLst>
                                      </p:cBhvr>
                                      <p:to>
                                        <p:strVal val="hidden"/>
                                      </p:to>
                                    </p:set>
                                  </p:childTnLst>
                                </p:cTn>
                              </p:par>
                            </p:childTnLst>
                          </p:cTn>
                        </p:par>
                        <p:par>
                          <p:cTn id="16" fill="hold" nodeType="afterGroup">
                            <p:stCondLst>
                              <p:cond delay="6000"/>
                            </p:stCondLst>
                            <p:childTnLst>
                              <p:par>
                                <p:cTn id="17" presetID="8" presetClass="exit" presetSubtype="16" fill="hold" grpId="0" nodeType="afterEffect">
                                  <p:stCondLst>
                                    <p:cond delay="0"/>
                                  </p:stCondLst>
                                  <p:childTnLst>
                                    <p:animEffect transition="out" filter="diamond(in)">
                                      <p:cBhvr>
                                        <p:cTn id="18" dur="2000"/>
                                        <p:tgtEl>
                                          <p:spTgt spid="75783"/>
                                        </p:tgtEl>
                                      </p:cBhvr>
                                    </p:animEffect>
                                    <p:set>
                                      <p:cBhvr>
                                        <p:cTn id="19" dur="1" fill="hold">
                                          <p:stCondLst>
                                            <p:cond delay="1999"/>
                                          </p:stCondLst>
                                        </p:cTn>
                                        <p:tgtEl>
                                          <p:spTgt spid="75783"/>
                                        </p:tgtEl>
                                        <p:attrNameLst>
                                          <p:attrName>style.visibility</p:attrName>
                                        </p:attrNameLst>
                                      </p:cBhvr>
                                      <p:to>
                                        <p:strVal val="hidden"/>
                                      </p:to>
                                    </p:set>
                                  </p:childTnLst>
                                </p:cTn>
                              </p:par>
                            </p:childTnLst>
                          </p:cTn>
                        </p:par>
                        <p:par>
                          <p:cTn id="20" fill="hold" nodeType="afterGroup">
                            <p:stCondLst>
                              <p:cond delay="8000"/>
                            </p:stCondLst>
                            <p:childTnLst>
                              <p:par>
                                <p:cTn id="21" presetID="5" presetClass="exit" presetSubtype="10" fill="hold" grpId="0" nodeType="afterEffect">
                                  <p:stCondLst>
                                    <p:cond delay="0"/>
                                  </p:stCondLst>
                                  <p:childTnLst>
                                    <p:animEffect transition="out" filter="checkerboard(across)">
                                      <p:cBhvr>
                                        <p:cTn id="22" dur="1000"/>
                                        <p:tgtEl>
                                          <p:spTgt spid="75785"/>
                                        </p:tgtEl>
                                      </p:cBhvr>
                                    </p:animEffect>
                                    <p:set>
                                      <p:cBhvr>
                                        <p:cTn id="23" dur="1" fill="hold">
                                          <p:stCondLst>
                                            <p:cond delay="999"/>
                                          </p:stCondLst>
                                        </p:cTn>
                                        <p:tgtEl>
                                          <p:spTgt spid="75785"/>
                                        </p:tgtEl>
                                        <p:attrNameLst>
                                          <p:attrName>style.visibility</p:attrName>
                                        </p:attrNameLst>
                                      </p:cBhvr>
                                      <p:to>
                                        <p:strVal val="hidden"/>
                                      </p:to>
                                    </p:set>
                                  </p:childTnLst>
                                </p:cTn>
                              </p:par>
                            </p:childTnLst>
                          </p:cTn>
                        </p:par>
                        <p:par>
                          <p:cTn id="24" fill="hold" nodeType="afterGroup">
                            <p:stCondLst>
                              <p:cond delay="9000"/>
                            </p:stCondLst>
                            <p:childTnLst>
                              <p:par>
                                <p:cTn id="25" presetID="5" presetClass="exit" presetSubtype="10" fill="hold" grpId="0" nodeType="afterEffect">
                                  <p:stCondLst>
                                    <p:cond delay="0"/>
                                  </p:stCondLst>
                                  <p:childTnLst>
                                    <p:animEffect transition="out" filter="checkerboard(across)">
                                      <p:cBhvr>
                                        <p:cTn id="26" dur="1000"/>
                                        <p:tgtEl>
                                          <p:spTgt spid="75786"/>
                                        </p:tgtEl>
                                      </p:cBhvr>
                                    </p:animEffect>
                                    <p:set>
                                      <p:cBhvr>
                                        <p:cTn id="27" dur="1" fill="hold">
                                          <p:stCondLst>
                                            <p:cond delay="999"/>
                                          </p:stCondLst>
                                        </p:cTn>
                                        <p:tgtEl>
                                          <p:spTgt spid="75786"/>
                                        </p:tgtEl>
                                        <p:attrNameLst>
                                          <p:attrName>style.visibility</p:attrName>
                                        </p:attrNameLst>
                                      </p:cBhvr>
                                      <p:to>
                                        <p:strVal val="hidden"/>
                                      </p:to>
                                    </p:set>
                                  </p:childTnLst>
                                </p:cTn>
                              </p:par>
                            </p:childTnLst>
                          </p:cTn>
                        </p:par>
                        <p:par>
                          <p:cTn id="28" fill="hold" nodeType="afterGroup">
                            <p:stCondLst>
                              <p:cond delay="10000"/>
                            </p:stCondLst>
                            <p:childTnLst>
                              <p:par>
                                <p:cTn id="29" presetID="5" presetClass="exit" presetSubtype="10" fill="hold" grpId="0" nodeType="afterEffect">
                                  <p:stCondLst>
                                    <p:cond delay="0"/>
                                  </p:stCondLst>
                                  <p:childTnLst>
                                    <p:animEffect transition="out" filter="checkerboard(across)">
                                      <p:cBhvr>
                                        <p:cTn id="30" dur="1000"/>
                                        <p:tgtEl>
                                          <p:spTgt spid="75787"/>
                                        </p:tgtEl>
                                      </p:cBhvr>
                                    </p:animEffect>
                                    <p:set>
                                      <p:cBhvr>
                                        <p:cTn id="31" dur="1" fill="hold">
                                          <p:stCondLst>
                                            <p:cond delay="999"/>
                                          </p:stCondLst>
                                        </p:cTn>
                                        <p:tgtEl>
                                          <p:spTgt spid="75787"/>
                                        </p:tgtEl>
                                        <p:attrNameLst>
                                          <p:attrName>style.visibility</p:attrName>
                                        </p:attrNameLst>
                                      </p:cBhvr>
                                      <p:to>
                                        <p:strVal val="hidden"/>
                                      </p:to>
                                    </p:set>
                                  </p:childTnLst>
                                </p:cTn>
                              </p:par>
                            </p:childTnLst>
                          </p:cTn>
                        </p:par>
                        <p:par>
                          <p:cTn id="32" fill="hold" nodeType="afterGroup">
                            <p:stCondLst>
                              <p:cond delay="11000"/>
                            </p:stCondLst>
                            <p:childTnLst>
                              <p:par>
                                <p:cTn id="33" presetID="5" presetClass="exit" presetSubtype="10" fill="hold" grpId="0" nodeType="afterEffect">
                                  <p:stCondLst>
                                    <p:cond delay="0"/>
                                  </p:stCondLst>
                                  <p:childTnLst>
                                    <p:animEffect transition="out" filter="checkerboard(across)">
                                      <p:cBhvr>
                                        <p:cTn id="34" dur="1000"/>
                                        <p:tgtEl>
                                          <p:spTgt spid="75788"/>
                                        </p:tgtEl>
                                      </p:cBhvr>
                                    </p:animEffect>
                                    <p:set>
                                      <p:cBhvr>
                                        <p:cTn id="35" dur="1" fill="hold">
                                          <p:stCondLst>
                                            <p:cond delay="999"/>
                                          </p:stCondLst>
                                        </p:cTn>
                                        <p:tgtEl>
                                          <p:spTgt spid="75788"/>
                                        </p:tgtEl>
                                        <p:attrNameLst>
                                          <p:attrName>style.visibility</p:attrName>
                                        </p:attrNameLst>
                                      </p:cBhvr>
                                      <p:to>
                                        <p:strVal val="hidden"/>
                                      </p:to>
                                    </p:set>
                                  </p:childTnLst>
                                </p:cTn>
                              </p:par>
                            </p:childTnLst>
                          </p:cTn>
                        </p:par>
                        <p:par>
                          <p:cTn id="36" fill="hold" nodeType="afterGroup">
                            <p:stCondLst>
                              <p:cond delay="12000"/>
                            </p:stCondLst>
                            <p:childTnLst>
                              <p:par>
                                <p:cTn id="37" presetID="5" presetClass="exit" presetSubtype="10" fill="hold" grpId="0" nodeType="afterEffect">
                                  <p:stCondLst>
                                    <p:cond delay="0"/>
                                  </p:stCondLst>
                                  <p:childTnLst>
                                    <p:animEffect transition="out" filter="checkerboard(across)">
                                      <p:cBhvr>
                                        <p:cTn id="38" dur="1000"/>
                                        <p:tgtEl>
                                          <p:spTgt spid="75789"/>
                                        </p:tgtEl>
                                      </p:cBhvr>
                                    </p:animEffect>
                                    <p:set>
                                      <p:cBhvr>
                                        <p:cTn id="39" dur="1" fill="hold">
                                          <p:stCondLst>
                                            <p:cond delay="999"/>
                                          </p:stCondLst>
                                        </p:cTn>
                                        <p:tgtEl>
                                          <p:spTgt spid="75789"/>
                                        </p:tgtEl>
                                        <p:attrNameLst>
                                          <p:attrName>style.visibility</p:attrName>
                                        </p:attrNameLst>
                                      </p:cBhvr>
                                      <p:to>
                                        <p:strVal val="hidden"/>
                                      </p:to>
                                    </p:set>
                                  </p:childTnLst>
                                </p:cTn>
                              </p:par>
                            </p:childTnLst>
                          </p:cTn>
                        </p:par>
                        <p:par>
                          <p:cTn id="40" fill="hold" nodeType="afterGroup">
                            <p:stCondLst>
                              <p:cond delay="13000"/>
                            </p:stCondLst>
                            <p:childTnLst>
                              <p:par>
                                <p:cTn id="41" presetID="14" presetClass="exit" presetSubtype="10" fill="hold" grpId="0" nodeType="afterEffect">
                                  <p:stCondLst>
                                    <p:cond delay="0"/>
                                  </p:stCondLst>
                                  <p:childTnLst>
                                    <p:animEffect transition="out" filter="randombar(horizontal)">
                                      <p:cBhvr>
                                        <p:cTn id="42" dur="500"/>
                                        <p:tgtEl>
                                          <p:spTgt spid="75791"/>
                                        </p:tgtEl>
                                      </p:cBhvr>
                                    </p:animEffect>
                                    <p:set>
                                      <p:cBhvr>
                                        <p:cTn id="43" dur="1" fill="hold">
                                          <p:stCondLst>
                                            <p:cond delay="499"/>
                                          </p:stCondLst>
                                        </p:cTn>
                                        <p:tgtEl>
                                          <p:spTgt spid="75791"/>
                                        </p:tgtEl>
                                        <p:attrNameLst>
                                          <p:attrName>style.visibility</p:attrName>
                                        </p:attrNameLst>
                                      </p:cBhvr>
                                      <p:to>
                                        <p:strVal val="hidden"/>
                                      </p:to>
                                    </p:set>
                                  </p:childTnLst>
                                </p:cTn>
                              </p:par>
                            </p:childTnLst>
                          </p:cTn>
                        </p:par>
                        <p:par>
                          <p:cTn id="44" fill="hold" nodeType="afterGroup">
                            <p:stCondLst>
                              <p:cond delay="13500"/>
                            </p:stCondLst>
                            <p:childTnLst>
                              <p:par>
                                <p:cTn id="45" presetID="14" presetClass="exit" presetSubtype="10" fill="hold" grpId="0" nodeType="afterEffect">
                                  <p:stCondLst>
                                    <p:cond delay="0"/>
                                  </p:stCondLst>
                                  <p:childTnLst>
                                    <p:animEffect transition="out" filter="randombar(horizontal)">
                                      <p:cBhvr>
                                        <p:cTn id="46" dur="500"/>
                                        <p:tgtEl>
                                          <p:spTgt spid="75792"/>
                                        </p:tgtEl>
                                      </p:cBhvr>
                                    </p:animEffect>
                                    <p:set>
                                      <p:cBhvr>
                                        <p:cTn id="47" dur="1" fill="hold">
                                          <p:stCondLst>
                                            <p:cond delay="499"/>
                                          </p:stCondLst>
                                        </p:cTn>
                                        <p:tgtEl>
                                          <p:spTgt spid="75792"/>
                                        </p:tgtEl>
                                        <p:attrNameLst>
                                          <p:attrName>style.visibility</p:attrName>
                                        </p:attrNameLst>
                                      </p:cBhvr>
                                      <p:to>
                                        <p:strVal val="hidden"/>
                                      </p:to>
                                    </p:set>
                                  </p:childTnLst>
                                </p:cTn>
                              </p:par>
                            </p:childTnLst>
                          </p:cTn>
                        </p:par>
                        <p:par>
                          <p:cTn id="48" fill="hold" nodeType="afterGroup">
                            <p:stCondLst>
                              <p:cond delay="14000"/>
                            </p:stCondLst>
                            <p:childTnLst>
                              <p:par>
                                <p:cTn id="49" presetID="14" presetClass="exit" presetSubtype="10" fill="hold" grpId="0" nodeType="afterEffect">
                                  <p:stCondLst>
                                    <p:cond delay="0"/>
                                  </p:stCondLst>
                                  <p:childTnLst>
                                    <p:animEffect transition="out" filter="randombar(horizontal)">
                                      <p:cBhvr>
                                        <p:cTn id="50" dur="500"/>
                                        <p:tgtEl>
                                          <p:spTgt spid="75794"/>
                                        </p:tgtEl>
                                      </p:cBhvr>
                                    </p:animEffect>
                                    <p:set>
                                      <p:cBhvr>
                                        <p:cTn id="51" dur="1" fill="hold">
                                          <p:stCondLst>
                                            <p:cond delay="499"/>
                                          </p:stCondLst>
                                        </p:cTn>
                                        <p:tgtEl>
                                          <p:spTgt spid="75794"/>
                                        </p:tgtEl>
                                        <p:attrNameLst>
                                          <p:attrName>style.visibility</p:attrName>
                                        </p:attrNameLst>
                                      </p:cBhvr>
                                      <p:to>
                                        <p:strVal val="hidden"/>
                                      </p:to>
                                    </p:set>
                                  </p:childTnLst>
                                </p:cTn>
                              </p:par>
                            </p:childTnLst>
                          </p:cTn>
                        </p:par>
                        <p:par>
                          <p:cTn id="52" fill="hold" nodeType="afterGroup">
                            <p:stCondLst>
                              <p:cond delay="14500"/>
                            </p:stCondLst>
                            <p:childTnLst>
                              <p:par>
                                <p:cTn id="53" presetID="14" presetClass="exit" presetSubtype="10" fill="hold" grpId="0" nodeType="afterEffect">
                                  <p:stCondLst>
                                    <p:cond delay="0"/>
                                  </p:stCondLst>
                                  <p:childTnLst>
                                    <p:animEffect transition="out" filter="randombar(horizontal)">
                                      <p:cBhvr>
                                        <p:cTn id="54" dur="500"/>
                                        <p:tgtEl>
                                          <p:spTgt spid="75793"/>
                                        </p:tgtEl>
                                      </p:cBhvr>
                                    </p:animEffect>
                                    <p:set>
                                      <p:cBhvr>
                                        <p:cTn id="55" dur="1" fill="hold">
                                          <p:stCondLst>
                                            <p:cond delay="499"/>
                                          </p:stCondLst>
                                        </p:cTn>
                                        <p:tgtEl>
                                          <p:spTgt spid="7579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779" grpId="0"/>
      <p:bldP spid="75780" grpId="0"/>
      <p:bldP spid="75782" grpId="0"/>
      <p:bldP spid="75783" grpId="0"/>
      <p:bldP spid="75785" grpId="0"/>
      <p:bldP spid="75786" grpId="0"/>
      <p:bldP spid="75787" grpId="0"/>
      <p:bldP spid="75788" grpId="0"/>
      <p:bldP spid="75789" grpId="0"/>
      <p:bldP spid="75791" grpId="0"/>
      <p:bldP spid="75792" grpId="0"/>
      <p:bldP spid="75793" grpId="0"/>
      <p:bldP spid="75794" grpId="0"/>
    </p:bldLst>
  </p:timing>
</p:sld>
</file>

<file path=ppt/slides/slide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055" name="Rectangle 7"/>
          <p:cNvSpPr>
            <a:spLocks noChangeArrowheads="1"/>
          </p:cNvSpPr>
          <p:nvPr/>
        </p:nvSpPr>
        <p:spPr bwMode="auto">
          <a:xfrm>
            <a:off x="1676400" y="1577265"/>
            <a:ext cx="8610600" cy="609600"/>
          </a:xfrm>
          <a:prstGeom prst="rect">
            <a:avLst/>
          </a:prstGeom>
          <a:noFill/>
          <a:ln w="9525">
            <a:noFill/>
            <a:miter lim="800000"/>
            <a:headEnd/>
            <a:tailEnd/>
          </a:ln>
        </p:spPr>
        <p:txBody>
          <a:bodyPr/>
          <a:lstStyle/>
          <a:p>
            <a:pPr algn="ctr" eaLnBrk="1" hangingPunct="1">
              <a:lnSpc>
                <a:spcPct val="90000"/>
              </a:lnSpc>
            </a:pPr>
            <a:r>
              <a:rPr lang="en-US" sz="2800" b="1" dirty="0" err="1">
                <a:solidFill>
                  <a:srgbClr val="FF0000"/>
                </a:solidFill>
                <a:latin typeface="Arial" charset="0"/>
              </a:rPr>
              <a:t>Bài</a:t>
            </a:r>
            <a:r>
              <a:rPr lang="en-US" sz="2800" b="1" dirty="0">
                <a:solidFill>
                  <a:srgbClr val="FF0000"/>
                </a:solidFill>
                <a:latin typeface="Arial" charset="0"/>
              </a:rPr>
              <a:t> “</a:t>
            </a:r>
            <a:r>
              <a:rPr lang="en-US" sz="2800" b="1" dirty="0" err="1">
                <a:solidFill>
                  <a:srgbClr val="FF0000"/>
                </a:solidFill>
                <a:latin typeface="Arial" charset="0"/>
              </a:rPr>
              <a:t>Những</a:t>
            </a:r>
            <a:r>
              <a:rPr lang="en-US" sz="2800" b="1" dirty="0">
                <a:solidFill>
                  <a:srgbClr val="FF0000"/>
                </a:solidFill>
                <a:latin typeface="Arial" charset="0"/>
              </a:rPr>
              <a:t> ng</a:t>
            </a:r>
            <a:r>
              <a:rPr lang="vi-VN" sz="2800" b="1" dirty="0">
                <a:solidFill>
                  <a:srgbClr val="FF0000"/>
                </a:solidFill>
                <a:latin typeface="Arial" charset="0"/>
              </a:rPr>
              <a:t>ư</a:t>
            </a:r>
            <a:r>
              <a:rPr lang="en-US" sz="2800" b="1" dirty="0" err="1">
                <a:solidFill>
                  <a:srgbClr val="FF0000"/>
                </a:solidFill>
                <a:latin typeface="Arial" charset="0"/>
              </a:rPr>
              <a:t>ời</a:t>
            </a:r>
            <a:r>
              <a:rPr lang="en-US" sz="2800" b="1" dirty="0">
                <a:solidFill>
                  <a:srgbClr val="FF0000"/>
                </a:solidFill>
                <a:latin typeface="Arial" charset="0"/>
              </a:rPr>
              <a:t> </a:t>
            </a:r>
            <a:r>
              <a:rPr lang="en-US" sz="2800" b="1" dirty="0" err="1">
                <a:solidFill>
                  <a:srgbClr val="FF0000"/>
                </a:solidFill>
                <a:latin typeface="Arial" charset="0"/>
              </a:rPr>
              <a:t>bạn</a:t>
            </a:r>
            <a:r>
              <a:rPr lang="en-US" sz="2800" b="1" dirty="0">
                <a:solidFill>
                  <a:srgbClr val="FF0000"/>
                </a:solidFill>
                <a:latin typeface="Arial" charset="0"/>
              </a:rPr>
              <a:t> </a:t>
            </a:r>
            <a:r>
              <a:rPr lang="en-US" sz="2800" b="1" dirty="0" err="1">
                <a:solidFill>
                  <a:srgbClr val="FF0000"/>
                </a:solidFill>
                <a:latin typeface="Arial" charset="0"/>
              </a:rPr>
              <a:t>tốt</a:t>
            </a:r>
            <a:r>
              <a:rPr lang="en-US" sz="2800" b="1" dirty="0">
                <a:solidFill>
                  <a:srgbClr val="FF0000"/>
                </a:solidFill>
                <a:latin typeface="Arial" charset="0"/>
              </a:rPr>
              <a:t>”</a:t>
            </a:r>
          </a:p>
        </p:txBody>
      </p:sp>
      <p:sp>
        <p:nvSpPr>
          <p:cNvPr id="2056" name="Rectangle 8"/>
          <p:cNvSpPr>
            <a:spLocks noChangeArrowheads="1"/>
          </p:cNvSpPr>
          <p:nvPr/>
        </p:nvSpPr>
        <p:spPr bwMode="auto">
          <a:xfrm>
            <a:off x="1930400" y="2336801"/>
            <a:ext cx="8458200" cy="1287463"/>
          </a:xfrm>
          <a:prstGeom prst="rect">
            <a:avLst/>
          </a:prstGeom>
          <a:noFill/>
          <a:ln w="9525">
            <a:noFill/>
            <a:miter lim="800000"/>
            <a:headEnd/>
            <a:tailEnd/>
          </a:ln>
        </p:spPr>
        <p:txBody>
          <a:bodyPr/>
          <a:lstStyle/>
          <a:p>
            <a:pPr algn="l" eaLnBrk="1" hangingPunct="1">
              <a:lnSpc>
                <a:spcPct val="90000"/>
              </a:lnSpc>
            </a:pPr>
            <a:r>
              <a:rPr lang="en-US" sz="2400" b="1">
                <a:solidFill>
                  <a:srgbClr val="0070C0"/>
                </a:solidFill>
                <a:latin typeface="Arial" charset="0"/>
              </a:rPr>
              <a:t>   </a:t>
            </a:r>
            <a:r>
              <a:rPr lang="en-US" sz="2800" b="1" i="1">
                <a:solidFill>
                  <a:srgbClr val="0070C0"/>
                </a:solidFill>
                <a:latin typeface="Arial" charset="0"/>
              </a:rPr>
              <a:t>Đọc </a:t>
            </a:r>
            <a:r>
              <a:rPr lang="vi-VN" sz="2800" b="1" i="1">
                <a:solidFill>
                  <a:srgbClr val="0070C0"/>
                </a:solidFill>
                <a:latin typeface="Arial" charset="0"/>
              </a:rPr>
              <a:t>đ</a:t>
            </a:r>
            <a:r>
              <a:rPr lang="en-US" sz="2800" b="1" i="1">
                <a:solidFill>
                  <a:srgbClr val="0070C0"/>
                </a:solidFill>
                <a:latin typeface="Arial" charset="0"/>
              </a:rPr>
              <a:t>oạn 1, 2; trả lời câu hỏi: Điều kỳ lạ gì xảy ra khi nghệ sĩ tiếng hát giã biệt cuộc </a:t>
            </a:r>
            <a:r>
              <a:rPr lang="vi-VN" sz="2800" b="1" i="1">
                <a:solidFill>
                  <a:srgbClr val="0070C0"/>
                </a:solidFill>
                <a:latin typeface="Arial" charset="0"/>
              </a:rPr>
              <a:t>đ</a:t>
            </a:r>
            <a:r>
              <a:rPr lang="en-US" sz="2800" b="1" i="1">
                <a:solidFill>
                  <a:srgbClr val="0070C0"/>
                </a:solidFill>
                <a:latin typeface="Arial" charset="0"/>
              </a:rPr>
              <a:t>ời?</a:t>
            </a:r>
            <a:r>
              <a:rPr lang="en-US" sz="3400" b="1" i="1">
                <a:solidFill>
                  <a:srgbClr val="0070C0"/>
                </a:solidFill>
                <a:latin typeface="Arial" charset="0"/>
              </a:rPr>
              <a:t> </a:t>
            </a:r>
          </a:p>
        </p:txBody>
      </p:sp>
      <p:sp>
        <p:nvSpPr>
          <p:cNvPr id="2057" name="Rectangle 9"/>
          <p:cNvSpPr>
            <a:spLocks noChangeArrowheads="1"/>
          </p:cNvSpPr>
          <p:nvPr/>
        </p:nvSpPr>
        <p:spPr bwMode="auto">
          <a:xfrm>
            <a:off x="1231900" y="2336801"/>
            <a:ext cx="9499600" cy="990600"/>
          </a:xfrm>
          <a:prstGeom prst="rect">
            <a:avLst/>
          </a:prstGeom>
          <a:noFill/>
          <a:ln w="9525">
            <a:noFill/>
            <a:miter lim="800000"/>
            <a:headEnd/>
            <a:tailEnd/>
          </a:ln>
        </p:spPr>
        <p:txBody>
          <a:bodyPr/>
          <a:lstStyle/>
          <a:p>
            <a:pPr algn="l" eaLnBrk="1" hangingPunct="1">
              <a:lnSpc>
                <a:spcPct val="90000"/>
              </a:lnSpc>
            </a:pPr>
            <a:r>
              <a:rPr lang="en-US" sz="2800" b="1">
                <a:solidFill>
                  <a:srgbClr val="0070C0"/>
                </a:solidFill>
                <a:latin typeface="Arial" charset="0"/>
              </a:rPr>
              <a:t>   </a:t>
            </a:r>
            <a:r>
              <a:rPr lang="en-US" sz="2800" b="1" i="1">
                <a:solidFill>
                  <a:srgbClr val="0070C0"/>
                </a:solidFill>
                <a:latin typeface="Arial" charset="0"/>
              </a:rPr>
              <a:t>Đọc </a:t>
            </a:r>
            <a:r>
              <a:rPr lang="vi-VN" sz="2800" b="1" i="1">
                <a:solidFill>
                  <a:srgbClr val="0070C0"/>
                </a:solidFill>
                <a:latin typeface="Arial" charset="0"/>
              </a:rPr>
              <a:t>đ</a:t>
            </a:r>
            <a:r>
              <a:rPr lang="en-US" sz="2800" b="1" i="1">
                <a:solidFill>
                  <a:srgbClr val="0070C0"/>
                </a:solidFill>
                <a:latin typeface="Arial" charset="0"/>
              </a:rPr>
              <a:t>oạn 3, 4; Em có suy nghĩ gì về cách </a:t>
            </a:r>
            <a:r>
              <a:rPr lang="vi-VN" sz="2800" b="1" i="1">
                <a:solidFill>
                  <a:srgbClr val="0070C0"/>
                </a:solidFill>
                <a:latin typeface="Arial" charset="0"/>
              </a:rPr>
              <a:t>đ</a:t>
            </a:r>
            <a:r>
              <a:rPr lang="en-US" sz="2800" b="1" i="1">
                <a:solidFill>
                  <a:srgbClr val="0070C0"/>
                </a:solidFill>
                <a:latin typeface="Arial" charset="0"/>
              </a:rPr>
              <a:t>ối xử của </a:t>
            </a:r>
            <a:r>
              <a:rPr lang="vi-VN" sz="2800" b="1" i="1">
                <a:solidFill>
                  <a:srgbClr val="0070C0"/>
                </a:solidFill>
                <a:latin typeface="Arial" charset="0"/>
              </a:rPr>
              <a:t>đ</a:t>
            </a:r>
            <a:r>
              <a:rPr lang="en-US" sz="2800" b="1" i="1">
                <a:solidFill>
                  <a:srgbClr val="0070C0"/>
                </a:solidFill>
                <a:latin typeface="Arial" charset="0"/>
              </a:rPr>
              <a:t>ám thuỷ thủ và </a:t>
            </a:r>
            <a:r>
              <a:rPr lang="vi-VN" sz="2800" b="1" i="1">
                <a:solidFill>
                  <a:srgbClr val="0070C0"/>
                </a:solidFill>
                <a:latin typeface="Arial" charset="0"/>
              </a:rPr>
              <a:t>đ</a:t>
            </a:r>
            <a:r>
              <a:rPr lang="en-US" sz="2800" b="1" i="1">
                <a:solidFill>
                  <a:srgbClr val="0070C0"/>
                </a:solidFill>
                <a:latin typeface="Arial" charset="0"/>
              </a:rPr>
              <a:t>àn cá heo </a:t>
            </a:r>
            <a:r>
              <a:rPr lang="vi-VN" sz="2800" b="1" i="1">
                <a:solidFill>
                  <a:srgbClr val="0070C0"/>
                </a:solidFill>
                <a:latin typeface="Arial" charset="0"/>
              </a:rPr>
              <a:t>đ</a:t>
            </a:r>
            <a:r>
              <a:rPr lang="en-US" sz="2800" b="1" i="1">
                <a:solidFill>
                  <a:srgbClr val="0070C0"/>
                </a:solidFill>
                <a:latin typeface="Arial" charset="0"/>
              </a:rPr>
              <a:t>ối với nghệ sĩ A-ri-ôn?</a:t>
            </a:r>
            <a:r>
              <a:rPr lang="en-US" sz="2800" b="1">
                <a:solidFill>
                  <a:srgbClr val="0070C0"/>
                </a:solidFill>
                <a:latin typeface="Arial" charset="0"/>
              </a:rPr>
              <a:t> </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2055"/>
                                        </p:tgtEl>
                                        <p:attrNameLst>
                                          <p:attrName>style.visibility</p:attrName>
                                        </p:attrNameLst>
                                      </p:cBhvr>
                                      <p:to>
                                        <p:strVal val="visible"/>
                                      </p:to>
                                    </p:set>
                                    <p:anim calcmode="lin" valueType="num">
                                      <p:cBhvr>
                                        <p:cTn id="7" dur="500" fill="hold"/>
                                        <p:tgtEl>
                                          <p:spTgt spid="2055"/>
                                        </p:tgtEl>
                                        <p:attrNameLst>
                                          <p:attrName>ppt_w</p:attrName>
                                        </p:attrNameLst>
                                      </p:cBhvr>
                                      <p:tavLst>
                                        <p:tav tm="0">
                                          <p:val>
                                            <p:fltVal val="0"/>
                                          </p:val>
                                        </p:tav>
                                        <p:tav tm="100000">
                                          <p:val>
                                            <p:strVal val="#ppt_w"/>
                                          </p:val>
                                        </p:tav>
                                      </p:tavLst>
                                    </p:anim>
                                    <p:anim calcmode="lin" valueType="num">
                                      <p:cBhvr>
                                        <p:cTn id="8" dur="500" fill="hold"/>
                                        <p:tgtEl>
                                          <p:spTgt spid="2055"/>
                                        </p:tgtEl>
                                        <p:attrNameLst>
                                          <p:attrName>ppt_h</p:attrName>
                                        </p:attrNameLst>
                                      </p:cBhvr>
                                      <p:tavLst>
                                        <p:tav tm="0">
                                          <p:val>
                                            <p:fltVal val="0"/>
                                          </p:val>
                                        </p:tav>
                                        <p:tav tm="100000">
                                          <p:val>
                                            <p:strVal val="#ppt_h"/>
                                          </p:val>
                                        </p:tav>
                                      </p:tavLst>
                                    </p:anim>
                                    <p:animEffect transition="in" filter="fade">
                                      <p:cBhvr>
                                        <p:cTn id="9" dur="500"/>
                                        <p:tgtEl>
                                          <p:spTgt spid="2055"/>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2" presetClass="entr" presetSubtype="4" fill="hold" grpId="0" nodeType="clickEffect">
                                  <p:stCondLst>
                                    <p:cond delay="0"/>
                                  </p:stCondLst>
                                  <p:childTnLst>
                                    <p:set>
                                      <p:cBhvr>
                                        <p:cTn id="13" dur="1" fill="hold">
                                          <p:stCondLst>
                                            <p:cond delay="0"/>
                                          </p:stCondLst>
                                        </p:cTn>
                                        <p:tgtEl>
                                          <p:spTgt spid="2056"/>
                                        </p:tgtEl>
                                        <p:attrNameLst>
                                          <p:attrName>style.visibility</p:attrName>
                                        </p:attrNameLst>
                                      </p:cBhvr>
                                      <p:to>
                                        <p:strVal val="visible"/>
                                      </p:to>
                                    </p:set>
                                    <p:anim calcmode="lin" valueType="num">
                                      <p:cBhvr additive="base">
                                        <p:cTn id="14" dur="500" fill="hold"/>
                                        <p:tgtEl>
                                          <p:spTgt spid="2056"/>
                                        </p:tgtEl>
                                        <p:attrNameLst>
                                          <p:attrName>ppt_x</p:attrName>
                                        </p:attrNameLst>
                                      </p:cBhvr>
                                      <p:tavLst>
                                        <p:tav tm="0">
                                          <p:val>
                                            <p:strVal val="#ppt_x"/>
                                          </p:val>
                                        </p:tav>
                                        <p:tav tm="100000">
                                          <p:val>
                                            <p:strVal val="#ppt_x"/>
                                          </p:val>
                                        </p:tav>
                                      </p:tavLst>
                                    </p:anim>
                                    <p:anim calcmode="lin" valueType="num">
                                      <p:cBhvr additive="base">
                                        <p:cTn id="15" dur="500" fill="hold"/>
                                        <p:tgtEl>
                                          <p:spTgt spid="2056"/>
                                        </p:tgtEl>
                                        <p:attrNameLst>
                                          <p:attrName>ppt_y</p:attrName>
                                        </p:attrNameLst>
                                      </p:cBhvr>
                                      <p:tavLst>
                                        <p:tav tm="0">
                                          <p:val>
                                            <p:strVal val="1+#ppt_h/2"/>
                                          </p:val>
                                        </p:tav>
                                        <p:tav tm="100000">
                                          <p:val>
                                            <p:strVal val="#ppt_y"/>
                                          </p:val>
                                        </p:tav>
                                      </p:tavLst>
                                    </p:anim>
                                  </p:childTnLst>
                                </p:cTn>
                              </p:par>
                            </p:childTnLst>
                          </p:cTn>
                        </p:par>
                      </p:childTnLst>
                    </p:cTn>
                  </p:par>
                  <p:par>
                    <p:cTn id="16" fill="hold" nodeType="clickPar">
                      <p:stCondLst>
                        <p:cond delay="indefinite"/>
                      </p:stCondLst>
                      <p:childTnLst>
                        <p:par>
                          <p:cTn id="17" fill="hold" nodeType="withGroup">
                            <p:stCondLst>
                              <p:cond delay="0"/>
                            </p:stCondLst>
                            <p:childTnLst>
                              <p:par>
                                <p:cTn id="18" presetID="8" presetClass="exit" presetSubtype="16" fill="hold" grpId="1" nodeType="clickEffect">
                                  <p:stCondLst>
                                    <p:cond delay="0"/>
                                  </p:stCondLst>
                                  <p:childTnLst>
                                    <p:animEffect transition="out" filter="diamond(in)">
                                      <p:cBhvr>
                                        <p:cTn id="19" dur="500"/>
                                        <p:tgtEl>
                                          <p:spTgt spid="2056"/>
                                        </p:tgtEl>
                                      </p:cBhvr>
                                    </p:animEffect>
                                    <p:set>
                                      <p:cBhvr>
                                        <p:cTn id="20" dur="1" fill="hold">
                                          <p:stCondLst>
                                            <p:cond delay="499"/>
                                          </p:stCondLst>
                                        </p:cTn>
                                        <p:tgtEl>
                                          <p:spTgt spid="2056"/>
                                        </p:tgtEl>
                                        <p:attrNameLst>
                                          <p:attrName>style.visibility</p:attrName>
                                        </p:attrNameLst>
                                      </p:cBhvr>
                                      <p:to>
                                        <p:strVal val="hidden"/>
                                      </p:to>
                                    </p:set>
                                  </p:childTnLst>
                                </p:cTn>
                              </p:par>
                              <p:par>
                                <p:cTn id="21" presetID="2" presetClass="entr" presetSubtype="4" fill="hold" grpId="0" nodeType="withEffect">
                                  <p:stCondLst>
                                    <p:cond delay="0"/>
                                  </p:stCondLst>
                                  <p:childTnLst>
                                    <p:set>
                                      <p:cBhvr>
                                        <p:cTn id="22" dur="1" fill="hold">
                                          <p:stCondLst>
                                            <p:cond delay="0"/>
                                          </p:stCondLst>
                                        </p:cTn>
                                        <p:tgtEl>
                                          <p:spTgt spid="2057"/>
                                        </p:tgtEl>
                                        <p:attrNameLst>
                                          <p:attrName>style.visibility</p:attrName>
                                        </p:attrNameLst>
                                      </p:cBhvr>
                                      <p:to>
                                        <p:strVal val="visible"/>
                                      </p:to>
                                    </p:set>
                                    <p:anim calcmode="lin" valueType="num">
                                      <p:cBhvr additive="base">
                                        <p:cTn id="23" dur="500" fill="hold"/>
                                        <p:tgtEl>
                                          <p:spTgt spid="2057"/>
                                        </p:tgtEl>
                                        <p:attrNameLst>
                                          <p:attrName>ppt_x</p:attrName>
                                        </p:attrNameLst>
                                      </p:cBhvr>
                                      <p:tavLst>
                                        <p:tav tm="0">
                                          <p:val>
                                            <p:strVal val="#ppt_x"/>
                                          </p:val>
                                        </p:tav>
                                        <p:tav tm="100000">
                                          <p:val>
                                            <p:strVal val="#ppt_x"/>
                                          </p:val>
                                        </p:tav>
                                      </p:tavLst>
                                    </p:anim>
                                    <p:anim calcmode="lin" valueType="num">
                                      <p:cBhvr additive="base">
                                        <p:cTn id="24" dur="500" fill="hold"/>
                                        <p:tgtEl>
                                          <p:spTgt spid="205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55" grpId="0"/>
      <p:bldP spid="2056" grpId="0"/>
      <p:bldP spid="2056" grpId="1"/>
      <p:bldP spid="2057"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2" name="Rectangle 4"/>
          <p:cNvSpPr>
            <a:spLocks noChangeArrowheads="1"/>
          </p:cNvSpPr>
          <p:nvPr/>
        </p:nvSpPr>
        <p:spPr bwMode="auto">
          <a:xfrm>
            <a:off x="1752600" y="2362200"/>
            <a:ext cx="8686800" cy="4343400"/>
          </a:xfrm>
          <a:prstGeom prst="rect">
            <a:avLst/>
          </a:prstGeom>
          <a:noFill/>
          <a:ln w="9525">
            <a:noFill/>
            <a:miter lim="800000"/>
            <a:headEnd/>
            <a:tailEnd/>
          </a:ln>
        </p:spPr>
        <p:txBody>
          <a:bodyPr/>
          <a:lstStyle/>
          <a:p>
            <a:pPr algn="l" eaLnBrk="1" hangingPunct="1">
              <a:lnSpc>
                <a:spcPct val="90000"/>
              </a:lnSpc>
            </a:pPr>
            <a:endParaRPr lang="en-US" sz="4000">
              <a:solidFill>
                <a:srgbClr val="FF9933"/>
              </a:solidFill>
              <a:latin typeface="Arial" charset="0"/>
            </a:endParaRPr>
          </a:p>
        </p:txBody>
      </p:sp>
      <p:pic>
        <p:nvPicPr>
          <p:cNvPr id="47110" name="Picture 6" descr="HB2"/>
          <p:cNvPicPr>
            <a:picLocks noChangeAspect="1" noChangeArrowheads="1"/>
          </p:cNvPicPr>
          <p:nvPr/>
        </p:nvPicPr>
        <p:blipFill>
          <a:blip r:embed="rId2"/>
          <a:srcRect/>
          <a:stretch>
            <a:fillRect/>
          </a:stretch>
        </p:blipFill>
        <p:spPr bwMode="auto">
          <a:xfrm>
            <a:off x="533400" y="0"/>
            <a:ext cx="11125200" cy="68580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0" presetClass="entr" presetSubtype="0" fill="hold" nodeType="clickEffect">
                                  <p:stCondLst>
                                    <p:cond delay="0"/>
                                  </p:stCondLst>
                                  <p:childTnLst>
                                    <p:set>
                                      <p:cBhvr>
                                        <p:cTn id="6" dur="1" fill="hold">
                                          <p:stCondLst>
                                            <p:cond delay="0"/>
                                          </p:stCondLst>
                                        </p:cTn>
                                        <p:tgtEl>
                                          <p:spTgt spid="47110"/>
                                        </p:tgtEl>
                                        <p:attrNameLst>
                                          <p:attrName>style.visibility</p:attrName>
                                        </p:attrNameLst>
                                      </p:cBhvr>
                                      <p:to>
                                        <p:strVal val="visible"/>
                                      </p:to>
                                    </p:set>
                                    <p:animEffect transition="in" filter="wedge">
                                      <p:cBhvr>
                                        <p:cTn id="7" dur="2000"/>
                                        <p:tgtEl>
                                          <p:spTgt spid="471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showMasterPhAnim="0">
  <p:cSld>
    <p:bg>
      <p:bgPr>
        <a:solidFill>
          <a:schemeClr val="bg1"/>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3224FD1F-74A3-49E2-B05F-677D052E401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33400" y="0"/>
            <a:ext cx="11277600" cy="6858000"/>
          </a:xfrm>
          <a:prstGeom prst="rect">
            <a:avLst/>
          </a:prstGeom>
        </p:spPr>
      </p:pic>
    </p:spTree>
  </p:cSld>
  <p:clrMapOvr>
    <a:masterClrMapping/>
  </p:clrMapOv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4">
            <a:extLst>
              <a:ext uri="{FF2B5EF4-FFF2-40B4-BE49-F238E27FC236}">
                <a16:creationId xmlns:a16="http://schemas.microsoft.com/office/drawing/2014/main" id="{3CE1B95D-0C12-4F4C-A640-327504449F7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75" y="-171450"/>
            <a:ext cx="12192000" cy="7029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315" name="Rectangle 5">
            <a:extLst>
              <a:ext uri="{FF2B5EF4-FFF2-40B4-BE49-F238E27FC236}">
                <a16:creationId xmlns:a16="http://schemas.microsoft.com/office/drawing/2014/main" id="{C887A49D-95EA-44AD-B366-979EFC9498EF}"/>
              </a:ext>
            </a:extLst>
          </p:cNvPr>
          <p:cNvSpPr>
            <a:spLocks noChangeArrowheads="1"/>
          </p:cNvSpPr>
          <p:nvPr/>
        </p:nvSpPr>
        <p:spPr bwMode="auto">
          <a:xfrm>
            <a:off x="1997075" y="1659621"/>
            <a:ext cx="7680325" cy="1833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lnSpc>
                <a:spcPct val="100000"/>
              </a:lnSpc>
              <a:spcBef>
                <a:spcPct val="0"/>
              </a:spcBef>
              <a:buFontTx/>
              <a:buNone/>
            </a:pPr>
            <a:r>
              <a:rPr lang="en-US" altLang="vi-VN" sz="3600" b="1" dirty="0" err="1">
                <a:solidFill>
                  <a:schemeClr val="bg1"/>
                </a:solidFill>
                <a:latin typeface="Times New Roman" panose="02020603050405020304" pitchFamily="18" charset="0"/>
                <a:cs typeface="Times New Roman" panose="02020603050405020304" pitchFamily="18" charset="0"/>
              </a:rPr>
              <a:t>Tập</a:t>
            </a:r>
            <a:r>
              <a:rPr lang="en-US" altLang="vi-VN" sz="3600" b="1" dirty="0">
                <a:solidFill>
                  <a:schemeClr val="bg1"/>
                </a:solidFill>
                <a:latin typeface="Times New Roman" panose="02020603050405020304" pitchFamily="18" charset="0"/>
                <a:cs typeface="Times New Roman" panose="02020603050405020304" pitchFamily="18" charset="0"/>
              </a:rPr>
              <a:t> </a:t>
            </a:r>
            <a:r>
              <a:rPr lang="en-US" altLang="vi-VN" sz="3600" b="1" dirty="0" err="1">
                <a:solidFill>
                  <a:schemeClr val="bg1"/>
                </a:solidFill>
                <a:latin typeface="Times New Roman" panose="02020603050405020304" pitchFamily="18" charset="0"/>
                <a:cs typeface="Times New Roman" panose="02020603050405020304" pitchFamily="18" charset="0"/>
              </a:rPr>
              <a:t>đọc</a:t>
            </a:r>
            <a:endParaRPr lang="en-US" altLang="vi-VN" sz="3600" b="1" dirty="0">
              <a:solidFill>
                <a:schemeClr val="bg1"/>
              </a:solidFill>
              <a:latin typeface="Times New Roman" panose="02020603050405020304" pitchFamily="18" charset="0"/>
              <a:cs typeface="Times New Roman" panose="02020603050405020304" pitchFamily="18" charset="0"/>
            </a:endParaRPr>
          </a:p>
          <a:p>
            <a:pPr algn="ctr" eaLnBrk="1" hangingPunct="1">
              <a:lnSpc>
                <a:spcPct val="100000"/>
              </a:lnSpc>
              <a:spcBef>
                <a:spcPct val="0"/>
              </a:spcBef>
              <a:buFontTx/>
              <a:buNone/>
            </a:pPr>
            <a:r>
              <a:rPr lang="en-US" altLang="vi-VN" sz="3600" b="1" dirty="0" err="1">
                <a:solidFill>
                  <a:srgbClr val="FFFF00"/>
                </a:solidFill>
                <a:latin typeface="Times New Roman" panose="02020603050405020304" pitchFamily="18" charset="0"/>
                <a:cs typeface="Times New Roman" panose="02020603050405020304" pitchFamily="18" charset="0"/>
              </a:rPr>
              <a:t>Tiếng</a:t>
            </a:r>
            <a:r>
              <a:rPr lang="en-US" altLang="vi-VN" sz="3600" b="1" dirty="0">
                <a:solidFill>
                  <a:srgbClr val="FFFF00"/>
                </a:solidFill>
                <a:latin typeface="Times New Roman" panose="02020603050405020304" pitchFamily="18" charset="0"/>
                <a:cs typeface="Times New Roman" panose="02020603050405020304" pitchFamily="18" charset="0"/>
              </a:rPr>
              <a:t> </a:t>
            </a:r>
            <a:r>
              <a:rPr lang="en-US" altLang="vi-VN" sz="3600" b="1" dirty="0" err="1">
                <a:solidFill>
                  <a:srgbClr val="FFFF00"/>
                </a:solidFill>
                <a:latin typeface="Times New Roman" panose="02020603050405020304" pitchFamily="18" charset="0"/>
                <a:cs typeface="Times New Roman" panose="02020603050405020304" pitchFamily="18" charset="0"/>
              </a:rPr>
              <a:t>đàn</a:t>
            </a:r>
            <a:r>
              <a:rPr lang="en-US" altLang="vi-VN" sz="3600" b="1" dirty="0">
                <a:solidFill>
                  <a:srgbClr val="FFFF00"/>
                </a:solidFill>
                <a:latin typeface="Times New Roman" panose="02020603050405020304" pitchFamily="18" charset="0"/>
                <a:cs typeface="Times New Roman" panose="02020603050405020304" pitchFamily="18" charset="0"/>
              </a:rPr>
              <a:t> </a:t>
            </a:r>
            <a:r>
              <a:rPr lang="en-US" altLang="vi-VN" sz="3600" b="1" dirty="0" err="1">
                <a:solidFill>
                  <a:srgbClr val="FFFF00"/>
                </a:solidFill>
                <a:latin typeface="Times New Roman" panose="02020603050405020304" pitchFamily="18" charset="0"/>
                <a:cs typeface="Times New Roman" panose="02020603050405020304" pitchFamily="18" charset="0"/>
              </a:rPr>
              <a:t>ba</a:t>
            </a:r>
            <a:r>
              <a:rPr lang="en-US" altLang="vi-VN" sz="3600" b="1" dirty="0">
                <a:solidFill>
                  <a:srgbClr val="FFFF00"/>
                </a:solidFill>
                <a:latin typeface="Times New Roman" panose="02020603050405020304" pitchFamily="18" charset="0"/>
                <a:cs typeface="Times New Roman" panose="02020603050405020304" pitchFamily="18" charset="0"/>
              </a:rPr>
              <a:t>-la-</a:t>
            </a:r>
            <a:r>
              <a:rPr lang="en-US" altLang="vi-VN" sz="3600" b="1" dirty="0" err="1">
                <a:solidFill>
                  <a:srgbClr val="FFFF00"/>
                </a:solidFill>
                <a:latin typeface="Times New Roman" panose="02020603050405020304" pitchFamily="18" charset="0"/>
                <a:cs typeface="Times New Roman" panose="02020603050405020304" pitchFamily="18" charset="0"/>
              </a:rPr>
              <a:t>lai</a:t>
            </a:r>
            <a:r>
              <a:rPr lang="en-US" altLang="vi-VN" sz="3600" b="1" dirty="0">
                <a:solidFill>
                  <a:srgbClr val="FFFF00"/>
                </a:solidFill>
                <a:latin typeface="Times New Roman" panose="02020603050405020304" pitchFamily="18" charset="0"/>
                <a:cs typeface="Times New Roman" panose="02020603050405020304" pitchFamily="18" charset="0"/>
              </a:rPr>
              <a:t>-ca </a:t>
            </a:r>
            <a:r>
              <a:rPr lang="en-US" altLang="vi-VN" sz="3600" b="1" dirty="0" err="1">
                <a:solidFill>
                  <a:srgbClr val="FFFF00"/>
                </a:solidFill>
                <a:latin typeface="Times New Roman" panose="02020603050405020304" pitchFamily="18" charset="0"/>
                <a:cs typeface="Times New Roman" panose="02020603050405020304" pitchFamily="18" charset="0"/>
              </a:rPr>
              <a:t>trên</a:t>
            </a:r>
            <a:r>
              <a:rPr lang="en-US" altLang="vi-VN" sz="3600" b="1" dirty="0">
                <a:solidFill>
                  <a:srgbClr val="FFFF00"/>
                </a:solidFill>
                <a:latin typeface="Times New Roman" panose="02020603050405020304" pitchFamily="18" charset="0"/>
                <a:cs typeface="Times New Roman" panose="02020603050405020304" pitchFamily="18" charset="0"/>
              </a:rPr>
              <a:t> </a:t>
            </a:r>
            <a:r>
              <a:rPr lang="en-US" altLang="vi-VN" sz="3600" b="1" dirty="0" err="1">
                <a:solidFill>
                  <a:srgbClr val="FFFF00"/>
                </a:solidFill>
                <a:latin typeface="Times New Roman" panose="02020603050405020304" pitchFamily="18" charset="0"/>
                <a:cs typeface="Times New Roman" panose="02020603050405020304" pitchFamily="18" charset="0"/>
              </a:rPr>
              <a:t>sông</a:t>
            </a:r>
            <a:r>
              <a:rPr lang="en-US" altLang="vi-VN" sz="3600" b="1" dirty="0">
                <a:solidFill>
                  <a:srgbClr val="FFFF00"/>
                </a:solidFill>
                <a:latin typeface="Times New Roman" panose="02020603050405020304" pitchFamily="18" charset="0"/>
                <a:cs typeface="Times New Roman" panose="02020603050405020304" pitchFamily="18" charset="0"/>
              </a:rPr>
              <a:t> </a:t>
            </a:r>
            <a:r>
              <a:rPr lang="en-US" altLang="vi-VN" sz="3600" b="1" dirty="0" err="1">
                <a:solidFill>
                  <a:srgbClr val="FFFF00"/>
                </a:solidFill>
                <a:latin typeface="Times New Roman" panose="02020603050405020304" pitchFamily="18" charset="0"/>
                <a:cs typeface="Times New Roman" panose="02020603050405020304" pitchFamily="18" charset="0"/>
              </a:rPr>
              <a:t>Đà</a:t>
            </a:r>
            <a:endParaRPr lang="en-US" altLang="vi-VN" sz="3600" b="1" dirty="0">
              <a:solidFill>
                <a:srgbClr val="FFFF00"/>
              </a:solidFill>
              <a:latin typeface="Times New Roman" panose="02020603050405020304" pitchFamily="18" charset="0"/>
              <a:cs typeface="Times New Roman" panose="02020603050405020304" pitchFamily="18" charset="0"/>
            </a:endParaRPr>
          </a:p>
          <a:p>
            <a:pPr algn="ctr" eaLnBrk="1" hangingPunct="1">
              <a:lnSpc>
                <a:spcPct val="100000"/>
              </a:lnSpc>
              <a:spcBef>
                <a:spcPct val="0"/>
              </a:spcBef>
              <a:buFontTx/>
              <a:buNone/>
            </a:pPr>
            <a:r>
              <a:rPr lang="en-US" altLang="vi-VN" b="1" dirty="0">
                <a:solidFill>
                  <a:schemeClr val="bg1"/>
                </a:solidFill>
                <a:latin typeface="Times New Roman" panose="02020603050405020304" pitchFamily="18" charset="0"/>
                <a:cs typeface="Times New Roman" panose="02020603050405020304" pitchFamily="18" charset="0"/>
              </a:rPr>
              <a:t>(</a:t>
            </a:r>
            <a:r>
              <a:rPr lang="en-US" altLang="vi-VN" b="1" dirty="0" err="1">
                <a:solidFill>
                  <a:schemeClr val="bg1"/>
                </a:solidFill>
                <a:latin typeface="Times New Roman" panose="02020603050405020304" pitchFamily="18" charset="0"/>
                <a:cs typeface="Times New Roman" panose="02020603050405020304" pitchFamily="18" charset="0"/>
              </a:rPr>
              <a:t>Trích</a:t>
            </a:r>
            <a:r>
              <a:rPr lang="en-US" altLang="vi-VN" b="1" dirty="0">
                <a:solidFill>
                  <a:schemeClr val="bg1"/>
                </a:solidFill>
                <a:latin typeface="Times New Roman" panose="02020603050405020304" pitchFamily="18" charset="0"/>
                <a:cs typeface="Times New Roman" panose="02020603050405020304" pitchFamily="18" charset="0"/>
              </a:rPr>
              <a:t>)</a:t>
            </a:r>
          </a:p>
          <a:p>
            <a:pPr algn="r" eaLnBrk="1" hangingPunct="1">
              <a:lnSpc>
                <a:spcPct val="100000"/>
              </a:lnSpc>
              <a:spcBef>
                <a:spcPct val="0"/>
              </a:spcBef>
              <a:buFontTx/>
              <a:buNone/>
            </a:pPr>
            <a:r>
              <a:rPr lang="en-US" altLang="vi-VN" sz="3600" b="1" dirty="0">
                <a:solidFill>
                  <a:srgbClr val="FFFF00"/>
                </a:solidFill>
                <a:latin typeface="Times New Roman" panose="02020603050405020304" pitchFamily="18" charset="0"/>
                <a:cs typeface="Times New Roman" panose="02020603050405020304" pitchFamily="18" charset="0"/>
              </a:rPr>
              <a:t>Quang </a:t>
            </a:r>
            <a:r>
              <a:rPr lang="en-US" altLang="vi-VN" sz="3600" b="1" dirty="0" err="1">
                <a:solidFill>
                  <a:srgbClr val="FFFF00"/>
                </a:solidFill>
                <a:latin typeface="Times New Roman" panose="02020603050405020304" pitchFamily="18" charset="0"/>
                <a:cs typeface="Times New Roman" panose="02020603050405020304" pitchFamily="18" charset="0"/>
              </a:rPr>
              <a:t>Huy</a:t>
            </a:r>
            <a:endParaRPr lang="en-US" altLang="vi-VN" sz="3600" b="1" dirty="0">
              <a:solidFill>
                <a:srgbClr val="FFFF00"/>
              </a:solidFill>
              <a:latin typeface="Times New Roman" panose="02020603050405020304" pitchFamily="18" charset="0"/>
              <a:cs typeface="Times New Roman" panose="02020603050405020304" pitchFamily="18" charset="0"/>
            </a:endParaRPr>
          </a:p>
          <a:p>
            <a:pPr algn="ctr" eaLnBrk="1" hangingPunct="1">
              <a:lnSpc>
                <a:spcPct val="100000"/>
              </a:lnSpc>
              <a:spcBef>
                <a:spcPct val="0"/>
              </a:spcBef>
              <a:buFontTx/>
              <a:buNone/>
            </a:pPr>
            <a:endParaRPr lang="en-US" altLang="vi-VN" sz="3600" b="1" dirty="0">
              <a:solidFill>
                <a:srgbClr val="FFFF00"/>
              </a:solidFill>
              <a:latin typeface="Times New Roman" panose="02020603050405020304" pitchFamily="18" charset="0"/>
              <a:cs typeface="Times New Roman" panose="02020603050405020304" pitchFamily="18" charset="0"/>
            </a:endParaRPr>
          </a:p>
        </p:txBody>
      </p:sp>
      <p:sp>
        <p:nvSpPr>
          <p:cNvPr id="6149" name="Rectangle 10">
            <a:extLst>
              <a:ext uri="{FF2B5EF4-FFF2-40B4-BE49-F238E27FC236}">
                <a16:creationId xmlns:a16="http://schemas.microsoft.com/office/drawing/2014/main" id="{A05FC6CB-80EC-4F95-9610-A1EBF041DC69}"/>
              </a:ext>
            </a:extLst>
          </p:cNvPr>
          <p:cNvSpPr>
            <a:spLocks noChangeArrowheads="1"/>
          </p:cNvSpPr>
          <p:nvPr/>
        </p:nvSpPr>
        <p:spPr bwMode="auto">
          <a:xfrm>
            <a:off x="4114800" y="3257550"/>
            <a:ext cx="2514600" cy="457200"/>
          </a:xfrm>
          <a:prstGeom prst="rect">
            <a:avLst/>
          </a:prstGeom>
          <a:noFill/>
          <a:ln>
            <a:noFill/>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fontAlgn="auto" hangingPunct="1">
              <a:spcBef>
                <a:spcPct val="0"/>
              </a:spcBef>
              <a:spcAft>
                <a:spcPts val="0"/>
              </a:spcAft>
              <a:buFontTx/>
              <a:buNone/>
              <a:defRPr/>
            </a:pPr>
            <a:endParaRPr lang="en-US" altLang="vi-VN" sz="1350"/>
          </a:p>
        </p:txBody>
      </p:sp>
      <p:sp>
        <p:nvSpPr>
          <p:cNvPr id="6150" name="Text Box 11">
            <a:extLst>
              <a:ext uri="{FF2B5EF4-FFF2-40B4-BE49-F238E27FC236}">
                <a16:creationId xmlns:a16="http://schemas.microsoft.com/office/drawing/2014/main" id="{4B616B49-8A43-439E-BCB7-15427980BD88}"/>
              </a:ext>
            </a:extLst>
          </p:cNvPr>
          <p:cNvSpPr txBox="1">
            <a:spLocks noChangeArrowheads="1"/>
          </p:cNvSpPr>
          <p:nvPr/>
        </p:nvSpPr>
        <p:spPr bwMode="auto">
          <a:xfrm>
            <a:off x="7375525" y="2654300"/>
            <a:ext cx="185738" cy="300038"/>
          </a:xfrm>
          <a:prstGeom prst="rect">
            <a:avLst/>
          </a:prstGeom>
          <a:noFill/>
          <a:ln>
            <a:noFill/>
          </a:ln>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fontAlgn="auto" hangingPunct="1">
              <a:spcBef>
                <a:spcPct val="0"/>
              </a:spcBef>
              <a:spcAft>
                <a:spcPts val="0"/>
              </a:spcAft>
              <a:buFontTx/>
              <a:buNone/>
              <a:defRPr/>
            </a:pPr>
            <a:endParaRPr lang="en-US" altLang="vi-VN" sz="1350"/>
          </a:p>
        </p:txBody>
      </p:sp>
    </p:spTree>
  </p:cSld>
  <p:clrMapOvr>
    <a:masterClrMapping/>
  </p:clrMapOvr>
  <p:transition spd="slow">
    <p:wheel spokes="8"/>
  </p:transition>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Rectangle: Diagonal Corners Rounded 3">
            <a:extLst>
              <a:ext uri="{FF2B5EF4-FFF2-40B4-BE49-F238E27FC236}">
                <a16:creationId xmlns:a16="http://schemas.microsoft.com/office/drawing/2014/main" id="{47FE7283-B0E4-41F4-BDB6-9FC545852E1B}"/>
              </a:ext>
            </a:extLst>
          </p:cNvPr>
          <p:cNvSpPr/>
          <p:nvPr/>
        </p:nvSpPr>
        <p:spPr>
          <a:xfrm>
            <a:off x="2103438" y="1960563"/>
            <a:ext cx="9250362" cy="1468437"/>
          </a:xfrm>
          <a:prstGeom prst="round2DiagRect">
            <a:avLst>
              <a:gd name="adj1" fmla="val 46667"/>
              <a:gd name="adj2" fmla="val 0"/>
            </a:avLst>
          </a:prstGeom>
          <a:noFill/>
          <a:ln w="127000">
            <a:solidFill>
              <a:srgbClr val="EE426B"/>
            </a:solidFill>
          </a:ln>
        </p:spPr>
        <p:style>
          <a:lnRef idx="2">
            <a:schemeClr val="accent1">
              <a:shade val="50000"/>
            </a:schemeClr>
          </a:lnRef>
          <a:fillRef idx="1">
            <a:schemeClr val="accent1"/>
          </a:fillRef>
          <a:effectRef idx="0">
            <a:schemeClr val="accent1"/>
          </a:effectRef>
          <a:fontRef idx="minor">
            <a:schemeClr val="lt1"/>
          </a:fontRef>
        </p:style>
        <p:txBody>
          <a:bodyPr lIns="91438" tIns="45719" rIns="91438" bIns="45719" anchor="ctr"/>
          <a:lstStyle/>
          <a:p>
            <a:pPr algn="ctr" eaLnBrk="1" fontAlgn="auto" hangingPunct="1">
              <a:spcBef>
                <a:spcPts val="0"/>
              </a:spcBef>
              <a:spcAft>
                <a:spcPts val="0"/>
              </a:spcAft>
              <a:defRPr/>
            </a:pPr>
            <a:endParaRPr lang="vi-VN" sz="1400"/>
          </a:p>
        </p:txBody>
      </p:sp>
      <p:grpSp>
        <p:nvGrpSpPr>
          <p:cNvPr id="7" name="Group 6">
            <a:extLst>
              <a:ext uri="{FF2B5EF4-FFF2-40B4-BE49-F238E27FC236}">
                <a16:creationId xmlns:a16="http://schemas.microsoft.com/office/drawing/2014/main" id="{DA1B78BA-93ED-4E00-88FB-E1C170318331}"/>
              </a:ext>
            </a:extLst>
          </p:cNvPr>
          <p:cNvGrpSpPr/>
          <p:nvPr/>
        </p:nvGrpSpPr>
        <p:grpSpPr>
          <a:xfrm>
            <a:off x="1111017" y="2150652"/>
            <a:ext cx="1428750" cy="1428750"/>
            <a:chOff x="1866900" y="666651"/>
            <a:chExt cx="1905000" cy="1905000"/>
          </a:xfrm>
          <a:solidFill>
            <a:srgbClr val="EE426B"/>
          </a:solidFill>
        </p:grpSpPr>
        <p:sp>
          <p:nvSpPr>
            <p:cNvPr id="5" name="Flowchart: Connector 4">
              <a:extLst>
                <a:ext uri="{FF2B5EF4-FFF2-40B4-BE49-F238E27FC236}">
                  <a16:creationId xmlns:a16="http://schemas.microsoft.com/office/drawing/2014/main" id="{967C6C34-8896-4B5C-82BA-F459F10B4697}"/>
                </a:ext>
              </a:extLst>
            </p:cNvPr>
            <p:cNvSpPr/>
            <p:nvPr/>
          </p:nvSpPr>
          <p:spPr>
            <a:xfrm>
              <a:off x="1866900" y="666651"/>
              <a:ext cx="1905000" cy="190500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vi-VN" sz="1400"/>
            </a:p>
          </p:txBody>
        </p:sp>
        <p:sp>
          <p:nvSpPr>
            <p:cNvPr id="6" name="Star: 8 Points 5">
              <a:extLst>
                <a:ext uri="{FF2B5EF4-FFF2-40B4-BE49-F238E27FC236}">
                  <a16:creationId xmlns:a16="http://schemas.microsoft.com/office/drawing/2014/main" id="{39A7D8AC-9A73-479A-8C4C-8487A697DEA0}"/>
                </a:ext>
              </a:extLst>
            </p:cNvPr>
            <p:cNvSpPr/>
            <p:nvPr/>
          </p:nvSpPr>
          <p:spPr>
            <a:xfrm>
              <a:off x="1952625" y="771426"/>
              <a:ext cx="1733550" cy="1733550"/>
            </a:xfrm>
            <a:prstGeom prst="star8">
              <a:avLst>
                <a:gd name="adj" fmla="val 36725"/>
              </a:avLst>
            </a:prstGeom>
            <a:solidFill>
              <a:schemeClr val="bg1"/>
            </a:solidFill>
            <a:ln>
              <a:noFill/>
            </a:ln>
          </p:spPr>
          <p:style>
            <a:lnRef idx="2">
              <a:schemeClr val="accent2"/>
            </a:lnRef>
            <a:fillRef idx="1">
              <a:schemeClr val="lt1"/>
            </a:fillRef>
            <a:effectRef idx="0">
              <a:schemeClr val="accent2"/>
            </a:effectRef>
            <a:fontRef idx="minor">
              <a:schemeClr val="dk1"/>
            </a:fontRef>
          </p:style>
          <p:txBody>
            <a:bodyPr anchor="ctr"/>
            <a:lstStyle/>
            <a:p>
              <a:pPr algn="ctr" eaLnBrk="1" fontAlgn="auto" hangingPunct="1">
                <a:spcBef>
                  <a:spcPts val="0"/>
                </a:spcBef>
                <a:spcAft>
                  <a:spcPts val="0"/>
                </a:spcAft>
                <a:defRPr/>
              </a:pPr>
              <a:r>
                <a:rPr lang="en-US" sz="3600" b="1" dirty="0">
                  <a:solidFill>
                    <a:srgbClr val="EE426B"/>
                  </a:solidFill>
                  <a:effectLst>
                    <a:outerShdw blurRad="38100" dist="38100" dir="2700000" algn="tl">
                      <a:srgbClr val="000000">
                        <a:alpha val="43137"/>
                      </a:srgbClr>
                    </a:outerShdw>
                  </a:effectLst>
                </a:rPr>
                <a:t>1</a:t>
              </a:r>
              <a:endParaRPr lang="vi-VN" sz="3600" b="1" dirty="0">
                <a:solidFill>
                  <a:srgbClr val="EE426B"/>
                </a:solidFill>
                <a:effectLst>
                  <a:outerShdw blurRad="38100" dist="38100" dir="2700000" algn="tl">
                    <a:srgbClr val="000000">
                      <a:alpha val="43137"/>
                    </a:srgbClr>
                  </a:outerShdw>
                </a:effectLst>
              </a:endParaRPr>
            </a:p>
          </p:txBody>
        </p:sp>
      </p:grpSp>
      <p:sp>
        <p:nvSpPr>
          <p:cNvPr id="8" name="Rectangle: Diagonal Corners Rounded 7">
            <a:extLst>
              <a:ext uri="{FF2B5EF4-FFF2-40B4-BE49-F238E27FC236}">
                <a16:creationId xmlns:a16="http://schemas.microsoft.com/office/drawing/2014/main" id="{36ADC9CC-DEB7-4000-AF91-786FB735B311}"/>
              </a:ext>
            </a:extLst>
          </p:cNvPr>
          <p:cNvSpPr/>
          <p:nvPr/>
        </p:nvSpPr>
        <p:spPr>
          <a:xfrm rot="10800000">
            <a:off x="1524000" y="3846513"/>
            <a:ext cx="9829800" cy="1428750"/>
          </a:xfrm>
          <a:prstGeom prst="round2DiagRect">
            <a:avLst>
              <a:gd name="adj1" fmla="val 50000"/>
              <a:gd name="adj2" fmla="val 0"/>
            </a:avLst>
          </a:prstGeom>
          <a:noFill/>
          <a:ln w="127000">
            <a:solidFill>
              <a:srgbClr val="FB8246"/>
            </a:solidFill>
          </a:ln>
        </p:spPr>
        <p:style>
          <a:lnRef idx="2">
            <a:schemeClr val="accent1">
              <a:shade val="50000"/>
            </a:schemeClr>
          </a:lnRef>
          <a:fillRef idx="1">
            <a:schemeClr val="accent1"/>
          </a:fillRef>
          <a:effectRef idx="0">
            <a:schemeClr val="accent1"/>
          </a:effectRef>
          <a:fontRef idx="minor">
            <a:schemeClr val="lt1"/>
          </a:fontRef>
        </p:style>
        <p:txBody>
          <a:bodyPr lIns="91438" tIns="45719" rIns="91438" bIns="45719" anchor="ctr"/>
          <a:lstStyle/>
          <a:p>
            <a:pPr algn="ctr" eaLnBrk="1" fontAlgn="auto" hangingPunct="1">
              <a:spcBef>
                <a:spcPts val="0"/>
              </a:spcBef>
              <a:spcAft>
                <a:spcPts val="0"/>
              </a:spcAft>
              <a:defRPr/>
            </a:pPr>
            <a:endParaRPr lang="vi-VN" sz="1400"/>
          </a:p>
        </p:txBody>
      </p:sp>
      <p:grpSp>
        <p:nvGrpSpPr>
          <p:cNvPr id="9" name="Group 8">
            <a:extLst>
              <a:ext uri="{FF2B5EF4-FFF2-40B4-BE49-F238E27FC236}">
                <a16:creationId xmlns:a16="http://schemas.microsoft.com/office/drawing/2014/main" id="{578F6DDC-4663-4268-B2C3-6205B192D0CE}"/>
              </a:ext>
            </a:extLst>
          </p:cNvPr>
          <p:cNvGrpSpPr/>
          <p:nvPr/>
        </p:nvGrpSpPr>
        <p:grpSpPr>
          <a:xfrm>
            <a:off x="10487025" y="3729802"/>
            <a:ext cx="1428750" cy="1428750"/>
            <a:chOff x="1866900" y="666651"/>
            <a:chExt cx="1905000" cy="1905000"/>
          </a:xfrm>
          <a:solidFill>
            <a:srgbClr val="FB8246"/>
          </a:solidFill>
        </p:grpSpPr>
        <p:sp>
          <p:nvSpPr>
            <p:cNvPr id="10" name="Flowchart: Connector 9">
              <a:extLst>
                <a:ext uri="{FF2B5EF4-FFF2-40B4-BE49-F238E27FC236}">
                  <a16:creationId xmlns:a16="http://schemas.microsoft.com/office/drawing/2014/main" id="{4BCBFACF-8AA3-4FA3-B98C-5CA04B869128}"/>
                </a:ext>
              </a:extLst>
            </p:cNvPr>
            <p:cNvSpPr/>
            <p:nvPr/>
          </p:nvSpPr>
          <p:spPr>
            <a:xfrm>
              <a:off x="1866900" y="666651"/>
              <a:ext cx="1905000" cy="190500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vi-VN" sz="1400"/>
            </a:p>
          </p:txBody>
        </p:sp>
        <p:sp>
          <p:nvSpPr>
            <p:cNvPr id="11" name="Star: 8 Points 10">
              <a:extLst>
                <a:ext uri="{FF2B5EF4-FFF2-40B4-BE49-F238E27FC236}">
                  <a16:creationId xmlns:a16="http://schemas.microsoft.com/office/drawing/2014/main" id="{0E491D9C-85FF-4293-82E8-806208F0693D}"/>
                </a:ext>
              </a:extLst>
            </p:cNvPr>
            <p:cNvSpPr/>
            <p:nvPr/>
          </p:nvSpPr>
          <p:spPr>
            <a:xfrm>
              <a:off x="1952625" y="771426"/>
              <a:ext cx="1733550" cy="1733550"/>
            </a:xfrm>
            <a:prstGeom prst="star8">
              <a:avLst>
                <a:gd name="adj" fmla="val 36725"/>
              </a:avLst>
            </a:prstGeom>
            <a:solidFill>
              <a:schemeClr val="bg1"/>
            </a:solidFill>
            <a:ln>
              <a:noFill/>
            </a:ln>
          </p:spPr>
          <p:style>
            <a:lnRef idx="2">
              <a:schemeClr val="accent2"/>
            </a:lnRef>
            <a:fillRef idx="1">
              <a:schemeClr val="lt1"/>
            </a:fillRef>
            <a:effectRef idx="0">
              <a:schemeClr val="accent2"/>
            </a:effectRef>
            <a:fontRef idx="minor">
              <a:schemeClr val="dk1"/>
            </a:fontRef>
          </p:style>
          <p:txBody>
            <a:bodyPr anchor="ctr"/>
            <a:lstStyle/>
            <a:p>
              <a:pPr algn="ctr" eaLnBrk="1" fontAlgn="auto" hangingPunct="1">
                <a:spcBef>
                  <a:spcPts val="0"/>
                </a:spcBef>
                <a:spcAft>
                  <a:spcPts val="0"/>
                </a:spcAft>
                <a:defRPr/>
              </a:pPr>
              <a:r>
                <a:rPr lang="en-US" sz="3600" b="1" dirty="0">
                  <a:solidFill>
                    <a:srgbClr val="FB8246"/>
                  </a:solidFill>
                  <a:effectLst>
                    <a:outerShdw blurRad="38100" dist="38100" dir="2700000" algn="tl">
                      <a:srgbClr val="000000">
                        <a:alpha val="43137"/>
                      </a:srgbClr>
                    </a:outerShdw>
                  </a:effectLst>
                </a:rPr>
                <a:t>2</a:t>
              </a:r>
              <a:endParaRPr lang="vi-VN" sz="3600" b="1" dirty="0">
                <a:solidFill>
                  <a:srgbClr val="FB8246"/>
                </a:solidFill>
                <a:effectLst>
                  <a:outerShdw blurRad="38100" dist="38100" dir="2700000" algn="tl">
                    <a:srgbClr val="000000">
                      <a:alpha val="43137"/>
                    </a:srgbClr>
                  </a:outerShdw>
                </a:effectLst>
              </a:endParaRPr>
            </a:p>
          </p:txBody>
        </p:sp>
      </p:grpSp>
      <p:sp>
        <p:nvSpPr>
          <p:cNvPr id="16" name="Rectangle 15">
            <a:extLst>
              <a:ext uri="{FF2B5EF4-FFF2-40B4-BE49-F238E27FC236}">
                <a16:creationId xmlns:a16="http://schemas.microsoft.com/office/drawing/2014/main" id="{DD8545A0-09BB-4D2F-A5C9-7E7DAB13EB31}"/>
              </a:ext>
            </a:extLst>
          </p:cNvPr>
          <p:cNvSpPr/>
          <p:nvPr/>
        </p:nvSpPr>
        <p:spPr>
          <a:xfrm>
            <a:off x="4609554" y="800394"/>
            <a:ext cx="3658693" cy="684801"/>
          </a:xfrm>
          <a:prstGeom prst="rect">
            <a:avLst/>
          </a:prstGeom>
          <a:noFill/>
        </p:spPr>
        <p:txBody>
          <a:bodyPr wrap="none" lIns="68579" tIns="34289" rIns="68579" bIns="34289" anchor="ctr">
            <a:spAutoFit/>
          </a:bodyPr>
          <a:lstStyle/>
          <a:p>
            <a:pPr algn="ctr" eaLnBrk="1" fontAlgn="auto" hangingPunct="1">
              <a:spcBef>
                <a:spcPts val="0"/>
              </a:spcBef>
              <a:spcAft>
                <a:spcPts val="0"/>
              </a:spcAft>
              <a:defRPr/>
            </a:pPr>
            <a:r>
              <a:rPr lang="en-US" sz="4000" b="1" dirty="0" err="1">
                <a:ln w="0"/>
                <a:solidFill>
                  <a:srgbClr val="3EA258"/>
                </a:solidFill>
                <a:effectLst>
                  <a:outerShdw blurRad="38100" dist="25400" dir="5400000" algn="ctr" rotWithShape="0">
                    <a:srgbClr val="6E747A">
                      <a:alpha val="43000"/>
                    </a:srgbClr>
                  </a:outerShdw>
                  <a:reflection blurRad="6350" stA="55000" endA="300" endPos="45500" dir="5400000" sy="-100000" algn="bl" rotWithShape="0"/>
                </a:effectLst>
                <a:latin typeface="Times New Roman" panose="02020603050405020304" pitchFamily="18" charset="0"/>
                <a:cs typeface="Times New Roman" panose="02020603050405020304" pitchFamily="18" charset="0"/>
              </a:rPr>
              <a:t>Yêu</a:t>
            </a:r>
            <a:r>
              <a:rPr lang="en-US" sz="4000" b="1" dirty="0">
                <a:ln w="0"/>
                <a:solidFill>
                  <a:srgbClr val="3EA258"/>
                </a:solidFill>
                <a:effectLst>
                  <a:outerShdw blurRad="38100" dist="25400" dir="5400000" algn="ctr" rotWithShape="0">
                    <a:srgbClr val="6E747A">
                      <a:alpha val="43000"/>
                    </a:srgbClr>
                  </a:outerShdw>
                  <a:reflection blurRad="6350" stA="55000" endA="300" endPos="45500" dir="5400000" sy="-100000" algn="bl" rotWithShape="0"/>
                </a:effectLst>
                <a:latin typeface="Times New Roman" panose="02020603050405020304" pitchFamily="18" charset="0"/>
                <a:cs typeface="Times New Roman" panose="02020603050405020304" pitchFamily="18" charset="0"/>
              </a:rPr>
              <a:t> </a:t>
            </a:r>
            <a:r>
              <a:rPr lang="en-US" sz="4000" b="1" dirty="0" err="1">
                <a:ln w="0"/>
                <a:solidFill>
                  <a:srgbClr val="3EA258"/>
                </a:solidFill>
                <a:effectLst>
                  <a:outerShdw blurRad="38100" dist="25400" dir="5400000" algn="ctr" rotWithShape="0">
                    <a:srgbClr val="6E747A">
                      <a:alpha val="43000"/>
                    </a:srgbClr>
                  </a:outerShdw>
                  <a:reflection blurRad="6350" stA="55000" endA="300" endPos="45500" dir="5400000" sy="-100000" algn="bl" rotWithShape="0"/>
                </a:effectLst>
                <a:latin typeface="Times New Roman" panose="02020603050405020304" pitchFamily="18" charset="0"/>
                <a:cs typeface="Times New Roman" panose="02020603050405020304" pitchFamily="18" charset="0"/>
              </a:rPr>
              <a:t>cầu</a:t>
            </a:r>
            <a:r>
              <a:rPr lang="en-US" sz="4000" b="1" dirty="0">
                <a:ln w="0"/>
                <a:solidFill>
                  <a:srgbClr val="3EA258"/>
                </a:solidFill>
                <a:effectLst>
                  <a:outerShdw blurRad="38100" dist="25400" dir="5400000" algn="ctr" rotWithShape="0">
                    <a:srgbClr val="6E747A">
                      <a:alpha val="43000"/>
                    </a:srgbClr>
                  </a:outerShdw>
                  <a:reflection blurRad="6350" stA="55000" endA="300" endPos="45500" dir="5400000" sy="-100000" algn="bl" rotWithShape="0"/>
                </a:effectLst>
                <a:latin typeface="Times New Roman" panose="02020603050405020304" pitchFamily="18" charset="0"/>
                <a:cs typeface="Times New Roman" panose="02020603050405020304" pitchFamily="18" charset="0"/>
              </a:rPr>
              <a:t> </a:t>
            </a:r>
            <a:r>
              <a:rPr lang="en-US" sz="4000" b="1" dirty="0" err="1">
                <a:ln w="0"/>
                <a:solidFill>
                  <a:srgbClr val="3EA258"/>
                </a:solidFill>
                <a:effectLst>
                  <a:outerShdw blurRad="38100" dist="25400" dir="5400000" algn="ctr" rotWithShape="0">
                    <a:srgbClr val="6E747A">
                      <a:alpha val="43000"/>
                    </a:srgbClr>
                  </a:outerShdw>
                  <a:reflection blurRad="6350" stA="55000" endA="300" endPos="45500" dir="5400000" sy="-100000" algn="bl" rotWithShape="0"/>
                </a:effectLst>
                <a:latin typeface="Times New Roman" panose="02020603050405020304" pitchFamily="18" charset="0"/>
                <a:cs typeface="Times New Roman" panose="02020603050405020304" pitchFamily="18" charset="0"/>
              </a:rPr>
              <a:t>cần</a:t>
            </a:r>
            <a:r>
              <a:rPr lang="en-US" sz="4000" b="1" dirty="0">
                <a:ln w="0"/>
                <a:solidFill>
                  <a:srgbClr val="3EA258"/>
                </a:solidFill>
                <a:effectLst>
                  <a:outerShdw blurRad="38100" dist="25400" dir="5400000" algn="ctr" rotWithShape="0">
                    <a:srgbClr val="6E747A">
                      <a:alpha val="43000"/>
                    </a:srgbClr>
                  </a:outerShdw>
                  <a:reflection blurRad="6350" stA="55000" endA="300" endPos="45500" dir="5400000" sy="-100000" algn="bl" rotWithShape="0"/>
                </a:effectLst>
                <a:latin typeface="Times New Roman" panose="02020603050405020304" pitchFamily="18" charset="0"/>
                <a:cs typeface="Times New Roman" panose="02020603050405020304" pitchFamily="18" charset="0"/>
              </a:rPr>
              <a:t> </a:t>
            </a:r>
            <a:r>
              <a:rPr lang="en-US" sz="4000" b="1" dirty="0" err="1">
                <a:ln w="0"/>
                <a:solidFill>
                  <a:srgbClr val="3EA258"/>
                </a:solidFill>
                <a:effectLst>
                  <a:outerShdw blurRad="38100" dist="25400" dir="5400000" algn="ctr" rotWithShape="0">
                    <a:srgbClr val="6E747A">
                      <a:alpha val="43000"/>
                    </a:srgbClr>
                  </a:outerShdw>
                  <a:reflection blurRad="6350" stA="55000" endA="300" endPos="45500" dir="5400000" sy="-100000" algn="bl" rotWithShape="0"/>
                </a:effectLst>
                <a:latin typeface="Times New Roman" panose="02020603050405020304" pitchFamily="18" charset="0"/>
                <a:cs typeface="Times New Roman" panose="02020603050405020304" pitchFamily="18" charset="0"/>
              </a:rPr>
              <a:t>đạt</a:t>
            </a:r>
            <a:endParaRPr lang="en-US" sz="4000" b="1" dirty="0">
              <a:ln w="0"/>
              <a:solidFill>
                <a:srgbClr val="3EA258"/>
              </a:solidFill>
              <a:effectLst>
                <a:outerShdw blurRad="38100" dist="25400" dir="5400000" algn="ctr" rotWithShape="0">
                  <a:srgbClr val="6E747A">
                    <a:alpha val="43000"/>
                  </a:srgbClr>
                </a:outerShdw>
                <a:reflection blurRad="6350" stA="55000" endA="300" endPos="45500" dir="5400000" sy="-100000" algn="bl" rotWithShape="0"/>
              </a:effectLst>
              <a:latin typeface="Times New Roman" panose="02020603050405020304" pitchFamily="18" charset="0"/>
              <a:cs typeface="Times New Roman" panose="02020603050405020304" pitchFamily="18" charset="0"/>
            </a:endParaRPr>
          </a:p>
        </p:txBody>
      </p:sp>
      <p:sp>
        <p:nvSpPr>
          <p:cNvPr id="15367" name="TextBox 16">
            <a:extLst>
              <a:ext uri="{FF2B5EF4-FFF2-40B4-BE49-F238E27FC236}">
                <a16:creationId xmlns:a16="http://schemas.microsoft.com/office/drawing/2014/main" id="{8C1F0707-A4EF-4550-9F7B-2D3EEE35A218}"/>
              </a:ext>
            </a:extLst>
          </p:cNvPr>
          <p:cNvSpPr txBox="1">
            <a:spLocks noChangeArrowheads="1"/>
          </p:cNvSpPr>
          <p:nvPr/>
        </p:nvSpPr>
        <p:spPr bwMode="auto">
          <a:xfrm>
            <a:off x="3103563" y="2093913"/>
            <a:ext cx="7696200" cy="12003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8" tIns="45719" rIns="91438" bIns="45719">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r>
              <a:rPr lang="en-US" altLang="vi-VN" sz="2400" dirty="0">
                <a:solidFill>
                  <a:srgbClr val="EE426B"/>
                </a:solidFill>
                <a:latin typeface="Arial" panose="020B0604020202020204" pitchFamily="34" charset="0"/>
                <a:cs typeface="Times New Roman" panose="02020603050405020304" pitchFamily="18" charset="0"/>
              </a:rPr>
              <a:t>   </a:t>
            </a:r>
            <a:r>
              <a:rPr lang="en-US" altLang="vi-VN" sz="2400" dirty="0" err="1">
                <a:solidFill>
                  <a:srgbClr val="EE426B"/>
                </a:solidFill>
                <a:latin typeface="Arial" panose="020B0604020202020204" pitchFamily="34" charset="0"/>
                <a:cs typeface="Times New Roman" panose="02020603050405020304" pitchFamily="18" charset="0"/>
              </a:rPr>
              <a:t>Đọc</a:t>
            </a:r>
            <a:r>
              <a:rPr lang="en-US" altLang="vi-VN" sz="2400" dirty="0">
                <a:solidFill>
                  <a:srgbClr val="EE426B"/>
                </a:solidFill>
                <a:latin typeface="Arial" panose="020B0604020202020204" pitchFamily="34" charset="0"/>
                <a:cs typeface="Times New Roman" panose="02020603050405020304" pitchFamily="18" charset="0"/>
              </a:rPr>
              <a:t> </a:t>
            </a:r>
            <a:r>
              <a:rPr lang="en-US" altLang="vi-VN" sz="2400" dirty="0" err="1">
                <a:solidFill>
                  <a:srgbClr val="EE426B"/>
                </a:solidFill>
                <a:latin typeface="Arial" panose="020B0604020202020204" pitchFamily="34" charset="0"/>
                <a:cs typeface="Times New Roman" panose="02020603050405020304" pitchFamily="18" charset="0"/>
              </a:rPr>
              <a:t>trôi</a:t>
            </a:r>
            <a:r>
              <a:rPr lang="en-US" altLang="vi-VN" sz="2400" dirty="0">
                <a:solidFill>
                  <a:srgbClr val="EE426B"/>
                </a:solidFill>
                <a:latin typeface="Arial" panose="020B0604020202020204" pitchFamily="34" charset="0"/>
                <a:cs typeface="Times New Roman" panose="02020603050405020304" pitchFamily="18" charset="0"/>
              </a:rPr>
              <a:t> </a:t>
            </a:r>
            <a:r>
              <a:rPr lang="en-US" altLang="vi-VN" sz="2400" dirty="0" err="1">
                <a:solidFill>
                  <a:srgbClr val="EE426B"/>
                </a:solidFill>
                <a:latin typeface="Arial" panose="020B0604020202020204" pitchFamily="34" charset="0"/>
                <a:cs typeface="Times New Roman" panose="02020603050405020304" pitchFamily="18" charset="0"/>
              </a:rPr>
              <a:t>chảy</a:t>
            </a:r>
            <a:r>
              <a:rPr lang="en-US" altLang="vi-VN" sz="2400" dirty="0">
                <a:solidFill>
                  <a:srgbClr val="EE426B"/>
                </a:solidFill>
                <a:latin typeface="Arial" panose="020B0604020202020204" pitchFamily="34" charset="0"/>
                <a:cs typeface="Times New Roman" panose="02020603050405020304" pitchFamily="18" charset="0"/>
              </a:rPr>
              <a:t>, </a:t>
            </a:r>
            <a:r>
              <a:rPr lang="en-US" altLang="vi-VN" sz="2400" dirty="0" err="1">
                <a:solidFill>
                  <a:srgbClr val="EE426B"/>
                </a:solidFill>
                <a:latin typeface="Arial" panose="020B0604020202020204" pitchFamily="34" charset="0"/>
                <a:cs typeface="Times New Roman" panose="02020603050405020304" pitchFamily="18" charset="0"/>
              </a:rPr>
              <a:t>lưu</a:t>
            </a:r>
            <a:r>
              <a:rPr lang="en-US" altLang="vi-VN" sz="2400" dirty="0">
                <a:solidFill>
                  <a:srgbClr val="EE426B"/>
                </a:solidFill>
                <a:latin typeface="Arial" panose="020B0604020202020204" pitchFamily="34" charset="0"/>
                <a:cs typeface="Times New Roman" panose="02020603050405020304" pitchFamily="18" charset="0"/>
              </a:rPr>
              <a:t> </a:t>
            </a:r>
            <a:r>
              <a:rPr lang="en-US" altLang="vi-VN" sz="2400" dirty="0" err="1">
                <a:solidFill>
                  <a:srgbClr val="EE426B"/>
                </a:solidFill>
                <a:latin typeface="Arial" panose="020B0604020202020204" pitchFamily="34" charset="0"/>
                <a:cs typeface="Times New Roman" panose="02020603050405020304" pitchFamily="18" charset="0"/>
              </a:rPr>
              <a:t>loát</a:t>
            </a:r>
            <a:r>
              <a:rPr lang="en-US" altLang="vi-VN" sz="2400" dirty="0">
                <a:solidFill>
                  <a:srgbClr val="EE426B"/>
                </a:solidFill>
                <a:latin typeface="Arial" panose="020B0604020202020204" pitchFamily="34" charset="0"/>
                <a:cs typeface="Times New Roman" panose="02020603050405020304" pitchFamily="18" charset="0"/>
              </a:rPr>
              <a:t> </a:t>
            </a:r>
            <a:r>
              <a:rPr lang="en-US" altLang="vi-VN" sz="2400" dirty="0" err="1">
                <a:solidFill>
                  <a:srgbClr val="EE426B"/>
                </a:solidFill>
                <a:latin typeface="Arial" panose="020B0604020202020204" pitchFamily="34" charset="0"/>
                <a:cs typeface="Times New Roman" panose="02020603050405020304" pitchFamily="18" charset="0"/>
              </a:rPr>
              <a:t>bài</a:t>
            </a:r>
            <a:r>
              <a:rPr lang="en-US" altLang="vi-VN" sz="2400" dirty="0">
                <a:solidFill>
                  <a:srgbClr val="EE426B"/>
                </a:solidFill>
                <a:latin typeface="Arial" panose="020B0604020202020204" pitchFamily="34" charset="0"/>
                <a:cs typeface="Times New Roman" panose="02020603050405020304" pitchFamily="18" charset="0"/>
              </a:rPr>
              <a:t> </a:t>
            </a:r>
            <a:r>
              <a:rPr lang="en-US" altLang="vi-VN" sz="2400" dirty="0" err="1">
                <a:solidFill>
                  <a:srgbClr val="EE426B"/>
                </a:solidFill>
                <a:latin typeface="Arial" panose="020B0604020202020204" pitchFamily="34" charset="0"/>
                <a:cs typeface="Times New Roman" panose="02020603050405020304" pitchFamily="18" charset="0"/>
              </a:rPr>
              <a:t>thơ</a:t>
            </a:r>
            <a:r>
              <a:rPr lang="en-US" altLang="vi-VN" sz="2400" dirty="0">
                <a:solidFill>
                  <a:srgbClr val="EE426B"/>
                </a:solidFill>
                <a:latin typeface="Arial" panose="020B0604020202020204" pitchFamily="34" charset="0"/>
                <a:cs typeface="Times New Roman" panose="02020603050405020304" pitchFamily="18" charset="0"/>
              </a:rPr>
              <a:t>, </a:t>
            </a:r>
            <a:r>
              <a:rPr lang="en-US" altLang="vi-VN" sz="2400" dirty="0" err="1">
                <a:solidFill>
                  <a:srgbClr val="EE426B"/>
                </a:solidFill>
                <a:latin typeface="Arial" panose="020B0604020202020204" pitchFamily="34" charset="0"/>
                <a:cs typeface="Times New Roman" panose="02020603050405020304" pitchFamily="18" charset="0"/>
              </a:rPr>
              <a:t>đúng</a:t>
            </a:r>
            <a:r>
              <a:rPr lang="en-US" altLang="vi-VN" sz="2400" dirty="0">
                <a:solidFill>
                  <a:srgbClr val="EE426B"/>
                </a:solidFill>
                <a:latin typeface="Arial" panose="020B0604020202020204" pitchFamily="34" charset="0"/>
                <a:cs typeface="Times New Roman" panose="02020603050405020304" pitchFamily="18" charset="0"/>
              </a:rPr>
              <a:t> </a:t>
            </a:r>
            <a:r>
              <a:rPr lang="en-US" altLang="vi-VN" sz="2400" dirty="0" err="1">
                <a:solidFill>
                  <a:srgbClr val="EE426B"/>
                </a:solidFill>
                <a:latin typeface="Arial" panose="020B0604020202020204" pitchFamily="34" charset="0"/>
                <a:cs typeface="Times New Roman" panose="02020603050405020304" pitchFamily="18" charset="0"/>
              </a:rPr>
              <a:t>nhịp</a:t>
            </a:r>
            <a:r>
              <a:rPr lang="en-US" altLang="vi-VN" sz="2400" dirty="0">
                <a:solidFill>
                  <a:srgbClr val="EE426B"/>
                </a:solidFill>
                <a:latin typeface="Arial" panose="020B0604020202020204" pitchFamily="34" charset="0"/>
                <a:cs typeface="Times New Roman" panose="02020603050405020304" pitchFamily="18" charset="0"/>
              </a:rPr>
              <a:t> </a:t>
            </a:r>
            <a:r>
              <a:rPr lang="en-US" altLang="vi-VN" sz="2400" dirty="0" err="1">
                <a:solidFill>
                  <a:srgbClr val="EE426B"/>
                </a:solidFill>
                <a:latin typeface="Arial" panose="020B0604020202020204" pitchFamily="34" charset="0"/>
                <a:cs typeface="Times New Roman" panose="02020603050405020304" pitchFamily="18" charset="0"/>
              </a:rPr>
              <a:t>của</a:t>
            </a:r>
            <a:r>
              <a:rPr lang="en-US" altLang="vi-VN" sz="2400" dirty="0">
                <a:solidFill>
                  <a:srgbClr val="EE426B"/>
                </a:solidFill>
                <a:latin typeface="Arial" panose="020B0604020202020204" pitchFamily="34" charset="0"/>
                <a:cs typeface="Times New Roman" panose="02020603050405020304" pitchFamily="18" charset="0"/>
              </a:rPr>
              <a:t> </a:t>
            </a:r>
            <a:r>
              <a:rPr lang="en-US" altLang="vi-VN" sz="2400" dirty="0" err="1">
                <a:solidFill>
                  <a:srgbClr val="EE426B"/>
                </a:solidFill>
                <a:latin typeface="Arial" panose="020B0604020202020204" pitchFamily="34" charset="0"/>
                <a:cs typeface="Times New Roman" panose="02020603050405020304" pitchFamily="18" charset="0"/>
              </a:rPr>
              <a:t>thể</a:t>
            </a:r>
            <a:r>
              <a:rPr lang="en-US" altLang="vi-VN" sz="2400" dirty="0">
                <a:solidFill>
                  <a:srgbClr val="EE426B"/>
                </a:solidFill>
                <a:latin typeface="Arial" panose="020B0604020202020204" pitchFamily="34" charset="0"/>
                <a:cs typeface="Times New Roman" panose="02020603050405020304" pitchFamily="18" charset="0"/>
              </a:rPr>
              <a:t> </a:t>
            </a:r>
            <a:r>
              <a:rPr lang="en-US" altLang="vi-VN" sz="2400" dirty="0" err="1">
                <a:solidFill>
                  <a:srgbClr val="EE426B"/>
                </a:solidFill>
                <a:latin typeface="Arial" panose="020B0604020202020204" pitchFamily="34" charset="0"/>
                <a:cs typeface="Times New Roman" panose="02020603050405020304" pitchFamily="18" charset="0"/>
              </a:rPr>
              <a:t>thơ</a:t>
            </a:r>
            <a:r>
              <a:rPr lang="en-US" altLang="vi-VN" sz="2400" dirty="0">
                <a:solidFill>
                  <a:srgbClr val="EE426B"/>
                </a:solidFill>
                <a:latin typeface="Arial" panose="020B0604020202020204" pitchFamily="34" charset="0"/>
                <a:cs typeface="Times New Roman" panose="02020603050405020304" pitchFamily="18" charset="0"/>
              </a:rPr>
              <a:t> </a:t>
            </a:r>
            <a:r>
              <a:rPr lang="en-US" altLang="vi-VN" sz="2400" dirty="0" err="1">
                <a:solidFill>
                  <a:srgbClr val="EE426B"/>
                </a:solidFill>
                <a:latin typeface="Arial" panose="020B0604020202020204" pitchFamily="34" charset="0"/>
                <a:cs typeface="Times New Roman" panose="02020603050405020304" pitchFamily="18" charset="0"/>
              </a:rPr>
              <a:t>tự</a:t>
            </a:r>
            <a:r>
              <a:rPr lang="en-US" altLang="vi-VN" sz="2400" dirty="0">
                <a:solidFill>
                  <a:srgbClr val="EE426B"/>
                </a:solidFill>
                <a:latin typeface="Arial" panose="020B0604020202020204" pitchFamily="34" charset="0"/>
                <a:cs typeface="Times New Roman" panose="02020603050405020304" pitchFamily="18" charset="0"/>
              </a:rPr>
              <a:t> do. </a:t>
            </a:r>
            <a:r>
              <a:rPr lang="en-US" altLang="vi-VN" sz="2400" dirty="0" err="1">
                <a:solidFill>
                  <a:srgbClr val="EE426B"/>
                </a:solidFill>
                <a:latin typeface="Arial" panose="020B0604020202020204" pitchFamily="34" charset="0"/>
                <a:cs typeface="Times New Roman" panose="02020603050405020304" pitchFamily="18" charset="0"/>
              </a:rPr>
              <a:t>Đọc</a:t>
            </a:r>
            <a:r>
              <a:rPr lang="en-US" altLang="vi-VN" sz="2400" dirty="0">
                <a:solidFill>
                  <a:srgbClr val="EE426B"/>
                </a:solidFill>
                <a:latin typeface="Arial" panose="020B0604020202020204" pitchFamily="34" charset="0"/>
                <a:cs typeface="Times New Roman" panose="02020603050405020304" pitchFamily="18" charset="0"/>
              </a:rPr>
              <a:t> </a:t>
            </a:r>
            <a:r>
              <a:rPr lang="en-US" altLang="vi-VN" sz="2400" dirty="0" err="1">
                <a:solidFill>
                  <a:srgbClr val="EE426B"/>
                </a:solidFill>
                <a:latin typeface="Arial" panose="020B0604020202020204" pitchFamily="34" charset="0"/>
                <a:cs typeface="Times New Roman" panose="02020603050405020304" pitchFamily="18" charset="0"/>
              </a:rPr>
              <a:t>diễn</a:t>
            </a:r>
            <a:r>
              <a:rPr lang="en-US" altLang="vi-VN" sz="2400" dirty="0">
                <a:solidFill>
                  <a:srgbClr val="EE426B"/>
                </a:solidFill>
                <a:latin typeface="Arial" panose="020B0604020202020204" pitchFamily="34" charset="0"/>
                <a:cs typeface="Times New Roman" panose="02020603050405020304" pitchFamily="18" charset="0"/>
              </a:rPr>
              <a:t> </a:t>
            </a:r>
            <a:r>
              <a:rPr lang="en-US" altLang="vi-VN" sz="2400" dirty="0" err="1">
                <a:solidFill>
                  <a:srgbClr val="EE426B"/>
                </a:solidFill>
                <a:latin typeface="Arial" panose="020B0604020202020204" pitchFamily="34" charset="0"/>
                <a:cs typeface="Times New Roman" panose="02020603050405020304" pitchFamily="18" charset="0"/>
              </a:rPr>
              <a:t>cảm</a:t>
            </a:r>
            <a:r>
              <a:rPr lang="en-US" altLang="vi-VN" sz="2400" dirty="0">
                <a:solidFill>
                  <a:srgbClr val="EE426B"/>
                </a:solidFill>
                <a:latin typeface="Arial" panose="020B0604020202020204" pitchFamily="34" charset="0"/>
                <a:cs typeface="Times New Roman" panose="02020603050405020304" pitchFamily="18" charset="0"/>
              </a:rPr>
              <a:t> </a:t>
            </a:r>
            <a:r>
              <a:rPr lang="en-US" altLang="vi-VN" sz="2400" dirty="0" err="1">
                <a:solidFill>
                  <a:srgbClr val="EE426B"/>
                </a:solidFill>
                <a:latin typeface="Arial" panose="020B0604020202020204" pitchFamily="34" charset="0"/>
                <a:cs typeface="Times New Roman" panose="02020603050405020304" pitchFamily="18" charset="0"/>
              </a:rPr>
              <a:t>bài</a:t>
            </a:r>
            <a:r>
              <a:rPr lang="en-US" altLang="vi-VN" sz="2400" dirty="0">
                <a:solidFill>
                  <a:srgbClr val="EE426B"/>
                </a:solidFill>
                <a:latin typeface="Arial" panose="020B0604020202020204" pitchFamily="34" charset="0"/>
                <a:cs typeface="Times New Roman" panose="02020603050405020304" pitchFamily="18" charset="0"/>
              </a:rPr>
              <a:t> </a:t>
            </a:r>
            <a:r>
              <a:rPr lang="en-US" altLang="vi-VN" sz="2400" dirty="0" err="1">
                <a:solidFill>
                  <a:srgbClr val="EE426B"/>
                </a:solidFill>
                <a:latin typeface="Arial" panose="020B0604020202020204" pitchFamily="34" charset="0"/>
                <a:cs typeface="Times New Roman" panose="02020603050405020304" pitchFamily="18" charset="0"/>
              </a:rPr>
              <a:t>thơ</a:t>
            </a:r>
            <a:r>
              <a:rPr lang="en-US" altLang="vi-VN" sz="2400" dirty="0">
                <a:solidFill>
                  <a:srgbClr val="EE426B"/>
                </a:solidFill>
                <a:latin typeface="Arial" panose="020B0604020202020204" pitchFamily="34" charset="0"/>
                <a:cs typeface="Times New Roman" panose="02020603050405020304" pitchFamily="18" charset="0"/>
              </a:rPr>
              <a:t> </a:t>
            </a:r>
            <a:r>
              <a:rPr lang="en-US" altLang="vi-VN" sz="2400" dirty="0" err="1">
                <a:solidFill>
                  <a:srgbClr val="EE426B"/>
                </a:solidFill>
                <a:latin typeface="Arial" panose="020B0604020202020204" pitchFamily="34" charset="0"/>
                <a:cs typeface="Times New Roman" panose="02020603050405020304" pitchFamily="18" charset="0"/>
              </a:rPr>
              <a:t>thể</a:t>
            </a:r>
            <a:r>
              <a:rPr lang="en-US" altLang="vi-VN" sz="2400" dirty="0">
                <a:solidFill>
                  <a:srgbClr val="EE426B"/>
                </a:solidFill>
                <a:latin typeface="Arial" panose="020B0604020202020204" pitchFamily="34" charset="0"/>
                <a:cs typeface="Times New Roman" panose="02020603050405020304" pitchFamily="18" charset="0"/>
              </a:rPr>
              <a:t> </a:t>
            </a:r>
            <a:r>
              <a:rPr lang="en-US" altLang="vi-VN" sz="2400" dirty="0" err="1">
                <a:solidFill>
                  <a:srgbClr val="EE426B"/>
                </a:solidFill>
                <a:latin typeface="Arial" panose="020B0604020202020204" pitchFamily="34" charset="0"/>
                <a:cs typeface="Times New Roman" panose="02020603050405020304" pitchFamily="18" charset="0"/>
              </a:rPr>
              <a:t>hiện</a:t>
            </a:r>
            <a:r>
              <a:rPr lang="en-US" altLang="vi-VN" sz="2400" dirty="0">
                <a:solidFill>
                  <a:srgbClr val="EE426B"/>
                </a:solidFill>
                <a:latin typeface="Arial" panose="020B0604020202020204" pitchFamily="34" charset="0"/>
                <a:cs typeface="Times New Roman" panose="02020603050405020304" pitchFamily="18" charset="0"/>
              </a:rPr>
              <a:t> </a:t>
            </a:r>
            <a:r>
              <a:rPr lang="en-US" altLang="vi-VN" sz="2400" dirty="0" err="1">
                <a:solidFill>
                  <a:srgbClr val="EE426B"/>
                </a:solidFill>
                <a:latin typeface="Arial" panose="020B0604020202020204" pitchFamily="34" charset="0"/>
                <a:cs typeface="Times New Roman" panose="02020603050405020304" pitchFamily="18" charset="0"/>
              </a:rPr>
              <a:t>niềm</a:t>
            </a:r>
            <a:r>
              <a:rPr lang="en-US" altLang="vi-VN" sz="2400" dirty="0">
                <a:solidFill>
                  <a:srgbClr val="EE426B"/>
                </a:solidFill>
                <a:latin typeface="Arial" panose="020B0604020202020204" pitchFamily="34" charset="0"/>
                <a:cs typeface="Times New Roman" panose="02020603050405020304" pitchFamily="18" charset="0"/>
              </a:rPr>
              <a:t> </a:t>
            </a:r>
            <a:r>
              <a:rPr lang="en-US" altLang="vi-VN" sz="2400" dirty="0" err="1">
                <a:solidFill>
                  <a:srgbClr val="EE426B"/>
                </a:solidFill>
                <a:latin typeface="Arial" panose="020B0604020202020204" pitchFamily="34" charset="0"/>
                <a:cs typeface="Times New Roman" panose="02020603050405020304" pitchFamily="18" charset="0"/>
              </a:rPr>
              <a:t>xúc</a:t>
            </a:r>
            <a:r>
              <a:rPr lang="en-US" altLang="vi-VN" sz="2400" dirty="0">
                <a:solidFill>
                  <a:srgbClr val="EE426B"/>
                </a:solidFill>
                <a:latin typeface="Arial" panose="020B0604020202020204" pitchFamily="34" charset="0"/>
                <a:cs typeface="Times New Roman" panose="02020603050405020304" pitchFamily="18" charset="0"/>
              </a:rPr>
              <a:t> </a:t>
            </a:r>
            <a:r>
              <a:rPr lang="en-US" altLang="vi-VN" sz="2400" dirty="0" err="1">
                <a:solidFill>
                  <a:srgbClr val="EE426B"/>
                </a:solidFill>
                <a:latin typeface="Arial" panose="020B0604020202020204" pitchFamily="34" charset="0"/>
                <a:cs typeface="Times New Roman" panose="02020603050405020304" pitchFamily="18" charset="0"/>
              </a:rPr>
              <a:t>động</a:t>
            </a:r>
            <a:r>
              <a:rPr lang="en-US" altLang="vi-VN" sz="2400" dirty="0">
                <a:solidFill>
                  <a:srgbClr val="EE426B"/>
                </a:solidFill>
                <a:latin typeface="Arial" panose="020B0604020202020204" pitchFamily="34" charset="0"/>
                <a:cs typeface="Times New Roman" panose="02020603050405020304" pitchFamily="18" charset="0"/>
              </a:rPr>
              <a:t> </a:t>
            </a:r>
            <a:r>
              <a:rPr lang="en-US" altLang="vi-VN" sz="2400" dirty="0" err="1">
                <a:solidFill>
                  <a:srgbClr val="EE426B"/>
                </a:solidFill>
                <a:latin typeface="Arial" panose="020B0604020202020204" pitchFamily="34" charset="0"/>
                <a:cs typeface="Times New Roman" panose="02020603050405020304" pitchFamily="18" charset="0"/>
              </a:rPr>
              <a:t>của</a:t>
            </a:r>
            <a:r>
              <a:rPr lang="en-US" altLang="vi-VN" sz="2400" dirty="0">
                <a:solidFill>
                  <a:srgbClr val="EE426B"/>
                </a:solidFill>
                <a:latin typeface="Arial" panose="020B0604020202020204" pitchFamily="34" charset="0"/>
                <a:cs typeface="Times New Roman" panose="02020603050405020304" pitchFamily="18" charset="0"/>
              </a:rPr>
              <a:t> </a:t>
            </a:r>
            <a:r>
              <a:rPr lang="en-US" altLang="vi-VN" sz="2400" dirty="0" err="1">
                <a:solidFill>
                  <a:srgbClr val="EE426B"/>
                </a:solidFill>
                <a:latin typeface="Arial" panose="020B0604020202020204" pitchFamily="34" charset="0"/>
                <a:cs typeface="Times New Roman" panose="02020603050405020304" pitchFamily="18" charset="0"/>
              </a:rPr>
              <a:t>tác</a:t>
            </a:r>
            <a:r>
              <a:rPr lang="en-US" altLang="vi-VN" sz="2400" dirty="0">
                <a:solidFill>
                  <a:srgbClr val="EE426B"/>
                </a:solidFill>
                <a:latin typeface="Arial" panose="020B0604020202020204" pitchFamily="34" charset="0"/>
                <a:cs typeface="Times New Roman" panose="02020603050405020304" pitchFamily="18" charset="0"/>
              </a:rPr>
              <a:t> </a:t>
            </a:r>
            <a:r>
              <a:rPr lang="en-US" altLang="vi-VN" sz="2400" dirty="0" err="1">
                <a:solidFill>
                  <a:srgbClr val="EE426B"/>
                </a:solidFill>
                <a:latin typeface="Arial" panose="020B0604020202020204" pitchFamily="34" charset="0"/>
                <a:cs typeface="Times New Roman" panose="02020603050405020304" pitchFamily="18" charset="0"/>
              </a:rPr>
              <a:t>giả</a:t>
            </a:r>
            <a:r>
              <a:rPr lang="en-US" altLang="vi-VN" sz="2400" dirty="0">
                <a:solidFill>
                  <a:srgbClr val="EE426B"/>
                </a:solidFill>
                <a:latin typeface="Arial" panose="020B0604020202020204" pitchFamily="34" charset="0"/>
                <a:cs typeface="Times New Roman" panose="02020603050405020304" pitchFamily="18" charset="0"/>
              </a:rPr>
              <a:t>.</a:t>
            </a:r>
            <a:endParaRPr lang="vi-VN" altLang="vi-VN" sz="2400" dirty="0">
              <a:solidFill>
                <a:srgbClr val="EE426B"/>
              </a:solidFill>
              <a:latin typeface="Arial" panose="020B0604020202020204" pitchFamily="34" charset="0"/>
            </a:endParaRPr>
          </a:p>
        </p:txBody>
      </p:sp>
      <p:sp>
        <p:nvSpPr>
          <p:cNvPr id="15368" name="TextBox 17">
            <a:extLst>
              <a:ext uri="{FF2B5EF4-FFF2-40B4-BE49-F238E27FC236}">
                <a16:creationId xmlns:a16="http://schemas.microsoft.com/office/drawing/2014/main" id="{7FFA298E-56D9-4A04-A213-7F6B0D6CC89E}"/>
              </a:ext>
            </a:extLst>
          </p:cNvPr>
          <p:cNvSpPr txBox="1">
            <a:spLocks noChangeArrowheads="1"/>
          </p:cNvSpPr>
          <p:nvPr/>
        </p:nvSpPr>
        <p:spPr bwMode="auto">
          <a:xfrm>
            <a:off x="2690190" y="4074937"/>
            <a:ext cx="7696200" cy="12003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8" tIns="45719" rIns="91438" bIns="45719">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r>
              <a:rPr lang="en-US" altLang="vi-VN" sz="2400">
                <a:solidFill>
                  <a:srgbClr val="FB8246"/>
                </a:solidFill>
                <a:latin typeface="Arial" panose="020B0604020202020204" pitchFamily="34" charset="0"/>
                <a:cs typeface="Times New Roman" panose="02020603050405020304" pitchFamily="18" charset="0"/>
              </a:rPr>
              <a:t>   Nắm được ý nghĩa của bài thơ và thấy được khả năng chinh phục thiên nhiên của con người, sự gắn bó của con người với thiên nhiên.</a:t>
            </a:r>
            <a:endParaRPr lang="vi-VN" altLang="vi-VN" sz="2400">
              <a:solidFill>
                <a:srgbClr val="FB8246"/>
              </a:solidFill>
              <a:latin typeface="Arial" panose="020B0604020202020204" pitchFamily="34" charset="0"/>
            </a:endParaRPr>
          </a:p>
        </p:txBody>
      </p:sp>
    </p:spTree>
  </p:cSld>
  <p:clrMapOvr>
    <a:masterClrMapping/>
  </p:clrMapOvr>
  <p:transition spd="slow" advClick="0">
    <p:split orient="vert"/>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7">
            <a:extLst>
              <a:ext uri="{FF2B5EF4-FFF2-40B4-BE49-F238E27FC236}">
                <a16:creationId xmlns:a16="http://schemas.microsoft.com/office/drawing/2014/main" id="{4E651633-920B-49A4-B699-C7B7C849A7C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47" name="Slide Number Placeholder 3">
            <a:extLst>
              <a:ext uri="{FF2B5EF4-FFF2-40B4-BE49-F238E27FC236}">
                <a16:creationId xmlns:a16="http://schemas.microsoft.com/office/drawing/2014/main" id="{941D1A26-9F47-41D2-90DE-17565E7885BA}"/>
              </a:ext>
            </a:extLst>
          </p:cNvPr>
          <p:cNvSpPr>
            <a:spLocks noGrp="1"/>
          </p:cNvSpPr>
          <p:nvPr>
            <p:ph type="sldNum" sz="quarter" idx="12"/>
          </p:nvPr>
        </p:nvSpPr>
        <p:spPr bwMode="auto">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numCol="1" anchorCtr="0" compatLnSpc="1">
            <a:prstTxWarp prst="textNoShape">
              <a:avLst/>
            </a:prstTxWarp>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1363" indent="-284163">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1413" indent="-227013">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598613" indent="-227013">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5813" indent="-227013">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3013" indent="-227013"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0213" indent="-227013"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7413" indent="-227013"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4613" indent="-227013"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fontAlgn="base">
              <a:lnSpc>
                <a:spcPct val="100000"/>
              </a:lnSpc>
              <a:spcBef>
                <a:spcPct val="0"/>
              </a:spcBef>
              <a:spcAft>
                <a:spcPct val="0"/>
              </a:spcAft>
              <a:buFontTx/>
              <a:buNone/>
            </a:pPr>
            <a:fld id="{8C3A7783-669D-4FE0-BE93-FD5F52D28C67}" type="slidenum">
              <a:rPr lang="en-US" altLang="en-US" sz="1200">
                <a:latin typeface="Arial" panose="020B0604020202020204" pitchFamily="34" charset="0"/>
                <a:cs typeface="Arial" panose="020B0604020202020204" pitchFamily="34" charset="0"/>
              </a:rPr>
              <a:pPr fontAlgn="base">
                <a:lnSpc>
                  <a:spcPct val="100000"/>
                </a:lnSpc>
                <a:spcBef>
                  <a:spcPct val="0"/>
                </a:spcBef>
                <a:spcAft>
                  <a:spcPct val="0"/>
                </a:spcAft>
                <a:buFontTx/>
                <a:buNone/>
              </a:pPr>
              <a:t>9</a:t>
            </a:fld>
            <a:endParaRPr lang="en-US" altLang="en-US" sz="1200">
              <a:latin typeface="Arial" panose="020B0604020202020204" pitchFamily="34" charset="0"/>
              <a:cs typeface="Arial" panose="020B0604020202020204" pitchFamily="34" charset="0"/>
            </a:endParaRPr>
          </a:p>
        </p:txBody>
      </p:sp>
      <p:sp>
        <p:nvSpPr>
          <p:cNvPr id="6148" name="Rectangle 6">
            <a:extLst>
              <a:ext uri="{FF2B5EF4-FFF2-40B4-BE49-F238E27FC236}">
                <a16:creationId xmlns:a16="http://schemas.microsoft.com/office/drawing/2014/main" id="{5BCA0B0F-D235-4FE3-9759-2729FE0E1294}"/>
              </a:ext>
            </a:extLst>
          </p:cNvPr>
          <p:cNvSpPr>
            <a:spLocks noChangeArrowheads="1"/>
          </p:cNvSpPr>
          <p:nvPr/>
        </p:nvSpPr>
        <p:spPr bwMode="auto">
          <a:xfrm>
            <a:off x="4626689" y="2703514"/>
            <a:ext cx="2938626"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lnSpc>
                <a:spcPct val="100000"/>
              </a:lnSpc>
              <a:spcBef>
                <a:spcPct val="20000"/>
              </a:spcBef>
              <a:buFontTx/>
              <a:buNone/>
            </a:pPr>
            <a:r>
              <a:rPr lang="en-US" altLang="en-US" sz="4800" b="1" dirty="0" err="1">
                <a:solidFill>
                  <a:srgbClr val="FF0000"/>
                </a:solidFill>
                <a:latin typeface="Times New Roman" panose="02020603050405020304" pitchFamily="18" charset="0"/>
                <a:cs typeface="Times New Roman" panose="02020603050405020304" pitchFamily="18" charset="0"/>
              </a:rPr>
              <a:t>Luyện</a:t>
            </a:r>
            <a:r>
              <a:rPr lang="en-US" altLang="en-US" sz="4800" b="1" dirty="0">
                <a:solidFill>
                  <a:srgbClr val="FF0000"/>
                </a:solidFill>
                <a:latin typeface="Times New Roman" panose="02020603050405020304" pitchFamily="18" charset="0"/>
                <a:cs typeface="Times New Roman" panose="02020603050405020304" pitchFamily="18" charset="0"/>
              </a:rPr>
              <a:t> </a:t>
            </a:r>
            <a:r>
              <a:rPr lang="en-US" altLang="en-US" sz="4800" b="1" dirty="0" err="1">
                <a:solidFill>
                  <a:srgbClr val="FF0000"/>
                </a:solidFill>
                <a:latin typeface="Times New Roman" panose="02020603050405020304" pitchFamily="18" charset="0"/>
                <a:cs typeface="Times New Roman" panose="02020603050405020304" pitchFamily="18" charset="0"/>
              </a:rPr>
              <a:t>đọc</a:t>
            </a:r>
            <a:endParaRPr lang="en-US" altLang="en-US" sz="4800" b="1"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573139642"/>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917</TotalTime>
  <Words>1312</Words>
  <Application>Microsoft Office PowerPoint</Application>
  <PresentationFormat>Widescreen</PresentationFormat>
  <Paragraphs>166</Paragraphs>
  <Slides>31</Slides>
  <Notes>5</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31</vt:i4>
      </vt:variant>
    </vt:vector>
  </HeadingPairs>
  <TitlesOfParts>
    <vt:vector size="38" baseType="lpstr">
      <vt:lpstr>Arial</vt:lpstr>
      <vt:lpstr>Calibri</vt:lpstr>
      <vt:lpstr>Calibri Light</vt:lpstr>
      <vt:lpstr>HP001 5 hàng</vt:lpstr>
      <vt:lpstr>Times New Roman</vt:lpstr>
      <vt:lpstr>Verdana</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Thue Viet Nam</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Thứ 4 ngày 15 tháng 10 năm 2008</dc:title>
  <dc:creator>Thietbi2007</dc:creator>
  <cp:lastModifiedBy>Swift3</cp:lastModifiedBy>
  <cp:revision>87</cp:revision>
  <dcterms:created xsi:type="dcterms:W3CDTF">2008-10-13T04:59:40Z</dcterms:created>
  <dcterms:modified xsi:type="dcterms:W3CDTF">2022-10-15T03:44:55Z</dcterms:modified>
</cp:coreProperties>
</file>