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7"/>
  </p:notesMasterIdLst>
  <p:sldIdLst>
    <p:sldId id="267" r:id="rId2"/>
    <p:sldId id="331" r:id="rId3"/>
    <p:sldId id="258" r:id="rId4"/>
    <p:sldId id="278" r:id="rId5"/>
    <p:sldId id="298" r:id="rId6"/>
    <p:sldId id="282" r:id="rId7"/>
    <p:sldId id="257" r:id="rId8"/>
    <p:sldId id="284" r:id="rId9"/>
    <p:sldId id="285" r:id="rId10"/>
    <p:sldId id="286" r:id="rId11"/>
    <p:sldId id="287" r:id="rId12"/>
    <p:sldId id="288" r:id="rId13"/>
    <p:sldId id="299" r:id="rId14"/>
    <p:sldId id="326" r:id="rId15"/>
    <p:sldId id="261" r:id="rId16"/>
    <p:sldId id="329" r:id="rId17"/>
    <p:sldId id="289" r:id="rId18"/>
    <p:sldId id="290" r:id="rId19"/>
    <p:sldId id="291" r:id="rId20"/>
    <p:sldId id="293" r:id="rId21"/>
    <p:sldId id="294" r:id="rId22"/>
    <p:sldId id="295" r:id="rId23"/>
    <p:sldId id="296" r:id="rId24"/>
    <p:sldId id="297" r:id="rId25"/>
    <p:sldId id="328" r:id="rId26"/>
  </p:sldIdLst>
  <p:sldSz cx="9144000" cy="5143500" type="screen16x9"/>
  <p:notesSz cx="6858000" cy="9144000"/>
  <p:embeddedFontLst>
    <p:embeddedFont>
      <p:font typeface="Bebas Neue" panose="020B0606020202050201" pitchFamily="34" charset="0"/>
      <p:regular r:id="rId28"/>
    </p:embeddedFont>
    <p:embeddedFont>
      <p:font typeface="Cambria" panose="02040503050406030204" pitchFamily="18" charset="0"/>
      <p:regular r:id="rId29"/>
      <p:bold r:id="rId30"/>
      <p:italic r:id="rId31"/>
      <p:boldItalic r:id="rId32"/>
    </p:embeddedFont>
    <p:embeddedFont>
      <p:font typeface="Chau Philomene One" panose="020B0604020202020204" charset="0"/>
      <p:regular r:id="rId33"/>
      <p:italic r:id="rId34"/>
    </p:embeddedFont>
    <p:embeddedFont>
      <p:font typeface="Didact Gothic" panose="00000500000000000000" pitchFamily="2" charset="0"/>
      <p:regular r:id="rId35"/>
    </p:embeddedFont>
    <p:embeddedFont>
      <p:font typeface="Roboto Condensed Light" panose="02000000000000000000" pitchFamily="2" charset="0"/>
      <p:regular r:id="rId36"/>
      <p: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9C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E32175-2BA0-4EA7-B16A-B8173B3B1A40}">
  <a:tblStyle styleId="{51E32175-2BA0-4EA7-B16A-B8173B3B1A4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359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263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74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06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38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406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d85e75991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d85e75991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267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889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a:xfrm>
            <a:off x="381000" y="685800"/>
            <a:ext cx="6096000" cy="3429000"/>
          </a:xfrm>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24580" name="Slide Number Placeholder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E09A61-B674-4DAD-B4A4-CF4225296DCA}" type="slidenum">
              <a:rPr lang="en-US" altLang="en-US"/>
              <a:pPr>
                <a:spcBef>
                  <a:spcPct val="0"/>
                </a:spcBef>
              </a:pPr>
              <a:t>22</a:t>
            </a:fld>
            <a:endParaRPr lang="en-US" altLang="en-US"/>
          </a:p>
        </p:txBody>
      </p:sp>
    </p:spTree>
    <p:extLst>
      <p:ext uri="{BB962C8B-B14F-4D97-AF65-F5344CB8AC3E}">
        <p14:creationId xmlns:p14="http://schemas.microsoft.com/office/powerpoint/2010/main" val="2708396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37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892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88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d6c00e73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d6c00e73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190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9"/>
        <p:cNvGrpSpPr/>
        <p:nvPr/>
      </p:nvGrpSpPr>
      <p:grpSpPr>
        <a:xfrm>
          <a:off x="0" y="0"/>
          <a:ext cx="0" cy="0"/>
          <a:chOff x="0" y="0"/>
          <a:chExt cx="0" cy="0"/>
        </a:xfrm>
      </p:grpSpPr>
      <p:sp>
        <p:nvSpPr>
          <p:cNvPr id="1550" name="Google Shape;1550;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1" name="Google Shape;1551;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228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900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5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58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662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2491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8063667" y="81447"/>
            <a:ext cx="1252529" cy="4451698"/>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9"/>
          <p:cNvGrpSpPr/>
          <p:nvPr/>
        </p:nvGrpSpPr>
        <p:grpSpPr>
          <a:xfrm>
            <a:off x="-302850" y="325809"/>
            <a:ext cx="1260396" cy="3409465"/>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5" name="Google Shape;275;p9"/>
          <p:cNvSpPr txBox="1">
            <a:spLocks noGrp="1"/>
          </p:cNvSpPr>
          <p:nvPr>
            <p:ph type="title"/>
          </p:nvPr>
        </p:nvSpPr>
        <p:spPr>
          <a:xfrm>
            <a:off x="2391863" y="1253425"/>
            <a:ext cx="436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6" name="Google Shape;276;p9"/>
          <p:cNvSpPr txBox="1">
            <a:spLocks noGrp="1"/>
          </p:cNvSpPr>
          <p:nvPr>
            <p:ph type="subTitle" idx="1"/>
          </p:nvPr>
        </p:nvSpPr>
        <p:spPr>
          <a:xfrm>
            <a:off x="2391888" y="2199575"/>
            <a:ext cx="4360200" cy="115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7" name="Google Shape;277;p9"/>
          <p:cNvSpPr/>
          <p:nvPr/>
        </p:nvSpPr>
        <p:spPr>
          <a:xfrm>
            <a:off x="2599875" y="4134075"/>
            <a:ext cx="4251846" cy="1037394"/>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9"/>
          <p:cNvGrpSpPr/>
          <p:nvPr/>
        </p:nvGrpSpPr>
        <p:grpSpPr>
          <a:xfrm>
            <a:off x="6103209" y="3908407"/>
            <a:ext cx="3052177" cy="1235105"/>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9"/>
          <p:cNvGrpSpPr/>
          <p:nvPr/>
        </p:nvGrpSpPr>
        <p:grpSpPr>
          <a:xfrm>
            <a:off x="-11379" y="3707300"/>
            <a:ext cx="3811359" cy="1464184"/>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918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21"/>
        <p:cNvGrpSpPr/>
        <p:nvPr/>
      </p:nvGrpSpPr>
      <p:grpSpPr>
        <a:xfrm>
          <a:off x="0" y="0"/>
          <a:ext cx="0" cy="0"/>
          <a:chOff x="0" y="0"/>
          <a:chExt cx="0" cy="0"/>
        </a:xfrm>
      </p:grpSpPr>
      <p:grpSp>
        <p:nvGrpSpPr>
          <p:cNvPr id="422" name="Google Shape;422;p14"/>
          <p:cNvGrpSpPr/>
          <p:nvPr/>
        </p:nvGrpSpPr>
        <p:grpSpPr>
          <a:xfrm>
            <a:off x="-21903" y="3893725"/>
            <a:ext cx="9199029" cy="1268157"/>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4"/>
          <p:cNvGrpSpPr/>
          <p:nvPr/>
        </p:nvGrpSpPr>
        <p:grpSpPr>
          <a:xfrm>
            <a:off x="-21800" y="4175780"/>
            <a:ext cx="9199259" cy="986095"/>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14"/>
          <p:cNvSpPr txBox="1">
            <a:spLocks noGrp="1"/>
          </p:cNvSpPr>
          <p:nvPr>
            <p:ph type="title"/>
          </p:nvPr>
        </p:nvSpPr>
        <p:spPr>
          <a:xfrm>
            <a:off x="720000" y="1193713"/>
            <a:ext cx="4520400" cy="19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720000" y="3006550"/>
            <a:ext cx="452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6_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1_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3623" y="3933250"/>
            <a:ext cx="9199029" cy="1268157"/>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7" name="Google Shape;627;p20"/>
          <p:cNvSpPr txBox="1">
            <a:spLocks noGrp="1"/>
          </p:cNvSpPr>
          <p:nvPr>
            <p:ph type="title"/>
          </p:nvPr>
        </p:nvSpPr>
        <p:spPr>
          <a:xfrm>
            <a:off x="219848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8" name="Google Shape;628;p20"/>
          <p:cNvSpPr txBox="1">
            <a:spLocks noGrp="1"/>
          </p:cNvSpPr>
          <p:nvPr>
            <p:ph type="subTitle" idx="1"/>
          </p:nvPr>
        </p:nvSpPr>
        <p:spPr>
          <a:xfrm>
            <a:off x="2198500"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9" name="Google Shape;629;p20"/>
          <p:cNvSpPr txBox="1">
            <a:spLocks noGrp="1"/>
          </p:cNvSpPr>
          <p:nvPr>
            <p:ph type="title" idx="2"/>
          </p:nvPr>
        </p:nvSpPr>
        <p:spPr>
          <a:xfrm>
            <a:off x="4745208" y="3097525"/>
            <a:ext cx="2175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30" name="Google Shape;630;p20"/>
          <p:cNvSpPr txBox="1">
            <a:spLocks noGrp="1"/>
          </p:cNvSpPr>
          <p:nvPr>
            <p:ph type="subTitle" idx="3"/>
          </p:nvPr>
        </p:nvSpPr>
        <p:spPr>
          <a:xfrm>
            <a:off x="4745209" y="3640050"/>
            <a:ext cx="21753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31" name="Google Shape;631;p20"/>
          <p:cNvSpPr txBox="1">
            <a:spLocks noGrp="1"/>
          </p:cNvSpPr>
          <p:nvPr>
            <p:ph type="title" idx="4"/>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8272771" y="3538420"/>
            <a:ext cx="343811" cy="1184379"/>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20"/>
          <p:cNvGrpSpPr/>
          <p:nvPr/>
        </p:nvGrpSpPr>
        <p:grpSpPr>
          <a:xfrm>
            <a:off x="8634836" y="2862810"/>
            <a:ext cx="414648" cy="1943386"/>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20"/>
          <p:cNvGrpSpPr/>
          <p:nvPr/>
        </p:nvGrpSpPr>
        <p:grpSpPr>
          <a:xfrm>
            <a:off x="7751065" y="3187527"/>
            <a:ext cx="343802" cy="1611235"/>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20"/>
          <p:cNvGrpSpPr/>
          <p:nvPr/>
        </p:nvGrpSpPr>
        <p:grpSpPr>
          <a:xfrm flipH="1">
            <a:off x="542992" y="3635995"/>
            <a:ext cx="343811" cy="1184379"/>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0"/>
          <p:cNvGrpSpPr/>
          <p:nvPr/>
        </p:nvGrpSpPr>
        <p:grpSpPr>
          <a:xfrm flipH="1">
            <a:off x="110090" y="2960385"/>
            <a:ext cx="414648" cy="1943386"/>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 name="Google Shape;665;p20"/>
          <p:cNvGrpSpPr/>
          <p:nvPr/>
        </p:nvGrpSpPr>
        <p:grpSpPr>
          <a:xfrm flipH="1">
            <a:off x="1064706" y="3285102"/>
            <a:ext cx="343802" cy="1611235"/>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20"/>
          <p:cNvGrpSpPr/>
          <p:nvPr/>
        </p:nvGrpSpPr>
        <p:grpSpPr>
          <a:xfrm flipH="1">
            <a:off x="-21903" y="4046125"/>
            <a:ext cx="9199029" cy="1268157"/>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20"/>
          <p:cNvSpPr/>
          <p:nvPr/>
        </p:nvSpPr>
        <p:spPr>
          <a:xfrm>
            <a:off x="-365837" y="1535538"/>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0"/>
          <p:cNvSpPr/>
          <p:nvPr/>
        </p:nvSpPr>
        <p:spPr>
          <a:xfrm>
            <a:off x="7485963" y="129196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631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898"/>
        <p:cNvGrpSpPr/>
        <p:nvPr/>
      </p:nvGrpSpPr>
      <p:grpSpPr>
        <a:xfrm>
          <a:off x="0" y="0"/>
          <a:ext cx="0" cy="0"/>
          <a:chOff x="0" y="0"/>
          <a:chExt cx="0" cy="0"/>
        </a:xfrm>
      </p:grpSpPr>
      <p:grpSp>
        <p:nvGrpSpPr>
          <p:cNvPr id="899" name="Google Shape;899;p26"/>
          <p:cNvGrpSpPr/>
          <p:nvPr/>
        </p:nvGrpSpPr>
        <p:grpSpPr>
          <a:xfrm>
            <a:off x="-12940" y="4185763"/>
            <a:ext cx="9144000" cy="887338"/>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101175"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2" name="Google Shape;912;p26"/>
          <p:cNvSpPr txBox="1">
            <a:spLocks noGrp="1"/>
          </p:cNvSpPr>
          <p:nvPr>
            <p:ph type="subTitle" idx="1"/>
          </p:nvPr>
        </p:nvSpPr>
        <p:spPr>
          <a:xfrm>
            <a:off x="1101175"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3" name="Google Shape;913;p26"/>
          <p:cNvSpPr txBox="1">
            <a:spLocks noGrp="1"/>
          </p:cNvSpPr>
          <p:nvPr>
            <p:ph type="title" idx="3"/>
          </p:nvPr>
        </p:nvSpPr>
        <p:spPr>
          <a:xfrm>
            <a:off x="3569173"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4" name="Google Shape;914;p26"/>
          <p:cNvSpPr txBox="1">
            <a:spLocks noGrp="1"/>
          </p:cNvSpPr>
          <p:nvPr>
            <p:ph type="subTitle" idx="4"/>
          </p:nvPr>
        </p:nvSpPr>
        <p:spPr>
          <a:xfrm>
            <a:off x="3569173"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5" name="Google Shape;915;p26"/>
          <p:cNvSpPr txBox="1">
            <a:spLocks noGrp="1"/>
          </p:cNvSpPr>
          <p:nvPr>
            <p:ph type="title" idx="5"/>
          </p:nvPr>
        </p:nvSpPr>
        <p:spPr>
          <a:xfrm>
            <a:off x="1101175"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6" name="Google Shape;916;p26"/>
          <p:cNvSpPr txBox="1">
            <a:spLocks noGrp="1"/>
          </p:cNvSpPr>
          <p:nvPr>
            <p:ph type="subTitle" idx="6"/>
          </p:nvPr>
        </p:nvSpPr>
        <p:spPr>
          <a:xfrm>
            <a:off x="1101175"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7" name="Google Shape;917;p26"/>
          <p:cNvSpPr txBox="1">
            <a:spLocks noGrp="1"/>
          </p:cNvSpPr>
          <p:nvPr>
            <p:ph type="title" idx="7"/>
          </p:nvPr>
        </p:nvSpPr>
        <p:spPr>
          <a:xfrm>
            <a:off x="3569173"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8" name="Google Shape;918;p26"/>
          <p:cNvSpPr txBox="1">
            <a:spLocks noGrp="1"/>
          </p:cNvSpPr>
          <p:nvPr>
            <p:ph type="subTitle" idx="8"/>
          </p:nvPr>
        </p:nvSpPr>
        <p:spPr>
          <a:xfrm>
            <a:off x="3569173"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19" name="Google Shape;919;p26"/>
          <p:cNvSpPr txBox="1">
            <a:spLocks noGrp="1"/>
          </p:cNvSpPr>
          <p:nvPr>
            <p:ph type="title" idx="9"/>
          </p:nvPr>
        </p:nvSpPr>
        <p:spPr>
          <a:xfrm>
            <a:off x="6056726" y="1806172"/>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0" name="Google Shape;920;p26"/>
          <p:cNvSpPr txBox="1">
            <a:spLocks noGrp="1"/>
          </p:cNvSpPr>
          <p:nvPr>
            <p:ph type="subTitle" idx="13"/>
          </p:nvPr>
        </p:nvSpPr>
        <p:spPr>
          <a:xfrm>
            <a:off x="6056726" y="2173222"/>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921" name="Google Shape;921;p26"/>
          <p:cNvSpPr txBox="1">
            <a:spLocks noGrp="1"/>
          </p:cNvSpPr>
          <p:nvPr>
            <p:ph type="title" idx="14"/>
          </p:nvPr>
        </p:nvSpPr>
        <p:spPr>
          <a:xfrm>
            <a:off x="6056726" y="3455648"/>
            <a:ext cx="19860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2" name="Google Shape;922;p26"/>
          <p:cNvSpPr txBox="1">
            <a:spLocks noGrp="1"/>
          </p:cNvSpPr>
          <p:nvPr>
            <p:ph type="subTitle" idx="15"/>
          </p:nvPr>
        </p:nvSpPr>
        <p:spPr>
          <a:xfrm>
            <a:off x="6056726" y="3822723"/>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23" name="Google Shape;923;p26"/>
          <p:cNvGrpSpPr/>
          <p:nvPr/>
        </p:nvGrpSpPr>
        <p:grpSpPr>
          <a:xfrm>
            <a:off x="0" y="4260525"/>
            <a:ext cx="9144000" cy="887338"/>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26"/>
          <p:cNvGrpSpPr/>
          <p:nvPr/>
        </p:nvGrpSpPr>
        <p:grpSpPr>
          <a:xfrm rot="575765">
            <a:off x="-194145" y="3455753"/>
            <a:ext cx="1061252" cy="1595665"/>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 name="Google Shape;938;p26"/>
          <p:cNvGrpSpPr/>
          <p:nvPr/>
        </p:nvGrpSpPr>
        <p:grpSpPr>
          <a:xfrm rot="4799477">
            <a:off x="348845" y="4380310"/>
            <a:ext cx="1020456" cy="1306406"/>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 name="Google Shape;942;p26"/>
          <p:cNvGrpSpPr/>
          <p:nvPr/>
        </p:nvGrpSpPr>
        <p:grpSpPr>
          <a:xfrm rot="3001619">
            <a:off x="47972" y="4062728"/>
            <a:ext cx="761565" cy="1314980"/>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26"/>
          <p:cNvGrpSpPr/>
          <p:nvPr/>
        </p:nvGrpSpPr>
        <p:grpSpPr>
          <a:xfrm rot="-248597" flipH="1">
            <a:off x="7197009" y="4226186"/>
            <a:ext cx="2024485" cy="963435"/>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1_Thanks">
    <p:spTree>
      <p:nvGrpSpPr>
        <p:cNvPr id="1" name="Shape 999"/>
        <p:cNvGrpSpPr/>
        <p:nvPr/>
      </p:nvGrpSpPr>
      <p:grpSpPr>
        <a:xfrm>
          <a:off x="0" y="0"/>
          <a:ext cx="0" cy="0"/>
          <a:chOff x="0" y="0"/>
          <a:chExt cx="0" cy="0"/>
        </a:xfrm>
      </p:grpSpPr>
      <p:grpSp>
        <p:nvGrpSpPr>
          <p:cNvPr id="1000" name="Google Shape;1000;p28"/>
          <p:cNvGrpSpPr/>
          <p:nvPr/>
        </p:nvGrpSpPr>
        <p:grpSpPr>
          <a:xfrm>
            <a:off x="0" y="4236152"/>
            <a:ext cx="5441550" cy="576290"/>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28"/>
          <p:cNvGrpSpPr/>
          <p:nvPr/>
        </p:nvGrpSpPr>
        <p:grpSpPr>
          <a:xfrm>
            <a:off x="0" y="4306100"/>
            <a:ext cx="5413727" cy="887338"/>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28"/>
          <p:cNvSpPr txBox="1">
            <a:spLocks noGrp="1"/>
          </p:cNvSpPr>
          <p:nvPr>
            <p:ph type="title"/>
          </p:nvPr>
        </p:nvSpPr>
        <p:spPr>
          <a:xfrm>
            <a:off x="718500" y="540000"/>
            <a:ext cx="3853500" cy="13233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927900" y="1947901"/>
            <a:ext cx="3434700" cy="12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17" name="Google Shape;1017;p28"/>
          <p:cNvGrpSpPr/>
          <p:nvPr/>
        </p:nvGrpSpPr>
        <p:grpSpPr>
          <a:xfrm>
            <a:off x="4196657" y="3873166"/>
            <a:ext cx="5894265" cy="1683249"/>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2" name="Google Shape;1032;p28"/>
          <p:cNvGrpSpPr/>
          <p:nvPr/>
        </p:nvGrpSpPr>
        <p:grpSpPr>
          <a:xfrm>
            <a:off x="6283554" y="3972732"/>
            <a:ext cx="2870878" cy="1190024"/>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5" name="Google Shape;1035;p28"/>
          <p:cNvSpPr/>
          <p:nvPr/>
        </p:nvSpPr>
        <p:spPr>
          <a:xfrm flipH="1">
            <a:off x="8787117" y="276913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615449" y="1357296"/>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a:off x="2771847" y="160600"/>
            <a:ext cx="1382854" cy="503838"/>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6339050" y="259750"/>
            <a:ext cx="1382861" cy="43512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28"/>
          <p:cNvGrpSpPr/>
          <p:nvPr/>
        </p:nvGrpSpPr>
        <p:grpSpPr>
          <a:xfrm>
            <a:off x="7909664" y="285456"/>
            <a:ext cx="1178129" cy="4289211"/>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508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70328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49"/>
        <p:cNvGrpSpPr/>
        <p:nvPr/>
      </p:nvGrpSpPr>
      <p:grpSpPr>
        <a:xfrm>
          <a:off x="0" y="0"/>
          <a:ext cx="0" cy="0"/>
          <a:chOff x="0" y="0"/>
          <a:chExt cx="0" cy="0"/>
        </a:xfrm>
      </p:grpSpPr>
      <p:grpSp>
        <p:nvGrpSpPr>
          <p:cNvPr id="1050" name="Google Shape;1050;p29"/>
          <p:cNvGrpSpPr/>
          <p:nvPr/>
        </p:nvGrpSpPr>
        <p:grpSpPr>
          <a:xfrm>
            <a:off x="0" y="4342977"/>
            <a:ext cx="9144000" cy="576290"/>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1" name="Google Shape;1061;p29"/>
          <p:cNvSpPr/>
          <p:nvPr/>
        </p:nvSpPr>
        <p:spPr>
          <a:xfrm>
            <a:off x="-392150" y="1326842"/>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8024950" y="775938"/>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7456392" y="-137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0" y="4412925"/>
            <a:ext cx="9144000" cy="887338"/>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5" name="Google Shape;1075;p29"/>
          <p:cNvSpPr/>
          <p:nvPr/>
        </p:nvSpPr>
        <p:spPr>
          <a:xfrm>
            <a:off x="-755875" y="3037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076"/>
        <p:cNvGrpSpPr/>
        <p:nvPr/>
      </p:nvGrpSpPr>
      <p:grpSpPr>
        <a:xfrm>
          <a:off x="0" y="0"/>
          <a:ext cx="0" cy="0"/>
          <a:chOff x="0" y="0"/>
          <a:chExt cx="0" cy="0"/>
        </a:xfrm>
      </p:grpSpPr>
      <p:grpSp>
        <p:nvGrpSpPr>
          <p:cNvPr id="1077" name="Google Shape;1077;p30"/>
          <p:cNvGrpSpPr/>
          <p:nvPr/>
        </p:nvGrpSpPr>
        <p:grpSpPr>
          <a:xfrm>
            <a:off x="0" y="4266777"/>
            <a:ext cx="9144000" cy="576290"/>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30"/>
          <p:cNvGrpSpPr/>
          <p:nvPr/>
        </p:nvGrpSpPr>
        <p:grpSpPr>
          <a:xfrm>
            <a:off x="0" y="4260525"/>
            <a:ext cx="9144000" cy="887338"/>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30"/>
          <p:cNvGrpSpPr/>
          <p:nvPr/>
        </p:nvGrpSpPr>
        <p:grpSpPr>
          <a:xfrm flipH="1">
            <a:off x="7649771" y="4184092"/>
            <a:ext cx="773843" cy="990651"/>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30"/>
          <p:cNvGrpSpPr/>
          <p:nvPr/>
        </p:nvGrpSpPr>
        <p:grpSpPr>
          <a:xfrm flipH="1">
            <a:off x="8170381" y="4107664"/>
            <a:ext cx="642193" cy="1108700"/>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0"/>
          <p:cNvGrpSpPr/>
          <p:nvPr/>
        </p:nvGrpSpPr>
        <p:grpSpPr>
          <a:xfrm>
            <a:off x="813406" y="4225730"/>
            <a:ext cx="773843" cy="990651"/>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 name="Google Shape;1111;p30"/>
          <p:cNvGrpSpPr/>
          <p:nvPr/>
        </p:nvGrpSpPr>
        <p:grpSpPr>
          <a:xfrm>
            <a:off x="430696" y="4049114"/>
            <a:ext cx="642193" cy="1108700"/>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0"/>
          <p:cNvGrpSpPr/>
          <p:nvPr/>
        </p:nvGrpSpPr>
        <p:grpSpPr>
          <a:xfrm>
            <a:off x="8449030" y="1866500"/>
            <a:ext cx="829600" cy="2646275"/>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30"/>
          <p:cNvGrpSpPr/>
          <p:nvPr/>
        </p:nvGrpSpPr>
        <p:grpSpPr>
          <a:xfrm>
            <a:off x="8053030" y="4276675"/>
            <a:ext cx="1124100" cy="852025"/>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30"/>
          <p:cNvGrpSpPr/>
          <p:nvPr/>
        </p:nvGrpSpPr>
        <p:grpSpPr>
          <a:xfrm>
            <a:off x="-170295" y="2037275"/>
            <a:ext cx="829600" cy="2646275"/>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9" name="Google Shape;1139;p30"/>
          <p:cNvGrpSpPr/>
          <p:nvPr/>
        </p:nvGrpSpPr>
        <p:grpSpPr>
          <a:xfrm>
            <a:off x="-68795" y="4295050"/>
            <a:ext cx="1124100" cy="852025"/>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30"/>
          <p:cNvSpPr/>
          <p:nvPr/>
        </p:nvSpPr>
        <p:spPr>
          <a:xfrm>
            <a:off x="1279150" y="560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0"/>
          <p:cNvSpPr/>
          <p:nvPr/>
        </p:nvSpPr>
        <p:spPr>
          <a:xfrm>
            <a:off x="7427625" y="415113"/>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0"/>
          <p:cNvSpPr/>
          <p:nvPr/>
        </p:nvSpPr>
        <p:spPr>
          <a:xfrm>
            <a:off x="-2611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0"/>
          <p:cNvSpPr/>
          <p:nvPr/>
        </p:nvSpPr>
        <p:spPr>
          <a:xfrm>
            <a:off x="5851042" y="-2489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887" indent="0" algn="ctr">
              <a:buNone/>
              <a:defRPr>
                <a:solidFill>
                  <a:schemeClr val="tx1">
                    <a:tint val="75000"/>
                  </a:schemeClr>
                </a:solidFill>
              </a:defRPr>
            </a:lvl2pPr>
            <a:lvl3pPr marL="685773" indent="0" algn="ctr">
              <a:buNone/>
              <a:defRPr>
                <a:solidFill>
                  <a:schemeClr val="tx1">
                    <a:tint val="75000"/>
                  </a:schemeClr>
                </a:solidFill>
              </a:defRPr>
            </a:lvl3pPr>
            <a:lvl4pPr marL="1028659" indent="0" algn="ctr">
              <a:buNone/>
              <a:defRPr>
                <a:solidFill>
                  <a:schemeClr val="tx1">
                    <a:tint val="75000"/>
                  </a:schemeClr>
                </a:solidFill>
              </a:defRPr>
            </a:lvl4pPr>
            <a:lvl5pPr marL="1371545" indent="0" algn="ctr">
              <a:buNone/>
              <a:defRPr>
                <a:solidFill>
                  <a:schemeClr val="tx1">
                    <a:tint val="75000"/>
                  </a:schemeClr>
                </a:solidFill>
              </a:defRPr>
            </a:lvl5pPr>
            <a:lvl6pPr marL="1714432" indent="0" algn="ctr">
              <a:buNone/>
              <a:defRPr>
                <a:solidFill>
                  <a:schemeClr val="tx1">
                    <a:tint val="75000"/>
                  </a:schemeClr>
                </a:solidFill>
              </a:defRPr>
            </a:lvl6pPr>
            <a:lvl7pPr marL="2057318" indent="0" algn="ctr">
              <a:buNone/>
              <a:defRPr>
                <a:solidFill>
                  <a:schemeClr val="tx1">
                    <a:tint val="75000"/>
                  </a:schemeClr>
                </a:solidFill>
              </a:defRPr>
            </a:lvl7pPr>
            <a:lvl8pPr marL="2400204" indent="0" algn="ctr">
              <a:buNone/>
              <a:defRPr>
                <a:solidFill>
                  <a:schemeClr val="tx1">
                    <a:tint val="75000"/>
                  </a:schemeClr>
                </a:solidFill>
              </a:defRPr>
            </a:lvl8pPr>
            <a:lvl9pPr marL="274309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E8973DE-E978-458A-8CC1-DBEDAD7DD2FD}" type="slidenum">
              <a:rPr lang="en-US" altLang="en-US"/>
              <a:pPr/>
              <a:t>‹#›</a:t>
            </a:fld>
            <a:endParaRPr lang="en-US" altLang="en-US"/>
          </a:p>
        </p:txBody>
      </p:sp>
    </p:spTree>
    <p:extLst>
      <p:ext uri="{BB962C8B-B14F-4D97-AF65-F5344CB8AC3E}">
        <p14:creationId xmlns:p14="http://schemas.microsoft.com/office/powerpoint/2010/main" val="2593337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142410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338913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19556F3-56C3-486F-9FF9-E7A91D924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8FD495-D11E-48AC-BF99-AC8C357DD94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90E6ED-A615-481B-B416-8054D6AFFC37}"/>
              </a:ext>
            </a:extLst>
          </p:cNvPr>
          <p:cNvSpPr>
            <a:spLocks noGrp="1"/>
          </p:cNvSpPr>
          <p:nvPr>
            <p:ph type="sldNum" sz="quarter" idx="12"/>
          </p:nvPr>
        </p:nvSpPr>
        <p:spPr/>
        <p:txBody>
          <a:bodyPr/>
          <a:lstStyle>
            <a:lvl1pPr>
              <a:defRPr/>
            </a:lvl1pPr>
          </a:lstStyle>
          <a:p>
            <a:pPr>
              <a:defRPr/>
            </a:pPr>
            <a:fld id="{C20E6CC6-811E-46AD-AF1C-EC223FE02D12}" type="slidenum">
              <a:rPr lang="en-US" altLang="en-US"/>
              <a:pPr>
                <a:defRPr/>
              </a:pPr>
              <a:t>‹#›</a:t>
            </a:fld>
            <a:endParaRPr lang="en-US" altLang="en-US"/>
          </a:p>
        </p:txBody>
      </p:sp>
    </p:spTree>
    <p:extLst>
      <p:ext uri="{BB962C8B-B14F-4D97-AF65-F5344CB8AC3E}">
        <p14:creationId xmlns:p14="http://schemas.microsoft.com/office/powerpoint/2010/main" val="1481150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4545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818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029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6651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60453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87"/>
        <p:cNvGrpSpPr/>
        <p:nvPr/>
      </p:nvGrpSpPr>
      <p:grpSpPr>
        <a:xfrm>
          <a:off x="0" y="0"/>
          <a:ext cx="0" cy="0"/>
          <a:chOff x="0" y="0"/>
          <a:chExt cx="0" cy="0"/>
        </a:xfrm>
      </p:grpSpPr>
      <p:grpSp>
        <p:nvGrpSpPr>
          <p:cNvPr id="88" name="Google Shape;88;p4"/>
          <p:cNvGrpSpPr/>
          <p:nvPr/>
        </p:nvGrpSpPr>
        <p:grpSpPr>
          <a:xfrm>
            <a:off x="0" y="4495377"/>
            <a:ext cx="9144000" cy="576290"/>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4565325"/>
            <a:ext cx="9144000" cy="887338"/>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716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1938000" y="958025"/>
            <a:ext cx="5268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3" name="Google Shape;213;p8"/>
          <p:cNvGrpSpPr/>
          <p:nvPr/>
        </p:nvGrpSpPr>
        <p:grpSpPr>
          <a:xfrm>
            <a:off x="-8594" y="2231150"/>
            <a:ext cx="9488891" cy="4425141"/>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9" name="Google Shape;249;p8"/>
          <p:cNvSpPr/>
          <p:nvPr/>
        </p:nvSpPr>
        <p:spPr>
          <a:xfrm>
            <a:off x="-348325" y="358625"/>
            <a:ext cx="1389414" cy="907002"/>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p:nvPr/>
        </p:nvSpPr>
        <p:spPr>
          <a:xfrm>
            <a:off x="8521527" y="1903699"/>
            <a:ext cx="889634" cy="42563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050" y="445025"/>
            <a:ext cx="7701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a:buNone/>
              <a:defRPr sz="3500">
                <a:solidFill>
                  <a:schemeClr val="dk1"/>
                </a:solidFill>
                <a:latin typeface="Chau Philomene One"/>
                <a:ea typeface="Chau Philomene One"/>
                <a:cs typeface="Chau Philomene One"/>
                <a:sym typeface="Chau Philomene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0" r:id="rId1"/>
    <p:sldLayoutId id="2147483691" r:id="rId2"/>
    <p:sldLayoutId id="2147483689" r:id="rId3"/>
    <p:sldLayoutId id="2147483688" r:id="rId4"/>
    <p:sldLayoutId id="2147483687" r:id="rId5"/>
    <p:sldLayoutId id="2147483686" r:id="rId6"/>
    <p:sldLayoutId id="2147483685" r:id="rId7"/>
    <p:sldLayoutId id="2147483684" r:id="rId8"/>
    <p:sldLayoutId id="2147483654" r:id="rId9"/>
    <p:sldLayoutId id="2147483681" r:id="rId10"/>
    <p:sldLayoutId id="2147483655" r:id="rId11"/>
    <p:sldLayoutId id="2147483693" r:id="rId12"/>
    <p:sldLayoutId id="2147483658" r:id="rId13"/>
    <p:sldLayoutId id="2147483660" r:id="rId14"/>
    <p:sldLayoutId id="2147483666" r:id="rId15"/>
    <p:sldLayoutId id="2147483682" r:id="rId16"/>
    <p:sldLayoutId id="2147483672" r:id="rId17"/>
    <p:sldLayoutId id="2147483674" r:id="rId18"/>
    <p:sldLayoutId id="2147483683" r:id="rId19"/>
    <p:sldLayoutId id="2147483675" r:id="rId20"/>
    <p:sldLayoutId id="2147483676" r:id="rId21"/>
    <p:sldLayoutId id="2147483679" r:id="rId22"/>
    <p:sldLayoutId id="2147483680" r:id="rId23"/>
    <p:sldLayoutId id="2147483692" r:id="rId24"/>
    <p:sldLayoutId id="214748369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hyperlink" Target="http://vi.wikipedia.org/wiki/T%E1%BA%ADp_tin:SNL.JPG" TargetMode="External"/><Relationship Id="rId1" Type="http://schemas.openxmlformats.org/officeDocument/2006/relationships/slideLayout" Target="../slideLayouts/slideLayout17.xml"/><Relationship Id="rId6" Type="http://schemas.openxmlformats.org/officeDocument/2006/relationships/image" Target="../media/image21.jpeg"/><Relationship Id="rId5" Type="http://schemas.openxmlformats.org/officeDocument/2006/relationships/hyperlink" Target="http://www.yhoccotruyen.htmedsoft.com/duochoc/images/CAY-THUOC/cay_a-c/cam_thao25.jpg"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DCBEE996-20D3-D889-D683-878533160F64}"/>
              </a:ext>
            </a:extLst>
          </p:cNvPr>
          <p:cNvSpPr txBox="1"/>
          <p:nvPr/>
        </p:nvSpPr>
        <p:spPr>
          <a:xfrm>
            <a:off x="1295400" y="364668"/>
            <a:ext cx="6553200" cy="584775"/>
          </a:xfrm>
          <a:prstGeom prst="rect">
            <a:avLst/>
          </a:prstGeom>
          <a:noFill/>
        </p:spPr>
        <p:txBody>
          <a:bodyPr>
            <a:spAutoFit/>
          </a:bodyPr>
          <a:lstStyle/>
          <a:p>
            <a:pPr algn="ctr" eaLnBrk="0" fontAlgn="base" hangingPunct="0">
              <a:spcBef>
                <a:spcPct val="0"/>
              </a:spcBef>
              <a:spcAft>
                <a:spcPct val="0"/>
              </a:spcAft>
              <a:buClrTx/>
              <a:buFontTx/>
              <a:buNone/>
              <a:defRPr/>
            </a:pPr>
            <a:r>
              <a:rPr lang="en-US" sz="1600" b="1" kern="1200">
                <a:ea typeface="+mn-ea"/>
                <a:cs typeface="Calibri" panose="020F0502020204030204" pitchFamily="34" charset="0"/>
              </a:rPr>
              <a:t>PHÒNG GIÁO DỤC VÀ ĐÀO TẠO QUẬN LONG BIÊN</a:t>
            </a:r>
          </a:p>
          <a:p>
            <a:pPr algn="ctr" eaLnBrk="0" fontAlgn="base" hangingPunct="0">
              <a:spcBef>
                <a:spcPct val="0"/>
              </a:spcBef>
              <a:spcAft>
                <a:spcPct val="0"/>
              </a:spcAft>
              <a:buClrTx/>
              <a:buFontTx/>
              <a:buNone/>
              <a:defRPr/>
            </a:pPr>
            <a:r>
              <a:rPr lang="en-US" sz="1600" b="1" kern="1200">
                <a:ea typeface="+mn-ea"/>
                <a:cs typeface="Calibri" panose="020F0502020204030204" pitchFamily="34" charset="0"/>
              </a:rPr>
              <a:t>TRƯỜNG TIỂU HỌC PHÚC LỢI</a:t>
            </a:r>
          </a:p>
        </p:txBody>
      </p:sp>
      <p:pic>
        <p:nvPicPr>
          <p:cNvPr id="16" name="Picture 7">
            <a:extLst>
              <a:ext uri="{FF2B5EF4-FFF2-40B4-BE49-F238E27FC236}">
                <a16:creationId xmlns:a16="http://schemas.microsoft.com/office/drawing/2014/main" id="{E6C4A543-D87C-69F5-EF2B-A26FB55CE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84" y="137781"/>
            <a:ext cx="980473" cy="95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3213A8E8-C860-1F69-55E7-6F79D65CBABE}"/>
              </a:ext>
            </a:extLst>
          </p:cNvPr>
          <p:cNvSpPr txBox="1"/>
          <p:nvPr/>
        </p:nvSpPr>
        <p:spPr>
          <a:xfrm>
            <a:off x="1443303" y="1317438"/>
            <a:ext cx="6257394" cy="1446550"/>
          </a:xfrm>
          <a:prstGeom prst="rect">
            <a:avLst/>
          </a:prstGeom>
          <a:noFill/>
        </p:spPr>
        <p:txBody>
          <a:bodyPr wrap="square">
            <a:spAutoFit/>
          </a:bodyPr>
          <a:lstStyle/>
          <a:p>
            <a:pPr algn="ctr" eaLnBrk="0" fontAlgn="base" hangingPunct="0">
              <a:spcBef>
                <a:spcPct val="0"/>
              </a:spcBef>
              <a:spcAft>
                <a:spcPct val="0"/>
              </a:spcAft>
              <a:buClrTx/>
              <a:buFontTx/>
              <a:buNone/>
              <a:defRPr/>
            </a:pPr>
            <a:r>
              <a:rPr lang="en-US" sz="4400" b="1" kern="1200">
                <a:ln w="19050">
                  <a:solidFill>
                    <a:srgbClr val="FF5050"/>
                  </a:solidFill>
                  <a:prstDash val="solid"/>
                </a:ln>
                <a:solidFill>
                  <a:srgbClr val="FFE1E1"/>
                </a:solidFill>
                <a:effectLst>
                  <a:outerShdw blurRad="12700" dist="38100" dir="2700000" algn="tl" rotWithShape="0">
                    <a:srgbClr val="FFFFFF">
                      <a:lumMod val="50000"/>
                    </a:srgbClr>
                  </a:outerShdw>
                  <a:reflection blurRad="6350" stA="50000" endA="300" endPos="50000" dist="29997" dir="5400000" sy="-100000" algn="bl" rotWithShape="0"/>
                </a:effectLst>
                <a:latin typeface="Times New Roman" panose="02020603050405020304" pitchFamily="18" charset="0"/>
                <a:ea typeface="+mn-ea"/>
                <a:cs typeface="Times New Roman" panose="02020603050405020304" pitchFamily="18" charset="0"/>
              </a:rPr>
              <a:t>MÔN KỂ CHUYỆN LỚP 5</a:t>
            </a:r>
          </a:p>
        </p:txBody>
      </p:sp>
      <p:sp>
        <p:nvSpPr>
          <p:cNvPr id="18" name="TextBox 17">
            <a:extLst>
              <a:ext uri="{FF2B5EF4-FFF2-40B4-BE49-F238E27FC236}">
                <a16:creationId xmlns:a16="http://schemas.microsoft.com/office/drawing/2014/main" id="{1E2D0014-8B44-D5AD-1C50-0C29169DAE16}"/>
              </a:ext>
            </a:extLst>
          </p:cNvPr>
          <p:cNvSpPr txBox="1"/>
          <p:nvPr/>
        </p:nvSpPr>
        <p:spPr>
          <a:xfrm>
            <a:off x="2709862" y="3404048"/>
            <a:ext cx="3724275" cy="617762"/>
          </a:xfrm>
          <a:prstGeom prst="rect">
            <a:avLst/>
          </a:prstGeom>
          <a:noFill/>
        </p:spPr>
        <p:txBody>
          <a:bodyPr>
            <a:prstTxWarp prst="textArchUp">
              <a:avLst>
                <a:gd name="adj" fmla="val 10800000"/>
              </a:avLst>
            </a:prstTxWarp>
            <a:spAutoFit/>
          </a:bodyPr>
          <a:lstStyle/>
          <a:p>
            <a:pPr algn="ctr" eaLnBrk="0" fontAlgn="base" hangingPunct="0">
              <a:spcBef>
                <a:spcPct val="0"/>
              </a:spcBef>
              <a:spcAft>
                <a:spcPct val="0"/>
              </a:spcAft>
              <a:buClrTx/>
              <a:buFontTx/>
              <a:buNone/>
              <a:defRPr/>
            </a:pPr>
            <a:r>
              <a:rPr lang="en-US" sz="1600" b="1" i="1" kern="1200">
                <a:solidFill>
                  <a:srgbClr val="333399">
                    <a:lumMod val="75000"/>
                  </a:srgbClr>
                </a:solidFill>
                <a:ea typeface="+mn-ea"/>
                <a:cs typeface="Calibri" panose="020F0502020204030204" pitchFamily="34" charset="0"/>
              </a:rPr>
              <a:t>Năm học 2022 - 2023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331853"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2"/>
          <p:cNvSpPr txBox="1">
            <a:spLocks noChangeArrowheads="1"/>
          </p:cNvSpPr>
          <p:nvPr/>
        </p:nvSpPr>
        <p:spPr bwMode="auto">
          <a:xfrm>
            <a:off x="5227624" y="3318754"/>
            <a:ext cx="41543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Quân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dân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chuẩn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bị</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cuộc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chiến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đấu</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3"/>
          <p:cNvSpPr txBox="1">
            <a:spLocks noChangeArrowheads="1"/>
          </p:cNvSpPr>
          <p:nvPr/>
        </p:nvSpPr>
        <p:spPr bwMode="auto">
          <a:xfrm>
            <a:off x="242247" y="1461047"/>
            <a:ext cx="518150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Thái y trong nước tỏa đi khắp các miền quê học cách chữa bệnh của dân gian bằng cây cỏ bình thường. Vườn thuốc nam được lập ở khắp nơi. Hai ngọn núi Nam Tào và Bắc Đẩu chính là hai ngọn dược sơn của các vua Trần xưa. </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364" y="1131659"/>
            <a:ext cx="2682508" cy="2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2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67073" y="1158798"/>
            <a:ext cx="5204505" cy="31459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3" name="Text Box 13"/>
          <p:cNvSpPr txBox="1">
            <a:spLocks noChangeArrowheads="1"/>
          </p:cNvSpPr>
          <p:nvPr/>
        </p:nvSpPr>
        <p:spPr bwMode="auto">
          <a:xfrm>
            <a:off x="5371578" y="3454842"/>
            <a:ext cx="3772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cỏ</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Nam </a:t>
            </a:r>
            <a:r>
              <a:rPr lang="en-US" altLang="en-US" sz="2000" b="1" dirty="0" err="1">
                <a:solidFill>
                  <a:srgbClr val="FF0000"/>
                </a:solidFill>
                <a:latin typeface="Times New Roman" panose="02020603050405020304" pitchFamily="18" charset="0"/>
                <a:cs typeface="Times New Roman" panose="02020603050405020304" pitchFamily="18" charset="0"/>
              </a:rPr>
              <a:t>góp</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phần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làm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binh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sĩ</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thêm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khỏe</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mạnh</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4" name="Text Box 14"/>
          <p:cNvSpPr txBox="1">
            <a:spLocks noChangeArrowheads="1"/>
          </p:cNvSpPr>
          <p:nvPr/>
        </p:nvSpPr>
        <p:spPr bwMode="auto">
          <a:xfrm>
            <a:off x="167073" y="1875010"/>
            <a:ext cx="51346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Cây cỏ nước Nam đã góp phần quan trọng trong việc chống kẻ thù mạnh hơn, đông hơn mình hàng trăm lần.</a:t>
            </a:r>
          </a:p>
        </p:txBody>
      </p:sp>
      <p:pic>
        <p:nvPicPr>
          <p:cNvPr id="1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441" y="1158798"/>
            <a:ext cx="2742275" cy="20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40977" y="1158797"/>
            <a:ext cx="5470683" cy="41085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9" name="Text Box 12"/>
          <p:cNvSpPr txBox="1">
            <a:spLocks noChangeArrowheads="1"/>
          </p:cNvSpPr>
          <p:nvPr/>
        </p:nvSpPr>
        <p:spPr bwMode="auto">
          <a:xfrm>
            <a:off x="5446734" y="3361910"/>
            <a:ext cx="36972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Tuệ</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Tĩnh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và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học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trò</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phát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triển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cây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nam</a:t>
            </a:r>
            <a:r>
              <a:rPr lang="en-US" altLang="en-US" sz="2000" b="1" dirty="0">
                <a:solidFill>
                  <a:srgbClr val="FF0000"/>
                </a:solidFill>
                <a:latin typeface="Times New Roman" panose="02020603050405020304" pitchFamily="18" charset="0"/>
                <a:cs typeface="Times New Roman" panose="02020603050405020304" pitchFamily="18" charset="0"/>
              </a:rPr>
              <a:t>.</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1" name="Text Box 13"/>
          <p:cNvSpPr txBox="1">
            <a:spLocks noChangeArrowheads="1"/>
          </p:cNvSpPr>
          <p:nvPr/>
        </p:nvSpPr>
        <p:spPr bwMode="auto">
          <a:xfrm>
            <a:off x="279806" y="1363214"/>
            <a:ext cx="5331854" cy="361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với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ngọn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sợi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sông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gấm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vóc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tiên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muốn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nối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gót</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xưa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dùng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nam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chữa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ý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nguyện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ta.                                                                                  </a:t>
            </a:r>
          </a:p>
          <a:p>
            <a:pPr eaLnBrk="1" hangingPunct="1">
              <a:lnSpc>
                <a:spcPct val="150000"/>
              </a:lnSpc>
              <a:spcBef>
                <a:spcPct val="50000"/>
              </a:spcBef>
              <a:buFontTx/>
              <a:buNone/>
            </a:pP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Theo con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đường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đến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nay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có</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trăm</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vị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lấy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Nam,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hàng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nghìn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được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tổng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hợp</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phương</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dân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gian</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trị</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bệnh</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cứu</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1833" dirty="0" err="1">
                <a:solidFill>
                  <a:schemeClr val="tx1">
                    <a:lumMod val="50000"/>
                  </a:schemeClr>
                </a:solidFill>
                <a:latin typeface="Times New Roman" panose="02020603050405020304" pitchFamily="18" charset="0"/>
                <a:cs typeface="Times New Roman" panose="02020603050405020304" pitchFamily="18" charset="0"/>
              </a:rPr>
              <a:t>người</a:t>
            </a:r>
            <a:r>
              <a:rPr lang="en-US" altLang="en-US" sz="1833" dirty="0">
                <a:solidFill>
                  <a:schemeClr val="tx1">
                    <a:lumMod val="50000"/>
                  </a:schemeClr>
                </a:solidFill>
                <a:latin typeface="Times New Roman" panose="02020603050405020304" pitchFamily="18" charset="0"/>
                <a:cs typeface="Times New Roman" panose="02020603050405020304" pitchFamily="18" charset="0"/>
              </a:rPr>
              <a:t>.</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112" y="1158798"/>
            <a:ext cx="2850655" cy="20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0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535381" y="506187"/>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Luyện tập</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02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50" name="WordArt 6">
            <a:extLst>
              <a:ext uri="{FF2B5EF4-FFF2-40B4-BE49-F238E27FC236}">
                <a16:creationId xmlns:a16="http://schemas.microsoft.com/office/drawing/2014/main" id="{EAB7FBAA-2AB1-4CC6-AF76-27F793DA6791}"/>
              </a:ext>
            </a:extLst>
          </p:cNvPr>
          <p:cNvSpPr>
            <a:spLocks noChangeArrowheads="1" noChangeShapeType="1" noTextEdit="1"/>
          </p:cNvSpPr>
          <p:nvPr/>
        </p:nvSpPr>
        <p:spPr bwMode="auto">
          <a:xfrm>
            <a:off x="1309688" y="159544"/>
            <a:ext cx="2121694" cy="1285875"/>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 </a:t>
            </a:r>
          </a:p>
          <a:p>
            <a:pPr algn="ctr"/>
            <a:r>
              <a:rPr lang="en-US" sz="27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THEO NHÓM</a:t>
            </a:r>
          </a:p>
        </p:txBody>
      </p:sp>
      <p:sp>
        <p:nvSpPr>
          <p:cNvPr id="159751" name="WordArt 7">
            <a:extLst>
              <a:ext uri="{FF2B5EF4-FFF2-40B4-BE49-F238E27FC236}">
                <a16:creationId xmlns:a16="http://schemas.microsoft.com/office/drawing/2014/main" id="{74EDBAF5-EA28-4B07-99C2-53B580B8F0DB}"/>
              </a:ext>
            </a:extLst>
          </p:cNvPr>
          <p:cNvSpPr>
            <a:spLocks noChangeArrowheads="1" noChangeShapeType="1" noTextEdit="1"/>
          </p:cNvSpPr>
          <p:nvPr/>
        </p:nvSpPr>
        <p:spPr bwMode="auto">
          <a:xfrm>
            <a:off x="5489972" y="1178719"/>
            <a:ext cx="1970484" cy="377429"/>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KỂ </a:t>
            </a:r>
          </a:p>
        </p:txBody>
      </p:sp>
      <p:sp>
        <p:nvSpPr>
          <p:cNvPr id="159757" name="Text Box 13">
            <a:extLst>
              <a:ext uri="{FF2B5EF4-FFF2-40B4-BE49-F238E27FC236}">
                <a16:creationId xmlns:a16="http://schemas.microsoft.com/office/drawing/2014/main" id="{C055F0EE-7F81-4E1D-B00B-D0A7AC257DAC}"/>
              </a:ext>
            </a:extLst>
          </p:cNvPr>
          <p:cNvSpPr txBox="1">
            <a:spLocks noChangeArrowheads="1"/>
          </p:cNvSpPr>
          <p:nvPr/>
        </p:nvSpPr>
        <p:spPr bwMode="auto">
          <a:xfrm>
            <a:off x="4378086" y="386983"/>
            <a:ext cx="402423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00" b="1" dirty="0">
                <a:solidFill>
                  <a:srgbClr val="0B19C8"/>
                </a:solidFill>
                <a:latin typeface="Times New Roman" panose="02020603050405020304" pitchFamily="18" charset="0"/>
                <a:cs typeface="Times New Roman" panose="02020603050405020304" pitchFamily="18" charset="0"/>
              </a:rPr>
              <a:t>2. </a:t>
            </a:r>
            <a:r>
              <a:rPr lang="en-US" altLang="en-US" sz="2100" b="1" dirty="0" err="1">
                <a:solidFill>
                  <a:srgbClr val="0B19C8"/>
                </a:solidFill>
                <a:latin typeface="Times New Roman" panose="02020603050405020304" pitchFamily="18" charset="0"/>
                <a:cs typeface="Times New Roman" panose="02020603050405020304" pitchFamily="18" charset="0"/>
              </a:rPr>
              <a:t>Kể</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lại</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toàn</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bộ</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câu</a:t>
            </a:r>
            <a:r>
              <a:rPr lang="en-US" altLang="en-US" sz="2100" b="1" dirty="0">
                <a:solidFill>
                  <a:srgbClr val="0B19C8"/>
                </a:solidFill>
                <a:latin typeface="Times New Roman" panose="02020603050405020304" pitchFamily="18" charset="0"/>
                <a:cs typeface="Times New Roman" panose="02020603050405020304" pitchFamily="18" charset="0"/>
              </a:rPr>
              <a:t> </a:t>
            </a:r>
            <a:r>
              <a:rPr lang="en-US" altLang="en-US" sz="2100" b="1" dirty="0" err="1">
                <a:solidFill>
                  <a:srgbClr val="0B19C8"/>
                </a:solidFill>
                <a:latin typeface="Times New Roman" panose="02020603050405020304" pitchFamily="18" charset="0"/>
                <a:cs typeface="Times New Roman" panose="02020603050405020304" pitchFamily="18" charset="0"/>
              </a:rPr>
              <a:t>chuyện</a:t>
            </a:r>
            <a:r>
              <a:rPr lang="en-US" altLang="en-US" sz="2100" b="1" dirty="0">
                <a:solidFill>
                  <a:srgbClr val="0B19C8"/>
                </a:solidFill>
                <a:latin typeface="Times New Roman" panose="02020603050405020304" pitchFamily="18" charset="0"/>
                <a:cs typeface="Times New Roman" panose="02020603050405020304" pitchFamily="18" charset="0"/>
              </a:rPr>
              <a:t>.</a:t>
            </a:r>
          </a:p>
        </p:txBody>
      </p:sp>
      <p:pic>
        <p:nvPicPr>
          <p:cNvPr id="15365" name="Picture 12">
            <a:extLst>
              <a:ext uri="{FF2B5EF4-FFF2-40B4-BE49-F238E27FC236}">
                <a16:creationId xmlns:a16="http://schemas.microsoft.com/office/drawing/2014/main" id="{21FB01F8-D95F-4227-B71A-FADA8E7B5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3401616"/>
            <a:ext cx="22669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3">
            <a:extLst>
              <a:ext uri="{FF2B5EF4-FFF2-40B4-BE49-F238E27FC236}">
                <a16:creationId xmlns:a16="http://schemas.microsoft.com/office/drawing/2014/main" id="{625C3C50-7FF7-46D8-9307-B1F0920D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72" y="1865710"/>
            <a:ext cx="2095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4">
            <a:extLst>
              <a:ext uri="{FF2B5EF4-FFF2-40B4-BE49-F238E27FC236}">
                <a16:creationId xmlns:a16="http://schemas.microsoft.com/office/drawing/2014/main" id="{9B2AA437-E44F-433D-B005-2735CC0D3E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1858566"/>
            <a:ext cx="21526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5">
            <a:extLst>
              <a:ext uri="{FF2B5EF4-FFF2-40B4-BE49-F238E27FC236}">
                <a16:creationId xmlns:a16="http://schemas.microsoft.com/office/drawing/2014/main" id="{DDE83BFB-B309-4944-9CB1-4D26C8EBD5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1858566"/>
            <a:ext cx="2266950" cy="1522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6">
            <a:extLst>
              <a:ext uri="{FF2B5EF4-FFF2-40B4-BE49-F238E27FC236}">
                <a16:creationId xmlns:a16="http://schemas.microsoft.com/office/drawing/2014/main" id="{84F59EAE-2835-4170-9B4E-B49668C57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5881" y="3413522"/>
            <a:ext cx="2095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a:extLst>
              <a:ext uri="{FF2B5EF4-FFF2-40B4-BE49-F238E27FC236}">
                <a16:creationId xmlns:a16="http://schemas.microsoft.com/office/drawing/2014/main" id="{B194FA7F-51A6-4A77-8A46-A36D23E2C0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5435" y="3398044"/>
            <a:ext cx="2152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9750"/>
                                        </p:tgtEl>
                                        <p:attrNameLst>
                                          <p:attrName>style.visibility</p:attrName>
                                        </p:attrNameLst>
                                      </p:cBhvr>
                                      <p:to>
                                        <p:strVal val="visible"/>
                                      </p:to>
                                    </p:set>
                                    <p:anim calcmode="lin" valueType="num">
                                      <p:cBhvr additive="base">
                                        <p:cTn id="7" dur="500" fill="hold"/>
                                        <p:tgtEl>
                                          <p:spTgt spid="159750"/>
                                        </p:tgtEl>
                                        <p:attrNameLst>
                                          <p:attrName>ppt_x</p:attrName>
                                        </p:attrNameLst>
                                      </p:cBhvr>
                                      <p:tavLst>
                                        <p:tav tm="0">
                                          <p:val>
                                            <p:strVal val="#ppt_x"/>
                                          </p:val>
                                        </p:tav>
                                        <p:tav tm="100000">
                                          <p:val>
                                            <p:strVal val="#ppt_x"/>
                                          </p:val>
                                        </p:tav>
                                      </p:tavLst>
                                    </p:anim>
                                    <p:anim calcmode="lin" valueType="num">
                                      <p:cBhvr additive="base">
                                        <p:cTn id="8" dur="500" fill="hold"/>
                                        <p:tgtEl>
                                          <p:spTgt spid="1597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51"/>
                                        </p:tgtEl>
                                        <p:attrNameLst>
                                          <p:attrName>style.visibility</p:attrName>
                                        </p:attrNameLst>
                                      </p:cBhvr>
                                      <p:to>
                                        <p:strVal val="visible"/>
                                      </p:to>
                                    </p:set>
                                    <p:anim calcmode="lin" valueType="num">
                                      <p:cBhvr additive="base">
                                        <p:cTn id="13" dur="500" fill="hold"/>
                                        <p:tgtEl>
                                          <p:spTgt spid="159751"/>
                                        </p:tgtEl>
                                        <p:attrNameLst>
                                          <p:attrName>ppt_x</p:attrName>
                                        </p:attrNameLst>
                                      </p:cBhvr>
                                      <p:tavLst>
                                        <p:tav tm="0">
                                          <p:val>
                                            <p:strVal val="#ppt_x"/>
                                          </p:val>
                                        </p:tav>
                                        <p:tav tm="100000">
                                          <p:val>
                                            <p:strVal val="#ppt_x"/>
                                          </p:val>
                                        </p:tav>
                                      </p:tavLst>
                                    </p:anim>
                                    <p:anim calcmode="lin" valueType="num">
                                      <p:cBhvr additive="base">
                                        <p:cTn id="14" dur="500" fill="hold"/>
                                        <p:tgtEl>
                                          <p:spTgt spid="15975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59757"/>
                                        </p:tgtEl>
                                        <p:attrNameLst>
                                          <p:attrName>style.visibility</p:attrName>
                                        </p:attrNameLst>
                                      </p:cBhvr>
                                      <p:to>
                                        <p:strVal val="visible"/>
                                      </p:to>
                                    </p:set>
                                    <p:anim calcmode="discrete" valueType="clr">
                                      <p:cBhvr override="childStyle">
                                        <p:cTn id="19" dur="80"/>
                                        <p:tgtEl>
                                          <p:spTgt spid="15975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9757"/>
                                        </p:tgtEl>
                                        <p:attrNameLst>
                                          <p:attrName>fillcolor</p:attrName>
                                        </p:attrNameLst>
                                      </p:cBhvr>
                                      <p:tavLst>
                                        <p:tav tm="0">
                                          <p:val>
                                            <p:clrVal>
                                              <a:schemeClr val="accent2"/>
                                            </p:clrVal>
                                          </p:val>
                                        </p:tav>
                                        <p:tav tm="50000">
                                          <p:val>
                                            <p:clrVal>
                                              <a:schemeClr val="hlink"/>
                                            </p:clrVal>
                                          </p:val>
                                        </p:tav>
                                      </p:tavLst>
                                    </p:anim>
                                    <p:set>
                                      <p:cBhvr>
                                        <p:cTn id="21" dur="80"/>
                                        <p:tgtEl>
                                          <p:spTgt spid="1597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3"/>
        <p:cNvGrpSpPr/>
        <p:nvPr/>
      </p:nvGrpSpPr>
      <p:grpSpPr>
        <a:xfrm>
          <a:off x="0" y="0"/>
          <a:ext cx="0" cy="0"/>
          <a:chOff x="0" y="0"/>
          <a:chExt cx="0" cy="0"/>
        </a:xfrm>
      </p:grpSpPr>
      <p:sp>
        <p:nvSpPr>
          <p:cNvPr id="1329" name="Google Shape;1329;p38"/>
          <p:cNvSpPr/>
          <p:nvPr/>
        </p:nvSpPr>
        <p:spPr>
          <a:xfrm>
            <a:off x="534671" y="1714758"/>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ounded Rectangle 3"/>
          <p:cNvSpPr/>
          <p:nvPr/>
        </p:nvSpPr>
        <p:spPr>
          <a:xfrm>
            <a:off x="1114816" y="1478071"/>
            <a:ext cx="6707507" cy="22922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Google Shape;1326;p38"/>
          <p:cNvSpPr/>
          <p:nvPr/>
        </p:nvSpPr>
        <p:spPr>
          <a:xfrm>
            <a:off x="1001867" y="3543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8"/>
          <p:cNvSpPr/>
          <p:nvPr/>
        </p:nvSpPr>
        <p:spPr>
          <a:xfrm>
            <a:off x="7416748" y="2675904"/>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8"/>
          <p:cNvSpPr/>
          <p:nvPr/>
        </p:nvSpPr>
        <p:spPr>
          <a:xfrm>
            <a:off x="8814467" y="282550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8"/>
          <p:cNvSpPr/>
          <p:nvPr/>
        </p:nvSpPr>
        <p:spPr>
          <a:xfrm>
            <a:off x="6376337" y="354300"/>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 Box 9"/>
          <p:cNvSpPr txBox="1">
            <a:spLocks noChangeArrowheads="1"/>
          </p:cNvSpPr>
          <p:nvPr/>
        </p:nvSpPr>
        <p:spPr bwMode="auto">
          <a:xfrm>
            <a:off x="2208890" y="929104"/>
            <a:ext cx="5189803"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333" b="1" dirty="0">
                <a:solidFill>
                  <a:srgbClr val="FB9C05"/>
                </a:solidFill>
                <a:latin typeface="Times New Roman" panose="02020603050405020304" pitchFamily="18" charset="0"/>
                <a:cs typeface="Times New Roman" panose="02020603050405020304" pitchFamily="18" charset="0"/>
              </a:rPr>
              <a:t>3.Trao </a:t>
            </a:r>
            <a:r>
              <a:rPr lang="en-US" altLang="en-US" sz="2333" b="1" dirty="0" err="1">
                <a:solidFill>
                  <a:srgbClr val="FB9C05"/>
                </a:solidFill>
                <a:latin typeface="Times New Roman" panose="02020603050405020304" pitchFamily="18" charset="0"/>
                <a:cs typeface="Times New Roman" panose="02020603050405020304" pitchFamily="18" charset="0"/>
              </a:rPr>
              <a:t>đổi</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về</a:t>
            </a:r>
            <a:r>
              <a:rPr lang="en-US" altLang="en-US" sz="2333" b="1" dirty="0">
                <a:solidFill>
                  <a:srgbClr val="FB9C05"/>
                </a:solidFill>
                <a:latin typeface="Times New Roman" panose="02020603050405020304" pitchFamily="18" charset="0"/>
                <a:cs typeface="Times New Roman" panose="02020603050405020304" pitchFamily="18" charset="0"/>
              </a:rPr>
              <a:t> ý </a:t>
            </a:r>
            <a:r>
              <a:rPr lang="en-US" altLang="en-US" sz="2333" b="1" dirty="0" err="1">
                <a:solidFill>
                  <a:srgbClr val="FB9C05"/>
                </a:solidFill>
                <a:latin typeface="Times New Roman" panose="02020603050405020304" pitchFamily="18" charset="0"/>
                <a:cs typeface="Times New Roman" panose="02020603050405020304" pitchFamily="18" charset="0"/>
              </a:rPr>
              <a:t>nghĩa</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câu</a:t>
            </a:r>
            <a:r>
              <a:rPr lang="en-US" altLang="en-US" sz="2333" b="1" dirty="0">
                <a:solidFill>
                  <a:srgbClr val="FB9C05"/>
                </a:solidFill>
                <a:latin typeface="Times New Roman" panose="02020603050405020304" pitchFamily="18" charset="0"/>
                <a:cs typeface="Times New Roman" panose="02020603050405020304" pitchFamily="18" charset="0"/>
              </a:rPr>
              <a:t> </a:t>
            </a:r>
            <a:r>
              <a:rPr lang="en-US" altLang="en-US" sz="2333" b="1" dirty="0" err="1">
                <a:solidFill>
                  <a:srgbClr val="FB9C05"/>
                </a:solidFill>
                <a:latin typeface="Times New Roman" panose="02020603050405020304" pitchFamily="18" charset="0"/>
                <a:cs typeface="Times New Roman" panose="02020603050405020304" pitchFamily="18" charset="0"/>
              </a:rPr>
              <a:t>chuyện</a:t>
            </a:r>
            <a:r>
              <a:rPr lang="en-US" altLang="en-US" sz="2333" b="1" dirty="0">
                <a:solidFill>
                  <a:srgbClr val="FB9C05"/>
                </a:solidFill>
                <a:latin typeface="Times New Roman" panose="02020603050405020304" pitchFamily="18" charset="0"/>
                <a:cs typeface="Times New Roman" panose="02020603050405020304" pitchFamily="18" charset="0"/>
              </a:rPr>
              <a:t>.</a:t>
            </a:r>
          </a:p>
        </p:txBody>
      </p:sp>
      <p:sp>
        <p:nvSpPr>
          <p:cNvPr id="12" name="Text Box 16"/>
          <p:cNvSpPr txBox="1">
            <a:spLocks noChangeArrowheads="1"/>
          </p:cNvSpPr>
          <p:nvPr/>
        </p:nvSpPr>
        <p:spPr bwMode="auto">
          <a:xfrm>
            <a:off x="1371781" y="1714758"/>
            <a:ext cx="6450542" cy="188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Ca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ngợi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yêu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đất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nước</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cỏ</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nhiên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mang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lại</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bao</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giá</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nên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giữ</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gìn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và</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phát</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triển</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333" dirty="0" err="1">
                <a:solidFill>
                  <a:schemeClr val="tx1">
                    <a:lumMod val="50000"/>
                  </a:schemeClr>
                </a:solidFill>
                <a:latin typeface="Times New Roman" panose="02020603050405020304" pitchFamily="18" charset="0"/>
                <a:cs typeface="Times New Roman" panose="02020603050405020304" pitchFamily="18" charset="0"/>
              </a:rPr>
              <a:t>chúng</a:t>
            </a:r>
            <a:r>
              <a:rPr lang="en-US" altLang="en-US" sz="2333" dirty="0">
                <a:solidFill>
                  <a:schemeClr val="tx1">
                    <a:lumMod val="50000"/>
                  </a:schemeClr>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solidFill>
                  <a:schemeClr val="tx1"/>
                </a:solidFill>
                <a:latin typeface="Cambria" panose="02040503050406030204" pitchFamily="18" charset="0"/>
                <a:ea typeface="Cambria" panose="02040503050406030204" pitchFamily="18" charset="0"/>
              </a:rPr>
              <a:t>Vận dụng</a:t>
            </a:r>
            <a:endParaRPr sz="4400" b="1" dirty="0">
              <a:solidFill>
                <a:schemeClr val="tx1"/>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230C9591-8B37-436C-AD95-0BBCE7011E32}"/>
              </a:ext>
            </a:extLst>
          </p:cNvPr>
          <p:cNvSpPr txBox="1"/>
          <p:nvPr/>
        </p:nvSpPr>
        <p:spPr>
          <a:xfrm>
            <a:off x="1447809" y="1390767"/>
            <a:ext cx="6248380" cy="1569660"/>
          </a:xfrm>
          <a:prstGeom prst="rect">
            <a:avLst/>
          </a:prstGeom>
          <a:noFill/>
        </p:spPr>
        <p:txBody>
          <a:bodyPr wrap="square">
            <a:spAutoFit/>
          </a:bodyPr>
          <a:lstStyle/>
          <a:p>
            <a:r>
              <a:rPr lang="nl-NL" sz="2400" b="1" dirty="0">
                <a:effectLst/>
                <a:latin typeface="Cambria" panose="02040503050406030204" pitchFamily="18" charset="0"/>
                <a:ea typeface="Cambria" panose="02040503050406030204" pitchFamily="18" charset="0"/>
              </a:rPr>
              <a:t>- Con hãy kể những cây thuốc nam và tác dụng của từng cây mà mình biết.</a:t>
            </a:r>
          </a:p>
          <a:p>
            <a:r>
              <a:rPr lang="en-US" sz="2400" b="1" dirty="0">
                <a:latin typeface="Cambria" panose="02040503050406030204" pitchFamily="18" charset="0"/>
                <a:ea typeface="Cambria" panose="02040503050406030204" pitchFamily="18" charset="0"/>
              </a:rPr>
              <a:t>- Con </a:t>
            </a:r>
            <a:r>
              <a:rPr lang="en-US" sz="2400" b="1" dirty="0" err="1">
                <a:latin typeface="Cambria" panose="02040503050406030204" pitchFamily="18" charset="0"/>
                <a:ea typeface="Cambria" panose="02040503050406030204" pitchFamily="18" charset="0"/>
              </a:rPr>
              <a:t>cần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làm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gì</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để</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bảo</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vệ</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những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cây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thuốc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đó</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2626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p:cNvSpPr txBox="1">
            <a:spLocks noChangeArrowheads="1"/>
          </p:cNvSpPr>
          <p:nvPr/>
        </p:nvSpPr>
        <p:spPr bwMode="auto">
          <a:xfrm>
            <a:off x="1109544" y="68372"/>
            <a:ext cx="7069952"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333" b="1">
                <a:solidFill>
                  <a:schemeClr val="tx1">
                    <a:lumMod val="50000"/>
                  </a:schemeClr>
                </a:solidFill>
                <a:latin typeface="Times New Roman" panose="02020603050405020304" pitchFamily="18" charset="0"/>
              </a:rPr>
              <a:t>Một số hình ảnh các tài liệu  về cây thuốc Việt Nam</a:t>
            </a:r>
          </a:p>
        </p:txBody>
      </p:sp>
      <p:pic>
        <p:nvPicPr>
          <p:cNvPr id="16" name="Picture 3" descr="rv030230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544" y="657722"/>
            <a:ext cx="1695279" cy="239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arge_06_2011_fd7cf71f3bf35a5f24ea4bf59fcdff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408" y="692643"/>
            <a:ext cx="1610839" cy="218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cay-th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8374" y="692643"/>
            <a:ext cx="1319765" cy="2131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mall_cay%20co%20vi%20thuoc%20o%20viet%20nam4549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183" y="3220929"/>
            <a:ext cx="1141011" cy="161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Nd9GcSW3InFDTet07vdLXSTptSpkiPHbGC26lB7U20BwC2CjvemcZR-OtxS3PN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0064" y="3047999"/>
            <a:ext cx="1252514" cy="187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descr="8935216800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3778" y="657722"/>
            <a:ext cx="1299064" cy="218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descr="_fill_140_427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892" y="2954194"/>
            <a:ext cx="1486413" cy="18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descr="tu-dien-cay-thuoc-v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9647" y="3220929"/>
            <a:ext cx="1037217" cy="139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2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Sâm Ngọc Linh">
            <a:hlinkClick r:id="rId2" tooltip="Sâm Ngọc Linh"/>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25" y="2836333"/>
            <a:ext cx="3160574" cy="212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images733777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137" y="125261"/>
            <a:ext cx="3160574" cy="232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1719198" y="2346528"/>
            <a:ext cx="2264079"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Đinh lăng</a:t>
            </a:r>
          </a:p>
        </p:txBody>
      </p:sp>
      <p:pic>
        <p:nvPicPr>
          <p:cNvPr id="18" name="Picture 6" descr="cam_thao25_smal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9578" y="125261"/>
            <a:ext cx="3160574" cy="231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7"/>
          <p:cNvSpPr txBox="1">
            <a:spLocks noChangeArrowheads="1"/>
          </p:cNvSpPr>
          <p:nvPr/>
        </p:nvSpPr>
        <p:spPr bwMode="auto">
          <a:xfrm>
            <a:off x="4816785" y="2443015"/>
            <a:ext cx="274615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Cam thảo</a:t>
            </a:r>
          </a:p>
        </p:txBody>
      </p:sp>
      <p:sp>
        <p:nvSpPr>
          <p:cNvPr id="20" name="Text Box 9"/>
          <p:cNvSpPr txBox="1">
            <a:spLocks noChangeArrowheads="1"/>
          </p:cNvSpPr>
          <p:nvPr/>
        </p:nvSpPr>
        <p:spPr bwMode="auto">
          <a:xfrm>
            <a:off x="2267211" y="4546948"/>
            <a:ext cx="1950488" cy="425822"/>
          </a:xfrm>
          <a:prstGeom prst="rect">
            <a:avLst/>
          </a:prstGeom>
          <a:solidFill>
            <a:schemeClr val="bg1"/>
          </a:solidFill>
          <a:ln w="19050">
            <a:no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rgbClr val="FF0000"/>
                </a:solidFill>
                <a:latin typeface="Times New Roman" panose="02020603050405020304" pitchFamily="18" charset="0"/>
              </a:rPr>
              <a:t>Cây sâm nam</a:t>
            </a:r>
          </a:p>
        </p:txBody>
      </p:sp>
      <p:pic>
        <p:nvPicPr>
          <p:cNvPr id="21" name="Picture 7" descr="28677_109658659079387_100001057599240_74972_7793996_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7887" y="2955151"/>
            <a:ext cx="3423955" cy="207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57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p:txBody>
          <a:bodyPr/>
          <a:lstStyle/>
          <a:p>
            <a:endParaRPr lang="en-US"/>
          </a:p>
        </p:txBody>
      </p:sp>
      <p:sp>
        <p:nvSpPr>
          <p:cNvPr id="4" name="Subtitle 3"/>
          <p:cNvSpPr>
            <a:spLocks noGrp="1"/>
          </p:cNvSpPr>
          <p:nvPr>
            <p:ph type="subTitle" idx="1"/>
          </p:nvPr>
        </p:nvSpPr>
        <p:spPr/>
        <p:txBody>
          <a:bodyPr/>
          <a:lstStyle/>
          <a:p>
            <a:endParaRPr lang="en-US"/>
          </a:p>
        </p:txBody>
      </p:sp>
      <p:sp>
        <p:nvSpPr>
          <p:cNvPr id="5" name="Title 4"/>
          <p:cNvSpPr>
            <a:spLocks noGrp="1"/>
          </p:cNvSpPr>
          <p:nvPr>
            <p:ph type="title" idx="3"/>
          </p:nvPr>
        </p:nvSpPr>
        <p:spPr/>
        <p:txBody>
          <a:bodyPr/>
          <a:lstStyle/>
          <a:p>
            <a:endParaRPr lang="en-US"/>
          </a:p>
        </p:txBody>
      </p:sp>
      <p:sp>
        <p:nvSpPr>
          <p:cNvPr id="6" name="Subtitle 5"/>
          <p:cNvSpPr>
            <a:spLocks noGrp="1"/>
          </p:cNvSpPr>
          <p:nvPr>
            <p:ph type="subTitle" idx="4"/>
          </p:nvPr>
        </p:nvSpPr>
        <p:spPr/>
        <p:txBody>
          <a:bodyPr/>
          <a:lstStyle/>
          <a:p>
            <a:endParaRPr lang="en-US"/>
          </a:p>
        </p:txBody>
      </p:sp>
      <p:sp>
        <p:nvSpPr>
          <p:cNvPr id="7" name="Title 6"/>
          <p:cNvSpPr>
            <a:spLocks noGrp="1"/>
          </p:cNvSpPr>
          <p:nvPr>
            <p:ph type="title" idx="5"/>
          </p:nvPr>
        </p:nvSpPr>
        <p:spPr/>
        <p:txBody>
          <a:bodyPr/>
          <a:lstStyle/>
          <a:p>
            <a:endParaRPr lang="en-US"/>
          </a:p>
        </p:txBody>
      </p:sp>
      <p:sp>
        <p:nvSpPr>
          <p:cNvPr id="8" name="Subtitle 7"/>
          <p:cNvSpPr>
            <a:spLocks noGrp="1"/>
          </p:cNvSpPr>
          <p:nvPr>
            <p:ph type="subTitle" idx="6"/>
          </p:nvPr>
        </p:nvSpPr>
        <p:spPr/>
        <p:txBody>
          <a:bodyPr/>
          <a:lstStyle/>
          <a:p>
            <a:endParaRPr lang="en-US"/>
          </a:p>
        </p:txBody>
      </p:sp>
      <p:sp>
        <p:nvSpPr>
          <p:cNvPr id="9" name="Title 8"/>
          <p:cNvSpPr>
            <a:spLocks noGrp="1"/>
          </p:cNvSpPr>
          <p:nvPr>
            <p:ph type="title" idx="7"/>
          </p:nvPr>
        </p:nvSpPr>
        <p:spPr/>
        <p:txBody>
          <a:bodyPr/>
          <a:lstStyle/>
          <a:p>
            <a:endParaRPr lang="en-US"/>
          </a:p>
        </p:txBody>
      </p:sp>
      <p:sp>
        <p:nvSpPr>
          <p:cNvPr id="10" name="Subtitle 9"/>
          <p:cNvSpPr>
            <a:spLocks noGrp="1"/>
          </p:cNvSpPr>
          <p:nvPr>
            <p:ph type="subTitle" idx="8"/>
          </p:nvPr>
        </p:nvSpPr>
        <p:spPr/>
        <p:txBody>
          <a:bodyPr/>
          <a:lstStyle/>
          <a:p>
            <a:endParaRPr lang="en-US"/>
          </a:p>
        </p:txBody>
      </p:sp>
      <p:sp>
        <p:nvSpPr>
          <p:cNvPr id="11" name="Title 10"/>
          <p:cNvSpPr>
            <a:spLocks noGrp="1"/>
          </p:cNvSpPr>
          <p:nvPr>
            <p:ph type="title" idx="9"/>
          </p:nvPr>
        </p:nvSpPr>
        <p:spPr/>
        <p:txBody>
          <a:bodyPr/>
          <a:lstStyle/>
          <a:p>
            <a:endParaRPr lang="en-US"/>
          </a:p>
        </p:txBody>
      </p:sp>
      <p:sp>
        <p:nvSpPr>
          <p:cNvPr id="12" name="Subtitle 11"/>
          <p:cNvSpPr>
            <a:spLocks noGrp="1"/>
          </p:cNvSpPr>
          <p:nvPr>
            <p:ph type="subTitle" idx="13"/>
          </p:nvPr>
        </p:nvSpPr>
        <p:spPr/>
        <p:txBody>
          <a:bodyPr/>
          <a:lstStyle/>
          <a:p>
            <a:endParaRPr lang="en-US"/>
          </a:p>
        </p:txBody>
      </p:sp>
      <p:sp>
        <p:nvSpPr>
          <p:cNvPr id="13" name="Title 12"/>
          <p:cNvSpPr>
            <a:spLocks noGrp="1"/>
          </p:cNvSpPr>
          <p:nvPr>
            <p:ph type="title" idx="14"/>
          </p:nvPr>
        </p:nvSpPr>
        <p:spPr/>
        <p:txBody>
          <a:bodyPr/>
          <a:lstStyle/>
          <a:p>
            <a:endParaRPr lang="en-US"/>
          </a:p>
        </p:txBody>
      </p:sp>
      <p:sp>
        <p:nvSpPr>
          <p:cNvPr id="14" name="Subtitle 13"/>
          <p:cNvSpPr>
            <a:spLocks noGrp="1"/>
          </p:cNvSpPr>
          <p:nvPr>
            <p:ph type="subTitle" idx="15"/>
          </p:nvPr>
        </p:nvSpPr>
        <p:spPr/>
        <p:txBody>
          <a:bodyPr/>
          <a:lstStyle/>
          <a:p>
            <a:endParaRPr lang="en-US"/>
          </a:p>
        </p:txBody>
      </p:sp>
      <p:pic>
        <p:nvPicPr>
          <p:cNvPr id="15" name="Picture 9" descr="ngải cứ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0"/>
            <a:ext cx="3695553"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rau m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532" y="0"/>
            <a:ext cx="3581842" cy="26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p:cNvSpPr txBox="1">
            <a:spLocks noChangeArrowheads="1"/>
          </p:cNvSpPr>
          <p:nvPr/>
        </p:nvSpPr>
        <p:spPr bwMode="auto">
          <a:xfrm>
            <a:off x="2240347" y="2178868"/>
            <a:ext cx="1777654"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ngải cứu</a:t>
            </a:r>
          </a:p>
        </p:txBody>
      </p:sp>
      <p:sp>
        <p:nvSpPr>
          <p:cNvPr id="18" name="Text Box 6"/>
          <p:cNvSpPr txBox="1">
            <a:spLocks noChangeArrowheads="1"/>
          </p:cNvSpPr>
          <p:nvPr/>
        </p:nvSpPr>
        <p:spPr bwMode="auto">
          <a:xfrm>
            <a:off x="6371647" y="2104460"/>
            <a:ext cx="1776392"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rau má</a:t>
            </a:r>
          </a:p>
        </p:txBody>
      </p:sp>
      <p:pic>
        <p:nvPicPr>
          <p:cNvPr id="19" name="Picture 3" descr="tia%20to%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170" y="2717562"/>
            <a:ext cx="3148907" cy="2270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 name="Picture 5" descr="3640277441_993b5ba14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200" y="2731981"/>
            <a:ext cx="3383352" cy="228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7"/>
          <p:cNvSpPr txBox="1">
            <a:spLocks noChangeArrowheads="1"/>
          </p:cNvSpPr>
          <p:nvPr/>
        </p:nvSpPr>
        <p:spPr bwMode="auto">
          <a:xfrm>
            <a:off x="2713195" y="4559622"/>
            <a:ext cx="1711956"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diếp cá</a:t>
            </a:r>
          </a:p>
        </p:txBody>
      </p:sp>
      <p:sp>
        <p:nvSpPr>
          <p:cNvPr id="22" name="Text Box 9"/>
          <p:cNvSpPr txBox="1">
            <a:spLocks noChangeArrowheads="1"/>
          </p:cNvSpPr>
          <p:nvPr/>
        </p:nvSpPr>
        <p:spPr bwMode="auto">
          <a:xfrm>
            <a:off x="6327367" y="4434848"/>
            <a:ext cx="1547710" cy="425822"/>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167" b="1">
                <a:solidFill>
                  <a:schemeClr val="tx1">
                    <a:lumMod val="50000"/>
                  </a:schemeClr>
                </a:solidFill>
                <a:latin typeface="Times New Roman" panose="02020603050405020304" pitchFamily="18" charset="0"/>
              </a:rPr>
              <a:t>Cây tía tô</a:t>
            </a:r>
          </a:p>
        </p:txBody>
      </p:sp>
    </p:spTree>
    <p:extLst>
      <p:ext uri="{BB962C8B-B14F-4D97-AF65-F5344CB8AC3E}">
        <p14:creationId xmlns:p14="http://schemas.microsoft.com/office/powerpoint/2010/main" val="3965033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356705" y="137780"/>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400" b="1">
                <a:latin typeface="Cambria" panose="02040503050406030204" pitchFamily="18" charset="0"/>
                <a:ea typeface="Cambria" panose="02040503050406030204" pitchFamily="18" charset="0"/>
              </a:rPr>
              <a:t>KHỞI ĐỘNG</a:t>
            </a:r>
            <a:endParaRPr lang="en-US" sz="4400" b="1">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Box 14"/>
          <p:cNvSpPr txBox="1">
            <a:spLocks noChangeArrowheads="1"/>
          </p:cNvSpPr>
          <p:nvPr/>
        </p:nvSpPr>
        <p:spPr bwMode="auto">
          <a:xfrm>
            <a:off x="1316317" y="1666325"/>
            <a:ext cx="6816903" cy="81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196" tIns="38098" rIns="76196" bIns="38098">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Kể</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lại</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chuyện</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nghe</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đã</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đọc</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ca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ngợi</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hòa</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bình</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chống</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chiến</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3">
                    <a:lumMod val="75000"/>
                  </a:schemeClr>
                </a:solidFill>
                <a:latin typeface="Times New Roman" panose="02020603050405020304" pitchFamily="18" charset="0"/>
                <a:cs typeface="Times New Roman" panose="02020603050405020304" pitchFamily="18" charset="0"/>
              </a:rPr>
              <a:t>tranh</a:t>
            </a:r>
            <a:r>
              <a:rPr lang="en-US" altLang="en-US" sz="2400" b="1" dirty="0">
                <a:solidFill>
                  <a:schemeClr val="accent3">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0259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506" name="Picture 2" descr="ANd9GcQdAT5-waguaXaaPUspWF-yUj0mJd7BLiij2Kb_GI1ogk9d_ShLD9eq-F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ANd9GcTqYCmHKywwt735n8tu8S-WlHruiDi_JRUMz2EYWQi0xB0ISzbCTUUkEXNT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6"/>
          <p:cNvSpPr txBox="1">
            <a:spLocks noChangeArrowheads="1"/>
          </p:cNvSpPr>
          <p:nvPr/>
        </p:nvSpPr>
        <p:spPr bwMode="auto">
          <a:xfrm>
            <a:off x="1601392" y="2085975"/>
            <a:ext cx="1620440"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râm bụt</a:t>
            </a:r>
          </a:p>
        </p:txBody>
      </p:sp>
      <p:sp>
        <p:nvSpPr>
          <p:cNvPr id="21509" name="Text Box 8"/>
          <p:cNvSpPr txBox="1">
            <a:spLocks noChangeArrowheads="1"/>
          </p:cNvSpPr>
          <p:nvPr/>
        </p:nvSpPr>
        <p:spPr bwMode="auto">
          <a:xfrm>
            <a:off x="6084094" y="2085975"/>
            <a:ext cx="17287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trinh nữ</a:t>
            </a:r>
          </a:p>
        </p:txBody>
      </p:sp>
      <p:pic>
        <p:nvPicPr>
          <p:cNvPr id="215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2"/>
          <p:cNvSpPr txBox="1">
            <a:spLocks noChangeArrowheads="1"/>
          </p:cNvSpPr>
          <p:nvPr/>
        </p:nvSpPr>
        <p:spPr bwMode="auto">
          <a:xfrm>
            <a:off x="1601392" y="4624387"/>
            <a:ext cx="1674019"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húng quế</a:t>
            </a:r>
          </a:p>
        </p:txBody>
      </p:sp>
      <p:sp>
        <p:nvSpPr>
          <p:cNvPr id="21513" name="Text Box 13"/>
          <p:cNvSpPr txBox="1">
            <a:spLocks noChangeArrowheads="1"/>
          </p:cNvSpPr>
          <p:nvPr/>
        </p:nvSpPr>
        <p:spPr bwMode="auto">
          <a:xfrm>
            <a:off x="6123842" y="4649164"/>
            <a:ext cx="1877158"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nhọ nồi</a:t>
            </a:r>
          </a:p>
        </p:txBody>
      </p:sp>
    </p:spTree>
    <p:extLst>
      <p:ext uri="{BB962C8B-B14F-4D97-AF65-F5344CB8AC3E}">
        <p14:creationId xmlns:p14="http://schemas.microsoft.com/office/powerpoint/2010/main" val="33462159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7"/>
          <p:cNvSpPr txBox="1">
            <a:spLocks noChangeArrowheads="1"/>
          </p:cNvSpPr>
          <p:nvPr/>
        </p:nvSpPr>
        <p:spPr bwMode="auto">
          <a:xfrm>
            <a:off x="3006329" y="2085975"/>
            <a:ext cx="145851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lá bỏng</a:t>
            </a:r>
          </a:p>
        </p:txBody>
      </p:sp>
      <p:pic>
        <p:nvPicPr>
          <p:cNvPr id="22532" name="Picture 5" descr="aloe_v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150" y="0"/>
            <a:ext cx="33718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p:cNvSpPr txBox="1">
            <a:spLocks noChangeArrowheads="1"/>
          </p:cNvSpPr>
          <p:nvPr/>
        </p:nvSpPr>
        <p:spPr bwMode="auto">
          <a:xfrm>
            <a:off x="5381626" y="96442"/>
            <a:ext cx="243125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cs typeface="Times New Roman" panose="02020603050405020304" pitchFamily="18" charset="0"/>
              </a:rPr>
              <a:t>Cây lô hội (nha </a:t>
            </a:r>
            <a:r>
              <a:rPr lang="vi-VN" altLang="en-US" sz="1950" b="1">
                <a:solidFill>
                  <a:schemeClr val="tx1">
                    <a:lumMod val="50000"/>
                  </a:schemeClr>
                </a:solidFill>
                <a:latin typeface="Times New Roman" panose="02020603050405020304" pitchFamily="18" charset="0"/>
                <a:cs typeface="Times New Roman" panose="02020603050405020304" pitchFamily="18" charset="0"/>
              </a:rPr>
              <a:t>đ</a:t>
            </a:r>
            <a:r>
              <a:rPr lang="en-US" altLang="en-US" sz="1950" b="1">
                <a:solidFill>
                  <a:schemeClr val="tx1">
                    <a:lumMod val="50000"/>
                  </a:schemeClr>
                </a:solidFill>
                <a:latin typeface="Times New Roman" panose="02020603050405020304" pitchFamily="18" charset="0"/>
                <a:cs typeface="Times New Roman" panose="02020603050405020304" pitchFamily="18" charset="0"/>
              </a:rPr>
              <a:t>am)</a:t>
            </a:r>
          </a:p>
        </p:txBody>
      </p:sp>
      <p:pic>
        <p:nvPicPr>
          <p:cNvPr id="22534" name="Picture 4" descr="muop%20da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6"/>
          <p:cNvSpPr txBox="1">
            <a:spLocks noChangeArrowheads="1"/>
          </p:cNvSpPr>
          <p:nvPr/>
        </p:nvSpPr>
        <p:spPr bwMode="auto">
          <a:xfrm>
            <a:off x="1169194" y="4624387"/>
            <a:ext cx="3024187"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mướp đắng (khổ qua)</a:t>
            </a:r>
          </a:p>
        </p:txBody>
      </p:sp>
      <p:pic>
        <p:nvPicPr>
          <p:cNvPr id="22536" name="Picture 22" descr="hat-giong-rau-hung-bac-ha-hung-lui-f1-goi-100-hat-xuat-xu-duc-1m4G3-2bZija_simg_ab1f47_350x350_max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23"/>
          <p:cNvSpPr txBox="1">
            <a:spLocks noChangeArrowheads="1"/>
          </p:cNvSpPr>
          <p:nvPr/>
        </p:nvSpPr>
        <p:spPr bwMode="auto">
          <a:xfrm>
            <a:off x="6084094" y="4677966"/>
            <a:ext cx="1809750" cy="369332"/>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lumMod val="50000"/>
                  </a:schemeClr>
                </a:solidFill>
                <a:latin typeface="Times New Roman" panose="02020603050405020304" pitchFamily="18" charset="0"/>
              </a:rPr>
              <a:t>Cây rau bạc hà</a:t>
            </a:r>
          </a:p>
        </p:txBody>
      </p:sp>
    </p:spTree>
    <p:extLst>
      <p:ext uri="{BB962C8B-B14F-4D97-AF65-F5344CB8AC3E}">
        <p14:creationId xmlns:p14="http://schemas.microsoft.com/office/powerpoint/2010/main" val="2700803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2207;p60"/>
          <p:cNvGrpSpPr/>
          <p:nvPr/>
        </p:nvGrpSpPr>
        <p:grpSpPr>
          <a:xfrm>
            <a:off x="0" y="4357068"/>
            <a:ext cx="2502223" cy="840450"/>
            <a:chOff x="3671287" y="2659488"/>
            <a:chExt cx="2307047" cy="840450"/>
          </a:xfrm>
        </p:grpSpPr>
        <p:sp>
          <p:nvSpPr>
            <p:cNvPr id="11"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2207;p60"/>
          <p:cNvGrpSpPr/>
          <p:nvPr/>
        </p:nvGrpSpPr>
        <p:grpSpPr>
          <a:xfrm>
            <a:off x="6641777" y="4303050"/>
            <a:ext cx="2502223" cy="840450"/>
            <a:chOff x="3671287" y="2659488"/>
            <a:chExt cx="2307047" cy="840450"/>
          </a:xfrm>
        </p:grpSpPr>
        <p:sp>
          <p:nvSpPr>
            <p:cNvPr id="14"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3482579"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4" descr="Cây tỏ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5579" y="0"/>
            <a:ext cx="3375421"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5" descr="maxresdefa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717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16"/>
          <p:cNvSpPr txBox="1">
            <a:spLocks noChangeArrowheads="1"/>
          </p:cNvSpPr>
          <p:nvPr/>
        </p:nvSpPr>
        <p:spPr bwMode="auto">
          <a:xfrm>
            <a:off x="1818085" y="2139554"/>
            <a:ext cx="1162079"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Nghệ</a:t>
            </a:r>
          </a:p>
        </p:txBody>
      </p:sp>
      <p:sp>
        <p:nvSpPr>
          <p:cNvPr id="23559" name="Text Box 17"/>
          <p:cNvSpPr txBox="1">
            <a:spLocks noChangeArrowheads="1"/>
          </p:cNvSpPr>
          <p:nvPr/>
        </p:nvSpPr>
        <p:spPr bwMode="auto">
          <a:xfrm>
            <a:off x="3276600" y="4677966"/>
            <a:ext cx="1326785"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Gừng</a:t>
            </a:r>
          </a:p>
        </p:txBody>
      </p:sp>
      <p:sp>
        <p:nvSpPr>
          <p:cNvPr id="23560" name="Text Box 18"/>
          <p:cNvSpPr txBox="1">
            <a:spLocks noChangeArrowheads="1"/>
          </p:cNvSpPr>
          <p:nvPr/>
        </p:nvSpPr>
        <p:spPr bwMode="auto">
          <a:xfrm>
            <a:off x="4842273" y="2139554"/>
            <a:ext cx="82901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Tỏi</a:t>
            </a:r>
          </a:p>
        </p:txBody>
      </p:sp>
      <p:sp>
        <p:nvSpPr>
          <p:cNvPr id="23561" name="Text Box 19"/>
          <p:cNvSpPr txBox="1">
            <a:spLocks noChangeArrowheads="1"/>
          </p:cNvSpPr>
          <p:nvPr/>
        </p:nvSpPr>
        <p:spPr bwMode="auto">
          <a:xfrm>
            <a:off x="4950619" y="4677966"/>
            <a:ext cx="1162081" cy="392415"/>
          </a:xfrm>
          <a:prstGeom prst="rect">
            <a:avLst/>
          </a:prstGeom>
          <a:solidFill>
            <a:schemeClr val="bg1"/>
          </a:solidFill>
          <a:ln w="19050">
            <a:solidFill>
              <a:srgbClr val="010199"/>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Hành</a:t>
            </a:r>
          </a:p>
        </p:txBody>
      </p:sp>
    </p:spTree>
    <p:extLst>
      <p:ext uri="{BB962C8B-B14F-4D97-AF65-F5344CB8AC3E}">
        <p14:creationId xmlns:p14="http://schemas.microsoft.com/office/powerpoint/2010/main" val="1187549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2207;p60"/>
          <p:cNvGrpSpPr/>
          <p:nvPr/>
        </p:nvGrpSpPr>
        <p:grpSpPr>
          <a:xfrm>
            <a:off x="0" y="435706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6641777" y="4303050"/>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02" name="AutoShape 2"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sp>
        <p:nvSpPr>
          <p:cNvPr id="25603" name="AutoShape 3" descr="9k="/>
          <p:cNvSpPr>
            <a:spLocks noChangeAspect="1" noChangeArrowheads="1"/>
          </p:cNvSpPr>
          <p:nvPr/>
        </p:nvSpPr>
        <p:spPr bwMode="auto">
          <a:xfrm>
            <a:off x="4457700" y="24574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350" b="1">
              <a:latin typeface="Times New Roman" panose="02020603050405020304" pitchFamily="18" charset="0"/>
            </a:endParaRPr>
          </a:p>
        </p:txBody>
      </p:sp>
      <p:pic>
        <p:nvPicPr>
          <p:cNvPr id="25604" name="Picture 9" descr="maxresdefaul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3429000"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13"/>
          <p:cNvGrpSpPr>
            <a:grpSpLocks/>
          </p:cNvGrpSpPr>
          <p:nvPr/>
        </p:nvGrpSpPr>
        <p:grpSpPr bwMode="auto">
          <a:xfrm>
            <a:off x="1143000" y="2571750"/>
            <a:ext cx="3429000" cy="2571750"/>
            <a:chOff x="0" y="2160"/>
            <a:chExt cx="2880" cy="2160"/>
          </a:xfrm>
        </p:grpSpPr>
        <p:pic>
          <p:nvPicPr>
            <p:cNvPr id="25613" name="Picture 11" descr="1-02052013164848-1389067841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5"/>
              <a:ext cx="1429" cy="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2" descr="hqdefa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2160"/>
              <a:ext cx="1451"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06" name="Picture 14" descr="nguoi-binh-thuong-co-uong-duoc-cay-xa-den-khong-605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0"/>
            <a:ext cx="3482579" cy="262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5" descr="ghep-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25329"/>
            <a:ext cx="3429000" cy="251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16"/>
          <p:cNvSpPr txBox="1">
            <a:spLocks noChangeArrowheads="1"/>
          </p:cNvSpPr>
          <p:nvPr/>
        </p:nvSpPr>
        <p:spPr bwMode="auto">
          <a:xfrm>
            <a:off x="2465785" y="1924050"/>
            <a:ext cx="1403746"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xạ đen</a:t>
            </a:r>
          </a:p>
        </p:txBody>
      </p:sp>
      <p:sp>
        <p:nvSpPr>
          <p:cNvPr id="25609" name="Text Box 17"/>
          <p:cNvSpPr txBox="1">
            <a:spLocks noChangeArrowheads="1"/>
          </p:cNvSpPr>
          <p:nvPr/>
        </p:nvSpPr>
        <p:spPr bwMode="auto">
          <a:xfrm>
            <a:off x="5057775" y="2193131"/>
            <a:ext cx="189071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hương nhu</a:t>
            </a:r>
          </a:p>
        </p:txBody>
      </p:sp>
      <p:sp>
        <p:nvSpPr>
          <p:cNvPr id="25610" name="Text Box 18"/>
          <p:cNvSpPr txBox="1">
            <a:spLocks noChangeArrowheads="1"/>
          </p:cNvSpPr>
          <p:nvPr/>
        </p:nvSpPr>
        <p:spPr bwMode="auto">
          <a:xfrm>
            <a:off x="2141935" y="4624387"/>
            <a:ext cx="1614488"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kinh giới</a:t>
            </a:r>
          </a:p>
        </p:txBody>
      </p:sp>
      <p:sp>
        <p:nvSpPr>
          <p:cNvPr id="25611" name="Text Box 19"/>
          <p:cNvSpPr txBox="1">
            <a:spLocks noChangeArrowheads="1"/>
          </p:cNvSpPr>
          <p:nvPr/>
        </p:nvSpPr>
        <p:spPr bwMode="auto">
          <a:xfrm>
            <a:off x="6009085" y="4569619"/>
            <a:ext cx="939403" cy="392415"/>
          </a:xfrm>
          <a:prstGeom prst="rect">
            <a:avLst/>
          </a:prstGeom>
          <a:solidFill>
            <a:schemeClr val="bg1"/>
          </a:solidFill>
          <a:ln w="19050">
            <a:solidFill>
              <a:srgbClr val="0101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950" b="1">
                <a:solidFill>
                  <a:schemeClr val="tx1">
                    <a:lumMod val="50000"/>
                  </a:schemeClr>
                </a:solidFill>
                <a:latin typeface="Times New Roman" panose="02020603050405020304" pitchFamily="18" charset="0"/>
              </a:rPr>
              <a:t>Cây ớt</a:t>
            </a:r>
          </a:p>
        </p:txBody>
      </p:sp>
    </p:spTree>
    <p:extLst>
      <p:ext uri="{BB962C8B-B14F-4D97-AF65-F5344CB8AC3E}">
        <p14:creationId xmlns:p14="http://schemas.microsoft.com/office/powerpoint/2010/main" val="15357597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60" y="86916"/>
            <a:ext cx="3294459"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161" y="2193131"/>
            <a:ext cx="2430066"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1" y="2193131"/>
            <a:ext cx="2484835" cy="178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13"/>
          <p:cNvSpPr>
            <a:spLocks noChangeArrowheads="1"/>
          </p:cNvSpPr>
          <p:nvPr/>
        </p:nvSpPr>
        <p:spPr bwMode="auto">
          <a:xfrm>
            <a:off x="5274469" y="3984431"/>
            <a:ext cx="1727598"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Giảo cổ lam</a:t>
            </a:r>
          </a:p>
        </p:txBody>
      </p:sp>
      <p:sp>
        <p:nvSpPr>
          <p:cNvPr id="26630" name="AutoShape 14"/>
          <p:cNvSpPr>
            <a:spLocks noChangeArrowheads="1"/>
          </p:cNvSpPr>
          <p:nvPr/>
        </p:nvSpPr>
        <p:spPr bwMode="auto">
          <a:xfrm>
            <a:off x="1816894" y="4008869"/>
            <a:ext cx="2052637" cy="378619"/>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Cảm xuyên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sp>
        <p:nvSpPr>
          <p:cNvPr id="26631" name="AutoShape 16"/>
          <p:cNvSpPr>
            <a:spLocks noChangeArrowheads="1"/>
          </p:cNvSpPr>
          <p:nvPr/>
        </p:nvSpPr>
        <p:spPr bwMode="auto">
          <a:xfrm>
            <a:off x="3654029" y="1715691"/>
            <a:ext cx="1944291" cy="369094"/>
          </a:xfrm>
          <a:prstGeom prst="roundRect">
            <a:avLst>
              <a:gd name="adj" fmla="val 16667"/>
            </a:avLst>
          </a:prstGeom>
          <a:solidFill>
            <a:schemeClr val="bg1"/>
          </a:solidFill>
          <a:ln w="19050">
            <a:solidFill>
              <a:srgbClr val="010199"/>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950" b="1">
                <a:solidFill>
                  <a:srgbClr val="FF0000"/>
                </a:solidFill>
                <a:latin typeface="Times New Roman" panose="02020603050405020304" pitchFamily="18" charset="0"/>
              </a:rPr>
              <a:t>Phụ viêm h</a:t>
            </a:r>
            <a:r>
              <a:rPr lang="vi-VN" altLang="en-US" sz="1950" b="1">
                <a:solidFill>
                  <a:srgbClr val="FF0000"/>
                </a:solidFill>
                <a:latin typeface="Times New Roman" panose="02020603050405020304" pitchFamily="18" charset="0"/>
              </a:rPr>
              <a:t>ươ</a:t>
            </a:r>
            <a:r>
              <a:rPr lang="en-US" altLang="en-US" sz="1950" b="1">
                <a:solidFill>
                  <a:srgbClr val="FF0000"/>
                </a:solidFill>
                <a:latin typeface="Times New Roman" panose="02020603050405020304" pitchFamily="18" charset="0"/>
              </a:rPr>
              <a:t>ng</a:t>
            </a:r>
          </a:p>
        </p:txBody>
      </p:sp>
      <p:grpSp>
        <p:nvGrpSpPr>
          <p:cNvPr id="8" name="Google Shape;2207;p60"/>
          <p:cNvGrpSpPr/>
          <p:nvPr/>
        </p:nvGrpSpPr>
        <p:grpSpPr>
          <a:xfrm>
            <a:off x="0" y="4357068"/>
            <a:ext cx="2502223" cy="840450"/>
            <a:chOff x="3671287" y="2659488"/>
            <a:chExt cx="2307047" cy="840450"/>
          </a:xfrm>
        </p:grpSpPr>
        <p:sp>
          <p:nvSpPr>
            <p:cNvPr id="9"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07;p60"/>
          <p:cNvGrpSpPr/>
          <p:nvPr/>
        </p:nvGrpSpPr>
        <p:grpSpPr>
          <a:xfrm>
            <a:off x="6641777" y="4303050"/>
            <a:ext cx="2502223" cy="840450"/>
            <a:chOff x="3671287" y="2659488"/>
            <a:chExt cx="2307047" cy="840450"/>
          </a:xfrm>
        </p:grpSpPr>
        <p:sp>
          <p:nvSpPr>
            <p:cNvPr id="12"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2207;p60"/>
          <p:cNvGrpSpPr/>
          <p:nvPr/>
        </p:nvGrpSpPr>
        <p:grpSpPr>
          <a:xfrm>
            <a:off x="2502223" y="4372278"/>
            <a:ext cx="2502223" cy="840450"/>
            <a:chOff x="3671287" y="2659488"/>
            <a:chExt cx="2307047" cy="840450"/>
          </a:xfrm>
        </p:grpSpPr>
        <p:sp>
          <p:nvSpPr>
            <p:cNvPr id="15"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207;p60"/>
          <p:cNvGrpSpPr/>
          <p:nvPr/>
        </p:nvGrpSpPr>
        <p:grpSpPr>
          <a:xfrm>
            <a:off x="4878463" y="4357068"/>
            <a:ext cx="2502223" cy="840450"/>
            <a:chOff x="3671287" y="2659488"/>
            <a:chExt cx="2307047" cy="840450"/>
          </a:xfrm>
        </p:grpSpPr>
        <p:sp>
          <p:nvSpPr>
            <p:cNvPr id="18" name="Google Shape;2208;p60"/>
            <p:cNvSpPr/>
            <p:nvPr/>
          </p:nvSpPr>
          <p:spPr>
            <a:xfrm>
              <a:off x="3671287" y="26594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09;p60"/>
            <p:cNvSpPr/>
            <p:nvPr/>
          </p:nvSpPr>
          <p:spPr>
            <a:xfrm>
              <a:off x="3671287" y="2924088"/>
              <a:ext cx="2307047" cy="575850"/>
            </a:xfrm>
            <a:custGeom>
              <a:avLst/>
              <a:gdLst/>
              <a:ahLst/>
              <a:cxnLst/>
              <a:rect l="l" t="t" r="r" b="b"/>
              <a:pathLst>
                <a:path w="87921" h="23034" extrusionOk="0">
                  <a:moveTo>
                    <a:pt x="53384" y="1"/>
                  </a:moveTo>
                  <a:cubicBezTo>
                    <a:pt x="51504" y="1329"/>
                    <a:pt x="46016" y="7720"/>
                    <a:pt x="46016" y="7720"/>
                  </a:cubicBezTo>
                  <a:lnTo>
                    <a:pt x="43309" y="2281"/>
                  </a:lnTo>
                  <a:lnTo>
                    <a:pt x="40577" y="7369"/>
                  </a:lnTo>
                  <a:lnTo>
                    <a:pt x="38697" y="3058"/>
                  </a:lnTo>
                  <a:lnTo>
                    <a:pt x="35439" y="8071"/>
                  </a:lnTo>
                  <a:lnTo>
                    <a:pt x="32858" y="2081"/>
                  </a:lnTo>
                  <a:lnTo>
                    <a:pt x="28747" y="7645"/>
                  </a:lnTo>
                  <a:lnTo>
                    <a:pt x="26943" y="4738"/>
                  </a:lnTo>
                  <a:lnTo>
                    <a:pt x="24011" y="8271"/>
                  </a:lnTo>
                  <a:lnTo>
                    <a:pt x="21229" y="3259"/>
                  </a:lnTo>
                  <a:lnTo>
                    <a:pt x="18522" y="8221"/>
                  </a:lnTo>
                  <a:lnTo>
                    <a:pt x="13559" y="1805"/>
                  </a:lnTo>
                  <a:lnTo>
                    <a:pt x="10853" y="8422"/>
                  </a:lnTo>
                  <a:lnTo>
                    <a:pt x="6667" y="2858"/>
                  </a:lnTo>
                  <a:lnTo>
                    <a:pt x="5915" y="8221"/>
                  </a:lnTo>
                  <a:lnTo>
                    <a:pt x="2507" y="1530"/>
                  </a:lnTo>
                  <a:lnTo>
                    <a:pt x="126" y="10026"/>
                  </a:lnTo>
                  <a:lnTo>
                    <a:pt x="0" y="23033"/>
                  </a:lnTo>
                  <a:lnTo>
                    <a:pt x="87921" y="23033"/>
                  </a:lnTo>
                  <a:lnTo>
                    <a:pt x="87921" y="7169"/>
                  </a:lnTo>
                  <a:lnTo>
                    <a:pt x="84663" y="1028"/>
                  </a:lnTo>
                  <a:lnTo>
                    <a:pt x="81455" y="6818"/>
                  </a:lnTo>
                  <a:lnTo>
                    <a:pt x="79775" y="2707"/>
                  </a:lnTo>
                  <a:lnTo>
                    <a:pt x="76091" y="7093"/>
                  </a:lnTo>
                  <a:lnTo>
                    <a:pt x="74337" y="2582"/>
                  </a:lnTo>
                  <a:lnTo>
                    <a:pt x="71505" y="6743"/>
                  </a:lnTo>
                  <a:lnTo>
                    <a:pt x="69274" y="702"/>
                  </a:lnTo>
                  <a:lnTo>
                    <a:pt x="65013" y="6968"/>
                  </a:lnTo>
                  <a:lnTo>
                    <a:pt x="62307" y="2156"/>
                  </a:lnTo>
                  <a:lnTo>
                    <a:pt x="57996" y="7795"/>
                  </a:lnTo>
                  <a:lnTo>
                    <a:pt x="55890" y="3610"/>
                  </a:lnTo>
                  <a:lnTo>
                    <a:pt x="52908" y="7169"/>
                  </a:lnTo>
                  <a:lnTo>
                    <a:pt x="533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9759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2421912" y="780449"/>
            <a:ext cx="4300175" cy="11687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dirty="0">
                <a:latin typeface="Cambria" panose="02040503050406030204" pitchFamily="18" charset="0"/>
                <a:ea typeface="Cambria" panose="02040503050406030204" pitchFamily="18" charset="0"/>
              </a:rPr>
              <a:t>Về nhà</a:t>
            </a:r>
            <a:endParaRPr sz="44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553;p44">
            <a:extLst>
              <a:ext uri="{FF2B5EF4-FFF2-40B4-BE49-F238E27FC236}">
                <a16:creationId xmlns:a16="http://schemas.microsoft.com/office/drawing/2014/main" id="{228F90AE-5C22-4828-AFD3-346E00B9640D}"/>
              </a:ext>
            </a:extLst>
          </p:cNvPr>
          <p:cNvSpPr txBox="1">
            <a:spLocks/>
          </p:cNvSpPr>
          <p:nvPr/>
        </p:nvSpPr>
        <p:spPr>
          <a:xfrm>
            <a:off x="2178072" y="2131729"/>
            <a:ext cx="4300175" cy="11687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Chau Philomene One"/>
              <a:buNone/>
              <a:defRPr sz="10000" b="0" i="0" u="none" strike="noStrike" cap="none">
                <a:solidFill>
                  <a:schemeClr val="dk1"/>
                </a:solidFill>
                <a:latin typeface="Chau Philomene One"/>
                <a:ea typeface="Chau Philomene One"/>
                <a:cs typeface="Chau Philomene One"/>
                <a:sym typeface="Chau Philomene One"/>
              </a:defRPr>
            </a:lvl1pPr>
            <a:lvl2pPr marR="0" lvl="1"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4800"/>
              <a:buFont typeface="Bebas Neue"/>
              <a:buNone/>
              <a:defRPr sz="4800" b="0" i="0" u="none" strike="noStrike" cap="none">
                <a:solidFill>
                  <a:schemeClr val="dk1"/>
                </a:solidFill>
                <a:latin typeface="Bebas Neue"/>
                <a:ea typeface="Bebas Neue"/>
                <a:cs typeface="Bebas Neue"/>
                <a:sym typeface="Bebas Neue"/>
              </a:defRPr>
            </a:lvl9pPr>
          </a:lstStyle>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Kể</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lại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câu</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chuyện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cho</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người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thân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nghe</a:t>
            </a:r>
            <a:endParaRPr lang="en-US" sz="2400" dirty="0">
              <a:solidFill>
                <a:schemeClr val="tx1"/>
              </a:solidFill>
              <a:latin typeface="Cambria" panose="02040503050406030204" pitchFamily="18" charset="0"/>
              <a:ea typeface="Cambria" panose="02040503050406030204" pitchFamily="18" charset="0"/>
            </a:endParaRPr>
          </a:p>
          <a:p>
            <a:pPr marL="457200" indent="-457200" algn="l">
              <a:buFontTx/>
              <a:buChar char="-"/>
            </a:pPr>
            <a:r>
              <a:rPr lang="en-US" sz="2400" dirty="0" err="1">
                <a:solidFill>
                  <a:schemeClr val="tx1"/>
                </a:solidFill>
                <a:latin typeface="Cambria" panose="02040503050406030204" pitchFamily="18" charset="0"/>
                <a:ea typeface="Cambria" panose="02040503050406030204" pitchFamily="18" charset="0"/>
              </a:rPr>
              <a:t>Chuẩn</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bị</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bài</a:t>
            </a:r>
            <a:r>
              <a:rPr lang="en-US" sz="2400" dirty="0">
                <a:solidFill>
                  <a:schemeClr val="tx1"/>
                </a:solidFill>
                <a:latin typeface="Cambria" panose="02040503050406030204" pitchFamily="18" charset="0"/>
                <a:ea typeface="Cambria" panose="02040503050406030204" pitchFamily="18" charset="0"/>
              </a:rPr>
              <a:t> </a:t>
            </a:r>
            <a:r>
              <a:rPr lang="en-US" sz="2400" dirty="0" err="1">
                <a:solidFill>
                  <a:schemeClr val="tx1"/>
                </a:solidFill>
                <a:latin typeface="Cambria" panose="02040503050406030204" pitchFamily="18" charset="0"/>
                <a:ea typeface="Cambria" panose="02040503050406030204" pitchFamily="18" charset="0"/>
              </a:rPr>
              <a:t>sau</a:t>
            </a:r>
            <a:endParaRPr lang="en-US" sz="24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78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5463680" y="21844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5"/>
          <p:cNvSpPr/>
          <p:nvPr/>
        </p:nvSpPr>
        <p:spPr>
          <a:xfrm>
            <a:off x="346817" y="615250"/>
            <a:ext cx="1410167" cy="573856"/>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5"/>
          <p:cNvSpPr/>
          <p:nvPr/>
        </p:nvSpPr>
        <p:spPr>
          <a:xfrm>
            <a:off x="2569923" y="520679"/>
            <a:ext cx="820558" cy="259690"/>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5"/>
          <p:cNvSpPr/>
          <p:nvPr/>
        </p:nvSpPr>
        <p:spPr>
          <a:xfrm>
            <a:off x="4335962" y="194675"/>
            <a:ext cx="1601159" cy="50383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5"/>
          <p:cNvSpPr/>
          <p:nvPr/>
        </p:nvSpPr>
        <p:spPr>
          <a:xfrm>
            <a:off x="6527795" y="401208"/>
            <a:ext cx="2162455" cy="787882"/>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5"/>
          <p:cNvSpPr/>
          <p:nvPr/>
        </p:nvSpPr>
        <p:spPr>
          <a:xfrm>
            <a:off x="-505427" y="2525288"/>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35"/>
          <p:cNvGrpSpPr/>
          <p:nvPr/>
        </p:nvGrpSpPr>
        <p:grpSpPr>
          <a:xfrm>
            <a:off x="6634209" y="1641694"/>
            <a:ext cx="2312836" cy="2933967"/>
            <a:chOff x="6607309" y="1724000"/>
            <a:chExt cx="2252251" cy="2857110"/>
          </a:xfrm>
        </p:grpSpPr>
        <p:sp>
          <p:nvSpPr>
            <p:cNvPr id="1221" name="Google Shape;1221;p35"/>
            <p:cNvSpPr/>
            <p:nvPr/>
          </p:nvSpPr>
          <p:spPr>
            <a:xfrm>
              <a:off x="7758322" y="1752011"/>
              <a:ext cx="1087999" cy="742660"/>
            </a:xfrm>
            <a:custGeom>
              <a:avLst/>
              <a:gdLst/>
              <a:ahLst/>
              <a:cxnLst/>
              <a:rect l="l" t="t" r="r" b="b"/>
              <a:pathLst>
                <a:path w="24237" h="16544" extrusionOk="0">
                  <a:moveTo>
                    <a:pt x="18601" y="1"/>
                  </a:moveTo>
                  <a:cubicBezTo>
                    <a:pt x="16448" y="1"/>
                    <a:pt x="13724" y="669"/>
                    <a:pt x="10728" y="2208"/>
                  </a:cubicBezTo>
                  <a:cubicBezTo>
                    <a:pt x="4262" y="5541"/>
                    <a:pt x="1" y="12534"/>
                    <a:pt x="1" y="12534"/>
                  </a:cubicBezTo>
                  <a:lnTo>
                    <a:pt x="978" y="16544"/>
                  </a:lnTo>
                  <a:cubicBezTo>
                    <a:pt x="7670" y="15566"/>
                    <a:pt x="17144" y="12032"/>
                    <a:pt x="19500" y="10278"/>
                  </a:cubicBezTo>
                  <a:cubicBezTo>
                    <a:pt x="21881" y="8549"/>
                    <a:pt x="24237" y="5190"/>
                    <a:pt x="23334" y="2408"/>
                  </a:cubicBezTo>
                  <a:cubicBezTo>
                    <a:pt x="22849" y="910"/>
                    <a:pt x="21113" y="1"/>
                    <a:pt x="18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a:off x="7792748" y="1957511"/>
              <a:ext cx="759449" cy="474802"/>
            </a:xfrm>
            <a:custGeom>
              <a:avLst/>
              <a:gdLst/>
              <a:ahLst/>
              <a:cxnLst/>
              <a:rect l="l" t="t" r="r" b="b"/>
              <a:pathLst>
                <a:path w="16918" h="10577" extrusionOk="0">
                  <a:moveTo>
                    <a:pt x="16918" y="0"/>
                  </a:moveTo>
                  <a:cubicBezTo>
                    <a:pt x="16918" y="0"/>
                    <a:pt x="16617" y="25"/>
                    <a:pt x="16066" y="126"/>
                  </a:cubicBezTo>
                  <a:cubicBezTo>
                    <a:pt x="15790" y="176"/>
                    <a:pt x="15439" y="226"/>
                    <a:pt x="15063" y="301"/>
                  </a:cubicBezTo>
                  <a:cubicBezTo>
                    <a:pt x="14687" y="376"/>
                    <a:pt x="14261" y="501"/>
                    <a:pt x="13810" y="627"/>
                  </a:cubicBezTo>
                  <a:cubicBezTo>
                    <a:pt x="13334" y="752"/>
                    <a:pt x="12833" y="928"/>
                    <a:pt x="12331" y="1128"/>
                  </a:cubicBezTo>
                  <a:cubicBezTo>
                    <a:pt x="12056" y="1228"/>
                    <a:pt x="11805" y="1329"/>
                    <a:pt x="11529" y="1429"/>
                  </a:cubicBezTo>
                  <a:cubicBezTo>
                    <a:pt x="11254" y="1529"/>
                    <a:pt x="11003" y="1679"/>
                    <a:pt x="10727" y="1805"/>
                  </a:cubicBezTo>
                  <a:cubicBezTo>
                    <a:pt x="10452" y="1930"/>
                    <a:pt x="10176" y="2055"/>
                    <a:pt x="9900" y="2181"/>
                  </a:cubicBezTo>
                  <a:cubicBezTo>
                    <a:pt x="9625" y="2331"/>
                    <a:pt x="9349" y="2481"/>
                    <a:pt x="9073" y="2632"/>
                  </a:cubicBezTo>
                  <a:cubicBezTo>
                    <a:pt x="8497" y="2933"/>
                    <a:pt x="7970" y="3258"/>
                    <a:pt x="7419" y="3609"/>
                  </a:cubicBezTo>
                  <a:cubicBezTo>
                    <a:pt x="6868" y="3960"/>
                    <a:pt x="6366" y="4336"/>
                    <a:pt x="5840" y="4712"/>
                  </a:cubicBezTo>
                  <a:cubicBezTo>
                    <a:pt x="5339" y="5063"/>
                    <a:pt x="4863" y="5464"/>
                    <a:pt x="4412" y="5840"/>
                  </a:cubicBezTo>
                  <a:cubicBezTo>
                    <a:pt x="3935" y="6241"/>
                    <a:pt x="3509" y="6617"/>
                    <a:pt x="3108" y="6993"/>
                  </a:cubicBezTo>
                  <a:cubicBezTo>
                    <a:pt x="2908" y="7193"/>
                    <a:pt x="2732" y="7369"/>
                    <a:pt x="2532" y="7569"/>
                  </a:cubicBezTo>
                  <a:cubicBezTo>
                    <a:pt x="2356" y="7745"/>
                    <a:pt x="2181" y="7920"/>
                    <a:pt x="2031" y="8096"/>
                  </a:cubicBezTo>
                  <a:cubicBezTo>
                    <a:pt x="1680" y="8446"/>
                    <a:pt x="1404" y="8772"/>
                    <a:pt x="1153" y="9073"/>
                  </a:cubicBezTo>
                  <a:cubicBezTo>
                    <a:pt x="903" y="9374"/>
                    <a:pt x="702" y="9649"/>
                    <a:pt x="527" y="9850"/>
                  </a:cubicBezTo>
                  <a:cubicBezTo>
                    <a:pt x="176" y="10301"/>
                    <a:pt x="1" y="10577"/>
                    <a:pt x="1" y="10577"/>
                  </a:cubicBezTo>
                  <a:cubicBezTo>
                    <a:pt x="1" y="10577"/>
                    <a:pt x="251" y="10376"/>
                    <a:pt x="702" y="10025"/>
                  </a:cubicBezTo>
                  <a:cubicBezTo>
                    <a:pt x="1128" y="9700"/>
                    <a:pt x="1755" y="9198"/>
                    <a:pt x="2507" y="8622"/>
                  </a:cubicBezTo>
                  <a:cubicBezTo>
                    <a:pt x="2883" y="8346"/>
                    <a:pt x="3284" y="8045"/>
                    <a:pt x="3710" y="7720"/>
                  </a:cubicBezTo>
                  <a:cubicBezTo>
                    <a:pt x="4136" y="7394"/>
                    <a:pt x="4612" y="7068"/>
                    <a:pt x="5088" y="6717"/>
                  </a:cubicBezTo>
                  <a:cubicBezTo>
                    <a:pt x="5564" y="6391"/>
                    <a:pt x="6041" y="6040"/>
                    <a:pt x="6542" y="5689"/>
                  </a:cubicBezTo>
                  <a:cubicBezTo>
                    <a:pt x="7068" y="5339"/>
                    <a:pt x="7569" y="4988"/>
                    <a:pt x="8096" y="4662"/>
                  </a:cubicBezTo>
                  <a:cubicBezTo>
                    <a:pt x="8622" y="4336"/>
                    <a:pt x="9148" y="3985"/>
                    <a:pt x="9675" y="3684"/>
                  </a:cubicBezTo>
                  <a:cubicBezTo>
                    <a:pt x="9950" y="3534"/>
                    <a:pt x="10201" y="3359"/>
                    <a:pt x="10452" y="3208"/>
                  </a:cubicBezTo>
                  <a:cubicBezTo>
                    <a:pt x="10702" y="3058"/>
                    <a:pt x="10978" y="2908"/>
                    <a:pt x="11229" y="2782"/>
                  </a:cubicBezTo>
                  <a:cubicBezTo>
                    <a:pt x="11479" y="2632"/>
                    <a:pt x="11730" y="2507"/>
                    <a:pt x="11981" y="2356"/>
                  </a:cubicBezTo>
                  <a:cubicBezTo>
                    <a:pt x="12231" y="2231"/>
                    <a:pt x="12457" y="2106"/>
                    <a:pt x="12707" y="1980"/>
                  </a:cubicBezTo>
                  <a:cubicBezTo>
                    <a:pt x="13184" y="1730"/>
                    <a:pt x="13635" y="1479"/>
                    <a:pt x="14061" y="1304"/>
                  </a:cubicBezTo>
                  <a:cubicBezTo>
                    <a:pt x="14487" y="1103"/>
                    <a:pt x="14863" y="928"/>
                    <a:pt x="15214" y="752"/>
                  </a:cubicBezTo>
                  <a:cubicBezTo>
                    <a:pt x="15565" y="602"/>
                    <a:pt x="15865" y="476"/>
                    <a:pt x="16141" y="351"/>
                  </a:cubicBezTo>
                  <a:cubicBezTo>
                    <a:pt x="16642" y="151"/>
                    <a:pt x="16918" y="0"/>
                    <a:pt x="16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a:off x="6607309" y="1724000"/>
              <a:ext cx="1176971" cy="767305"/>
            </a:xfrm>
            <a:custGeom>
              <a:avLst/>
              <a:gdLst/>
              <a:ahLst/>
              <a:cxnLst/>
              <a:rect l="l" t="t" r="r" b="b"/>
              <a:pathLst>
                <a:path w="26219" h="17093" extrusionOk="0">
                  <a:moveTo>
                    <a:pt x="8250" y="0"/>
                  </a:moveTo>
                  <a:cubicBezTo>
                    <a:pt x="2663" y="0"/>
                    <a:pt x="1" y="4412"/>
                    <a:pt x="3386" y="8045"/>
                  </a:cubicBezTo>
                  <a:cubicBezTo>
                    <a:pt x="7822" y="12857"/>
                    <a:pt x="24339" y="15714"/>
                    <a:pt x="26218" y="17092"/>
                  </a:cubicBezTo>
                  <a:lnTo>
                    <a:pt x="25717" y="13559"/>
                  </a:lnTo>
                  <a:cubicBezTo>
                    <a:pt x="25717" y="13559"/>
                    <a:pt x="23762" y="5889"/>
                    <a:pt x="14364" y="1503"/>
                  </a:cubicBezTo>
                  <a:cubicBezTo>
                    <a:pt x="12097" y="446"/>
                    <a:pt x="10026" y="0"/>
                    <a:pt x="82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a:off x="7027695" y="1982245"/>
              <a:ext cx="756127" cy="453434"/>
            </a:xfrm>
            <a:custGeom>
              <a:avLst/>
              <a:gdLst/>
              <a:ahLst/>
              <a:cxnLst/>
              <a:rect l="l" t="t" r="r" b="b"/>
              <a:pathLst>
                <a:path w="16844" h="10101" extrusionOk="0">
                  <a:moveTo>
                    <a:pt x="1" y="1"/>
                  </a:moveTo>
                  <a:cubicBezTo>
                    <a:pt x="1" y="1"/>
                    <a:pt x="302" y="126"/>
                    <a:pt x="828" y="301"/>
                  </a:cubicBezTo>
                  <a:cubicBezTo>
                    <a:pt x="1079" y="377"/>
                    <a:pt x="1404" y="502"/>
                    <a:pt x="1755" y="602"/>
                  </a:cubicBezTo>
                  <a:cubicBezTo>
                    <a:pt x="2106" y="753"/>
                    <a:pt x="2507" y="903"/>
                    <a:pt x="2933" y="1078"/>
                  </a:cubicBezTo>
                  <a:cubicBezTo>
                    <a:pt x="3359" y="1229"/>
                    <a:pt x="3810" y="1454"/>
                    <a:pt x="4312" y="1655"/>
                  </a:cubicBezTo>
                  <a:cubicBezTo>
                    <a:pt x="4537" y="1755"/>
                    <a:pt x="4788" y="1880"/>
                    <a:pt x="5038" y="1981"/>
                  </a:cubicBezTo>
                  <a:cubicBezTo>
                    <a:pt x="5289" y="2131"/>
                    <a:pt x="5540" y="2231"/>
                    <a:pt x="5790" y="2382"/>
                  </a:cubicBezTo>
                  <a:cubicBezTo>
                    <a:pt x="6066" y="2507"/>
                    <a:pt x="6317" y="2632"/>
                    <a:pt x="6592" y="2758"/>
                  </a:cubicBezTo>
                  <a:cubicBezTo>
                    <a:pt x="6843" y="2908"/>
                    <a:pt x="7094" y="3058"/>
                    <a:pt x="7369" y="3209"/>
                  </a:cubicBezTo>
                  <a:cubicBezTo>
                    <a:pt x="7896" y="3509"/>
                    <a:pt x="8422" y="3835"/>
                    <a:pt x="8923" y="4161"/>
                  </a:cubicBezTo>
                  <a:cubicBezTo>
                    <a:pt x="9475" y="4437"/>
                    <a:pt x="9951" y="4813"/>
                    <a:pt x="10477" y="5138"/>
                  </a:cubicBezTo>
                  <a:cubicBezTo>
                    <a:pt x="10953" y="5489"/>
                    <a:pt x="11455" y="5815"/>
                    <a:pt x="11931" y="6166"/>
                  </a:cubicBezTo>
                  <a:cubicBezTo>
                    <a:pt x="12382" y="6517"/>
                    <a:pt x="12858" y="6843"/>
                    <a:pt x="13259" y="7169"/>
                  </a:cubicBezTo>
                  <a:cubicBezTo>
                    <a:pt x="13685" y="7494"/>
                    <a:pt x="14086" y="7795"/>
                    <a:pt x="14437" y="8096"/>
                  </a:cubicBezTo>
                  <a:cubicBezTo>
                    <a:pt x="14813" y="8397"/>
                    <a:pt x="15139" y="8672"/>
                    <a:pt x="15440" y="8898"/>
                  </a:cubicBezTo>
                  <a:cubicBezTo>
                    <a:pt x="15715" y="9149"/>
                    <a:pt x="15966" y="9349"/>
                    <a:pt x="16191" y="9524"/>
                  </a:cubicBezTo>
                  <a:cubicBezTo>
                    <a:pt x="16617" y="9900"/>
                    <a:pt x="16843" y="10101"/>
                    <a:pt x="16843" y="10101"/>
                  </a:cubicBezTo>
                  <a:cubicBezTo>
                    <a:pt x="16843" y="10101"/>
                    <a:pt x="16693" y="9825"/>
                    <a:pt x="16367" y="9374"/>
                  </a:cubicBezTo>
                  <a:cubicBezTo>
                    <a:pt x="16216" y="9149"/>
                    <a:pt x="16016" y="8873"/>
                    <a:pt x="15765" y="8572"/>
                  </a:cubicBezTo>
                  <a:cubicBezTo>
                    <a:pt x="15515" y="8271"/>
                    <a:pt x="15264" y="7920"/>
                    <a:pt x="14938" y="7570"/>
                  </a:cubicBezTo>
                  <a:cubicBezTo>
                    <a:pt x="14763" y="7394"/>
                    <a:pt x="14612" y="7219"/>
                    <a:pt x="14437" y="7018"/>
                  </a:cubicBezTo>
                  <a:cubicBezTo>
                    <a:pt x="14262" y="6843"/>
                    <a:pt x="14061" y="6667"/>
                    <a:pt x="13861" y="6467"/>
                  </a:cubicBezTo>
                  <a:cubicBezTo>
                    <a:pt x="13485" y="6066"/>
                    <a:pt x="13059" y="5690"/>
                    <a:pt x="12607" y="5314"/>
                  </a:cubicBezTo>
                  <a:cubicBezTo>
                    <a:pt x="12156" y="4913"/>
                    <a:pt x="11680" y="4537"/>
                    <a:pt x="11179" y="4161"/>
                  </a:cubicBezTo>
                  <a:cubicBezTo>
                    <a:pt x="10653" y="3810"/>
                    <a:pt x="10151" y="3409"/>
                    <a:pt x="9600" y="3083"/>
                  </a:cubicBezTo>
                  <a:cubicBezTo>
                    <a:pt x="9048" y="2758"/>
                    <a:pt x="8497" y="2407"/>
                    <a:pt x="7946" y="2156"/>
                  </a:cubicBezTo>
                  <a:cubicBezTo>
                    <a:pt x="7670" y="2006"/>
                    <a:pt x="7369" y="1855"/>
                    <a:pt x="7094" y="1730"/>
                  </a:cubicBezTo>
                  <a:cubicBezTo>
                    <a:pt x="6818" y="1605"/>
                    <a:pt x="6542" y="1479"/>
                    <a:pt x="6267" y="1379"/>
                  </a:cubicBezTo>
                  <a:cubicBezTo>
                    <a:pt x="5991" y="1254"/>
                    <a:pt x="5715" y="1128"/>
                    <a:pt x="5439" y="1028"/>
                  </a:cubicBezTo>
                  <a:cubicBezTo>
                    <a:pt x="5164" y="953"/>
                    <a:pt x="4913" y="853"/>
                    <a:pt x="4637" y="778"/>
                  </a:cubicBezTo>
                  <a:cubicBezTo>
                    <a:pt x="4111" y="602"/>
                    <a:pt x="3610" y="452"/>
                    <a:pt x="3159" y="377"/>
                  </a:cubicBezTo>
                  <a:cubicBezTo>
                    <a:pt x="2683" y="276"/>
                    <a:pt x="2256" y="201"/>
                    <a:pt x="1881" y="126"/>
                  </a:cubicBezTo>
                  <a:cubicBezTo>
                    <a:pt x="1480" y="101"/>
                    <a:pt x="1154" y="76"/>
                    <a:pt x="878" y="51"/>
                  </a:cubicBezTo>
                  <a:cubicBezTo>
                    <a:pt x="30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a:off x="7777162" y="2390810"/>
              <a:ext cx="192443" cy="1481774"/>
            </a:xfrm>
            <a:custGeom>
              <a:avLst/>
              <a:gdLst/>
              <a:ahLst/>
              <a:cxnLst/>
              <a:rect l="l" t="t" r="r" b="b"/>
              <a:pathLst>
                <a:path w="4287" h="33009" extrusionOk="0">
                  <a:moveTo>
                    <a:pt x="1" y="1"/>
                  </a:moveTo>
                  <a:cubicBezTo>
                    <a:pt x="1" y="2"/>
                    <a:pt x="1881" y="21430"/>
                    <a:pt x="953" y="32707"/>
                  </a:cubicBezTo>
                  <a:lnTo>
                    <a:pt x="4086" y="33008"/>
                  </a:lnTo>
                  <a:cubicBezTo>
                    <a:pt x="4086" y="33008"/>
                    <a:pt x="4287" y="919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a:off x="6840004" y="3758726"/>
              <a:ext cx="2019556" cy="822385"/>
            </a:xfrm>
            <a:custGeom>
              <a:avLst/>
              <a:gdLst/>
              <a:ahLst/>
              <a:cxnLst/>
              <a:rect l="l" t="t" r="r" b="b"/>
              <a:pathLst>
                <a:path w="44989" h="18320" extrusionOk="0">
                  <a:moveTo>
                    <a:pt x="22920" y="0"/>
                  </a:moveTo>
                  <a:cubicBezTo>
                    <a:pt x="22758" y="0"/>
                    <a:pt x="22596" y="1"/>
                    <a:pt x="22432" y="4"/>
                  </a:cubicBezTo>
                  <a:cubicBezTo>
                    <a:pt x="3910" y="280"/>
                    <a:pt x="1" y="15743"/>
                    <a:pt x="1" y="15743"/>
                  </a:cubicBezTo>
                  <a:cubicBezTo>
                    <a:pt x="7774" y="17661"/>
                    <a:pt x="15097" y="18319"/>
                    <a:pt x="21487" y="18319"/>
                  </a:cubicBezTo>
                  <a:cubicBezTo>
                    <a:pt x="35472" y="18319"/>
                    <a:pt x="44988" y="15167"/>
                    <a:pt x="44988" y="15167"/>
                  </a:cubicBezTo>
                  <a:cubicBezTo>
                    <a:pt x="44988" y="15167"/>
                    <a:pt x="41000" y="0"/>
                    <a:pt x="22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a:off x="7545443" y="3848078"/>
              <a:ext cx="160886" cy="153030"/>
            </a:xfrm>
            <a:custGeom>
              <a:avLst/>
              <a:gdLst/>
              <a:ahLst/>
              <a:cxnLst/>
              <a:rect l="l" t="t" r="r" b="b"/>
              <a:pathLst>
                <a:path w="3584" h="3409" extrusionOk="0">
                  <a:moveTo>
                    <a:pt x="3459" y="0"/>
                  </a:moveTo>
                  <a:cubicBezTo>
                    <a:pt x="3459" y="0"/>
                    <a:pt x="3409" y="100"/>
                    <a:pt x="3358" y="301"/>
                  </a:cubicBezTo>
                  <a:cubicBezTo>
                    <a:pt x="3283" y="476"/>
                    <a:pt x="3208" y="752"/>
                    <a:pt x="3083" y="1028"/>
                  </a:cubicBezTo>
                  <a:cubicBezTo>
                    <a:pt x="3008" y="1178"/>
                    <a:pt x="2932" y="1328"/>
                    <a:pt x="2857" y="1504"/>
                  </a:cubicBezTo>
                  <a:cubicBezTo>
                    <a:pt x="2757" y="1654"/>
                    <a:pt x="2657" y="1805"/>
                    <a:pt x="2556" y="1955"/>
                  </a:cubicBezTo>
                  <a:cubicBezTo>
                    <a:pt x="2431" y="2080"/>
                    <a:pt x="2306" y="2206"/>
                    <a:pt x="2180" y="2331"/>
                  </a:cubicBezTo>
                  <a:cubicBezTo>
                    <a:pt x="2030" y="2431"/>
                    <a:pt x="1905" y="2506"/>
                    <a:pt x="1754" y="2531"/>
                  </a:cubicBezTo>
                  <a:cubicBezTo>
                    <a:pt x="1679" y="2557"/>
                    <a:pt x="1654" y="2557"/>
                    <a:pt x="1554" y="2582"/>
                  </a:cubicBezTo>
                  <a:lnTo>
                    <a:pt x="1404" y="2582"/>
                  </a:lnTo>
                  <a:lnTo>
                    <a:pt x="1353" y="2557"/>
                  </a:lnTo>
                  <a:lnTo>
                    <a:pt x="1303" y="2557"/>
                  </a:lnTo>
                  <a:cubicBezTo>
                    <a:pt x="1178" y="2531"/>
                    <a:pt x="1053" y="2481"/>
                    <a:pt x="952" y="2381"/>
                  </a:cubicBezTo>
                  <a:cubicBezTo>
                    <a:pt x="827" y="2281"/>
                    <a:pt x="752" y="2130"/>
                    <a:pt x="677" y="2005"/>
                  </a:cubicBezTo>
                  <a:cubicBezTo>
                    <a:pt x="602" y="1855"/>
                    <a:pt x="526" y="1704"/>
                    <a:pt x="476" y="1554"/>
                  </a:cubicBezTo>
                  <a:cubicBezTo>
                    <a:pt x="376" y="1253"/>
                    <a:pt x="326" y="978"/>
                    <a:pt x="276" y="777"/>
                  </a:cubicBezTo>
                  <a:cubicBezTo>
                    <a:pt x="226" y="577"/>
                    <a:pt x="226" y="476"/>
                    <a:pt x="226" y="476"/>
                  </a:cubicBezTo>
                  <a:cubicBezTo>
                    <a:pt x="226" y="476"/>
                    <a:pt x="175" y="577"/>
                    <a:pt x="125" y="777"/>
                  </a:cubicBezTo>
                  <a:cubicBezTo>
                    <a:pt x="75" y="978"/>
                    <a:pt x="0" y="1253"/>
                    <a:pt x="0" y="1604"/>
                  </a:cubicBezTo>
                  <a:cubicBezTo>
                    <a:pt x="0" y="1805"/>
                    <a:pt x="25" y="2005"/>
                    <a:pt x="75" y="2206"/>
                  </a:cubicBezTo>
                  <a:cubicBezTo>
                    <a:pt x="150" y="2406"/>
                    <a:pt x="226" y="2657"/>
                    <a:pt x="401" y="2857"/>
                  </a:cubicBezTo>
                  <a:cubicBezTo>
                    <a:pt x="551" y="3058"/>
                    <a:pt x="827" y="3283"/>
                    <a:pt x="1103" y="3333"/>
                  </a:cubicBezTo>
                  <a:lnTo>
                    <a:pt x="1228" y="3359"/>
                  </a:lnTo>
                  <a:lnTo>
                    <a:pt x="1253" y="3384"/>
                  </a:lnTo>
                  <a:lnTo>
                    <a:pt x="1353" y="3384"/>
                  </a:lnTo>
                  <a:lnTo>
                    <a:pt x="1504" y="3409"/>
                  </a:lnTo>
                  <a:cubicBezTo>
                    <a:pt x="1629" y="3409"/>
                    <a:pt x="1855" y="3384"/>
                    <a:pt x="1980" y="3359"/>
                  </a:cubicBezTo>
                  <a:cubicBezTo>
                    <a:pt x="2256" y="3283"/>
                    <a:pt x="2506" y="3108"/>
                    <a:pt x="2707" y="2932"/>
                  </a:cubicBezTo>
                  <a:cubicBezTo>
                    <a:pt x="2907" y="2757"/>
                    <a:pt x="3058" y="2557"/>
                    <a:pt x="3158" y="2331"/>
                  </a:cubicBezTo>
                  <a:cubicBezTo>
                    <a:pt x="3283" y="2130"/>
                    <a:pt x="3358" y="1930"/>
                    <a:pt x="3434" y="1729"/>
                  </a:cubicBezTo>
                  <a:cubicBezTo>
                    <a:pt x="3484" y="1529"/>
                    <a:pt x="3509" y="1328"/>
                    <a:pt x="3534" y="1153"/>
                  </a:cubicBezTo>
                  <a:cubicBezTo>
                    <a:pt x="3584" y="802"/>
                    <a:pt x="3559" y="501"/>
                    <a:pt x="3534" y="301"/>
                  </a:cubicBezTo>
                  <a:cubicBezTo>
                    <a:pt x="3484" y="100"/>
                    <a:pt x="3459" y="0"/>
                    <a:pt x="3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a:off x="7990926" y="3819932"/>
              <a:ext cx="151953" cy="145174"/>
            </a:xfrm>
            <a:custGeom>
              <a:avLst/>
              <a:gdLst/>
              <a:ahLst/>
              <a:cxnLst/>
              <a:rect l="l" t="t" r="r" b="b"/>
              <a:pathLst>
                <a:path w="3385" h="3234" extrusionOk="0">
                  <a:moveTo>
                    <a:pt x="3234" y="1"/>
                  </a:moveTo>
                  <a:cubicBezTo>
                    <a:pt x="3234" y="1"/>
                    <a:pt x="3209" y="101"/>
                    <a:pt x="3134" y="276"/>
                  </a:cubicBezTo>
                  <a:cubicBezTo>
                    <a:pt x="3084" y="477"/>
                    <a:pt x="2983" y="727"/>
                    <a:pt x="2883" y="1003"/>
                  </a:cubicBezTo>
                  <a:cubicBezTo>
                    <a:pt x="2833" y="1153"/>
                    <a:pt x="2758" y="1304"/>
                    <a:pt x="2683" y="1454"/>
                  </a:cubicBezTo>
                  <a:cubicBezTo>
                    <a:pt x="2607" y="1605"/>
                    <a:pt x="2507" y="1755"/>
                    <a:pt x="2432" y="1880"/>
                  </a:cubicBezTo>
                  <a:cubicBezTo>
                    <a:pt x="2332" y="2031"/>
                    <a:pt x="2206" y="2131"/>
                    <a:pt x="2081" y="2231"/>
                  </a:cubicBezTo>
                  <a:cubicBezTo>
                    <a:pt x="2031" y="2256"/>
                    <a:pt x="1956" y="2306"/>
                    <a:pt x="1906" y="2331"/>
                  </a:cubicBezTo>
                  <a:cubicBezTo>
                    <a:pt x="1856" y="2331"/>
                    <a:pt x="1830" y="2382"/>
                    <a:pt x="1705" y="2382"/>
                  </a:cubicBezTo>
                  <a:lnTo>
                    <a:pt x="1555" y="2407"/>
                  </a:lnTo>
                  <a:lnTo>
                    <a:pt x="1354" y="2407"/>
                  </a:lnTo>
                  <a:lnTo>
                    <a:pt x="1254" y="2382"/>
                  </a:lnTo>
                  <a:cubicBezTo>
                    <a:pt x="1129" y="2356"/>
                    <a:pt x="1003" y="2281"/>
                    <a:pt x="903" y="2181"/>
                  </a:cubicBezTo>
                  <a:cubicBezTo>
                    <a:pt x="803" y="2081"/>
                    <a:pt x="703" y="1980"/>
                    <a:pt x="653" y="1830"/>
                  </a:cubicBezTo>
                  <a:cubicBezTo>
                    <a:pt x="577" y="1680"/>
                    <a:pt x="527" y="1529"/>
                    <a:pt x="477" y="1379"/>
                  </a:cubicBezTo>
                  <a:cubicBezTo>
                    <a:pt x="377" y="1103"/>
                    <a:pt x="327" y="853"/>
                    <a:pt x="277" y="652"/>
                  </a:cubicBezTo>
                  <a:cubicBezTo>
                    <a:pt x="226" y="477"/>
                    <a:pt x="201" y="376"/>
                    <a:pt x="201" y="376"/>
                  </a:cubicBezTo>
                  <a:cubicBezTo>
                    <a:pt x="201" y="376"/>
                    <a:pt x="151" y="477"/>
                    <a:pt x="101" y="652"/>
                  </a:cubicBezTo>
                  <a:cubicBezTo>
                    <a:pt x="51" y="853"/>
                    <a:pt x="1" y="1128"/>
                    <a:pt x="1" y="1454"/>
                  </a:cubicBezTo>
                  <a:cubicBezTo>
                    <a:pt x="1" y="1630"/>
                    <a:pt x="1" y="1830"/>
                    <a:pt x="51" y="2031"/>
                  </a:cubicBezTo>
                  <a:cubicBezTo>
                    <a:pt x="101" y="2231"/>
                    <a:pt x="201" y="2457"/>
                    <a:pt x="352" y="2657"/>
                  </a:cubicBezTo>
                  <a:cubicBezTo>
                    <a:pt x="502" y="2858"/>
                    <a:pt x="753" y="3058"/>
                    <a:pt x="1028" y="3133"/>
                  </a:cubicBezTo>
                  <a:cubicBezTo>
                    <a:pt x="1079" y="3158"/>
                    <a:pt x="1154" y="3184"/>
                    <a:pt x="1229" y="3209"/>
                  </a:cubicBezTo>
                  <a:cubicBezTo>
                    <a:pt x="1279" y="3209"/>
                    <a:pt x="1354" y="3209"/>
                    <a:pt x="1429" y="3234"/>
                  </a:cubicBezTo>
                  <a:lnTo>
                    <a:pt x="1655" y="3234"/>
                  </a:lnTo>
                  <a:lnTo>
                    <a:pt x="1830" y="3209"/>
                  </a:lnTo>
                  <a:cubicBezTo>
                    <a:pt x="1906" y="3209"/>
                    <a:pt x="2081" y="3133"/>
                    <a:pt x="2231" y="3083"/>
                  </a:cubicBezTo>
                  <a:cubicBezTo>
                    <a:pt x="2382" y="3033"/>
                    <a:pt x="2482" y="2933"/>
                    <a:pt x="2582" y="2858"/>
                  </a:cubicBezTo>
                  <a:cubicBezTo>
                    <a:pt x="2783" y="2682"/>
                    <a:pt x="2933" y="2482"/>
                    <a:pt x="3059" y="2256"/>
                  </a:cubicBezTo>
                  <a:cubicBezTo>
                    <a:pt x="3159" y="2056"/>
                    <a:pt x="3234" y="1855"/>
                    <a:pt x="3259" y="1655"/>
                  </a:cubicBezTo>
                  <a:cubicBezTo>
                    <a:pt x="3309" y="1454"/>
                    <a:pt x="3334" y="1279"/>
                    <a:pt x="3359" y="1103"/>
                  </a:cubicBezTo>
                  <a:cubicBezTo>
                    <a:pt x="3384" y="777"/>
                    <a:pt x="3334" y="502"/>
                    <a:pt x="3309" y="301"/>
                  </a:cubicBezTo>
                  <a:cubicBezTo>
                    <a:pt x="3284" y="101"/>
                    <a:pt x="3234" y="1"/>
                    <a:pt x="3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a:off x="7786185" y="3926522"/>
              <a:ext cx="141808" cy="151908"/>
            </a:xfrm>
            <a:custGeom>
              <a:avLst/>
              <a:gdLst/>
              <a:ahLst/>
              <a:cxnLst/>
              <a:rect l="l" t="t" r="r" b="b"/>
              <a:pathLst>
                <a:path w="3159" h="3384" extrusionOk="0">
                  <a:moveTo>
                    <a:pt x="3008" y="0"/>
                  </a:moveTo>
                  <a:cubicBezTo>
                    <a:pt x="3008" y="0"/>
                    <a:pt x="2883" y="426"/>
                    <a:pt x="2682" y="1028"/>
                  </a:cubicBezTo>
                  <a:cubicBezTo>
                    <a:pt x="2632" y="1178"/>
                    <a:pt x="2582" y="1354"/>
                    <a:pt x="2532" y="1504"/>
                  </a:cubicBezTo>
                  <a:cubicBezTo>
                    <a:pt x="2457" y="1679"/>
                    <a:pt x="2381" y="1830"/>
                    <a:pt x="2306" y="2005"/>
                  </a:cubicBezTo>
                  <a:cubicBezTo>
                    <a:pt x="2231" y="2156"/>
                    <a:pt x="2131" y="2306"/>
                    <a:pt x="2031" y="2406"/>
                  </a:cubicBezTo>
                  <a:lnTo>
                    <a:pt x="1955" y="2456"/>
                  </a:lnTo>
                  <a:lnTo>
                    <a:pt x="1880" y="2507"/>
                  </a:lnTo>
                  <a:lnTo>
                    <a:pt x="1830" y="2532"/>
                  </a:lnTo>
                  <a:lnTo>
                    <a:pt x="1805" y="2557"/>
                  </a:lnTo>
                  <a:lnTo>
                    <a:pt x="1554" y="2557"/>
                  </a:lnTo>
                  <a:cubicBezTo>
                    <a:pt x="1479" y="2532"/>
                    <a:pt x="1404" y="2532"/>
                    <a:pt x="1329" y="2507"/>
                  </a:cubicBezTo>
                  <a:cubicBezTo>
                    <a:pt x="1203" y="2456"/>
                    <a:pt x="1078" y="2356"/>
                    <a:pt x="978" y="2256"/>
                  </a:cubicBezTo>
                  <a:cubicBezTo>
                    <a:pt x="878" y="2131"/>
                    <a:pt x="777" y="2030"/>
                    <a:pt x="702" y="1880"/>
                  </a:cubicBezTo>
                  <a:cubicBezTo>
                    <a:pt x="627" y="1730"/>
                    <a:pt x="552" y="1579"/>
                    <a:pt x="502" y="1429"/>
                  </a:cubicBezTo>
                  <a:cubicBezTo>
                    <a:pt x="376" y="1153"/>
                    <a:pt x="301" y="902"/>
                    <a:pt x="251" y="702"/>
                  </a:cubicBezTo>
                  <a:cubicBezTo>
                    <a:pt x="201" y="527"/>
                    <a:pt x="176" y="426"/>
                    <a:pt x="176" y="426"/>
                  </a:cubicBezTo>
                  <a:cubicBezTo>
                    <a:pt x="176" y="426"/>
                    <a:pt x="126" y="527"/>
                    <a:pt x="101" y="727"/>
                  </a:cubicBezTo>
                  <a:cubicBezTo>
                    <a:pt x="51" y="902"/>
                    <a:pt x="0" y="1178"/>
                    <a:pt x="26" y="1529"/>
                  </a:cubicBezTo>
                  <a:cubicBezTo>
                    <a:pt x="26" y="1705"/>
                    <a:pt x="51" y="1905"/>
                    <a:pt x="126" y="2106"/>
                  </a:cubicBezTo>
                  <a:cubicBezTo>
                    <a:pt x="176" y="2306"/>
                    <a:pt x="251" y="2507"/>
                    <a:pt x="401" y="2732"/>
                  </a:cubicBezTo>
                  <a:cubicBezTo>
                    <a:pt x="552" y="2908"/>
                    <a:pt x="752" y="3133"/>
                    <a:pt x="1003" y="3233"/>
                  </a:cubicBezTo>
                  <a:cubicBezTo>
                    <a:pt x="1128" y="3309"/>
                    <a:pt x="1254" y="3334"/>
                    <a:pt x="1404" y="3359"/>
                  </a:cubicBezTo>
                  <a:lnTo>
                    <a:pt x="1454" y="3384"/>
                  </a:lnTo>
                  <a:lnTo>
                    <a:pt x="1805" y="3384"/>
                  </a:lnTo>
                  <a:cubicBezTo>
                    <a:pt x="2181" y="3334"/>
                    <a:pt x="2482" y="3158"/>
                    <a:pt x="2632" y="2933"/>
                  </a:cubicBezTo>
                  <a:cubicBezTo>
                    <a:pt x="2833" y="2732"/>
                    <a:pt x="2908" y="2481"/>
                    <a:pt x="3008" y="2281"/>
                  </a:cubicBezTo>
                  <a:cubicBezTo>
                    <a:pt x="3083" y="2055"/>
                    <a:pt x="3108" y="1855"/>
                    <a:pt x="3133" y="1654"/>
                  </a:cubicBezTo>
                  <a:cubicBezTo>
                    <a:pt x="3158" y="1454"/>
                    <a:pt x="3158" y="1278"/>
                    <a:pt x="3158" y="1103"/>
                  </a:cubicBezTo>
                  <a:cubicBezTo>
                    <a:pt x="3158" y="426"/>
                    <a:pt x="3008" y="0"/>
                    <a:pt x="3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a:off x="7538664" y="4097506"/>
              <a:ext cx="140685" cy="56292"/>
            </a:xfrm>
            <a:custGeom>
              <a:avLst/>
              <a:gdLst/>
              <a:ahLst/>
              <a:cxnLst/>
              <a:rect l="l" t="t" r="r" b="b"/>
              <a:pathLst>
                <a:path w="3134" h="1254" extrusionOk="0">
                  <a:moveTo>
                    <a:pt x="1555" y="1"/>
                  </a:moveTo>
                  <a:cubicBezTo>
                    <a:pt x="702" y="1"/>
                    <a:pt x="1" y="276"/>
                    <a:pt x="1" y="627"/>
                  </a:cubicBezTo>
                  <a:cubicBezTo>
                    <a:pt x="1" y="978"/>
                    <a:pt x="702" y="1254"/>
                    <a:pt x="1555" y="1254"/>
                  </a:cubicBezTo>
                  <a:cubicBezTo>
                    <a:pt x="2432" y="1254"/>
                    <a:pt x="3133" y="978"/>
                    <a:pt x="3133" y="627"/>
                  </a:cubicBezTo>
                  <a:cubicBezTo>
                    <a:pt x="3133" y="276"/>
                    <a:pt x="2432" y="1"/>
                    <a:pt x="1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a:off x="8014583" y="4062627"/>
              <a:ext cx="140685" cy="56292"/>
            </a:xfrm>
            <a:custGeom>
              <a:avLst/>
              <a:gdLst/>
              <a:ahLst/>
              <a:cxnLst/>
              <a:rect l="l" t="t" r="r" b="b"/>
              <a:pathLst>
                <a:path w="3134" h="1254" extrusionOk="0">
                  <a:moveTo>
                    <a:pt x="1554" y="1"/>
                  </a:moveTo>
                  <a:cubicBezTo>
                    <a:pt x="702" y="1"/>
                    <a:pt x="0" y="277"/>
                    <a:pt x="0" y="627"/>
                  </a:cubicBezTo>
                  <a:cubicBezTo>
                    <a:pt x="0" y="978"/>
                    <a:pt x="702" y="1254"/>
                    <a:pt x="1554" y="1254"/>
                  </a:cubicBezTo>
                  <a:cubicBezTo>
                    <a:pt x="2431" y="1254"/>
                    <a:pt x="3133" y="978"/>
                    <a:pt x="3133" y="627"/>
                  </a:cubicBezTo>
                  <a:cubicBezTo>
                    <a:pt x="3133" y="277"/>
                    <a:pt x="2431" y="1"/>
                    <a:pt x="15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35"/>
          <p:cNvGrpSpPr/>
          <p:nvPr/>
        </p:nvGrpSpPr>
        <p:grpSpPr>
          <a:xfrm>
            <a:off x="5150658" y="3893725"/>
            <a:ext cx="4026800" cy="1268113"/>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55;p33"/>
          <p:cNvSpPr txBox="1">
            <a:spLocks/>
          </p:cNvSpPr>
          <p:nvPr/>
        </p:nvSpPr>
        <p:spPr>
          <a:xfrm>
            <a:off x="313596" y="493672"/>
            <a:ext cx="6051201" cy="21657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Chau Philomene One"/>
              <a:buNone/>
              <a:defRPr sz="14000" b="0" i="0" u="none" strike="noStrike" cap="none">
                <a:solidFill>
                  <a:schemeClr val="dk1"/>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sz="4800" b="1">
                <a:solidFill>
                  <a:schemeClr val="accent3"/>
                </a:solidFill>
                <a:latin typeface="Cambria" panose="02040503050406030204" pitchFamily="18" charset="0"/>
                <a:ea typeface="Cambria" panose="02040503050406030204" pitchFamily="18" charset="0"/>
              </a:rPr>
              <a:t>Kể chuyện</a:t>
            </a:r>
            <a:br>
              <a:rPr lang="vi-VN" sz="4800" b="1">
                <a:solidFill>
                  <a:schemeClr val="accent3"/>
                </a:solidFill>
                <a:latin typeface="Cambria" panose="02040503050406030204" pitchFamily="18" charset="0"/>
                <a:ea typeface="Cambria" panose="02040503050406030204" pitchFamily="18" charset="0"/>
              </a:rPr>
            </a:br>
            <a:r>
              <a:rPr lang="vi-VN" sz="4800" b="1">
                <a:latin typeface="Cambria" panose="02040503050406030204" pitchFamily="18" charset="0"/>
                <a:ea typeface="Cambria" panose="02040503050406030204" pitchFamily="18" charset="0"/>
              </a:rPr>
              <a:t>Cây cỏ nước Nam</a:t>
            </a:r>
            <a:endParaRPr lang="vi-VN" sz="4800" b="1">
              <a:solidFill>
                <a:schemeClr val="accent1"/>
              </a:solidFill>
              <a:latin typeface="Cambria" panose="02040503050406030204" pitchFamily="18" charset="0"/>
              <a:ea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8" name="Google Shape;2048;p55"/>
          <p:cNvSpPr/>
          <p:nvPr/>
        </p:nvSpPr>
        <p:spPr>
          <a:xfrm>
            <a:off x="6449768" y="87659"/>
            <a:ext cx="1674219" cy="801006"/>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txBox="1">
            <a:spLocks noGrp="1"/>
          </p:cNvSpPr>
          <p:nvPr>
            <p:ph type="title" idx="2"/>
          </p:nvPr>
        </p:nvSpPr>
        <p:spPr>
          <a:xfrm>
            <a:off x="114599" y="3125434"/>
            <a:ext cx="3378779" cy="693639"/>
          </a:xfrm>
          <a:prstGeom prst="rect">
            <a:avLst/>
          </a:prstGeom>
        </p:spPr>
        <p:txBody>
          <a:bodyPr spcFirstLastPara="1" wrap="square" lIns="91425" tIns="91425" rIns="91425" bIns="91425" anchor="ctr" anchorCtr="0">
            <a:noAutofit/>
          </a:bodyPr>
          <a:lstStyle/>
          <a:p>
            <a:pPr>
              <a:spcBef>
                <a:spcPct val="0"/>
              </a:spcBef>
            </a:pP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Nguyễn</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Bá</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Tuệ</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tx1">
                    <a:lumMod val="75000"/>
                  </a:schemeClr>
                </a:solidFill>
                <a:latin typeface="Times New Roman" panose="02020603050405020304" pitchFamily="18" charset="0"/>
                <a:cs typeface="Times New Roman" panose="02020603050405020304" pitchFamily="18" charset="0"/>
              </a:rPr>
              <a:t>Tĩnh</a:t>
            </a:r>
            <a:r>
              <a:rPr lang="en-US" altLang="en-US" sz="1800" b="1" dirty="0">
                <a:solidFill>
                  <a:schemeClr val="tx1">
                    <a:lumMod val="75000"/>
                  </a:schemeClr>
                </a:solidFill>
                <a:latin typeface="Times New Roman" panose="02020603050405020304" pitchFamily="18" charset="0"/>
                <a:cs typeface="Times New Roman" panose="02020603050405020304" pitchFamily="18" charset="0"/>
              </a:rPr>
              <a:t>)</a:t>
            </a:r>
            <a:endParaRPr lang="en-US" altLang="en-US" sz="1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55" name="Google Shape;2055;p55"/>
          <p:cNvSpPr/>
          <p:nvPr/>
        </p:nvSpPr>
        <p:spPr>
          <a:xfrm>
            <a:off x="-512675" y="171900"/>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Picture 10" descr="Lan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912" y="373378"/>
            <a:ext cx="2374732" cy="280760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5"/>
          <p:cNvSpPr txBox="1">
            <a:spLocks noChangeArrowheads="1"/>
          </p:cNvSpPr>
          <p:nvPr/>
        </p:nvSpPr>
        <p:spPr bwMode="auto">
          <a:xfrm>
            <a:off x="4992688" y="5249333"/>
            <a:ext cx="33893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Nguyễn Bá Tĩnh (Tuệ Tĩnh)</a:t>
            </a:r>
            <a:endParaRPr lang="en-US" altLang="en-US" sz="2000">
              <a:latin typeface="Times New Roman" panose="02020603050405020304" pitchFamily="18" charset="0"/>
              <a:cs typeface="Times New Roman" panose="02020603050405020304" pitchFamily="18" charset="0"/>
            </a:endParaRPr>
          </a:p>
        </p:txBody>
      </p:sp>
      <p:pic>
        <p:nvPicPr>
          <p:cNvPr id="13"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834" y="2418740"/>
            <a:ext cx="2731047" cy="198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379" y="244838"/>
            <a:ext cx="3020909" cy="202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2"/>
        <p:cNvGrpSpPr/>
        <p:nvPr/>
      </p:nvGrpSpPr>
      <p:grpSpPr>
        <a:xfrm>
          <a:off x="0" y="0"/>
          <a:ext cx="0" cy="0"/>
          <a:chOff x="0" y="0"/>
          <a:chExt cx="0" cy="0"/>
        </a:xfrm>
      </p:grpSpPr>
      <p:sp>
        <p:nvSpPr>
          <p:cNvPr id="1553" name="Google Shape;1553;p44"/>
          <p:cNvSpPr txBox="1">
            <a:spLocks noGrp="1"/>
          </p:cNvSpPr>
          <p:nvPr>
            <p:ph type="title"/>
          </p:nvPr>
        </p:nvSpPr>
        <p:spPr>
          <a:xfrm>
            <a:off x="1999282" y="1089581"/>
            <a:ext cx="5145436" cy="20655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Cambria" panose="02040503050406030204" pitchFamily="18" charset="0"/>
                <a:ea typeface="Cambria" panose="02040503050406030204" pitchFamily="18" charset="0"/>
              </a:rPr>
              <a:t>THỰC HÀNH</a:t>
            </a:r>
            <a:endParaRPr lang="en-US" sz="6000" b="1" dirty="0">
              <a:solidFill>
                <a:schemeClr val="accent3"/>
              </a:solidFill>
              <a:latin typeface="Cambria" panose="02040503050406030204" pitchFamily="18" charset="0"/>
              <a:ea typeface="Cambria" panose="02040503050406030204" pitchFamily="18" charset="0"/>
            </a:endParaRPr>
          </a:p>
        </p:txBody>
      </p:sp>
      <p:sp>
        <p:nvSpPr>
          <p:cNvPr id="1554" name="Google Shape;1554;p44"/>
          <p:cNvSpPr/>
          <p:nvPr/>
        </p:nvSpPr>
        <p:spPr>
          <a:xfrm>
            <a:off x="655300" y="137780"/>
            <a:ext cx="1322035" cy="632509"/>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4"/>
          <p:cNvSpPr/>
          <p:nvPr/>
        </p:nvSpPr>
        <p:spPr>
          <a:xfrm>
            <a:off x="7036250" y="458025"/>
            <a:ext cx="2374888" cy="632525"/>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15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2"/>
        <p:cNvGrpSpPr/>
        <p:nvPr/>
      </p:nvGrpSpPr>
      <p:grpSpPr>
        <a:xfrm>
          <a:off x="0" y="0"/>
          <a:ext cx="0" cy="0"/>
          <a:chOff x="0" y="0"/>
          <a:chExt cx="0" cy="0"/>
        </a:xfrm>
      </p:grpSpPr>
      <p:sp>
        <p:nvSpPr>
          <p:cNvPr id="29" name="Rectangle 2"/>
          <p:cNvSpPr>
            <a:spLocks noChangeArrowheads="1"/>
          </p:cNvSpPr>
          <p:nvPr/>
        </p:nvSpPr>
        <p:spPr bwMode="auto">
          <a:xfrm>
            <a:off x="2816491" y="952501"/>
            <a:ext cx="3508826" cy="105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a:solidFill>
                  <a:srgbClr val="FF0000"/>
                </a:solidFill>
                <a:latin typeface="Times New Roman" panose="02020603050405020304" pitchFamily="18" charset="0"/>
              </a:rPr>
              <a:t>       </a:t>
            </a:r>
            <a:endParaRPr lang="en-US" altLang="en-US" sz="2333">
              <a:solidFill>
                <a:srgbClr val="0000FF"/>
              </a:solidFill>
              <a:latin typeface="Times New Roman" panose="02020603050405020304" pitchFamily="18" charset="0"/>
            </a:endParaRPr>
          </a:p>
        </p:txBody>
      </p:sp>
      <p:sp>
        <p:nvSpPr>
          <p:cNvPr id="30" name="Text Box 6"/>
          <p:cNvSpPr txBox="1">
            <a:spLocks noChangeArrowheads="1"/>
          </p:cNvSpPr>
          <p:nvPr/>
        </p:nvSpPr>
        <p:spPr bwMode="auto">
          <a:xfrm>
            <a:off x="587340" y="640582"/>
            <a:ext cx="7303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94" y="3124983"/>
            <a:ext cx="2547095" cy="184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40" y="1321858"/>
            <a:ext cx="2336627" cy="168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399" y="1312565"/>
            <a:ext cx="2400352"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7184" y="1321857"/>
            <a:ext cx="2527805" cy="169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546" y="3124983"/>
            <a:ext cx="2328421" cy="182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5399" y="3124983"/>
            <a:ext cx="2400352" cy="182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087849"/>
            <a:ext cx="5870472" cy="40999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1" name="Text Box 11"/>
          <p:cNvSpPr txBox="1">
            <a:spLocks noChangeArrowheads="1"/>
          </p:cNvSpPr>
          <p:nvPr/>
        </p:nvSpPr>
        <p:spPr bwMode="auto">
          <a:xfrm>
            <a:off x="5987441" y="3506478"/>
            <a:ext cx="31565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Tuệ</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Tĩnh</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giải</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cho</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học</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trò</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về</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cây</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cỏ</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nước</a:t>
            </a:r>
            <a:r>
              <a:rPr lang="en-US" altLang="en-US" sz="1800" b="1" dirty="0">
                <a:solidFill>
                  <a:srgbClr val="FF0000"/>
                </a:solidFill>
                <a:latin typeface="Times New Roman" panose="02020603050405020304" pitchFamily="18" charset="0"/>
                <a:cs typeface="Times New Roman" panose="02020603050405020304" pitchFamily="18" charset="0"/>
              </a:rPr>
              <a:t> Nam.</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309284" y="1213226"/>
            <a:ext cx="548584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Tuệ</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Tĩnh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một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danh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y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đời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Trần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Ông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đã</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dẫn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học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trò</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của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mình</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núi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giới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thiệu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về</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những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thuốc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quý</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đưa</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lên</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đây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để</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nói</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cho</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các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con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biết</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rõ</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điều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mà</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ta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nung</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nấu</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từ</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mấy</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chục</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dirty="0" err="1">
                <a:solidFill>
                  <a:schemeClr val="tx1">
                    <a:lumMod val="50000"/>
                  </a:schemeClr>
                </a:solidFill>
                <a:latin typeface="Times New Roman" panose="02020603050405020304" pitchFamily="18" charset="0"/>
                <a:cs typeface="Times New Roman" panose="02020603050405020304" pitchFamily="18" charset="0"/>
              </a:rPr>
              <a:t>năm</a:t>
            </a:r>
            <a:r>
              <a:rPr lang="en-US" altLang="en-US" sz="2000" dirty="0">
                <a:solidFill>
                  <a:schemeClr val="tx1">
                    <a:lumMod val="50000"/>
                  </a:schemeClr>
                </a:solidFill>
                <a:latin typeface="Times New Roman" panose="02020603050405020304" pitchFamily="18" charset="0"/>
                <a:cs typeface="Times New Roman" panose="02020603050405020304" pitchFamily="18" charset="0"/>
              </a:rPr>
              <a:t> nay.                                                                                                          </a:t>
            </a:r>
          </a:p>
        </p:txBody>
      </p:sp>
      <p:sp>
        <p:nvSpPr>
          <p:cNvPr id="13" name="TextBox 1"/>
          <p:cNvSpPr txBox="1">
            <a:spLocks noChangeArrowheads="1"/>
          </p:cNvSpPr>
          <p:nvPr/>
        </p:nvSpPr>
        <p:spPr bwMode="auto">
          <a:xfrm>
            <a:off x="321871" y="2737806"/>
            <a:ext cx="587047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Thưa thầy, điều thầy định nói với chúng con có phải là cây cỏ ở dưới chân.                                                                                      </a:t>
            </a:r>
          </a:p>
        </p:txBody>
      </p:sp>
      <p:pic>
        <p:nvPicPr>
          <p:cNvPr id="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343" y="1345990"/>
            <a:ext cx="2684529" cy="21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9284" y="3339056"/>
            <a:ext cx="5473254" cy="1631216"/>
          </a:xfrm>
          <a:prstGeom prst="rect">
            <a:avLst/>
          </a:prstGeom>
        </p:spPr>
        <p:txBody>
          <a:bodyPr wrap="square">
            <a:spAutoFit/>
          </a:bodyPr>
          <a:lstStyle/>
          <a:p>
            <a:pPr algn="just" eaLnBrk="1" hangingPunct="1">
              <a:spcBef>
                <a:spcPct val="50000"/>
              </a:spcBef>
              <a:buFontTx/>
              <a:buNone/>
            </a:pPr>
            <a:r>
              <a:rPr lang="en-US" altLang="en-US" sz="2000">
                <a:solidFill>
                  <a:schemeClr val="tx1">
                    <a:lumMod val="50000"/>
                  </a:schemeClr>
                </a:solidFill>
                <a:latin typeface="Times New Roman" panose="02020603050405020304" pitchFamily="18" charset="0"/>
                <a:cs typeface="Times New Roman" panose="02020603050405020304" pitchFamily="18" charset="0"/>
              </a:rPr>
              <a:t>    - Phải, ta muốn nói về ngọn cây và sợi cỏ mà hằng ngày các con vẫn giẫm lên… Chúng chính là một đội quân hùng mạnh góp vào với các đạo hùng binh của các bậc thánh nhân như Hưng Đạo Vương đánh tan giặc Nguyên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29496" y="1293169"/>
            <a:ext cx="5770264" cy="29114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0"/>
          <p:cNvSpPr txBox="1">
            <a:spLocks noChangeArrowheads="1"/>
          </p:cNvSpPr>
          <p:nvPr/>
        </p:nvSpPr>
        <p:spPr bwMode="auto">
          <a:xfrm>
            <a:off x="5562814" y="3352943"/>
            <a:ext cx="38976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dân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nhà</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Trần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tập</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luyện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chuẩn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bị</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chống</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quân</a:t>
            </a:r>
            <a:r>
              <a:rPr lang="en-US" altLang="en-US" sz="1800" b="1" dirty="0">
                <a:solidFill>
                  <a:srgbClr val="FF0000"/>
                </a:solidFill>
                <a:latin typeface="Times New Roman" panose="02020603050405020304" pitchFamily="18" charset="0"/>
                <a:cs typeface="Times New Roman" panose="02020603050405020304" pitchFamily="18" charset="0"/>
              </a:rPr>
              <a:t> </a:t>
            </a:r>
            <a:r>
              <a:rPr lang="en-US" altLang="en-US" sz="1800" b="1" dirty="0" err="1">
                <a:solidFill>
                  <a:srgbClr val="FF0000"/>
                </a:solidFill>
                <a:latin typeface="Times New Roman" panose="02020603050405020304" pitchFamily="18" charset="0"/>
                <a:cs typeface="Times New Roman" panose="02020603050405020304" pitchFamily="18" charset="0"/>
              </a:rPr>
              <a:t>Nguyên</a:t>
            </a:r>
            <a:r>
              <a:rPr lang="en-US" altLang="en-US" sz="1800" b="1" dirty="0">
                <a:solidFill>
                  <a:srgbClr val="FF0000"/>
                </a:solidFill>
                <a:latin typeface="Times New Roman" panose="02020603050405020304" pitchFamily="18" charset="0"/>
                <a:cs typeface="Times New Roman" panose="02020603050405020304" pitchFamily="18" charset="0"/>
              </a:rPr>
              <a:t>.</a:t>
            </a:r>
            <a:endParaRPr lang="en-US" altLang="en-US" sz="1800" dirty="0">
              <a:solidFill>
                <a:srgbClr val="FF0000"/>
              </a:solidFill>
              <a:latin typeface="Times New Roman" panose="02020603050405020304" pitchFamily="18" charset="0"/>
              <a:cs typeface="Times New Roman" panose="02020603050405020304" pitchFamily="18" charset="0"/>
            </a:endParaRPr>
          </a:p>
        </p:txBody>
      </p:sp>
      <p:sp>
        <p:nvSpPr>
          <p:cNvPr id="16" name="Text Box 11"/>
          <p:cNvSpPr txBox="1">
            <a:spLocks noChangeArrowheads="1"/>
          </p:cNvSpPr>
          <p:nvPr/>
        </p:nvSpPr>
        <p:spPr bwMode="auto">
          <a:xfrm>
            <a:off x="373054" y="1576220"/>
            <a:ext cx="5283147" cy="234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ấy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Nguyên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nhòm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lược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Vua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quan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Trần</a:t>
            </a:r>
            <a:r>
              <a:rPr lang="en-US" altLang="en-US" sz="2000" dirty="0">
                <a:latin typeface="Times New Roman" panose="02020603050405020304" pitchFamily="18" charset="0"/>
                <a:cs typeface="Times New Roman" panose="02020603050405020304" pitchFamily="18" charset="0"/>
              </a:rPr>
              <a:t> lo </a:t>
            </a:r>
            <a:r>
              <a:rPr lang="en-US" altLang="en-US" sz="2000" dirty="0" err="1">
                <a:latin typeface="Times New Roman" panose="02020603050405020304" pitchFamily="18" charset="0"/>
                <a:cs typeface="Times New Roman" panose="02020603050405020304" pitchFamily="18" charset="0"/>
              </a:rPr>
              <a:t>việc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phòng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giữ</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bờ</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cõi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cẩn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trọng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Bên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cạnh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còn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cắt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đôn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rèn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chuân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bị</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voi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ngựa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thực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thuốc</a:t>
            </a:r>
            <a:r>
              <a:rPr lang="en-US" altLang="en-US" sz="2000" dirty="0">
                <a:latin typeface="Times New Roman" panose="02020603050405020304" pitchFamily="18" charset="0"/>
                <a:cs typeface="Times New Roman" panose="02020603050405020304" pitchFamily="18" charset="0"/>
              </a:rPr>
              <a:t> men,…</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682" y="1252441"/>
            <a:ext cx="2769946" cy="20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33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4" name="Rounded Rectangle 3"/>
          <p:cNvSpPr/>
          <p:nvPr/>
        </p:nvSpPr>
        <p:spPr>
          <a:xfrm>
            <a:off x="116969" y="1267930"/>
            <a:ext cx="5527257" cy="33087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Google Shape;1203;p34"/>
          <p:cNvSpPr/>
          <p:nvPr/>
        </p:nvSpPr>
        <p:spPr>
          <a:xfrm flipH="1">
            <a:off x="679806" y="-75781"/>
            <a:ext cx="1104514" cy="460180"/>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6888297" y="94851"/>
            <a:ext cx="1046287" cy="329236"/>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 Box 6"/>
          <p:cNvSpPr txBox="1">
            <a:spLocks noChangeArrowheads="1"/>
          </p:cNvSpPr>
          <p:nvPr/>
        </p:nvSpPr>
        <p:spPr bwMode="auto">
          <a:xfrm>
            <a:off x="453774" y="395446"/>
            <a:ext cx="84230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800" b="1">
                <a:solidFill>
                  <a:schemeClr val="tx1">
                    <a:lumMod val="50000"/>
                  </a:schemeClr>
                </a:solidFill>
                <a:latin typeface="Times New Roman" panose="02020603050405020304" pitchFamily="18" charset="0"/>
                <a:cs typeface="Times New Roman" panose="02020603050405020304" pitchFamily="18" charset="0"/>
              </a:rPr>
              <a:t>1. Dựa vào lời kể của cô giáo (thầy giáo) và các tranh vẽ dưới đây, kể lại từng đoạn câu chuyện: Cây cỏ nước Nam.</a:t>
            </a:r>
          </a:p>
        </p:txBody>
      </p:sp>
      <p:sp>
        <p:nvSpPr>
          <p:cNvPr id="15" name="Text Box 11"/>
          <p:cNvSpPr txBox="1">
            <a:spLocks noChangeArrowheads="1"/>
          </p:cNvSpPr>
          <p:nvPr/>
        </p:nvSpPr>
        <p:spPr bwMode="auto">
          <a:xfrm>
            <a:off x="5644226" y="3383989"/>
            <a:ext cx="35344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Nhà</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Nguyên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cấm</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bán</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thuốc</a:t>
            </a:r>
            <a:r>
              <a:rPr lang="en-US" altLang="en-US" sz="2000" b="1" dirty="0">
                <a:solidFill>
                  <a:srgbClr val="FF0000"/>
                </a:solidFill>
                <a:latin typeface="Times New Roman" panose="02020603050405020304" pitchFamily="18" charset="0"/>
                <a:cs typeface="Times New Roman" panose="02020603050405020304" pitchFamily="18" charset="0"/>
              </a:rPr>
              <a:t> men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nước</a:t>
            </a:r>
            <a:r>
              <a:rPr lang="en-US" altLang="en-US" sz="2000" b="1" dirty="0">
                <a:solidFill>
                  <a:srgbClr val="FF0000"/>
                </a:solidFill>
                <a:latin typeface="Times New Roman" panose="02020603050405020304" pitchFamily="18" charset="0"/>
                <a:cs typeface="Times New Roman" panose="02020603050405020304" pitchFamily="18" charset="0"/>
              </a:rPr>
              <a:t> ta</a:t>
            </a:r>
            <a:endParaRPr lang="en-US" altLang="en-US" sz="2000" dirty="0">
              <a:solidFill>
                <a:srgbClr val="FF0000"/>
              </a:solidFill>
              <a:latin typeface="Times New Roman" panose="02020603050405020304" pitchFamily="18" charset="0"/>
              <a:cs typeface="Times New Roman" panose="02020603050405020304" pitchFamily="18" charset="0"/>
            </a:endParaRPr>
          </a:p>
        </p:txBody>
      </p:sp>
      <p:sp>
        <p:nvSpPr>
          <p:cNvPr id="16" name="Text Box 12"/>
          <p:cNvSpPr txBox="1">
            <a:spLocks noChangeArrowheads="1"/>
          </p:cNvSpPr>
          <p:nvPr/>
        </p:nvSpPr>
        <p:spPr bwMode="auto">
          <a:xfrm>
            <a:off x="314462" y="1669170"/>
            <a:ext cx="51322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2000">
                <a:latin typeface="Times New Roman" panose="02020603050405020304" pitchFamily="18" charset="0"/>
                <a:cs typeface="Times New Roman" panose="02020603050405020304" pitchFamily="18" charset="0"/>
              </a:rPr>
              <a:t>    Trong khi đó nhà Nguyên đã cấm chở thuốc men, vận dụng xuống bán cho người Nam. Khi giáp trận ắt có người bị thương và đau ốm biết lấy gì cứu chữa.</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33" y="1170740"/>
            <a:ext cx="2679439" cy="202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5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2208366"/>
</p:tagLst>
</file>

<file path=ppt/theme/theme1.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975</Words>
  <Application>Microsoft Office PowerPoint</Application>
  <PresentationFormat>On-screen Show (16:9)</PresentationFormat>
  <Paragraphs>77</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Didact Gothic</vt:lpstr>
      <vt:lpstr>Arial</vt:lpstr>
      <vt:lpstr>Chau Philomene One</vt:lpstr>
      <vt:lpstr>Times New Roman</vt:lpstr>
      <vt:lpstr>Cambria</vt:lpstr>
      <vt:lpstr>Bebas Neue</vt:lpstr>
      <vt:lpstr>Roboto Condensed Light</vt:lpstr>
      <vt:lpstr>Eco-Friendly School Center by Slidesgo</vt:lpstr>
      <vt:lpstr>PowerPoint Presentation</vt:lpstr>
      <vt:lpstr>KHỞI ĐỘNG</vt:lpstr>
      <vt:lpstr>PowerPoint Presentation</vt:lpstr>
      <vt:lpstr>Nguyễn Bá Tĩnh (Tuệ Tĩnh)</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Eco-Friendly School Center</dc:title>
  <dc:creator>Admin</dc:creator>
  <cp:lastModifiedBy>My Hà</cp:lastModifiedBy>
  <cp:revision>13</cp:revision>
  <dcterms:modified xsi:type="dcterms:W3CDTF">2022-10-07T02:36:31Z</dcterms:modified>
</cp:coreProperties>
</file>