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23"/>
  </p:notesMasterIdLst>
  <p:sldIdLst>
    <p:sldId id="318" r:id="rId4"/>
    <p:sldId id="276" r:id="rId5"/>
    <p:sldId id="258" r:id="rId6"/>
    <p:sldId id="319" r:id="rId7"/>
    <p:sldId id="281" r:id="rId8"/>
    <p:sldId id="282" r:id="rId9"/>
    <p:sldId id="277" r:id="rId10"/>
    <p:sldId id="260" r:id="rId11"/>
    <p:sldId id="278" r:id="rId12"/>
    <p:sldId id="283" r:id="rId13"/>
    <p:sldId id="279" r:id="rId14"/>
    <p:sldId id="265" r:id="rId15"/>
    <p:sldId id="266" r:id="rId16"/>
    <p:sldId id="267" r:id="rId17"/>
    <p:sldId id="268" r:id="rId18"/>
    <p:sldId id="269" r:id="rId19"/>
    <p:sldId id="271" r:id="rId20"/>
    <p:sldId id="284" r:id="rId21"/>
    <p:sldId id="273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67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3BF62-827F-466C-A0BD-4CCA8B8227BC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DEAAC-48C9-4848-B830-5D602D5BDF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- </a:t>
            </a:r>
            <a:r>
              <a:rPr lang="en-US" dirty="0" err="1"/>
              <a:t>Mỗi</a:t>
            </a:r>
            <a:r>
              <a:rPr lang="en-US" baseline="0" dirty="0"/>
              <a:t> click = </a:t>
            </a:r>
            <a:r>
              <a:rPr lang="en-US" baseline="0" dirty="0" err="1"/>
              <a:t>gạch</a:t>
            </a:r>
            <a:r>
              <a:rPr lang="en-US" baseline="0" dirty="0"/>
              <a:t> </a:t>
            </a:r>
            <a:r>
              <a:rPr lang="en-US" baseline="0" dirty="0" err="1"/>
              <a:t>chân</a:t>
            </a:r>
            <a:r>
              <a:rPr lang="en-US" baseline="0" dirty="0"/>
              <a:t> </a:t>
            </a:r>
            <a:r>
              <a:rPr lang="en-US" baseline="0" dirty="0" err="1"/>
              <a:t>từ</a:t>
            </a:r>
            <a:r>
              <a:rPr lang="en-US" baseline="0" dirty="0"/>
              <a:t> </a:t>
            </a:r>
            <a:r>
              <a:rPr lang="en-US" baseline="0" dirty="0" err="1"/>
              <a:t>chứa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âm</a:t>
            </a:r>
            <a:r>
              <a:rPr lang="en-US" baseline="0" dirty="0"/>
              <a:t> </a:t>
            </a:r>
            <a:r>
              <a:rPr lang="en-US" baseline="0" dirty="0" err="1"/>
              <a:t>đôi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DEAAC-48C9-4848-B830-5D602D5BDF7C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Mở</a:t>
            </a:r>
            <a:r>
              <a:rPr lang="en-US" baseline="0" dirty="0"/>
              <a:t> </a:t>
            </a:r>
            <a:r>
              <a:rPr lang="en-US" baseline="0" dirty="0" err="1"/>
              <a:t>rộng</a:t>
            </a:r>
            <a:r>
              <a:rPr lang="en-US" baseline="0" dirty="0"/>
              <a:t>: </a:t>
            </a:r>
            <a:r>
              <a:rPr lang="en-US" baseline="0" dirty="0" err="1"/>
              <a:t>quy</a:t>
            </a:r>
            <a:r>
              <a:rPr lang="en-US" baseline="0" dirty="0"/>
              <a:t> </a:t>
            </a:r>
            <a:r>
              <a:rPr lang="en-US" baseline="0" dirty="0" err="1"/>
              <a:t>tắc</a:t>
            </a:r>
            <a:r>
              <a:rPr lang="en-US" baseline="0" dirty="0"/>
              <a:t> </a:t>
            </a:r>
            <a:r>
              <a:rPr lang="en-US" baseline="0" dirty="0" err="1"/>
              <a:t>đánh</a:t>
            </a:r>
            <a:r>
              <a:rPr lang="en-US" baseline="0" dirty="0"/>
              <a:t> </a:t>
            </a:r>
            <a:r>
              <a:rPr lang="en-US" baseline="0" dirty="0" err="1"/>
              <a:t>dấu</a:t>
            </a:r>
            <a:r>
              <a:rPr lang="en-US" baseline="0" dirty="0"/>
              <a:t> </a:t>
            </a:r>
            <a:r>
              <a:rPr lang="en-US" baseline="0" dirty="0" err="1"/>
              <a:t>thanh</a:t>
            </a:r>
            <a:r>
              <a:rPr lang="en-US" baseline="0" dirty="0"/>
              <a:t> </a:t>
            </a: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vần</a:t>
            </a:r>
            <a:r>
              <a:rPr lang="en-US" baseline="0" dirty="0"/>
              <a:t> </a:t>
            </a:r>
            <a:r>
              <a:rPr lang="en-US" baseline="0" dirty="0" err="1"/>
              <a:t>chứa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âm</a:t>
            </a:r>
            <a:r>
              <a:rPr lang="en-US" baseline="0" dirty="0"/>
              <a:t> </a:t>
            </a:r>
            <a:r>
              <a:rPr lang="en-US" baseline="0" dirty="0" err="1"/>
              <a:t>đôi</a:t>
            </a:r>
            <a:r>
              <a:rPr lang="en-US" baseline="0" dirty="0"/>
              <a:t> </a:t>
            </a:r>
            <a:r>
              <a:rPr lang="en-US" baseline="0" dirty="0" err="1"/>
              <a:t>ưa</a:t>
            </a:r>
            <a:r>
              <a:rPr lang="en-US" baseline="0" dirty="0"/>
              <a:t> </a:t>
            </a:r>
            <a:r>
              <a:rPr lang="en-US" baseline="0" dirty="0" err="1"/>
              <a:t>hoặc</a:t>
            </a:r>
            <a:r>
              <a:rPr lang="en-US" baseline="0" dirty="0"/>
              <a:t> </a:t>
            </a:r>
            <a:r>
              <a:rPr lang="en-US" baseline="0" dirty="0" err="1"/>
              <a:t>ươ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DEAAC-48C9-4848-B830-5D602D5BDF7C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- </a:t>
            </a:r>
            <a:r>
              <a:rPr lang="en-US" dirty="0" err="1"/>
              <a:t>Thực</a:t>
            </a:r>
            <a:r>
              <a:rPr lang="en-US" baseline="0" dirty="0"/>
              <a:t> </a:t>
            </a:r>
            <a:r>
              <a:rPr lang="en-US" baseline="0" dirty="0" err="1"/>
              <a:t>hành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mở</a:t>
            </a:r>
            <a:r>
              <a:rPr lang="en-US" baseline="0" dirty="0"/>
              <a:t> </a:t>
            </a:r>
            <a:r>
              <a:rPr lang="en-US" baseline="0" dirty="0" err="1"/>
              <a:t>rộng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DEAAC-48C9-4848-B830-5D602D5BDF7C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53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30BC29-E042-13BB-E589-1514081507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3A80C1-4945-4786-5CB6-D72707341E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AE2104-C6AE-4793-CCD6-908735A2B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09978-EB32-44CB-848E-D0E794C9C1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967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3681B3-B618-348D-1CB1-28F0E71772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9F9CD8-7CBA-14C1-5138-943423327F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7E21A6-8F32-6968-AA54-9747626282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FA3B5-8439-4A97-8A94-1CA25A4602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523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459064-806D-B94C-FA43-F846945E6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081D82-776B-9BAE-3295-59F14C4160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6F0000-C737-B144-00AC-A2B94A36E9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3D2E3-2B14-4159-8AA9-55B2FA1207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804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3C4760-D861-6F77-F115-39D15286E0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31865C-09F7-8D51-C079-E3D108D870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C0CA37-2064-496E-0F36-193123CD33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8FB0C-5A59-4547-93DF-6DEB5C26BB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320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041550-70E3-0E8D-2E78-EFACDA2387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831B54-B36F-7094-AECC-10CFDCA214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6A712-A8E5-9339-BF9C-E4A258A717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9067B-F59A-4226-8F15-A5A5F9FB6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1536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96E9098-75DA-2A6E-1F66-13389C211D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7E428E-15BC-4483-94C6-4CBF228A91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74D2587-64F4-E117-9F99-1E99834E6B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029EB-E2F1-4484-ADE9-1C46B22187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910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7908C41-05F7-C27C-C1B4-0F39EF2890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649E9C1-4EF8-A051-8DCE-1653D3CFEB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63C703F-9E60-FC92-A691-BA0A930B35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24862-ABE3-4061-8A51-9A58B7E23C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878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57E1B9-C8DB-51EA-F157-4D86E6A9E2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7023C7-1374-B0A7-A784-3B792FEEC4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18FB7A-1342-7D3F-6C0F-03BAEA9036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5D99F-1E1B-49C2-9021-787485FF44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44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97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C42336-A247-A480-785B-42119B26FF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C75AE2-33BC-E1A2-6497-1C9F806651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9DE277-CC33-28E9-F68E-21C49ADADC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B9D29-4741-45C2-9824-D39564E6CB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191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473AE2-F285-CE7B-651A-7EDEA84E21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6ADB0B-BEA7-5053-D2EC-1BCC3E9E3B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1574BA-B114-463F-A507-F182F25312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3B709-9542-4EB3-B7FE-346699E96C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02865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3003DF-EBC4-AB94-D923-3325E2D272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93FCA7-7C20-7202-A7C9-D673285EC3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E670F2-4A4F-221C-2714-59ED7CEEF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C502F-A6FF-4432-9438-9F1ED3AB72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4383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724B6D-620E-49CF-8CC0-2106B28D4C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EDAB77B-8813-BB85-710E-924C4FAD2C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857C068-9E73-08DE-F0B2-5812685905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D18C1-B51D-4051-999D-F9267074B7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5815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FEA030-59D9-EDC2-E2DF-B76217E7FF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300D6D-67D5-E10B-E909-DD4B61464A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80EF01-D5FF-6344-3F3E-913B9EC48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4FA5F-7283-4915-83A8-0482133DC3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48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2F1383-0466-EA2A-B73A-B22E690106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16B8B5-5E46-9F63-33D1-6A5F5FB427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510469-3695-683F-B61A-49781F059F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903A-2DF5-45B8-8F7B-9BE909CFA2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8781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E71CDF-CA0B-477A-0AE3-317B9B8A9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AAC681-F29E-AAFE-E9F6-FBD6AF48AB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22E646-304F-FCE2-A5B5-5F618F48B4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18A51-7192-4AE7-BF22-7E768E29E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3894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FAE5B3-AF07-7DCA-3861-CDEB15505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C7D713-4270-F7D9-3133-AA84574883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74DE2A-3E17-BFF4-F6AE-B347E497FD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3E1EA-6474-4E7C-9DC3-A549D02E54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92832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7F163B8-9801-8AC9-2E7B-3BF61AB636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4C86B82-4833-28FA-D1D3-00CB45172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BEA103F-1FCD-63CE-C30C-26CEA59FBC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E3BBD-3336-4C72-B3C6-B3D57E9489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869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7EEDF02-4D96-050E-8D8A-B1CF30F67B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D03C6B7-68DD-2E61-FCB2-0886EA41D6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2E2DE36-619C-1650-459A-A6A67570CB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74BE5-44B7-4B4B-BCEC-1280EEF21C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70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897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130E8DE-DC63-5334-1229-A8D0B0F9E5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CF24C07-F73B-DED3-6F1C-43086BBBFF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87F3CD5-B622-9A15-39A0-BC7DA4E7EB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7F42C-8A25-412B-B69C-D911939FDF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56333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CE8555-853E-B728-0E61-AC797D8E32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599EBB-BC61-B6AC-7825-83395E799B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A906F0-FC9B-542B-DDBD-43FC8014F6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EA41D-C24B-404A-B796-3A04A083C8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6882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D575EC-5AE0-BE37-CF82-915C3677B0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240DA3-DDE6-4C2D-1057-081BB1D94E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DFF0FC-9549-4C48-CBB4-A2D4E6D117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87072-ACCA-4B9E-ADD8-6199E72CF8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42438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12096D-EEBF-3CFE-6571-BB34AE5D2A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4BF63A-9DD1-95E2-B5B7-7C70954A1D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5B157-FD79-5448-0532-4CA35569E1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23919-0A84-40EA-B0D9-BAD6F8331D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8582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1BAF00-0C80-C2AD-A105-DD7630BF1A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203B92-75B5-4C5D-E51E-63E2A37518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88A5A1-DAB2-68EF-7B99-40E991EBC4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71B32-B990-4437-9DF2-E704916B72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4212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078DDDA-CE27-F2FA-E553-D4F029099E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8FE2D5A-B2D6-D587-78B5-15343EEA32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D965A3A-0FAB-AFCC-5D74-9F720E9B5B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BA812-7143-4E09-9B36-D44269C014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64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2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32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6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6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8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E0CEA-20F0-49FB-A7F6-1E423F55250C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B98C-01DF-4E82-9F60-F0797C5A1D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0A9F8F1-E92B-DFF0-6CAB-856D5BAF5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1BD679B-1B2A-E255-7A0D-F008CE9DEC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DB994D3-024B-447B-927B-8F1D33734D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AF923D4-E044-2AE5-8E02-E5ACBE03F00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377804C-F1CF-57FC-53AE-69456BAC2E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0CDDF15A-7958-47CA-B1D6-5251D71C87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192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5A144C0-959D-AABC-C7C5-126AAD8051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621AC73-2DB2-1BAE-CA19-BEF883BD9E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A0353B9-BDEF-AC39-C664-3E2977E6BEA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6B476E7-2503-FDF4-A0E0-1F95D2E666E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37FE706-C80C-EED0-E652-F891A0BE19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AE3B825D-8254-4513-B7F8-23A3920F9A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526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5">
            <a:extLst>
              <a:ext uri="{FF2B5EF4-FFF2-40B4-BE49-F238E27FC236}">
                <a16:creationId xmlns:a16="http://schemas.microsoft.com/office/drawing/2014/main" id="{1CA13257-3DA0-F3FA-7358-29F3204FF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3813" y="655638"/>
            <a:ext cx="6553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PHÒNG GIÁO DỤC VÀ ĐÀO TẠO QUẬN LONG BIÊN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TRƯỜNG TIỂU HỌC PHÚC LỢI</a:t>
            </a:r>
          </a:p>
        </p:txBody>
      </p:sp>
      <p:pic>
        <p:nvPicPr>
          <p:cNvPr id="6147" name="Picture 7">
            <a:extLst>
              <a:ext uri="{FF2B5EF4-FFF2-40B4-BE49-F238E27FC236}">
                <a16:creationId xmlns:a16="http://schemas.microsoft.com/office/drawing/2014/main" id="{6333D04B-06A9-C307-7090-94742DA42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381000"/>
            <a:ext cx="1292225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E713DCD-20C7-8940-87B3-C08A0E1C9C9A}"/>
              </a:ext>
            </a:extLst>
          </p:cNvPr>
          <p:cNvSpPr txBox="1"/>
          <p:nvPr/>
        </p:nvSpPr>
        <p:spPr>
          <a:xfrm>
            <a:off x="740570" y="2459504"/>
            <a:ext cx="7659686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 w="19050">
                  <a:solidFill>
                    <a:srgbClr val="FF5050"/>
                  </a:solidFill>
                  <a:prstDash val="solid"/>
                </a:ln>
                <a:solidFill>
                  <a:srgbClr val="FFE1E1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  <a:reflection blurRad="6350" stA="50000" endA="300" endPos="50000" dist="29997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MÔN CHÍNH TẢ LỚP 5</a:t>
            </a:r>
          </a:p>
        </p:txBody>
      </p:sp>
      <p:sp>
        <p:nvSpPr>
          <p:cNvPr id="6149" name="TextBox 10">
            <a:extLst>
              <a:ext uri="{FF2B5EF4-FFF2-40B4-BE49-F238E27FC236}">
                <a16:creationId xmlns:a16="http://schemas.microsoft.com/office/drawing/2014/main" id="{50B3A54F-5149-8D70-AA03-BBB95FC32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9863" y="6096000"/>
            <a:ext cx="3724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1200" cap="none" spc="0" normalizeH="0" baseline="0" noProof="0">
                <a:ln>
                  <a:noFill/>
                </a:ln>
                <a:solidFill>
                  <a:srgbClr val="2626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Năm học 2022 - 2023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1752600" y="2286000"/>
            <a:ext cx="5638800" cy="1752600"/>
          </a:xfrm>
          <a:prstGeom prst="cloudCallout">
            <a:avLst>
              <a:gd name="adj1" fmla="val 20405"/>
              <a:gd name="adj2" fmla="val 3456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4063" y="68263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WordArt 10"/>
          <p:cNvSpPr>
            <a:spLocks noChangeArrowheads="1" noChangeShapeType="1" noTextEdit="1"/>
          </p:cNvSpPr>
          <p:nvPr/>
        </p:nvSpPr>
        <p:spPr bwMode="auto">
          <a:xfrm>
            <a:off x="1752600" y="2286000"/>
            <a:ext cx="5104932" cy="2133600"/>
          </a:xfrm>
          <a:prstGeom prst="rect">
            <a:avLst/>
          </a:prstGeom>
        </p:spPr>
        <p:txBody>
          <a:bodyPr wrap="none" fromWordArt="1"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88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8800" b="1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VIẾT</a:t>
            </a:r>
            <a:r>
              <a:rPr lang="en-US" sz="88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8800" b="1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BÀI</a:t>
            </a:r>
            <a:endParaRPr lang="en-US" sz="88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7175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37" y="49213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0" y="-76200"/>
            <a:ext cx="914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Hộp_Văn_Bản 2"/>
          <p:cNvSpPr txBox="1"/>
          <p:nvPr/>
        </p:nvSpPr>
        <p:spPr>
          <a:xfrm>
            <a:off x="304800" y="1524000"/>
            <a:ext cx="838200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đậu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hạ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kín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mui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ấm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trời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Chiếc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tàu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chơ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bến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cảng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Khói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lẫn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màu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tưởng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đảo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khơi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bé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giỡn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nước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tốt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buồm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ngược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ngày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gạo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trắng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						HUY CẬN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Đường kết nối Thẳng 15"/>
          <p:cNvCxnSpPr/>
          <p:nvPr/>
        </p:nvCxnSpPr>
        <p:spPr>
          <a:xfrm flipV="1">
            <a:off x="381000" y="2585884"/>
            <a:ext cx="6096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Đường kết nối Thẳng 16"/>
          <p:cNvCxnSpPr/>
          <p:nvPr/>
        </p:nvCxnSpPr>
        <p:spPr>
          <a:xfrm>
            <a:off x="2133600" y="2585884"/>
            <a:ext cx="7620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Đường kết nối Thẳng 17"/>
          <p:cNvCxnSpPr/>
          <p:nvPr/>
        </p:nvCxnSpPr>
        <p:spPr>
          <a:xfrm flipV="1">
            <a:off x="1219200" y="2585884"/>
            <a:ext cx="6858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Đường kết nối Thẳng 18"/>
          <p:cNvCxnSpPr/>
          <p:nvPr/>
        </p:nvCxnSpPr>
        <p:spPr>
          <a:xfrm>
            <a:off x="1295400" y="6324600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Đường kết nối Thẳng 23"/>
          <p:cNvCxnSpPr/>
          <p:nvPr/>
        </p:nvCxnSpPr>
        <p:spPr>
          <a:xfrm>
            <a:off x="3810000" y="36576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Đường kết nối Thẳng 25"/>
          <p:cNvCxnSpPr/>
          <p:nvPr/>
        </p:nvCxnSpPr>
        <p:spPr>
          <a:xfrm>
            <a:off x="4724400" y="47244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Đường kết nối Thẳng 26"/>
          <p:cNvCxnSpPr/>
          <p:nvPr/>
        </p:nvCxnSpPr>
        <p:spPr>
          <a:xfrm>
            <a:off x="2212258" y="52578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Đường kết nối Thẳng 27"/>
          <p:cNvCxnSpPr/>
          <p:nvPr/>
        </p:nvCxnSpPr>
        <p:spPr>
          <a:xfrm>
            <a:off x="5943600" y="5791200"/>
            <a:ext cx="1143000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25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Bảng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868878"/>
              </p:ext>
            </p:extLst>
          </p:nvPr>
        </p:nvGraphicFramePr>
        <p:xfrm>
          <a:off x="152400" y="152400"/>
          <a:ext cx="8915400" cy="662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Tiếng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</a:t>
                      </a:r>
                      <a:r>
                        <a:rPr lang="en-US" sz="3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tắc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đánh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dấu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144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l­ưa</a:t>
                      </a:r>
                      <a:r>
                        <a:rPr lang="en-US" sz="4000" b="1" i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th­ưa</a:t>
                      </a:r>
                      <a:r>
                        <a:rPr lang="en-US" sz="4000" b="1" i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mưa</a:t>
                      </a:r>
                      <a:r>
                        <a:rPr lang="en-US" sz="4000" b="1" i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giữa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215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tưởng</a:t>
                      </a:r>
                      <a:r>
                        <a:rPr lang="en-US" sz="4000" b="1" i="1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nước</a:t>
                      </a:r>
                      <a:r>
                        <a:rPr lang="en-US" sz="4000" b="1" i="1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40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tươi</a:t>
                      </a:r>
                      <a:r>
                        <a:rPr lang="en-US" sz="40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ngược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Hộp_Văn_Bản 3"/>
          <p:cNvSpPr txBox="1"/>
          <p:nvPr/>
        </p:nvSpPr>
        <p:spPr>
          <a:xfrm>
            <a:off x="2362200" y="818614"/>
            <a:ext cx="6781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l­ưa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  <p:sp>
        <p:nvSpPr>
          <p:cNvPr id="5" name="Hộp_Văn_Bản 4"/>
          <p:cNvSpPr txBox="1"/>
          <p:nvPr/>
        </p:nvSpPr>
        <p:spPr>
          <a:xfrm>
            <a:off x="2362200" y="3810000"/>
            <a:ext cx="6705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ưở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n­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800" i="1" dirty="0">
                <a:latin typeface="Times New Roman" pitchFamily="18" charset="0"/>
                <a:cs typeface="Times New Roman" pitchFamily="18" charset="0"/>
              </a:rPr>
              <a:t>ươi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69618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609600" y="838200"/>
            <a:ext cx="8153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luận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(có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2011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381000" y="2133600"/>
            <a:ext cx="8153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điền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đậm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  <a:p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́,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liền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ộp_Văn_Bản 2"/>
          <p:cNvSpPr txBox="1"/>
          <p:nvPr/>
        </p:nvSpPr>
        <p:spPr>
          <a:xfrm>
            <a:off x="2514600" y="3285292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thừa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5181600" y="3303151"/>
            <a:ext cx="17575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trước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5181600" y="3285292"/>
            <a:ext cx="1676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trươc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2514600" y="3276600"/>
            <a:ext cx="18669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12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52400" y="381000"/>
            <a:ext cx="8991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̃́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̃,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Cầu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….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thấy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nắng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   ….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….  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chảy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mòn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….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vàng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4600" y="2057400"/>
            <a:ext cx="10038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4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28626" y="2695136"/>
            <a:ext cx="13099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4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6520" y="3276600"/>
            <a:ext cx="13660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4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3886200"/>
            <a:ext cx="10615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ửa</a:t>
            </a:r>
            <a:endParaRPr lang="en-US" sz="4000" i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35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ình chữ nhật 7"/>
          <p:cNvSpPr/>
          <p:nvPr/>
        </p:nvSpPr>
        <p:spPr>
          <a:xfrm>
            <a:off x="76200" y="609600"/>
            <a:ext cx="443583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 được </a:t>
            </a:r>
            <a:r>
              <a:rPr lang="vi-VN" sz="3800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9" name="Hình chữ nhật 8"/>
          <p:cNvSpPr/>
          <p:nvPr/>
        </p:nvSpPr>
        <p:spPr>
          <a:xfrm>
            <a:off x="152400" y="110301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mỏi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Hình chữ nhật 15"/>
          <p:cNvSpPr/>
          <p:nvPr/>
        </p:nvSpPr>
        <p:spPr>
          <a:xfrm>
            <a:off x="29496" y="2191354"/>
            <a:ext cx="500169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m­</a:t>
            </a:r>
            <a:r>
              <a:rPr lang="vi-VN" sz="3800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m­</a:t>
            </a: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ưa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17" name="Hình chữ nhật 16"/>
          <p:cNvSpPr/>
          <p:nvPr/>
        </p:nvSpPr>
        <p:spPr>
          <a:xfrm>
            <a:off x="152400" y="27122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Hình chữ nhật 19"/>
          <p:cNvSpPr/>
          <p:nvPr/>
        </p:nvSpPr>
        <p:spPr>
          <a:xfrm>
            <a:off x="19293" y="3181954"/>
            <a:ext cx="471154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>
                <a:latin typeface="Times New Roman" pitchFamily="18" charset="0"/>
                <a:cs typeface="Times New Roman" pitchFamily="18" charset="0"/>
              </a:rPr>
              <a:t>- N</a:t>
            </a:r>
            <a:r>
              <a:rPr lang="vi-VN" sz="380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mòn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800" dirty="0"/>
          </a:p>
        </p:txBody>
      </p:sp>
      <p:sp>
        <p:nvSpPr>
          <p:cNvPr id="21" name="Hình chữ nhật 20"/>
          <p:cNvSpPr/>
          <p:nvPr/>
        </p:nvSpPr>
        <p:spPr>
          <a:xfrm>
            <a:off x="142197" y="37028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Hình chữ nhật 21"/>
          <p:cNvSpPr/>
          <p:nvPr/>
        </p:nvSpPr>
        <p:spPr>
          <a:xfrm>
            <a:off x="76200" y="4248754"/>
            <a:ext cx="708559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>
                <a:latin typeface="Times New Roman" pitchFamily="18" charset="0"/>
                <a:cs typeface="Times New Roman" pitchFamily="18" charset="0"/>
              </a:rPr>
              <a:t>- Lửa</a:t>
            </a:r>
            <a:r>
              <a:rPr lang="en-US" sz="3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800" dirty="0"/>
          </a:p>
        </p:txBody>
      </p:sp>
      <p:sp>
        <p:nvSpPr>
          <p:cNvPr id="23" name="Hình chữ nhật 22"/>
          <p:cNvSpPr/>
          <p:nvPr/>
        </p:nvSpPr>
        <p:spPr>
          <a:xfrm>
            <a:off x="199104" y="476969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thách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91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20" grpId="0"/>
      <p:bldP spid="21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1752600" y="2286000"/>
            <a:ext cx="5638800" cy="1752600"/>
          </a:xfrm>
          <a:prstGeom prst="cloudCallout">
            <a:avLst>
              <a:gd name="adj1" fmla="val 20405"/>
              <a:gd name="adj2" fmla="val 3456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_Văn_Bản 2"/>
          <p:cNvSpPr txBox="1"/>
          <p:nvPr/>
        </p:nvSpPr>
        <p:spPr>
          <a:xfrm>
            <a:off x="914400" y="1524000"/>
            <a:ext cx="784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đánh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 algn="just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Chuẩn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bị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tiết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Nghe-viết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0096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2133600" y="2286000"/>
            <a:ext cx="4876800" cy="1752600"/>
          </a:xfrm>
          <a:prstGeom prst="cloudCallout">
            <a:avLst>
              <a:gd name="adj1" fmla="val 20405"/>
              <a:gd name="adj2" fmla="val 3456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000" b="1" i="1" dirty="0" err="1">
                <a:solidFill>
                  <a:srgbClr val="C00000"/>
                </a:solidFill>
                <a:latin typeface="Times New Roman" pitchFamily="18" charset="0"/>
                <a:ea typeface="AGOldFace-Outline" pitchFamily="18" charset="0"/>
                <a:cs typeface="Times New Roman" pitchFamily="18" charset="0"/>
              </a:rPr>
              <a:t>KHỞI</a:t>
            </a:r>
            <a:r>
              <a:rPr lang="en-US" sz="4000" b="1" i="1" dirty="0">
                <a:solidFill>
                  <a:srgbClr val="C00000"/>
                </a:solidFill>
                <a:latin typeface="Times New Roman" pitchFamily="18" charset="0"/>
                <a:ea typeface="AGOldFace-Outline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itchFamily="18" charset="0"/>
                <a:ea typeface="AGOldFace-Outline" pitchFamily="18" charset="0"/>
                <a:cs typeface="Times New Roman" pitchFamily="18" charset="0"/>
              </a:rPr>
              <a:t>ĐỘNG</a:t>
            </a:r>
            <a:endParaRPr lang="en-US" sz="4000" b="1" i="1" dirty="0">
              <a:solidFill>
                <a:srgbClr val="C00000"/>
              </a:solidFill>
              <a:latin typeface="Times New Roman" pitchFamily="18" charset="0"/>
              <a:ea typeface="AGOldFace-Outlin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228600" y="1219200"/>
            <a:ext cx="8686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uô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ua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bụng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lọt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rìu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thợ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09800" y="2971800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0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3800" y="3595468"/>
            <a:ext cx="11256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4162864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úa</a:t>
            </a:r>
            <a:endParaRPr lang="en-US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8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>
            <a:extLst>
              <a:ext uri="{FF2B5EF4-FFF2-40B4-BE49-F238E27FC236}">
                <a16:creationId xmlns:a16="http://schemas.microsoft.com/office/drawing/2014/main" id="{83D1DA35-4ADA-21B9-C380-F9D3117FD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981200"/>
            <a:ext cx="8785225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P001 5 hàng" panose="020B0603050302020204" pitchFamily="34" charset="0"/>
                <a:ea typeface="+mn-ea"/>
                <a:cs typeface="Times New Roman" panose="02020603050405020304" pitchFamily="18" charset="0"/>
              </a:rPr>
              <a:t>Thứ ... ngày ... tháng 10 năm 2022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3400" b="1">
                <a:solidFill>
                  <a:srgbClr val="FFFFFF"/>
                </a:solidFill>
                <a:latin typeface="HP001 5 hàng" panose="020B0603050302020204" pitchFamily="34" charset="0"/>
                <a:cs typeface="Times New Roman" panose="02020603050405020304" pitchFamily="18" charset="0"/>
              </a:rPr>
              <a:t>Chính tả</a:t>
            </a:r>
            <a:endParaRPr kumimoji="0" lang="en-US" altLang="en-US" sz="3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P001 5 hàng" panose="020B06030503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3400" b="1">
                <a:solidFill>
                  <a:srgbClr val="FFFF00"/>
                </a:solidFill>
                <a:latin typeface="HP001 5 hàng" panose="020B0603050302020204" pitchFamily="34" charset="0"/>
                <a:cs typeface="Times New Roman" panose="02020603050405020304" pitchFamily="18" charset="0"/>
              </a:rPr>
              <a:t>Ê-mi-li, con</a:t>
            </a:r>
            <a:endParaRPr kumimoji="0" lang="en-US" altLang="en-US" sz="3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P001 5 hàng" panose="020B060305030202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609600" y="381000"/>
            <a:ext cx="5410200" cy="838200"/>
          </a:xfrm>
          <a:prstGeom prst="cloudCallout">
            <a:avLst>
              <a:gd name="adj1" fmla="val 29347"/>
              <a:gd name="adj2" fmla="val 134093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905000"/>
            <a:ext cx="8382000" cy="381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742950" indent="-742950" algn="just">
              <a:buFontTx/>
              <a:buAutoNum type="arabicPeriod"/>
              <a:defRPr/>
            </a:pP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do. </a:t>
            </a:r>
          </a:p>
          <a:p>
            <a:pPr marL="742950" indent="-742950" algn="just">
              <a:buFontTx/>
              <a:buAutoNum type="arabicPeriod"/>
              <a:defRPr/>
            </a:pP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White marble"/>
          <p:cNvSpPr>
            <a:spLocks noChangeArrowheads="1"/>
          </p:cNvSpPr>
          <p:nvPr/>
        </p:nvSpPr>
        <p:spPr bwMode="auto">
          <a:xfrm>
            <a:off x="2133600" y="2286000"/>
            <a:ext cx="4876800" cy="1752600"/>
          </a:xfrm>
          <a:prstGeom prst="cloudCallout">
            <a:avLst>
              <a:gd name="adj1" fmla="val 20405"/>
              <a:gd name="adj2" fmla="val 3456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66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4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ChangeArrowheads="1"/>
          </p:cNvSpPr>
          <p:nvPr/>
        </p:nvSpPr>
        <p:spPr bwMode="auto">
          <a:xfrm>
            <a:off x="2591258" y="3048000"/>
            <a:ext cx="419065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1524000"/>
            <a:ext cx="464779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ơi!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 sắp tối rồi...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 không bế con về được nữa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 đã sáng bùng lên ngọn lửa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Đêm nay mẹ đên tìm con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sẽ ôm lấy mẹ mà hôn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cha nhé.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 con sẽ nói giùm với mẹ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 đi vui, xin mẹ đừng buồn!</a:t>
            </a:r>
            <a:endParaRPr lang="en-US" altLang="en-US" sz="2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410489" y="1524000"/>
            <a:ext cx="373351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Oa-sinh-tơn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Buổi hoàng hôn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Ôi những linh hồn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Còn, mất?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 đến phút lòng ta sáng nhất!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đốt thân ta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ngọn lửa chói loà</a:t>
            </a:r>
            <a:b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 thật.</a:t>
            </a:r>
            <a:endParaRPr lang="en-US" altLang="en-US" sz="2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6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4063" y="53975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con…</a:t>
            </a:r>
          </a:p>
        </p:txBody>
      </p:sp>
      <p:pic>
        <p:nvPicPr>
          <p:cNvPr id="5130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37" y="49213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152400" y="999530"/>
            <a:ext cx="876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152400" y="2319278"/>
            <a:ext cx="8686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chặn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man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val="3005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1259680"/>
            <a:ext cx="464779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ơi!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 sắp tối rồi...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 không bế con về được nữa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 đã sáng bùng lên ngọn lửa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Đêm nay mẹ đên tìm con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sẽ ôm lấy mẹ mà hôn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cha nhé.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 con sẽ nói giùm với mẹ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 đi vui, xin mẹ đừng buồn!</a:t>
            </a:r>
            <a:endParaRPr lang="en-US" altLang="en-US" sz="2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410489" y="1412081"/>
            <a:ext cx="373351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Oa-sinh-tơn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Buổi hoàng hôn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Ôi những linh hồn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Còn, mất?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 đến phút lòng ta sáng nhất!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đốt thân ta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ngọn lửa chói loà</a:t>
            </a:r>
            <a:b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 thật.</a:t>
            </a:r>
            <a:endParaRPr lang="en-US" altLang="en-US" sz="2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0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0934" y="53975"/>
            <a:ext cx="129503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0" y="75168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Ê-mi-li, con…</a:t>
            </a:r>
          </a:p>
        </p:txBody>
      </p:sp>
      <p:sp>
        <p:nvSpPr>
          <p:cNvPr id="29707" name="WordArt 11"/>
          <p:cNvSpPr>
            <a:spLocks noChangeArrowheads="1" noChangeShapeType="1" noTextEdit="1"/>
          </p:cNvSpPr>
          <p:nvPr/>
        </p:nvSpPr>
        <p:spPr bwMode="auto">
          <a:xfrm>
            <a:off x="2819400" y="5334000"/>
            <a:ext cx="3124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khó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6019801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Ê-mi-li ; ngọn lửa ; Oa-sinh-tơn ; linh hồn ; sáng lòa.</a:t>
            </a:r>
          </a:p>
        </p:txBody>
      </p:sp>
      <p:pic>
        <p:nvPicPr>
          <p:cNvPr id="6155" name="Picture 7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37" y="49213"/>
            <a:ext cx="12962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7" grpId="0" animBg="1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31792&quot;&gt;&lt;/object&gt;&lt;object type=&quot;2&quot; unique_id=&quot;31793&quot;&gt;&lt;object type=&quot;3&quot; unique_id=&quot;31794&quot;&gt;&lt;property id=&quot;20148&quot; value=&quot;5&quot;/&gt;&lt;property id=&quot;20300&quot; value=&quot;Slide 1&quot;/&gt;&lt;property id=&quot;20307&quot; value=&quot;257&quot;/&gt;&lt;/object&gt;&lt;object type=&quot;3&quot; unique_id=&quot;31795&quot;&gt;&lt;property id=&quot;20148&quot; value=&quot;5&quot;/&gt;&lt;property id=&quot;20300&quot; value=&quot;Slide 2&quot;/&gt;&lt;property id=&quot;20307&quot; value=&quot;258&quot;/&gt;&lt;/object&gt;&lt;object type=&quot;3&quot; unique_id=&quot;31796&quot;&gt;&lt;property id=&quot;20148&quot; value=&quot;5&quot;/&gt;&lt;property id=&quot;20300&quot; value=&quot;Slide 3&quot;/&gt;&lt;property id=&quot;20307&quot; value=&quot;259&quot;/&gt;&lt;/object&gt;&lt;object type=&quot;3&quot; unique_id=&quot;31797&quot;&gt;&lt;property id=&quot;20148&quot; value=&quot;5&quot;/&gt;&lt;property id=&quot;20300&quot; value=&quot;Slide 4&quot;/&gt;&lt;property id=&quot;20307&quot; value=&quot;260&quot;/&gt;&lt;/object&gt;&lt;object type=&quot;3&quot; unique_id=&quot;31798&quot;&gt;&lt;property id=&quot;20148&quot; value=&quot;5&quot;/&gt;&lt;property id=&quot;20300&quot; value=&quot;Slide 5&quot;/&gt;&lt;property id=&quot;20307&quot; value=&quot;261&quot;/&gt;&lt;/object&gt;&lt;object type=&quot;3&quot; unique_id=&quot;31799&quot;&gt;&lt;property id=&quot;20148&quot; value=&quot;5&quot;/&gt;&lt;property id=&quot;20300&quot; value=&quot;Slide 6&quot;/&gt;&lt;property id=&quot;20307&quot; value=&quot;262&quot;/&gt;&lt;/object&gt;&lt;object type=&quot;3&quot; unique_id=&quot;31800&quot;&gt;&lt;property id=&quot;20148&quot; value=&quot;5&quot;/&gt;&lt;property id=&quot;20300&quot; value=&quot;Slide 7&quot;/&gt;&lt;property id=&quot;20307&quot; value=&quot;263&quot;/&gt;&lt;/object&gt;&lt;object type=&quot;3&quot; unique_id=&quot;31801&quot;&gt;&lt;property id=&quot;20148&quot; value=&quot;5&quot;/&gt;&lt;property id=&quot;20300&quot; value=&quot;Slide 8&quot;/&gt;&lt;property id=&quot;20307&quot; value=&quot;264&quot;/&gt;&lt;/object&gt;&lt;object type=&quot;3&quot; unique_id=&quot;31802&quot;&gt;&lt;property id=&quot;20148&quot; value=&quot;5&quot;/&gt;&lt;property id=&quot;20300&quot; value=&quot;Slide 9&quot;/&gt;&lt;property id=&quot;20307&quot; value=&quot;265&quot;/&gt;&lt;/object&gt;&lt;object type=&quot;3&quot; unique_id=&quot;31803&quot;&gt;&lt;property id=&quot;20148&quot; value=&quot;5&quot;/&gt;&lt;property id=&quot;20300&quot; value=&quot;Slide 10&quot;/&gt;&lt;property id=&quot;20307&quot; value=&quot;266&quot;/&gt;&lt;/object&gt;&lt;object type=&quot;3&quot; unique_id=&quot;31804&quot;&gt;&lt;property id=&quot;20148&quot; value=&quot;5&quot;/&gt;&lt;property id=&quot;20300&quot; value=&quot;Slide 11&quot;/&gt;&lt;property id=&quot;20307&quot; value=&quot;267&quot;/&gt;&lt;/object&gt;&lt;object type=&quot;3&quot; unique_id=&quot;31805&quot;&gt;&lt;property id=&quot;20148&quot; value=&quot;5&quot;/&gt;&lt;property id=&quot;20300&quot; value=&quot;Slide 12&quot;/&gt;&lt;property id=&quot;20307&quot; value=&quot;268&quot;/&gt;&lt;/object&gt;&lt;object type=&quot;3&quot; unique_id=&quot;31806&quot;&gt;&lt;property id=&quot;20148&quot; value=&quot;5&quot;/&gt;&lt;property id=&quot;20300&quot; value=&quot;Slide 13&quot;/&gt;&lt;property id=&quot;20307&quot; value=&quot;269&quot;/&gt;&lt;/object&gt;&lt;object type=&quot;3&quot; unique_id=&quot;31807&quot;&gt;&lt;property id=&quot;20148&quot; value=&quot;5&quot;/&gt;&lt;property id=&quot;20300&quot; value=&quot;Slide 14&quot;/&gt;&lt;property id=&quot;20307&quot; value=&quot;270&quot;/&gt;&lt;/object&gt;&lt;object type=&quot;3&quot; unique_id=&quot;31808&quot;&gt;&lt;property id=&quot;20148&quot; value=&quot;5&quot;/&gt;&lt;property id=&quot;20300&quot; value=&quot;Slide 15&quot;/&gt;&lt;property id=&quot;20307&quot; value=&quot;271&quot;/&gt;&lt;/object&gt;&lt;object type=&quot;3&quot; unique_id=&quot;31809&quot;&gt;&lt;property id=&quot;20148&quot; value=&quot;5&quot;/&gt;&lt;property id=&quot;20300&quot; value=&quot;Slide 16&quot;/&gt;&lt;property id=&quot;20307&quot; value=&quot;272&quot;/&gt;&lt;/object&gt;&lt;object type=&quot;3&quot; unique_id=&quot;31810&quot;&gt;&lt;property id=&quot;20148&quot; value=&quot;5&quot;/&gt;&lt;property id=&quot;20300&quot; value=&quot;Slide 17&quot;/&gt;&lt;property id=&quot;20307&quot; value=&quot;273&quot;/&gt;&lt;/object&gt;&lt;object type=&quot;3&quot; unique_id=&quot;31811&quot;&gt;&lt;property id=&quot;20148&quot; value=&quot;5&quot;/&gt;&lt;property id=&quot;20300&quot; value=&quot;Slide 18&quot;/&gt;&lt;property id=&quot;20307&quot; value=&quot;2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893</Words>
  <Application>Microsoft Office PowerPoint</Application>
  <PresentationFormat>On-screen Show (4:3)</PresentationFormat>
  <Paragraphs>86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HP001 5 hàng</vt:lpstr>
      <vt:lpstr>Times New Roman</vt:lpstr>
      <vt:lpstr>Office Theme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My Hà</cp:lastModifiedBy>
  <cp:revision>8</cp:revision>
  <dcterms:created xsi:type="dcterms:W3CDTF">2018-10-05T05:55:46Z</dcterms:created>
  <dcterms:modified xsi:type="dcterms:W3CDTF">2022-10-07T01:45:05Z</dcterms:modified>
</cp:coreProperties>
</file>