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5"/>
  </p:notesMasterIdLst>
  <p:sldIdLst>
    <p:sldId id="2007577262" r:id="rId3"/>
    <p:sldId id="323" r:id="rId4"/>
    <p:sldId id="334" r:id="rId5"/>
    <p:sldId id="324" r:id="rId6"/>
    <p:sldId id="333" r:id="rId7"/>
    <p:sldId id="335" r:id="rId8"/>
    <p:sldId id="336" r:id="rId9"/>
    <p:sldId id="306" r:id="rId10"/>
    <p:sldId id="337" r:id="rId11"/>
    <p:sldId id="257" r:id="rId12"/>
    <p:sldId id="327" r:id="rId13"/>
    <p:sldId id="359" r:id="rId14"/>
    <p:sldId id="309" r:id="rId15"/>
    <p:sldId id="339" r:id="rId16"/>
    <p:sldId id="340" r:id="rId17"/>
    <p:sldId id="341" r:id="rId18"/>
    <p:sldId id="338" r:id="rId19"/>
    <p:sldId id="342" r:id="rId20"/>
    <p:sldId id="348" r:id="rId21"/>
    <p:sldId id="349" r:id="rId22"/>
    <p:sldId id="350" r:id="rId23"/>
    <p:sldId id="351" r:id="rId24"/>
    <p:sldId id="352" r:id="rId25"/>
    <p:sldId id="353" r:id="rId26"/>
    <p:sldId id="354" r:id="rId27"/>
    <p:sldId id="343" r:id="rId28"/>
    <p:sldId id="344" r:id="rId29"/>
    <p:sldId id="346" r:id="rId30"/>
    <p:sldId id="347" r:id="rId31"/>
    <p:sldId id="355" r:id="rId32"/>
    <p:sldId id="356" r:id="rId33"/>
    <p:sldId id="35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554"/>
    <a:srgbClr val="4CA83B"/>
    <a:srgbClr val="B9D582"/>
    <a:srgbClr val="277945"/>
    <a:srgbClr val="44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0"/>
  </p:normalViewPr>
  <p:slideViewPr>
    <p:cSldViewPr snapToGrid="0" showGuides="1">
      <p:cViewPr varScale="1">
        <p:scale>
          <a:sx n="62" d="100"/>
          <a:sy n="62" d="100"/>
        </p:scale>
        <p:origin x="84" y="48"/>
      </p:cViewPr>
      <p:guideLst>
        <p:guide orient="horz" pos="2159"/>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pPr/>
              <a:t>2022/10/15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4F98508-2153-234A-8D9A-AC4973766E0D}"/>
              </a:ext>
            </a:extLst>
          </p:cNvPr>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5" name="Oval 4">
            <a:extLst>
              <a:ext uri="{FF2B5EF4-FFF2-40B4-BE49-F238E27FC236}">
                <a16:creationId xmlns:a16="http://schemas.microsoft.com/office/drawing/2014/main" id="{AC2B92D2-E28A-704F-9D8C-965EC287FB78}"/>
              </a:ext>
            </a:extLst>
          </p:cNvPr>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a:extLst>
              <a:ext uri="{FF2B5EF4-FFF2-40B4-BE49-F238E27FC236}">
                <a16:creationId xmlns:a16="http://schemas.microsoft.com/office/drawing/2014/main" id="{707C70DA-F535-DA41-B312-2188D059E1BA}"/>
              </a:ext>
            </a:extLst>
          </p:cNvPr>
          <p:cNvSpPr>
            <a:spLocks noGrp="1"/>
          </p:cNvSpPr>
          <p:nvPr>
            <p:ph type="dt" sz="half" idx="10"/>
          </p:nvPr>
        </p:nvSpPr>
        <p:spPr/>
        <p:txBody>
          <a:bodyPr/>
          <a:lstStyle>
            <a:lvl1pPr>
              <a:defRPr/>
            </a:lvl1pPr>
          </a:lstStyle>
          <a:p>
            <a:pPr>
              <a:defRPr/>
            </a:pPr>
            <a:endParaRPr lang="en-US"/>
          </a:p>
        </p:txBody>
      </p:sp>
      <p:sp>
        <p:nvSpPr>
          <p:cNvPr id="7" name="Footer Placeholder 19">
            <a:extLst>
              <a:ext uri="{FF2B5EF4-FFF2-40B4-BE49-F238E27FC236}">
                <a16:creationId xmlns:a16="http://schemas.microsoft.com/office/drawing/2014/main" id="{7C931436-3ACF-C142-B27E-00308504E79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9">
            <a:extLst>
              <a:ext uri="{FF2B5EF4-FFF2-40B4-BE49-F238E27FC236}">
                <a16:creationId xmlns:a16="http://schemas.microsoft.com/office/drawing/2014/main" id="{1E7FEF61-AD9B-704F-9D87-51EB5FA3D41D}"/>
              </a:ext>
            </a:extLst>
          </p:cNvPr>
          <p:cNvSpPr>
            <a:spLocks noGrp="1"/>
          </p:cNvSpPr>
          <p:nvPr>
            <p:ph type="sldNum" sz="quarter" idx="12"/>
          </p:nvPr>
        </p:nvSpPr>
        <p:spPr/>
        <p:txBody>
          <a:bodyPr/>
          <a:lstStyle>
            <a:lvl1pPr>
              <a:defRPr/>
            </a:lvl1pPr>
          </a:lstStyle>
          <a:p>
            <a:fld id="{C8939E1C-C887-9445-A6E6-402EF88C4F04}" type="slidenum">
              <a:rPr lang="en-US" altLang="vi-VN"/>
              <a:pPr/>
              <a:t>‹#›</a:t>
            </a:fld>
            <a:endParaRPr lang="en-US" altLang="vi-VN"/>
          </a:p>
        </p:txBody>
      </p:sp>
    </p:spTree>
    <p:extLst>
      <p:ext uri="{BB962C8B-B14F-4D97-AF65-F5344CB8AC3E}">
        <p14:creationId xmlns:p14="http://schemas.microsoft.com/office/powerpoint/2010/main" val="2450008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AD556EFA-E56E-964B-8EA9-0120F5A03C36}"/>
              </a:ext>
            </a:extLst>
          </p:cNvPr>
          <p:cNvSpPr>
            <a:spLocks noGrp="1"/>
          </p:cNvSpPr>
          <p:nvPr>
            <p:ph type="dt" sz="half" idx="10"/>
          </p:nvPr>
        </p:nvSpPr>
        <p:spPr/>
        <p:txBody>
          <a:bodyPr/>
          <a:lstStyle>
            <a:lvl1pPr>
              <a:defRPr/>
            </a:lvl1pPr>
          </a:lstStyle>
          <a:p>
            <a:pPr>
              <a:defRPr/>
            </a:pPr>
            <a:endParaRPr lang="en-US"/>
          </a:p>
        </p:txBody>
      </p:sp>
      <p:sp>
        <p:nvSpPr>
          <p:cNvPr id="5" name="Footer Placeholder 9">
            <a:extLst>
              <a:ext uri="{FF2B5EF4-FFF2-40B4-BE49-F238E27FC236}">
                <a16:creationId xmlns:a16="http://schemas.microsoft.com/office/drawing/2014/main" id="{D1577D04-1791-E149-AC34-8A4C92F021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C904338B-9301-1146-B95C-4A2AA0EBF32D}"/>
              </a:ext>
            </a:extLst>
          </p:cNvPr>
          <p:cNvSpPr>
            <a:spLocks noGrp="1"/>
          </p:cNvSpPr>
          <p:nvPr>
            <p:ph type="sldNum" sz="quarter" idx="12"/>
          </p:nvPr>
        </p:nvSpPr>
        <p:spPr/>
        <p:txBody>
          <a:bodyPr/>
          <a:lstStyle>
            <a:lvl1pPr>
              <a:defRPr/>
            </a:lvl1pPr>
          </a:lstStyle>
          <a:p>
            <a:fld id="{5757DBE5-CC42-A441-9124-D7AF7B0169F9}" type="slidenum">
              <a:rPr lang="en-US" altLang="vi-VN"/>
              <a:pPr/>
              <a:t>‹#›</a:t>
            </a:fld>
            <a:endParaRPr lang="en-US" altLang="vi-VN"/>
          </a:p>
        </p:txBody>
      </p:sp>
    </p:spTree>
    <p:extLst>
      <p:ext uri="{BB962C8B-B14F-4D97-AF65-F5344CB8AC3E}">
        <p14:creationId xmlns:p14="http://schemas.microsoft.com/office/powerpoint/2010/main" val="3358038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A02A39-7EF4-8C49-A07A-B965BA47E845}"/>
              </a:ext>
            </a:extLst>
          </p:cNvPr>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A8E5546-678E-2947-B54B-C1119EB01EDA}"/>
              </a:ext>
            </a:extLst>
          </p:cNvPr>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929F6245-79B1-7F4E-AE03-DF413C404D49}"/>
              </a:ext>
            </a:extLst>
          </p:cNvPr>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Oval 6">
            <a:extLst>
              <a:ext uri="{FF2B5EF4-FFF2-40B4-BE49-F238E27FC236}">
                <a16:creationId xmlns:a16="http://schemas.microsoft.com/office/drawing/2014/main" id="{154F0CC0-792C-984B-8732-24688E3E95E0}"/>
              </a:ext>
            </a:extLst>
          </p:cNvPr>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Edit Master text styles</a:t>
            </a:r>
          </a:p>
        </p:txBody>
      </p:sp>
      <p:sp>
        <p:nvSpPr>
          <p:cNvPr id="8" name="Date Placeholder 3">
            <a:extLst>
              <a:ext uri="{FF2B5EF4-FFF2-40B4-BE49-F238E27FC236}">
                <a16:creationId xmlns:a16="http://schemas.microsoft.com/office/drawing/2014/main" id="{2A04D4C9-9A37-DF40-A2AC-7C3E973C5045}"/>
              </a:ext>
            </a:extLst>
          </p:cNvPr>
          <p:cNvSpPr>
            <a:spLocks noGrp="1"/>
          </p:cNvSpPr>
          <p:nvPr>
            <p:ph type="dt" sz="half" idx="10"/>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706CB60D-A3BC-3743-A47E-68BC664D7CD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E529ADB-ABCB-894C-BEEE-5861D470E898}"/>
              </a:ext>
            </a:extLst>
          </p:cNvPr>
          <p:cNvSpPr>
            <a:spLocks noGrp="1"/>
          </p:cNvSpPr>
          <p:nvPr>
            <p:ph type="sldNum" sz="quarter" idx="12"/>
          </p:nvPr>
        </p:nvSpPr>
        <p:spPr/>
        <p:txBody>
          <a:bodyPr/>
          <a:lstStyle>
            <a:lvl1pPr>
              <a:defRPr/>
            </a:lvl1pPr>
          </a:lstStyle>
          <a:p>
            <a:fld id="{EF59E50A-6402-E349-ACB7-95E306D8B41A}" type="slidenum">
              <a:rPr lang="en-US" altLang="vi-VN"/>
              <a:pPr/>
              <a:t>‹#›</a:t>
            </a:fld>
            <a:endParaRPr lang="en-US" altLang="vi-VN"/>
          </a:p>
        </p:txBody>
      </p:sp>
    </p:spTree>
    <p:extLst>
      <p:ext uri="{BB962C8B-B14F-4D97-AF65-F5344CB8AC3E}">
        <p14:creationId xmlns:p14="http://schemas.microsoft.com/office/powerpoint/2010/main" val="351311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1118A26A-2182-FB40-9509-F7209B245BE6}"/>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7247F68C-77F1-9C47-8AF8-59ECCB1ED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95F32C29-4782-B74E-BCA9-1100C3BAF02F}"/>
              </a:ext>
            </a:extLst>
          </p:cNvPr>
          <p:cNvSpPr>
            <a:spLocks noGrp="1"/>
          </p:cNvSpPr>
          <p:nvPr>
            <p:ph type="sldNum" sz="quarter" idx="12"/>
          </p:nvPr>
        </p:nvSpPr>
        <p:spPr/>
        <p:txBody>
          <a:bodyPr/>
          <a:lstStyle>
            <a:lvl1pPr>
              <a:defRPr/>
            </a:lvl1pPr>
          </a:lstStyle>
          <a:p>
            <a:fld id="{899E89EA-2049-0544-B7AD-3F4A3BBF926D}" type="slidenum">
              <a:rPr lang="en-US" altLang="vi-VN"/>
              <a:pPr/>
              <a:t>‹#›</a:t>
            </a:fld>
            <a:endParaRPr lang="en-US" altLang="vi-VN"/>
          </a:p>
        </p:txBody>
      </p:sp>
    </p:spTree>
    <p:extLst>
      <p:ext uri="{BB962C8B-B14F-4D97-AF65-F5344CB8AC3E}">
        <p14:creationId xmlns:p14="http://schemas.microsoft.com/office/powerpoint/2010/main" val="410989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EBE3C-0AB5-FC4A-B6B4-95C9664A4386}"/>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2E4223C-A745-6646-B53C-3561D26060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C2D66A67-4518-014F-B4E5-30A619EB7D69}"/>
              </a:ext>
            </a:extLst>
          </p:cNvPr>
          <p:cNvSpPr>
            <a:spLocks noGrp="1"/>
          </p:cNvSpPr>
          <p:nvPr>
            <p:ph type="sldNum" sz="quarter" idx="12"/>
          </p:nvPr>
        </p:nvSpPr>
        <p:spPr/>
        <p:txBody>
          <a:bodyPr/>
          <a:lstStyle>
            <a:lvl1pPr>
              <a:defRPr/>
            </a:lvl1pPr>
          </a:lstStyle>
          <a:p>
            <a:fld id="{5432626F-A918-7846-9492-44A8A71FFB3C}" type="slidenum">
              <a:rPr lang="en-US" altLang="vi-VN"/>
              <a:pPr/>
              <a:t>‹#›</a:t>
            </a:fld>
            <a:endParaRPr lang="en-US" altLang="vi-VN"/>
          </a:p>
        </p:txBody>
      </p:sp>
    </p:spTree>
    <p:extLst>
      <p:ext uri="{BB962C8B-B14F-4D97-AF65-F5344CB8AC3E}">
        <p14:creationId xmlns:p14="http://schemas.microsoft.com/office/powerpoint/2010/main" val="216863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a:extLst>
              <a:ext uri="{FF2B5EF4-FFF2-40B4-BE49-F238E27FC236}">
                <a16:creationId xmlns:a16="http://schemas.microsoft.com/office/drawing/2014/main" id="{31360A5D-FAC9-854D-A4DE-86836EF261CE}"/>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3BB517F3-9F1C-C842-89A2-E7A3ACF487C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45096E84-907D-144E-ACB6-D38B54A83BBE}"/>
              </a:ext>
            </a:extLst>
          </p:cNvPr>
          <p:cNvSpPr>
            <a:spLocks noGrp="1"/>
          </p:cNvSpPr>
          <p:nvPr>
            <p:ph type="sldNum" sz="quarter" idx="12"/>
          </p:nvPr>
        </p:nvSpPr>
        <p:spPr/>
        <p:txBody>
          <a:bodyPr/>
          <a:lstStyle>
            <a:lvl1pPr>
              <a:defRPr/>
            </a:lvl1pPr>
          </a:lstStyle>
          <a:p>
            <a:fld id="{BD173C3E-4A8D-F740-9B34-18A9456FDAC7}" type="slidenum">
              <a:rPr lang="en-US" altLang="vi-VN"/>
              <a:pPr/>
              <a:t>‹#›</a:t>
            </a:fld>
            <a:endParaRPr lang="en-US" altLang="vi-VN"/>
          </a:p>
        </p:txBody>
      </p:sp>
    </p:spTree>
    <p:extLst>
      <p:ext uri="{BB962C8B-B14F-4D97-AF65-F5344CB8AC3E}">
        <p14:creationId xmlns:p14="http://schemas.microsoft.com/office/powerpoint/2010/main" val="217094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0A14-F8C1-8B47-9DEA-44C232ED757E}"/>
              </a:ext>
            </a:extLst>
          </p:cNvPr>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654FF21B-B00E-8644-8BAE-F15D2B77ED1B}"/>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Date Placeholder 1">
            <a:extLst>
              <a:ext uri="{FF2B5EF4-FFF2-40B4-BE49-F238E27FC236}">
                <a16:creationId xmlns:a16="http://schemas.microsoft.com/office/drawing/2014/main" id="{27490532-F108-C54D-9D49-E2876D749E32}"/>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F37FD0F7-E6EE-8B48-A608-3A3BA043B9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B3A7992C-CBD3-BC4B-A870-DC2EEC265064}"/>
              </a:ext>
            </a:extLst>
          </p:cNvPr>
          <p:cNvSpPr>
            <a:spLocks noGrp="1"/>
          </p:cNvSpPr>
          <p:nvPr>
            <p:ph type="sldNum" sz="quarter" idx="12"/>
          </p:nvPr>
        </p:nvSpPr>
        <p:spPr/>
        <p:txBody>
          <a:bodyPr/>
          <a:lstStyle>
            <a:lvl1pPr>
              <a:defRPr/>
            </a:lvl1pPr>
          </a:lstStyle>
          <a:p>
            <a:fld id="{1DCA587A-F700-8E42-B983-355B568657AC}" type="slidenum">
              <a:rPr lang="en-US" altLang="vi-VN"/>
              <a:pPr/>
              <a:t>‹#›</a:t>
            </a:fld>
            <a:endParaRPr lang="en-US" altLang="vi-VN"/>
          </a:p>
        </p:txBody>
      </p:sp>
    </p:spTree>
    <p:extLst>
      <p:ext uri="{BB962C8B-B14F-4D97-AF65-F5344CB8AC3E}">
        <p14:creationId xmlns:p14="http://schemas.microsoft.com/office/powerpoint/2010/main" val="619446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5242B-4D53-0046-8A73-9A1E656D437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CEBB9F2-365D-EA4B-A6FE-D4F052E904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9C93108-6689-D441-8CDD-4B3587C6C124}"/>
              </a:ext>
            </a:extLst>
          </p:cNvPr>
          <p:cNvSpPr>
            <a:spLocks noGrp="1"/>
          </p:cNvSpPr>
          <p:nvPr>
            <p:ph type="sldNum" sz="quarter" idx="12"/>
          </p:nvPr>
        </p:nvSpPr>
        <p:spPr/>
        <p:txBody>
          <a:bodyPr/>
          <a:lstStyle>
            <a:lvl1pPr>
              <a:defRPr/>
            </a:lvl1pPr>
          </a:lstStyle>
          <a:p>
            <a:fld id="{4FD75BAD-E6B3-C543-89F5-ED23FBE6EB10}" type="slidenum">
              <a:rPr lang="en-US" altLang="vi-VN"/>
              <a:pPr/>
              <a:t>‹#›</a:t>
            </a:fld>
            <a:endParaRPr lang="en-US" altLang="vi-VN"/>
          </a:p>
        </p:txBody>
      </p:sp>
    </p:spTree>
    <p:extLst>
      <p:ext uri="{BB962C8B-B14F-4D97-AF65-F5344CB8AC3E}">
        <p14:creationId xmlns:p14="http://schemas.microsoft.com/office/powerpoint/2010/main" val="3846241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AD2F99-D413-BB45-83CB-A5BC06BFFFCC}"/>
              </a:ext>
            </a:extLst>
          </p:cNvPr>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chemeClr val="accent1"/>
              </a:buClr>
              <a:buSzPct val="80000"/>
              <a:buFont typeface="Wingdings 2"/>
              <a:buNone/>
              <a:defRPr/>
            </a:pPr>
            <a:endParaRPr lang="en-US" sz="3200">
              <a:latin typeface="+mn-lt"/>
              <a:cs typeface="+mn-cs"/>
            </a:endParaRPr>
          </a:p>
        </p:txBody>
      </p:sp>
      <p:sp>
        <p:nvSpPr>
          <p:cNvPr id="6" name="Flowchart: Process 13">
            <a:extLst>
              <a:ext uri="{FF2B5EF4-FFF2-40B4-BE49-F238E27FC236}">
                <a16:creationId xmlns:a16="http://schemas.microsoft.com/office/drawing/2014/main" id="{1FEA7AC0-7434-F34B-8900-479F338B762F}"/>
              </a:ext>
            </a:extLst>
          </p:cNvPr>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Flowchart: Process 15">
            <a:extLst>
              <a:ext uri="{FF2B5EF4-FFF2-40B4-BE49-F238E27FC236}">
                <a16:creationId xmlns:a16="http://schemas.microsoft.com/office/drawing/2014/main" id="{4EE6B4CC-C1BD-8E4A-956E-94576B09EF60}"/>
              </a:ext>
            </a:extLst>
          </p:cNvPr>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Edit Master text styles</a:t>
            </a:r>
          </a:p>
        </p:txBody>
      </p:sp>
      <p:sp>
        <p:nvSpPr>
          <p:cNvPr id="8" name="Date Placeholder 4">
            <a:extLst>
              <a:ext uri="{FF2B5EF4-FFF2-40B4-BE49-F238E27FC236}">
                <a16:creationId xmlns:a16="http://schemas.microsoft.com/office/drawing/2014/main" id="{FE330218-D9C6-4B41-9C3C-EED29709803F}"/>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96E67496-5D97-EC4A-90D1-9659D7B9CFB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5867ECEA-CDA4-D441-A56E-C82C25CD990C}"/>
              </a:ext>
            </a:extLst>
          </p:cNvPr>
          <p:cNvSpPr>
            <a:spLocks noGrp="1"/>
          </p:cNvSpPr>
          <p:nvPr>
            <p:ph type="sldNum" sz="quarter" idx="12"/>
          </p:nvPr>
        </p:nvSpPr>
        <p:spPr/>
        <p:txBody>
          <a:bodyPr/>
          <a:lstStyle>
            <a:lvl1pPr>
              <a:defRPr/>
            </a:lvl1pPr>
          </a:lstStyle>
          <a:p>
            <a:fld id="{98927B9F-CA0D-2647-AC53-4E6BAEE759DD}" type="slidenum">
              <a:rPr lang="en-US" altLang="vi-VN"/>
              <a:pPr/>
              <a:t>‹#›</a:t>
            </a:fld>
            <a:endParaRPr lang="en-US" altLang="vi-VN"/>
          </a:p>
        </p:txBody>
      </p:sp>
    </p:spTree>
    <p:extLst>
      <p:ext uri="{BB962C8B-B14F-4D97-AF65-F5344CB8AC3E}">
        <p14:creationId xmlns:p14="http://schemas.microsoft.com/office/powerpoint/2010/main" val="856176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02FB5319-5544-E043-9768-EBFD4FA7C391}"/>
              </a:ext>
            </a:extLst>
          </p:cNvPr>
          <p:cNvSpPr>
            <a:spLocks noGrp="1"/>
          </p:cNvSpPr>
          <p:nvPr>
            <p:ph type="dt" sz="half" idx="10"/>
          </p:nvPr>
        </p:nvSpPr>
        <p:spPr/>
        <p:txBody>
          <a:bodyPr/>
          <a:lstStyle>
            <a:lvl1pPr>
              <a:defRPr/>
            </a:lvl1pPr>
          </a:lstStyle>
          <a:p>
            <a:pPr>
              <a:defRPr/>
            </a:pPr>
            <a:endParaRPr lang="en-US"/>
          </a:p>
        </p:txBody>
      </p:sp>
      <p:sp>
        <p:nvSpPr>
          <p:cNvPr id="5" name="Footer Placeholder 9">
            <a:extLst>
              <a:ext uri="{FF2B5EF4-FFF2-40B4-BE49-F238E27FC236}">
                <a16:creationId xmlns:a16="http://schemas.microsoft.com/office/drawing/2014/main" id="{D645D6C4-7870-0043-AF40-6682FDBB81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3BF4ED0D-BA48-6048-9BA9-CCE463B98C11}"/>
              </a:ext>
            </a:extLst>
          </p:cNvPr>
          <p:cNvSpPr>
            <a:spLocks noGrp="1"/>
          </p:cNvSpPr>
          <p:nvPr>
            <p:ph type="sldNum" sz="quarter" idx="12"/>
          </p:nvPr>
        </p:nvSpPr>
        <p:spPr/>
        <p:txBody>
          <a:bodyPr/>
          <a:lstStyle>
            <a:lvl1pPr>
              <a:defRPr/>
            </a:lvl1pPr>
          </a:lstStyle>
          <a:p>
            <a:fld id="{83D6A449-7FC4-1C40-B29D-317AE0E19AC0}" type="slidenum">
              <a:rPr lang="en-US" altLang="vi-VN"/>
              <a:pPr/>
              <a:t>‹#›</a:t>
            </a:fld>
            <a:endParaRPr lang="en-US" altLang="vi-VN"/>
          </a:p>
        </p:txBody>
      </p:sp>
    </p:spTree>
    <p:extLst>
      <p:ext uri="{BB962C8B-B14F-4D97-AF65-F5344CB8AC3E}">
        <p14:creationId xmlns:p14="http://schemas.microsoft.com/office/powerpoint/2010/main" val="3002794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E925D6B7-0878-AB44-80CD-D1032B2AB5C6}"/>
              </a:ext>
            </a:extLst>
          </p:cNvPr>
          <p:cNvSpPr>
            <a:spLocks noGrp="1"/>
          </p:cNvSpPr>
          <p:nvPr>
            <p:ph type="dt" sz="half" idx="10"/>
          </p:nvPr>
        </p:nvSpPr>
        <p:spPr/>
        <p:txBody>
          <a:bodyPr/>
          <a:lstStyle>
            <a:lvl1pPr>
              <a:defRPr/>
            </a:lvl1pPr>
          </a:lstStyle>
          <a:p>
            <a:pPr>
              <a:defRPr/>
            </a:pPr>
            <a:endParaRPr lang="en-US"/>
          </a:p>
        </p:txBody>
      </p:sp>
      <p:sp>
        <p:nvSpPr>
          <p:cNvPr id="5" name="Footer Placeholder 9">
            <a:extLst>
              <a:ext uri="{FF2B5EF4-FFF2-40B4-BE49-F238E27FC236}">
                <a16:creationId xmlns:a16="http://schemas.microsoft.com/office/drawing/2014/main" id="{EC7470DB-884C-8641-932F-5F8B7AD8FD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E4F75C87-C4E2-9F4C-933B-393210D5DC85}"/>
              </a:ext>
            </a:extLst>
          </p:cNvPr>
          <p:cNvSpPr>
            <a:spLocks noGrp="1"/>
          </p:cNvSpPr>
          <p:nvPr>
            <p:ph type="sldNum" sz="quarter" idx="12"/>
          </p:nvPr>
        </p:nvSpPr>
        <p:spPr/>
        <p:txBody>
          <a:bodyPr/>
          <a:lstStyle>
            <a:lvl1pPr>
              <a:defRPr/>
            </a:lvl1pPr>
          </a:lstStyle>
          <a:p>
            <a:fld id="{805E8055-FF7F-F645-AE8F-42053B9D2BA1}" type="slidenum">
              <a:rPr lang="en-US" altLang="vi-VN"/>
              <a:pPr/>
              <a:t>‹#›</a:t>
            </a:fld>
            <a:endParaRPr lang="en-US" altLang="vi-VN"/>
          </a:p>
        </p:txBody>
      </p:sp>
    </p:spTree>
    <p:extLst>
      <p:ext uri="{BB962C8B-B14F-4D97-AF65-F5344CB8AC3E}">
        <p14:creationId xmlns:p14="http://schemas.microsoft.com/office/powerpoint/2010/main" val="30127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pPr/>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pPr/>
              <a:t>2022/10/15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a:extLst>
              <a:ext uri="{FF2B5EF4-FFF2-40B4-BE49-F238E27FC236}">
                <a16:creationId xmlns:a16="http://schemas.microsoft.com/office/drawing/2014/main" id="{6F41D5F2-BB12-2F45-92C2-82FABA3B5132}"/>
              </a:ext>
            </a:extLst>
          </p:cNvPr>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BCC346F5-B0EF-064E-BF67-176CB5A5B98F}"/>
              </a:ext>
            </a:extLst>
          </p:cNvPr>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Donut 10">
            <a:extLst>
              <a:ext uri="{FF2B5EF4-FFF2-40B4-BE49-F238E27FC236}">
                <a16:creationId xmlns:a16="http://schemas.microsoft.com/office/drawing/2014/main" id="{43313679-259D-C24A-B3E3-419AE68F73C2}"/>
              </a:ext>
            </a:extLst>
          </p:cNvPr>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1106CDE6-9198-2648-A434-08A48039AFBF}"/>
              </a:ext>
            </a:extLst>
          </p:cNvPr>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itle Placeholder 4">
            <a:extLst>
              <a:ext uri="{FF2B5EF4-FFF2-40B4-BE49-F238E27FC236}">
                <a16:creationId xmlns:a16="http://schemas.microsoft.com/office/drawing/2014/main" id="{9915A9FD-C017-2A43-9C9E-FBAE17811842}"/>
              </a:ext>
            </a:extLst>
          </p:cNvPr>
          <p:cNvSpPr>
            <a:spLocks noGrp="1"/>
          </p:cNvSpPr>
          <p:nvPr>
            <p:ph type="title"/>
          </p:nvPr>
        </p:nvSpPr>
        <p:spPr>
          <a:xfrm>
            <a:off x="1913467" y="274638"/>
            <a:ext cx="9999133" cy="1143000"/>
          </a:xfrm>
          <a:prstGeom prst="rect">
            <a:avLst/>
          </a:prstGeom>
        </p:spPr>
        <p:txBody>
          <a:bodyPr anchor="ctr">
            <a:normAutofit/>
          </a:bodyPr>
          <a:lstStyle/>
          <a:p>
            <a:r>
              <a:rPr lang="en-US"/>
              <a:t>Click to edit Master title style</a:t>
            </a:r>
          </a:p>
        </p:txBody>
      </p:sp>
      <p:sp>
        <p:nvSpPr>
          <p:cNvPr id="6153" name="Text Placeholder 8">
            <a:extLst>
              <a:ext uri="{FF2B5EF4-FFF2-40B4-BE49-F238E27FC236}">
                <a16:creationId xmlns:a16="http://schemas.microsoft.com/office/drawing/2014/main" id="{21D77CB0-B8D3-E44D-9D36-90B3F54CA8CE}"/>
              </a:ext>
            </a:extLst>
          </p:cNvPr>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24" name="Date Placeholder 23">
            <a:extLst>
              <a:ext uri="{FF2B5EF4-FFF2-40B4-BE49-F238E27FC236}">
                <a16:creationId xmlns:a16="http://schemas.microsoft.com/office/drawing/2014/main" id="{AF9B0259-A6BC-3A4E-950F-38557473B7A5}"/>
              </a:ext>
            </a:extLst>
          </p:cNvPr>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cs typeface="Arial" charset="0"/>
              </a:defRPr>
            </a:lvl1pPr>
            <a:extLst/>
          </a:lstStyle>
          <a:p>
            <a:pPr>
              <a:defRPr/>
            </a:pPr>
            <a:endParaRPr lang="en-US"/>
          </a:p>
        </p:txBody>
      </p:sp>
      <p:sp>
        <p:nvSpPr>
          <p:cNvPr id="10" name="Footer Placeholder 9">
            <a:extLst>
              <a:ext uri="{FF2B5EF4-FFF2-40B4-BE49-F238E27FC236}">
                <a16:creationId xmlns:a16="http://schemas.microsoft.com/office/drawing/2014/main" id="{27492D2F-D642-0844-9CBC-B3DF13D10687}"/>
              </a:ext>
            </a:extLst>
          </p:cNvPr>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cs typeface="Arial" charset="0"/>
              </a:defRPr>
            </a:lvl1pPr>
            <a:extLst/>
          </a:lstStyle>
          <a:p>
            <a:pPr>
              <a:defRPr/>
            </a:pPr>
            <a:endParaRPr lang="en-US"/>
          </a:p>
        </p:txBody>
      </p:sp>
      <p:sp>
        <p:nvSpPr>
          <p:cNvPr id="22" name="Slide Number Placeholder 21">
            <a:extLst>
              <a:ext uri="{FF2B5EF4-FFF2-40B4-BE49-F238E27FC236}">
                <a16:creationId xmlns:a16="http://schemas.microsoft.com/office/drawing/2014/main" id="{311A15D1-D2E1-1647-A7AF-04F48B5C7C84}"/>
              </a:ext>
            </a:extLst>
          </p:cNvPr>
          <p:cNvSpPr>
            <a:spLocks noGrp="1"/>
          </p:cNvSpPr>
          <p:nvPr>
            <p:ph type="sldNum" sz="quarter" idx="4"/>
          </p:nvPr>
        </p:nvSpPr>
        <p:spPr>
          <a:xfrm>
            <a:off x="11485033"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5A788"/>
                </a:solidFill>
              </a:defRPr>
            </a:lvl1pPr>
          </a:lstStyle>
          <a:p>
            <a:fld id="{A425AE3D-CC74-4846-8BE0-4EDC21014538}" type="slidenum">
              <a:rPr lang="en-US" altLang="vi-VN"/>
              <a:pPr/>
              <a:t>‹#›</a:t>
            </a:fld>
            <a:endParaRPr lang="en-US" altLang="vi-VN"/>
          </a:p>
        </p:txBody>
      </p:sp>
      <p:sp>
        <p:nvSpPr>
          <p:cNvPr id="15" name="Rectangle 14">
            <a:extLst>
              <a:ext uri="{FF2B5EF4-FFF2-40B4-BE49-F238E27FC236}">
                <a16:creationId xmlns:a16="http://schemas.microsoft.com/office/drawing/2014/main" id="{C7B77C2B-139D-FB47-A7AC-56E3FB8C7BB4}"/>
              </a:ext>
            </a:extLst>
          </p:cNvPr>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563900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Gill Sans MT" panose="020B0502020104020203" pitchFamily="34" charset="77"/>
        </a:defRPr>
      </a:lvl2pPr>
      <a:lvl3pPr algn="l" rtl="0" eaLnBrk="1" fontAlgn="base" hangingPunct="1">
        <a:spcBef>
          <a:spcPct val="0"/>
        </a:spcBef>
        <a:spcAft>
          <a:spcPct val="0"/>
        </a:spcAft>
        <a:defRPr sz="4300">
          <a:solidFill>
            <a:srgbClr val="572314"/>
          </a:solidFill>
          <a:latin typeface="Gill Sans MT" panose="020B0502020104020203" pitchFamily="34" charset="77"/>
        </a:defRPr>
      </a:lvl3pPr>
      <a:lvl4pPr algn="l" rtl="0" eaLnBrk="1" fontAlgn="base" hangingPunct="1">
        <a:spcBef>
          <a:spcPct val="0"/>
        </a:spcBef>
        <a:spcAft>
          <a:spcPct val="0"/>
        </a:spcAft>
        <a:defRPr sz="4300">
          <a:solidFill>
            <a:srgbClr val="572314"/>
          </a:solidFill>
          <a:latin typeface="Gill Sans MT" panose="020B0502020104020203" pitchFamily="34" charset="77"/>
        </a:defRPr>
      </a:lvl4pPr>
      <a:lvl5pPr algn="l" rtl="0" eaLnBrk="1" fontAlgn="base" hangingPunct="1">
        <a:spcBef>
          <a:spcPct val="0"/>
        </a:spcBef>
        <a:spcAft>
          <a:spcPct val="0"/>
        </a:spcAft>
        <a:defRPr sz="4300">
          <a:solidFill>
            <a:srgbClr val="572314"/>
          </a:solidFill>
          <a:latin typeface="Gill Sans MT" panose="020B0502020104020203" pitchFamily="34" charset="77"/>
        </a:defRPr>
      </a:lvl5pPr>
      <a:lvl6pPr marL="457200" algn="l" rtl="0" eaLnBrk="1" fontAlgn="base" hangingPunct="1">
        <a:spcBef>
          <a:spcPct val="0"/>
        </a:spcBef>
        <a:spcAft>
          <a:spcPct val="0"/>
        </a:spcAft>
        <a:defRPr sz="4300">
          <a:solidFill>
            <a:srgbClr val="572314"/>
          </a:solidFill>
          <a:latin typeface="Gill Sans MT" panose="020B0502020104020203" pitchFamily="34" charset="77"/>
        </a:defRPr>
      </a:lvl6pPr>
      <a:lvl7pPr marL="914400" algn="l" rtl="0" eaLnBrk="1" fontAlgn="base" hangingPunct="1">
        <a:spcBef>
          <a:spcPct val="0"/>
        </a:spcBef>
        <a:spcAft>
          <a:spcPct val="0"/>
        </a:spcAft>
        <a:defRPr sz="4300">
          <a:solidFill>
            <a:srgbClr val="572314"/>
          </a:solidFill>
          <a:latin typeface="Gill Sans MT" panose="020B0502020104020203" pitchFamily="34" charset="77"/>
        </a:defRPr>
      </a:lvl7pPr>
      <a:lvl8pPr marL="1371600" algn="l" rtl="0" eaLnBrk="1" fontAlgn="base" hangingPunct="1">
        <a:spcBef>
          <a:spcPct val="0"/>
        </a:spcBef>
        <a:spcAft>
          <a:spcPct val="0"/>
        </a:spcAft>
        <a:defRPr sz="4300">
          <a:solidFill>
            <a:srgbClr val="572314"/>
          </a:solidFill>
          <a:latin typeface="Gill Sans MT" panose="020B0502020104020203" pitchFamily="34" charset="77"/>
        </a:defRPr>
      </a:lvl8pPr>
      <a:lvl9pPr marL="1828800" algn="l" rtl="0" eaLnBrk="1" fontAlgn="base" hangingPunct="1">
        <a:spcBef>
          <a:spcPct val="0"/>
        </a:spcBef>
        <a:spcAft>
          <a:spcPct val="0"/>
        </a:spcAft>
        <a:defRPr sz="4300">
          <a:solidFill>
            <a:srgbClr val="572314"/>
          </a:solidFill>
          <a:latin typeface="Gill Sans MT" panose="020B0502020104020203" pitchFamily="34" charset="77"/>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2"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2"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2"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2"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图片 15" descr="50">
            <a:extLst>
              <a:ext uri="{FF2B5EF4-FFF2-40B4-BE49-F238E27FC236}">
                <a16:creationId xmlns:a16="http://schemas.microsoft.com/office/drawing/2014/main" id="{B65B2E73-3434-A740-A9FC-94F03CDAE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31975"/>
            <a:ext cx="118872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a:extLst>
              <a:ext uri="{FF2B5EF4-FFF2-40B4-BE49-F238E27FC236}">
                <a16:creationId xmlns:a16="http://schemas.microsoft.com/office/drawing/2014/main" id="{D093E13B-0C53-D64B-BF0A-092E9E5A3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9010650" y="1749426"/>
            <a:ext cx="2395538"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a:extLst>
              <a:ext uri="{FF2B5EF4-FFF2-40B4-BE49-F238E27FC236}">
                <a16:creationId xmlns:a16="http://schemas.microsoft.com/office/drawing/2014/main" id="{22A018FE-86F6-2C4C-A6EF-0C753BE85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328614" y="122239"/>
            <a:ext cx="23955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a16="http://schemas.microsoft.com/office/drawing/2014/main" id="{DEA714BB-2AE7-4C4F-8FD2-60023FDBAD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4110">
            <a:off x="9661526" y="1211263"/>
            <a:ext cx="15525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50FBF74E-81A1-2144-A1F2-2D01D64E2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4" t="12038" r="70209" b="60370"/>
          <a:stretch>
            <a:fillRect/>
          </a:stretch>
        </p:blipFill>
        <p:spPr bwMode="auto">
          <a:xfrm>
            <a:off x="5426075" y="263525"/>
            <a:ext cx="23955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7">
            <a:extLst>
              <a:ext uri="{FF2B5EF4-FFF2-40B4-BE49-F238E27FC236}">
                <a16:creationId xmlns:a16="http://schemas.microsoft.com/office/drawing/2014/main" id="{7B926B2C-DCB7-5E43-80BA-5F904848D5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0988" y="63500"/>
            <a:ext cx="1535112"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003FD5D-E186-B748-93E7-BC92ED4980B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b="57693"/>
          <a:stretch>
            <a:fillRect/>
          </a:stretch>
        </p:blipFill>
        <p:spPr bwMode="auto">
          <a:xfrm rot="21194988" flipV="1">
            <a:off x="-1520825" y="-314325"/>
            <a:ext cx="980598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5">
            <a:extLst>
              <a:ext uri="{FF2B5EF4-FFF2-40B4-BE49-F238E27FC236}">
                <a16:creationId xmlns:a16="http://schemas.microsoft.com/office/drawing/2014/main" id="{E7FF79F1-FFDE-514C-8A81-3C1D2652DFBF}"/>
              </a:ext>
            </a:extLst>
          </p:cNvPr>
          <p:cNvSpPr>
            <a:spLocks noChangeArrowheads="1" noChangeShapeType="1" noTextEdit="1"/>
          </p:cNvSpPr>
          <p:nvPr/>
        </p:nvSpPr>
        <p:spPr bwMode="auto">
          <a:xfrm>
            <a:off x="2999472" y="2250080"/>
            <a:ext cx="5650762" cy="165113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00" b="1" i="0" u="none" strike="noStrike" kern="10" cap="none" spc="0" normalizeH="0" baseline="0" noProof="0">
                <a:ln w="9525">
                  <a:solidFill>
                    <a:srgbClr val="FF0000"/>
                  </a:solidFill>
                  <a:round/>
                  <a:headEnd/>
                  <a:tailEnd/>
                </a:ln>
                <a:solidFill>
                  <a:srgbClr val="0070C0"/>
                </a:solidFill>
                <a:effectLst/>
                <a:uLnTx/>
                <a:uFillTx/>
                <a:latin typeface="Times New Roman" panose="02020603050405020304" pitchFamily="18" charset="0"/>
                <a:ea typeface="+mn-ea"/>
                <a:cs typeface="Times New Roman" panose="02020603050405020304" pitchFamily="18" charset="0"/>
              </a:rPr>
              <a:t>TÂP</a:t>
            </a:r>
            <a:r>
              <a:rPr kumimoji="0" lang="en-US" sz="3900" b="1" i="0" u="none" strike="noStrike" kern="10" cap="none" spc="0" normalizeH="0" noProof="0">
                <a:ln w="9525">
                  <a:solidFill>
                    <a:srgbClr val="FF0000"/>
                  </a:solidFill>
                  <a:round/>
                  <a:headEnd/>
                  <a:tailEnd/>
                </a:ln>
                <a:solidFill>
                  <a:srgbClr val="0070C0"/>
                </a:solidFill>
                <a:effectLst/>
                <a:uLnTx/>
                <a:uFillTx/>
                <a:latin typeface="Times New Roman" panose="02020603050405020304" pitchFamily="18" charset="0"/>
                <a:ea typeface="+mn-ea"/>
                <a:cs typeface="Times New Roman" panose="02020603050405020304" pitchFamily="18" charset="0"/>
              </a:rPr>
              <a:t> LÀM VĂN 5</a:t>
            </a:r>
            <a:endParaRPr kumimoji="0" lang="vi-VN" sz="3900" b="1" i="0" u="none" strike="noStrike" kern="10" cap="none" spc="0" normalizeH="0" baseline="0" noProof="0" dirty="0">
              <a:ln w="9525">
                <a:solidFill>
                  <a:srgbClr val="FF0000"/>
                </a:solidFill>
                <a:round/>
                <a:headEnd/>
                <a:tailEnd/>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537" name="TextBox 3">
            <a:extLst>
              <a:ext uri="{FF2B5EF4-FFF2-40B4-BE49-F238E27FC236}">
                <a16:creationId xmlns:a16="http://schemas.microsoft.com/office/drawing/2014/main" id="{BC7C0D4D-3171-D547-826C-F23AAD6D9B16}"/>
              </a:ext>
            </a:extLst>
          </p:cNvPr>
          <p:cNvSpPr txBox="1">
            <a:spLocks noChangeArrowheads="1"/>
          </p:cNvSpPr>
          <p:nvPr/>
        </p:nvSpPr>
        <p:spPr bwMode="auto">
          <a:xfrm>
            <a:off x="2176463" y="311151"/>
            <a:ext cx="803116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PHÒNG GIÁO DỤC VÀ ĐÀO TẠO QUẬN LONG BIÊN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PHÚC LỢI</a:t>
            </a:r>
          </a:p>
        </p:txBody>
      </p:sp>
      <p:sp>
        <p:nvSpPr>
          <p:cNvPr id="22539" name="TextBox 10">
            <a:extLst>
              <a:ext uri="{FF2B5EF4-FFF2-40B4-BE49-F238E27FC236}">
                <a16:creationId xmlns:a16="http://schemas.microsoft.com/office/drawing/2014/main" id="{E9108BAA-3CD8-974D-9A57-6A1033BB60FA}"/>
              </a:ext>
            </a:extLst>
          </p:cNvPr>
          <p:cNvSpPr txBox="1">
            <a:spLocks noChangeArrowheads="1"/>
          </p:cNvSpPr>
          <p:nvPr/>
        </p:nvSpPr>
        <p:spPr bwMode="auto">
          <a:xfrm>
            <a:off x="2566989" y="5319714"/>
            <a:ext cx="705802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4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234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34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234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2022 - 2023</a:t>
            </a:r>
            <a:endParaRPr kumimoji="0" lang="en-US" altLang="en-US" sz="208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3435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ppt_x"/>
                                          </p:val>
                                        </p:tav>
                                        <p:tav tm="100000">
                                          <p:val>
                                            <p:strVal val="#ppt_x"/>
                                          </p:val>
                                        </p:tav>
                                      </p:tavLst>
                                    </p:anim>
                                    <p:anim calcmode="lin" valueType="num">
                                      <p:cBhvr additive="base">
                                        <p:cTn id="13" dur="125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nodeType="afterGroup">
                            <p:stCondLst>
                              <p:cond delay="1250"/>
                            </p:stCondLst>
                            <p:childTnLst>
                              <p:par>
                                <p:cTn id="28" presetID="8" presetClass="emph" presetSubtype="0" fill="hold" nodeType="afterEffect">
                                  <p:stCondLst>
                                    <p:cond delay="0"/>
                                  </p:stCondLst>
                                  <p:childTnLst>
                                    <p:animRot by="21600000">
                                      <p:cBhvr>
                                        <p:cTn id="29" dur="3750" fill="hold"/>
                                        <p:tgtEl>
                                          <p:spTgt spid="11"/>
                                        </p:tgtEl>
                                        <p:attrNameLst>
                                          <p:attrName>r</p:attrName>
                                        </p:attrNameLst>
                                      </p:cBhvr>
                                    </p:animRo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0"/>
                                  </p:stCondLst>
                                  <p:childTnLst>
                                    <p:animMotion origin="layout" path="M -4.375E-6 0.02546 L -4.375E-6 0.02569 C -0.00325 0.02662 -0.00638 0.02755 -0.0095 0.02847 C -0.01093 0.02893 -0.01289 0.02917 -0.01419 0.02986 C -0.01614 0.03055 -0.01992 0.03194 -0.02226 0.03264 C -0.0233 0.0331 -0.0246 0.0331 -0.02591 0.03333 C -0.0358 0.0368 -0.02317 0.03264 -0.03268 0.03518 C -0.03476 0.03565 -0.03658 0.03657 -0.03854 0.0368 C -0.03997 0.03727 -0.04153 0.03727 -0.04335 0.0375 C -0.04869 0.03843 -0.04518 0.03796 -0.0513 0.03935 C -0.05247 0.03935 -0.05364 0.03958 -0.05494 0.03981 C -0.05612 0.04028 -0.05703 0.04074 -0.0582 0.0412 C -0.06093 0.04167 -0.07278 0.04421 -0.07682 0.04468 C -0.07851 0.04491 -0.08007 0.04491 -0.08151 0.04537 C -0.08398 0.0456 -0.08619 0.04606 -0.08854 0.04653 C -0.09036 0.04676 -0.09244 0.04676 -0.09453 0.04722 C -0.09674 0.04745 -0.09895 0.04792 -0.1013 0.04815 C -0.10742 0.04907 -0.1164 0.05023 -0.12226 0.05069 C -0.12773 0.05093 -0.1332 0.05116 -0.13854 0.05116 C -0.14713 0.05208 -0.15494 0.05301 -0.16419 0.05324 L -0.35599 0.05231 L -0.36184 0.05185 C -0.3651 0.05139 -0.36875 0.05093 -0.37213 0.05069 C -0.37643 0.05023 -0.38072 0.05023 -0.38489 0.05023 C -0.38697 0.05 -0.3888 0.04954 -0.39062 0.0493 C -0.39505 0.04884 -0.39921 0.04815 -0.40364 0.04768 C -0.40846 0.04722 -0.41354 0.04722 -0.41862 0.04722 C -0.42604 0.0463 -0.42591 0.0463 -0.43489 0.04537 C -0.43658 0.04514 -0.43802 0.04491 -0.43958 0.04468 C -0.44335 0.04421 -0.44739 0.04329 -0.45117 0.04282 C -0.45442 0.04259 -0.45742 0.04259 -0.46054 0.04236 C -0.46354 0.0419 -0.47148 0.04074 -0.4733 0.04051 C -0.47643 0.04028 -0.47955 0.04005 -0.48268 0.03981 C -0.48372 0.03981 -0.48489 0.03935 -0.48593 0.03935 C -0.48763 0.03889 -0.48919 0.03843 -0.49075 0.03819 C -0.49322 0.03773 -0.50273 0.03704 -0.50468 0.0368 C -0.50664 0.03657 -0.50846 0.03588 -0.51041 0.03565 C -0.51406 0.03495 -0.51744 0.03449 -0.52083 0.0338 C -0.52291 0.03356 -0.52474 0.0331 -0.52669 0.03264 C -0.52929 0.03241 -0.53216 0.03218 -0.53489 0.03218 C -0.54518 0.03032 -0.52877 0.03333 -0.54414 0.03032 C -0.55221 0.0287 -0.55065 0.02917 -0.55924 0.02801 C -0.56783 0.02662 -0.56601 0.02662 -0.57552 0.025 C -0.57903 0.0243 -0.58294 0.0243 -0.58606 0.02315 C -0.5871 0.02268 -0.58815 0.02222 -0.58945 0.02199 C -0.59401 0.02083 -0.59869 0.02037 -0.60351 0.01968 C -0.61953 0.01296 -0.59778 0.02106 -0.61744 0.01667 C -0.61862 0.01643 -0.61849 0.01528 -0.61966 0.01481 C -0.6233 0.01366 -0.62799 0.01366 -0.63125 0.01227 C -0.63307 0.0118 -0.6345 0.01111 -0.63606 0.01065 C -0.63971 0.00972 -0.64362 0.0088 -0.64765 0.00833 C -0.65599 0.00671 -0.65234 0.00741 -0.65937 0.00648 C -0.66237 0.00532 -0.66367 0.00486 -0.66744 0.00417 C -0.66979 0.0037 -0.67421 0.00278 -0.67421 0.00301 C -0.67565 0.00231 -0.67669 0.00185 -0.67786 0.00162 C -0.68059 0.00093 -0.68528 -0.00023 -0.68828 -0.0007 C -0.6927 -0.00162 -0.69257 -0.00116 -0.69648 -0.00185 C -0.69791 -0.00232 -0.69947 -0.00278 -0.70117 -0.00324 C -0.70299 -0.00347 -0.70494 -0.0037 -0.7069 -0.0044 C -0.7108 -0.00532 -0.71432 -0.00671 -0.71862 -0.00718 C -0.72005 -0.00764 -0.72161 -0.00764 -0.72304 -0.00787 C -0.7302 -0.00926 -0.72669 -0.00949 -0.73463 -0.01157 C -0.73645 -0.01204 -0.73789 -0.01227 -0.73945 -0.01273 C -0.74127 -0.01296 -0.74322 -0.01343 -0.74531 -0.01389 C -0.74713 -0.01435 -0.74908 -0.01435 -0.75104 -0.01458 C -0.7526 -0.01458 -0.75429 -0.01482 -0.75572 -0.01505 C -0.76601 -0.01806 -0.76093 -0.0169 -0.77083 -0.01875 C -0.7746 -0.01945 -0.77317 -0.01921 -0.77539 -0.01921 L -0.7776 -0.02083 " pathEditMode="relative" rAng="0" ptsTypes="AAAAAAAAAAAAAAAAAAAAAAAAAAAAAAAAAAAAAAAAAAAAAAAAAAAAAAAAAAAAAAAAAAAAA">
                                      <p:cBhvr>
                                        <p:cTn id="39" dur="2000" fill="hold"/>
                                        <p:tgtEl>
                                          <p:spTgt spid="8"/>
                                        </p:tgtEl>
                                        <p:attrNameLst>
                                          <p:attrName>ppt_x</p:attrName>
                                          <p:attrName>ppt_y</p:attrName>
                                        </p:attrNameLst>
                                      </p:cBhvr>
                                      <p:rCtr x="-38880" y="-926"/>
                                    </p:animMotion>
                                  </p:childTnLst>
                                </p:cTn>
                              </p:par>
                              <p:par>
                                <p:cTn id="40" presetID="4"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val="0"/>
              </a:ext>
            </a:extLst>
          </a:blip>
          <a:srcRect b="19960"/>
          <a:stretch>
            <a:fillRect/>
          </a:stretch>
        </p:blipFill>
        <p:spPr>
          <a:xfrm flipH="1">
            <a:off x="25400" y="355600"/>
            <a:ext cx="3364865" cy="5558790"/>
          </a:xfrm>
          <a:prstGeom prst="rect">
            <a:avLst/>
          </a:prstGeom>
          <a:ln>
            <a:noFill/>
          </a:ln>
        </p:spPr>
      </p:pic>
      <p:pic>
        <p:nvPicPr>
          <p:cNvPr id="40" name="Picture 39"/>
          <p:cNvPicPr>
            <a:picLocks noChangeAspect="1"/>
          </p:cNvPicPr>
          <p:nvPr/>
        </p:nvPicPr>
        <p:blipFill>
          <a:blip r:embed="rId4"/>
          <a:stretch>
            <a:fillRect/>
          </a:stretch>
        </p:blipFill>
        <p:spPr>
          <a:xfrm>
            <a:off x="4488180" y="-29845"/>
            <a:ext cx="2981325" cy="1314450"/>
          </a:xfrm>
          <a:prstGeom prst="rect">
            <a:avLst/>
          </a:prstGeom>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Lập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được</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dàn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ý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văn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tả</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một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cảnh</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đẹp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ở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địa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phương</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đủ</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phần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mở</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thân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kết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endParaRPr lang="en-US"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Dựa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vào</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dàn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ý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thân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bài</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viết</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được</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đoạn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văn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miêu</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tả</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cảnh</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đẹp</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ở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địa</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phương</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r>
              <a:rPr lang="en-US" sz="3500" b="1"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Biết</a:t>
            </a:r>
            <a:r>
              <a:rPr lang="en-GB"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yêu</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thiên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r>
              <a:rPr lang="en-US" sz="3500" b="0" dirty="0" err="1">
                <a:solidFill>
                  <a:srgbClr val="002060"/>
                </a:solidFill>
                <a:effectLst>
                  <a:outerShdw blurRad="50800" dist="38100" dir="8100000" algn="tr" rotWithShape="0">
                    <a:prstClr val="black">
                      <a:alpha val="40000"/>
                    </a:prstClr>
                  </a:outerShdw>
                </a:effectLst>
                <a:latin typeface="Times New Roman" panose="02020603050405020304" pitchFamily="18" charset="0"/>
              </a:rPr>
              <a:t>nhiên</a:t>
            </a:r>
            <a:r>
              <a:rPr 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rPr>
              <a:t>.</a:t>
            </a:r>
            <a:endParaRPr lang="en-US" altLang="en-US" sz="3500" b="0" dirty="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8330" y="226060"/>
            <a:ext cx="3480435" cy="663194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4630" y="702945"/>
            <a:ext cx="4358640" cy="277876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
        <p:nvSpPr>
          <p:cNvPr id="6" name="TextBox 10">
            <a:extLst>
              <a:ext uri="{FF2B5EF4-FFF2-40B4-BE49-F238E27FC236}">
                <a16:creationId xmlns:a16="http://schemas.microsoft.com/office/drawing/2014/main" id="{A07FF138-E3B0-73F6-9F83-F6A7B79BA211}"/>
              </a:ext>
            </a:extLst>
          </p:cNvPr>
          <p:cNvSpPr txBox="1">
            <a:spLocks noChangeArrowheads="1"/>
          </p:cNvSpPr>
          <p:nvPr/>
        </p:nvSpPr>
        <p:spPr bwMode="auto">
          <a:xfrm>
            <a:off x="2566987" y="4748242"/>
            <a:ext cx="7058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u="none" strike="noStrike" kern="1200" cap="none" spc="0" normalizeH="0" baseline="0" noProof="0">
                <a:ln>
                  <a:noFill/>
                </a:ln>
                <a:solidFill>
                  <a:srgbClr val="0000FF"/>
                </a:solidFill>
                <a:effectLst/>
                <a:uLnTx/>
                <a:uFillTx/>
                <a:latin typeface="SVN-Whimsy" panose="02040603050506020204" pitchFamily="18" charset="0"/>
              </a:rPr>
              <a:t>(Trang 81)</a:t>
            </a:r>
            <a:endParaRPr kumimoji="0" lang="en-US" altLang="en-US" u="none" strike="noStrike" kern="1200" cap="none" spc="0" normalizeH="0" baseline="0" noProof="0" dirty="0">
              <a:ln>
                <a:noFill/>
              </a:ln>
              <a:solidFill>
                <a:srgbClr val="000000"/>
              </a:solidFill>
              <a:effectLst/>
              <a:uLnTx/>
              <a:uFillTx/>
              <a:latin typeface="SVN-Whimsy"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cstate="print"/>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advClick="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advClick="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ĐỐ</a:t>
            </a:r>
            <a:r>
              <a:rPr lang="en-GB"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 </a:t>
            </a:r>
            <a:r>
              <a:rPr lang="en-GB" altLang="en-US" sz="9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VUI</a:t>
            </a:r>
            <a:endParaRPr lang="en-GB"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advClick="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advClick="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sp>
        <p:nvSpPr>
          <p:cNvPr id="3" name="Rectangles 2"/>
          <p:cNvSpPr/>
          <p:nvPr/>
        </p:nvSpPr>
        <p:spPr>
          <a:xfrm>
            <a:off x="757238" y="1475105"/>
            <a:ext cx="9119164" cy="1200329"/>
          </a:xfrm>
          <a:prstGeom prst="rect">
            <a:avLst/>
          </a:prstGeom>
          <a:noFill/>
          <a:ln>
            <a:noFill/>
          </a:ln>
        </p:spPr>
        <p:txBody>
          <a:bodyPr wrap="none" rtlCol="0" anchor="t">
            <a:spAutoFit/>
            <a:scene3d>
              <a:camera prst="orthographicFront"/>
              <a:lightRig rig="threePt" dir="t"/>
            </a:scene3d>
          </a:bodyPr>
          <a:lstStyle/>
          <a:p>
            <a:pPr algn="ct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CHÚC</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HỌC</a:t>
            </a:r>
            <a:r>
              <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GB" altLang="en-US" sz="7200" b="1" dirty="0" err="1">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TỐT</a:t>
            </a:r>
            <a:endParaRPr lang="en-GB" altLang="en-US" sz="7200" b="1" dirty="0">
              <a:ln/>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Một thành phố biển</a:t>
            </a:r>
          </a:p>
          <a:p>
            <a:r>
              <a:rPr lang="en-GB" altLang="en-US" sz="4000">
                <a:latin typeface="Times New Roman" panose="02020603050405020304" pitchFamily="18" charset="0"/>
                <a:cs typeface="Times New Roman" panose="02020603050405020304" pitchFamily="18" charset="0"/>
              </a:rPr>
              <a:t>Tên gọi có RĂNG</a:t>
            </a:r>
          </a:p>
          <a:p>
            <a:r>
              <a:rPr lang="en-GB" altLang="en-US" sz="4000">
                <a:latin typeface="Times New Roman" panose="02020603050405020304" pitchFamily="18" charset="0"/>
                <a:cs typeface="Times New Roman" panose="02020603050405020304" pitchFamily="18" charset="0"/>
              </a:rPr>
              <a:t>Đố hữu, đố bằng</a:t>
            </a:r>
          </a:p>
          <a:p>
            <a:r>
              <a:rPr lang="en-GB" altLang="en-US" sz="4000">
                <a:latin typeface="Times New Roman" panose="02020603050405020304" pitchFamily="18" charset="0"/>
                <a:cs typeface="Times New Roman" panose="02020603050405020304" pitchFamily="18" charset="0"/>
              </a:rPr>
              <a:t>Biết chăng nhanh đáp?</a:t>
            </a:r>
          </a:p>
          <a:p>
            <a:endParaRPr lang="en-GB" altLang="en-US" sz="4000">
              <a:latin typeface="Times New Roman" panose="02020603050405020304" pitchFamily="18" charset="0"/>
              <a:cs typeface="Times New Roman" panose="02020603050405020304" pitchFamily="18" charset="0"/>
            </a:endParaRPr>
          </a:p>
          <a:p>
            <a:endParaRPr lang="en-GB" altLang="en-US" sz="400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advClick="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Toán 5 - Tuần 6 - Luyện tập chung (trang 31,32) - Thứ sáu" id="{B4BC98C9-4A2D-684B-9E95-94C33CBE101B}" vid="{713D9CE7-4335-E845-96B4-2579DA961C42}"/>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1744</Words>
  <Application>Microsoft Office PowerPoint</Application>
  <PresentationFormat>Widescreen</PresentationFormat>
  <Paragraphs>117</Paragraphs>
  <Slides>32</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等线</vt:lpstr>
      <vt:lpstr>等线 Light</vt:lpstr>
      <vt:lpstr>Arial</vt:lpstr>
      <vt:lpstr>Calibri</vt:lpstr>
      <vt:lpstr>Gill Sans MT</vt:lpstr>
      <vt:lpstr>SVN-Whimsy</vt:lpstr>
      <vt:lpstr>Times New Roman</vt:lpstr>
      <vt:lpstr>Verdana</vt:lpstr>
      <vt:lpstr>Wingdings 2</vt:lpstr>
      <vt:lpstr>Office 主题​​</vt: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lập dàn ý cảnh mà em đã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My Hà</cp:lastModifiedBy>
  <cp:revision>19</cp:revision>
  <dcterms:created xsi:type="dcterms:W3CDTF">2020-03-03T00:35:00Z</dcterms:created>
  <dcterms:modified xsi:type="dcterms:W3CDTF">2022-10-15T16:25:45Z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